
<file path=[Content_Types].xml><?xml version="1.0" encoding="utf-8"?>
<Types xmlns="http://schemas.openxmlformats.org/package/2006/content-types">
  <Default Extension="bmp" ContentType="image/bmp"/>
  <Default Extension="gif" ContentType="image/gif"/>
  <Default Extension="jpeg" ContentType="image/jpg"/>
  <Default Extension="mov" ContentType="application/movie"/>
  <Default Extension="pdf" ContentType="application/pdf"/>
  <Default Extension="png" ContentType="image/png"/>
  <Default Extension="rels" ContentType="application/vnd.openxmlformats-package.relationships+xml"/>
  <Default Extension="tif" ContentType="image/tif"/>
  <Default Extension="vml" ContentType="application/vnd.openxmlformats-officedocument.vmlDrawing"/>
  <Default Extension="xlsx" ContentType="application/vnd.openxmlformats-officedocument.spreadsheetml.sheet"/>
  <Default Extension="xml" ContentType="application/xml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1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4572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9144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13716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18288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22860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27432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32004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36576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D4D5D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381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commentAuthors" Target="commentAuthors.xml"/><Relationship Id="rId21" Type="http://schemas.openxmlformats.org/officeDocument/2006/relationships/slide" Target="slides/slide14.xml"/><Relationship Id="rId7" Type="http://schemas.openxmlformats.org/officeDocument/2006/relationships/notesMaster" Target="notesMasters/notesMaster1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2" Type="http://schemas.openxmlformats.org/officeDocument/2006/relationships/viewProps" Target="viewProps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customXml" Target="../customXml/item1.xml"/><Relationship Id="rId1" Type="http://schemas.openxmlformats.org/officeDocument/2006/relationships/presProps" Target="presProps.xml"/><Relationship Id="rId6" Type="http://schemas.openxmlformats.org/officeDocument/2006/relationships/theme" Target="theme/theme1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customXml" Target="../customXml/item3.xml"/><Relationship Id="rId4" Type="http://schemas.openxmlformats.org/officeDocument/2006/relationships/tableStyles" Target="tableStyles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customXml" Target="../customXml/item2.xml"/>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Shape 220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21" name="Shape 221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hor and Date"/>
          <p:cNvSpPr txBox="1"/>
          <p:nvPr>
            <p:ph type="body" sz="quarter" idx="21" hasCustomPrompt="1"/>
          </p:nvPr>
        </p:nvSpPr>
        <p:spPr>
          <a:xfrm>
            <a:off x="1201340" y="11859862"/>
            <a:ext cx="21971003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3600"/>
            </a:lvl1pPr>
          </a:lstStyle>
          <a:p>
            <a:pPr/>
            <a:r>
              <a:t>Author and Date</a:t>
            </a:r>
          </a:p>
        </p:txBody>
      </p:sp>
      <p:sp>
        <p:nvSpPr>
          <p:cNvPr id="12" name="Presentation Title"/>
          <p:cNvSpPr txBox="1"/>
          <p:nvPr>
            <p:ph type="title" hasCustomPrompt="1"/>
          </p:nvPr>
        </p:nvSpPr>
        <p:spPr>
          <a:xfrm>
            <a:off x="1206496" y="2574991"/>
            <a:ext cx="21971004" cy="4648201"/>
          </a:xfrm>
          <a:prstGeom prst="rect">
            <a:avLst/>
          </a:prstGeom>
        </p:spPr>
        <p:txBody>
          <a:bodyPr anchor="b"/>
          <a:lstStyle>
            <a:lvl1pPr>
              <a:defRPr spc="-232" sz="11600"/>
            </a:lvl1pPr>
          </a:lstStyle>
          <a:p>
            <a:pPr/>
            <a:r>
              <a:t>Presentation Title</a:t>
            </a:r>
          </a:p>
        </p:txBody>
      </p:sp>
      <p:sp>
        <p:nvSpPr>
          <p:cNvPr id="13" name="Body Level One…"/>
          <p:cNvSpPr txBox="1"/>
          <p:nvPr>
            <p:ph type="body" sz="quarter" idx="1" hasCustomPrompt="1"/>
          </p:nvPr>
        </p:nvSpPr>
        <p:spPr>
          <a:xfrm>
            <a:off x="1201342" y="7223190"/>
            <a:ext cx="21971001" cy="1905001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5pPr>
          </a:lstStyle>
          <a:p>
            <a:pPr/>
            <a:r>
              <a:t>Presentation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Body Level One…"/>
          <p:cNvSpPr txBox="1"/>
          <p:nvPr>
            <p:ph type="body" sz="half" idx="1" hasCustomPrompt="1"/>
          </p:nvPr>
        </p:nvSpPr>
        <p:spPr>
          <a:xfrm>
            <a:off x="1206500" y="4920843"/>
            <a:ext cx="21971000" cy="387431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pPr/>
            <a:r>
              <a:t>Statement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ig F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Body Level One…"/>
          <p:cNvSpPr txBox="1"/>
          <p:nvPr>
            <p:ph type="body" idx="1" hasCustomPrompt="1"/>
          </p:nvPr>
        </p:nvSpPr>
        <p:spPr>
          <a:xfrm>
            <a:off x="1206500" y="1075927"/>
            <a:ext cx="21971000" cy="7241584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5pPr>
          </a:lstStyle>
          <a:p>
            <a:pPr/>
            <a:r>
              <a:t>100%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07" name="Fact information"/>
          <p:cNvSpPr txBox="1"/>
          <p:nvPr>
            <p:ph type="body" sz="quarter" idx="21" hasCustomPrompt="1"/>
          </p:nvPr>
        </p:nvSpPr>
        <p:spPr>
          <a:xfrm>
            <a:off x="1206500" y="8262180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Fact information</a:t>
            </a:r>
          </a:p>
        </p:txBody>
      </p:sp>
      <p:sp>
        <p:nvSpPr>
          <p:cNvPr id="10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Attribution"/>
          <p:cNvSpPr txBox="1"/>
          <p:nvPr>
            <p:ph type="body" sz="quarter" idx="21" hasCustomPrompt="1"/>
          </p:nvPr>
        </p:nvSpPr>
        <p:spPr>
          <a:xfrm>
            <a:off x="2430025" y="10675453"/>
            <a:ext cx="20200052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3600"/>
            </a:lvl1pPr>
          </a:lstStyle>
          <a:p>
            <a:pPr/>
            <a:r>
              <a:t>Attribution</a:t>
            </a:r>
          </a:p>
        </p:txBody>
      </p:sp>
      <p:sp>
        <p:nvSpPr>
          <p:cNvPr id="116" name="Body Level One…"/>
          <p:cNvSpPr txBox="1"/>
          <p:nvPr>
            <p:ph type="body" sz="half" idx="1" hasCustomPrompt="1"/>
          </p:nvPr>
        </p:nvSpPr>
        <p:spPr>
          <a:xfrm>
            <a:off x="1753923" y="4939860"/>
            <a:ext cx="20876154" cy="3836280"/>
          </a:xfrm>
          <a:prstGeom prst="rect">
            <a:avLst/>
          </a:prstGeom>
        </p:spPr>
        <p:txBody>
          <a:bodyPr/>
          <a:lstStyle>
            <a:lvl1pPr marL="638923" indent="-4699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638923" indent="-127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638923" indent="4445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638923" indent="9017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638923" indent="13589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pPr/>
            <a:r>
              <a:t>“Notable Quote”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1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Bowl of salad with fried rice, boiled eggs and chopsticks"/>
          <p:cNvSpPr/>
          <p:nvPr>
            <p:ph type="pic" sz="quarter" idx="21"/>
          </p:nvPr>
        </p:nvSpPr>
        <p:spPr>
          <a:xfrm>
            <a:off x="15760700" y="1016000"/>
            <a:ext cx="7439099" cy="594967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5" name="Bowl with salmon cakes, salad and houmous "/>
          <p:cNvSpPr/>
          <p:nvPr>
            <p:ph type="pic" sz="half" idx="22"/>
          </p:nvPr>
        </p:nvSpPr>
        <p:spPr>
          <a:xfrm>
            <a:off x="13500100" y="3978275"/>
            <a:ext cx="10439400" cy="1215018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6" name="Bowl of pappardelle pasta with parsley butter, roasted hazelnuts and shaved parmesan cheese"/>
          <p:cNvSpPr/>
          <p:nvPr>
            <p:ph type="pic" idx="23"/>
          </p:nvPr>
        </p:nvSpPr>
        <p:spPr>
          <a:xfrm>
            <a:off x="-139700" y="495300"/>
            <a:ext cx="16611600" cy="124587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bowl of salad with fried rice, boiled eggs and chopsticks"/>
          <p:cNvSpPr/>
          <p:nvPr>
            <p:ph type="pic" idx="21"/>
          </p:nvPr>
        </p:nvSpPr>
        <p:spPr>
          <a:xfrm>
            <a:off x="-1333500" y="-5524500"/>
            <a:ext cx="27051000" cy="21640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3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ain insight, decide data-driven."/>
          <p:cNvSpPr txBox="1"/>
          <p:nvPr/>
        </p:nvSpPr>
        <p:spPr>
          <a:xfrm>
            <a:off x="10303128" y="13236172"/>
            <a:ext cx="3777743" cy="4629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defTabSz="821531">
              <a:defRPr sz="1800">
                <a:solidFill>
                  <a:srgbClr val="33A3FF"/>
                </a:solidFill>
                <a:latin typeface="Poppins ExtraLight"/>
                <a:ea typeface="Poppins ExtraLight"/>
                <a:cs typeface="Poppins ExtraLight"/>
                <a:sym typeface="Poppins ExtraLight"/>
              </a:defRPr>
            </a:lvl1pPr>
          </a:lstStyle>
          <a:p>
            <a:pPr/>
            <a:r>
              <a:t>Gain insight, decide data-driven.</a:t>
            </a:r>
          </a:p>
        </p:txBody>
      </p:sp>
      <p:pic>
        <p:nvPicPr>
          <p:cNvPr id="143" name="BW_logo_hrt_pos (1).png" descr="BW_logo_hrt_pos (1).png"/>
          <p:cNvPicPr>
            <a:picLocks noChangeAspect="1"/>
          </p:cNvPicPr>
          <p:nvPr/>
        </p:nvPicPr>
        <p:blipFill>
          <a:blip r:embed="rId2">
            <a:extLst/>
          </a:blip>
          <a:srcRect l="0" t="0" r="79532" b="0"/>
          <a:stretch>
            <a:fillRect/>
          </a:stretch>
        </p:blipFill>
        <p:spPr>
          <a:xfrm>
            <a:off x="22821574" y="12129499"/>
            <a:ext cx="1123591" cy="1319342"/>
          </a:xfrm>
          <a:prstGeom prst="rect">
            <a:avLst/>
          </a:prstGeom>
          <a:ln w="12700">
            <a:miter lim="400000"/>
          </a:ln>
        </p:spPr>
      </p:pic>
      <p:sp>
        <p:nvSpPr>
          <p:cNvPr id="14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ain insight, decide data-driven."/>
          <p:cNvSpPr txBox="1"/>
          <p:nvPr/>
        </p:nvSpPr>
        <p:spPr>
          <a:xfrm>
            <a:off x="10303128" y="13236172"/>
            <a:ext cx="3777743" cy="4629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defTabSz="821531">
              <a:defRPr sz="1800">
                <a:solidFill>
                  <a:srgbClr val="33A3FF"/>
                </a:solidFill>
                <a:latin typeface="Poppins ExtraLight"/>
                <a:ea typeface="Poppins ExtraLight"/>
                <a:cs typeface="Poppins ExtraLight"/>
                <a:sym typeface="Poppins ExtraLight"/>
              </a:defRPr>
            </a:lvl1pPr>
          </a:lstStyle>
          <a:p>
            <a:pPr/>
            <a:r>
              <a:t>Gain insight, decide data-driven.</a:t>
            </a:r>
          </a:p>
        </p:txBody>
      </p:sp>
      <p:pic>
        <p:nvPicPr>
          <p:cNvPr id="152" name="BW_logo_hrt_pos (1).png" descr="BW_logo_hrt_pos (1).png"/>
          <p:cNvPicPr>
            <a:picLocks noChangeAspect="1"/>
          </p:cNvPicPr>
          <p:nvPr/>
        </p:nvPicPr>
        <p:blipFill>
          <a:blip r:embed="rId2">
            <a:extLst/>
          </a:blip>
          <a:srcRect l="0" t="0" r="79532" b="0"/>
          <a:stretch>
            <a:fillRect/>
          </a:stretch>
        </p:blipFill>
        <p:spPr>
          <a:xfrm>
            <a:off x="22821574" y="12129499"/>
            <a:ext cx="1123591" cy="1319342"/>
          </a:xfrm>
          <a:prstGeom prst="rect">
            <a:avLst/>
          </a:prstGeom>
          <a:ln w="12700">
            <a:miter lim="400000"/>
          </a:ln>
        </p:spPr>
      </p:pic>
      <p:sp>
        <p:nvSpPr>
          <p:cNvPr id="153" name="Slide Number"/>
          <p:cNvSpPr txBox="1"/>
          <p:nvPr>
            <p:ph type="sldNum" sz="quarter" idx="2"/>
          </p:nvPr>
        </p:nvSpPr>
        <p:spPr>
          <a:xfrm>
            <a:off x="11935814" y="13010554"/>
            <a:ext cx="494513" cy="511176"/>
          </a:xfrm>
          <a:prstGeom prst="rect">
            <a:avLst/>
          </a:prstGeom>
        </p:spPr>
        <p:txBody>
          <a:bodyPr lIns="71437" tIns="71437" rIns="71437" bIns="71437" anchor="t"/>
          <a:lstStyle>
            <a:lvl1pPr defTabSz="821531">
              <a:defRPr sz="2400"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Author and Date"/>
          <p:cNvSpPr txBox="1"/>
          <p:nvPr>
            <p:ph type="body" sz="quarter" idx="21" hasCustomPrompt="1"/>
          </p:nvPr>
        </p:nvSpPr>
        <p:spPr>
          <a:xfrm>
            <a:off x="1201340" y="11859862"/>
            <a:ext cx="21971003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3600"/>
            </a:lvl1pPr>
          </a:lstStyle>
          <a:p>
            <a:pPr/>
            <a:r>
              <a:t>Author and Date</a:t>
            </a:r>
          </a:p>
        </p:txBody>
      </p:sp>
      <p:sp>
        <p:nvSpPr>
          <p:cNvPr id="161" name="Presentation Title"/>
          <p:cNvSpPr txBox="1"/>
          <p:nvPr>
            <p:ph type="title" hasCustomPrompt="1"/>
          </p:nvPr>
        </p:nvSpPr>
        <p:spPr>
          <a:xfrm>
            <a:off x="1206496" y="2574991"/>
            <a:ext cx="21971004" cy="4648201"/>
          </a:xfrm>
          <a:prstGeom prst="rect">
            <a:avLst/>
          </a:prstGeom>
        </p:spPr>
        <p:txBody>
          <a:bodyPr anchor="b"/>
          <a:lstStyle>
            <a:lvl1pPr>
              <a:defRPr spc="-232" sz="11600"/>
            </a:lvl1pPr>
          </a:lstStyle>
          <a:p>
            <a:pPr/>
            <a:r>
              <a:t>Presentation Title</a:t>
            </a:r>
          </a:p>
        </p:txBody>
      </p:sp>
      <p:sp>
        <p:nvSpPr>
          <p:cNvPr id="162" name="Body Level One…"/>
          <p:cNvSpPr txBox="1"/>
          <p:nvPr>
            <p:ph type="body" sz="quarter" idx="1" hasCustomPrompt="1"/>
          </p:nvPr>
        </p:nvSpPr>
        <p:spPr>
          <a:xfrm>
            <a:off x="1201342" y="7223190"/>
            <a:ext cx="21971001" cy="1905001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5pPr>
          </a:lstStyle>
          <a:p>
            <a:pPr/>
            <a:r>
              <a:t>Presentation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63" name="Gain insight, decide data-driven."/>
          <p:cNvSpPr txBox="1"/>
          <p:nvPr/>
        </p:nvSpPr>
        <p:spPr>
          <a:xfrm>
            <a:off x="10303128" y="13236172"/>
            <a:ext cx="3777743" cy="4629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defTabSz="821531">
              <a:defRPr sz="1800">
                <a:solidFill>
                  <a:srgbClr val="33A3FF"/>
                </a:solidFill>
                <a:latin typeface="Poppins ExtraLight"/>
                <a:ea typeface="Poppins ExtraLight"/>
                <a:cs typeface="Poppins ExtraLight"/>
                <a:sym typeface="Poppins ExtraLight"/>
              </a:defRPr>
            </a:lvl1pPr>
          </a:lstStyle>
          <a:p>
            <a:pPr/>
            <a:r>
              <a:t>Gain insight, decide data-driven.</a:t>
            </a:r>
          </a:p>
        </p:txBody>
      </p:sp>
      <p:pic>
        <p:nvPicPr>
          <p:cNvPr id="164" name="BW_logo_hrt_pos (1).png" descr="BW_logo_hrt_pos (1).png"/>
          <p:cNvPicPr>
            <a:picLocks noChangeAspect="1"/>
          </p:cNvPicPr>
          <p:nvPr/>
        </p:nvPicPr>
        <p:blipFill>
          <a:blip r:embed="rId2">
            <a:extLst/>
          </a:blip>
          <a:srcRect l="0" t="0" r="79532" b="0"/>
          <a:stretch>
            <a:fillRect/>
          </a:stretch>
        </p:blipFill>
        <p:spPr>
          <a:xfrm>
            <a:off x="22821574" y="12129499"/>
            <a:ext cx="1123591" cy="1319342"/>
          </a:xfrm>
          <a:prstGeom prst="rect">
            <a:avLst/>
          </a:prstGeom>
          <a:ln w="12700">
            <a:miter lim="400000"/>
          </a:ln>
        </p:spPr>
      </p:pic>
      <p:sp>
        <p:nvSpPr>
          <p:cNvPr id="16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Rectangle"/>
          <p:cNvSpPr/>
          <p:nvPr/>
        </p:nvSpPr>
        <p:spPr>
          <a:xfrm>
            <a:off x="-6338" y="13348569"/>
            <a:ext cx="3194026" cy="339718"/>
          </a:xfrm>
          <a:prstGeom prst="rect">
            <a:avLst/>
          </a:prstGeom>
          <a:solidFill>
            <a:srgbClr val="FFFFFF">
              <a:alpha val="13663"/>
            </a:srgbClr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 defTabSz="821531">
              <a:defRPr sz="30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173" name="Gain insight, decide data-driven."/>
          <p:cNvSpPr txBox="1"/>
          <p:nvPr/>
        </p:nvSpPr>
        <p:spPr>
          <a:xfrm>
            <a:off x="10303128" y="13236172"/>
            <a:ext cx="3777743" cy="4629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defTabSz="821531">
              <a:defRPr sz="1800">
                <a:solidFill>
                  <a:srgbClr val="33A3FF"/>
                </a:solidFill>
                <a:latin typeface="Poppins ExtraLight"/>
                <a:ea typeface="Poppins ExtraLight"/>
                <a:cs typeface="Poppins ExtraLight"/>
                <a:sym typeface="Poppins ExtraLight"/>
              </a:defRPr>
            </a:lvl1pPr>
          </a:lstStyle>
          <a:p>
            <a:pPr/>
            <a:r>
              <a:t>Gain insight, decide data-driven.</a:t>
            </a:r>
          </a:p>
        </p:txBody>
      </p:sp>
      <p:pic>
        <p:nvPicPr>
          <p:cNvPr id="174" name="BW_logo_hrt_pos (1).png" descr="BW_logo_hrt_pos (1).png"/>
          <p:cNvPicPr>
            <a:picLocks noChangeAspect="1"/>
          </p:cNvPicPr>
          <p:nvPr/>
        </p:nvPicPr>
        <p:blipFill>
          <a:blip r:embed="rId2">
            <a:extLst/>
          </a:blip>
          <a:srcRect l="0" t="0" r="79532" b="0"/>
          <a:stretch>
            <a:fillRect/>
          </a:stretch>
        </p:blipFill>
        <p:spPr>
          <a:xfrm>
            <a:off x="22821574" y="12129499"/>
            <a:ext cx="1123591" cy="1319342"/>
          </a:xfrm>
          <a:prstGeom prst="rect">
            <a:avLst/>
          </a:prstGeom>
          <a:ln w="12700">
            <a:miter lim="400000"/>
          </a:ln>
        </p:spPr>
      </p:pic>
      <p:sp>
        <p:nvSpPr>
          <p:cNvPr id="175" name="Slide Number"/>
          <p:cNvSpPr txBox="1"/>
          <p:nvPr>
            <p:ph type="sldNum" sz="quarter" idx="2"/>
          </p:nvPr>
        </p:nvSpPr>
        <p:spPr>
          <a:xfrm>
            <a:off x="11935814" y="13010554"/>
            <a:ext cx="494513" cy="511176"/>
          </a:xfrm>
          <a:prstGeom prst="rect">
            <a:avLst/>
          </a:prstGeom>
        </p:spPr>
        <p:txBody>
          <a:bodyPr lIns="71437" tIns="71437" rIns="71437" bIns="71437" anchor="t"/>
          <a:lstStyle>
            <a:lvl1pPr defTabSz="821531">
              <a:defRPr sz="2400"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Rectangle"/>
          <p:cNvSpPr/>
          <p:nvPr/>
        </p:nvSpPr>
        <p:spPr>
          <a:xfrm>
            <a:off x="-6338" y="13348569"/>
            <a:ext cx="3194026" cy="339718"/>
          </a:xfrm>
          <a:prstGeom prst="rect">
            <a:avLst/>
          </a:prstGeom>
          <a:solidFill>
            <a:srgbClr val="FFFFFF">
              <a:alpha val="13663"/>
            </a:srgbClr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 defTabSz="821531">
              <a:defRPr sz="30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183" name="Gain insight, decide data-driven."/>
          <p:cNvSpPr txBox="1"/>
          <p:nvPr/>
        </p:nvSpPr>
        <p:spPr>
          <a:xfrm>
            <a:off x="10303128" y="13236172"/>
            <a:ext cx="3777743" cy="4629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defTabSz="821531">
              <a:defRPr sz="1800">
                <a:solidFill>
                  <a:srgbClr val="33A3FF"/>
                </a:solidFill>
                <a:latin typeface="Poppins ExtraLight"/>
                <a:ea typeface="Poppins ExtraLight"/>
                <a:cs typeface="Poppins ExtraLight"/>
                <a:sym typeface="Poppins ExtraLight"/>
              </a:defRPr>
            </a:lvl1pPr>
          </a:lstStyle>
          <a:p>
            <a:pPr/>
            <a:r>
              <a:t>Gain insight, decide data-driven.</a:t>
            </a:r>
          </a:p>
        </p:txBody>
      </p:sp>
      <p:pic>
        <p:nvPicPr>
          <p:cNvPr id="184" name="BW_logo_hrt_pos (1).png" descr="BW_logo_hrt_pos (1).png"/>
          <p:cNvPicPr>
            <a:picLocks noChangeAspect="1"/>
          </p:cNvPicPr>
          <p:nvPr/>
        </p:nvPicPr>
        <p:blipFill>
          <a:blip r:embed="rId2">
            <a:extLst/>
          </a:blip>
          <a:srcRect l="0" t="0" r="79532" b="0"/>
          <a:stretch>
            <a:fillRect/>
          </a:stretch>
        </p:blipFill>
        <p:spPr>
          <a:xfrm>
            <a:off x="22821574" y="12129499"/>
            <a:ext cx="1123591" cy="1319342"/>
          </a:xfrm>
          <a:prstGeom prst="rect">
            <a:avLst/>
          </a:prstGeom>
          <a:ln w="12700">
            <a:miter lim="400000"/>
          </a:ln>
        </p:spPr>
      </p:pic>
      <p:sp>
        <p:nvSpPr>
          <p:cNvPr id="185" name="Slide Number"/>
          <p:cNvSpPr txBox="1"/>
          <p:nvPr>
            <p:ph type="sldNum" sz="quarter" idx="2"/>
          </p:nvPr>
        </p:nvSpPr>
        <p:spPr>
          <a:xfrm>
            <a:off x="11935814" y="13010554"/>
            <a:ext cx="494513" cy="511176"/>
          </a:xfrm>
          <a:prstGeom prst="rect">
            <a:avLst/>
          </a:prstGeom>
        </p:spPr>
        <p:txBody>
          <a:bodyPr lIns="71437" tIns="71437" rIns="71437" bIns="71437" anchor="t"/>
          <a:lstStyle>
            <a:lvl1pPr defTabSz="821531">
              <a:defRPr sz="2400"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Avocados and limes"/>
          <p:cNvSpPr/>
          <p:nvPr>
            <p:ph type="pic" idx="21"/>
          </p:nvPr>
        </p:nvSpPr>
        <p:spPr>
          <a:xfrm>
            <a:off x="-1155700" y="-1295400"/>
            <a:ext cx="26746200" cy="1601893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22" name="Presentation Title"/>
          <p:cNvSpPr txBox="1"/>
          <p:nvPr>
            <p:ph type="title" hasCustomPrompt="1"/>
          </p:nvPr>
        </p:nvSpPr>
        <p:spPr>
          <a:xfrm>
            <a:off x="1206500" y="7124700"/>
            <a:ext cx="21971000" cy="4648200"/>
          </a:xfrm>
          <a:prstGeom prst="rect">
            <a:avLst/>
          </a:prstGeom>
        </p:spPr>
        <p:txBody>
          <a:bodyPr anchor="b"/>
          <a:lstStyle>
            <a:lvl1pPr>
              <a:defRPr spc="-232" sz="11600"/>
            </a:lvl1pPr>
          </a:lstStyle>
          <a:p>
            <a:pPr/>
            <a:r>
              <a:t>Presentation Title</a:t>
            </a:r>
          </a:p>
        </p:txBody>
      </p:sp>
      <p:sp>
        <p:nvSpPr>
          <p:cNvPr id="23" name="Author and Date"/>
          <p:cNvSpPr txBox="1"/>
          <p:nvPr>
            <p:ph type="body" sz="quarter" idx="22" hasCustomPrompt="1"/>
          </p:nvPr>
        </p:nvSpPr>
        <p:spPr>
          <a:xfrm>
            <a:off x="1207690" y="1106137"/>
            <a:ext cx="21968621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3600"/>
            </a:lvl1pPr>
          </a:lstStyle>
          <a:p>
            <a:pPr/>
            <a:r>
              <a:t>Author and Date</a:t>
            </a:r>
          </a:p>
        </p:txBody>
      </p:sp>
      <p:sp>
        <p:nvSpPr>
          <p:cNvPr id="24" name="Body Level One…"/>
          <p:cNvSpPr txBox="1"/>
          <p:nvPr>
            <p:ph type="body" sz="quarter" idx="1" hasCustomPrompt="1"/>
          </p:nvPr>
        </p:nvSpPr>
        <p:spPr>
          <a:xfrm>
            <a:off x="1206500" y="11609910"/>
            <a:ext cx="21971000" cy="1116952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5pPr>
          </a:lstStyle>
          <a:p>
            <a:pPr/>
            <a:r>
              <a:t>Presentation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2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Rectangle"/>
          <p:cNvSpPr/>
          <p:nvPr/>
        </p:nvSpPr>
        <p:spPr>
          <a:xfrm>
            <a:off x="-6338" y="13348569"/>
            <a:ext cx="3194026" cy="339718"/>
          </a:xfrm>
          <a:prstGeom prst="rect">
            <a:avLst/>
          </a:prstGeom>
          <a:solidFill>
            <a:srgbClr val="FFFFFF">
              <a:alpha val="13663"/>
            </a:srgbClr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 defTabSz="821531">
              <a:defRPr sz="30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193" name="Rectangle"/>
          <p:cNvSpPr/>
          <p:nvPr/>
        </p:nvSpPr>
        <p:spPr>
          <a:xfrm>
            <a:off x="-6338" y="13348569"/>
            <a:ext cx="3194026" cy="339718"/>
          </a:xfrm>
          <a:prstGeom prst="rect">
            <a:avLst/>
          </a:prstGeom>
          <a:solidFill>
            <a:srgbClr val="FFFFFF">
              <a:alpha val="13663"/>
            </a:srgbClr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 defTabSz="821531">
              <a:defRPr sz="30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194" name="Gain insight, decide data-driven."/>
          <p:cNvSpPr txBox="1"/>
          <p:nvPr/>
        </p:nvSpPr>
        <p:spPr>
          <a:xfrm>
            <a:off x="10303128" y="13236172"/>
            <a:ext cx="3777743" cy="4629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defTabSz="821531">
              <a:defRPr sz="1800">
                <a:solidFill>
                  <a:srgbClr val="33A3FF"/>
                </a:solidFill>
                <a:latin typeface="Poppins ExtraLight"/>
                <a:ea typeface="Poppins ExtraLight"/>
                <a:cs typeface="Poppins ExtraLight"/>
                <a:sym typeface="Poppins ExtraLight"/>
              </a:defRPr>
            </a:lvl1pPr>
          </a:lstStyle>
          <a:p>
            <a:pPr/>
            <a:r>
              <a:t>Gain insight, decide data-driven.</a:t>
            </a:r>
          </a:p>
        </p:txBody>
      </p:sp>
      <p:pic>
        <p:nvPicPr>
          <p:cNvPr id="195" name="BW_logo_hrt_pos (1).png" descr="BW_logo_hrt_pos (1).png"/>
          <p:cNvPicPr>
            <a:picLocks noChangeAspect="1"/>
          </p:cNvPicPr>
          <p:nvPr/>
        </p:nvPicPr>
        <p:blipFill>
          <a:blip r:embed="rId2">
            <a:extLst/>
          </a:blip>
          <a:srcRect l="0" t="0" r="79532" b="0"/>
          <a:stretch>
            <a:fillRect/>
          </a:stretch>
        </p:blipFill>
        <p:spPr>
          <a:xfrm>
            <a:off x="22821574" y="12129499"/>
            <a:ext cx="1123591" cy="1319342"/>
          </a:xfrm>
          <a:prstGeom prst="rect">
            <a:avLst/>
          </a:prstGeom>
          <a:ln w="12700">
            <a:miter lim="400000"/>
          </a:ln>
        </p:spPr>
      </p:pic>
      <p:sp>
        <p:nvSpPr>
          <p:cNvPr id="196" name="Slide Number"/>
          <p:cNvSpPr txBox="1"/>
          <p:nvPr>
            <p:ph type="sldNum" sz="quarter" idx="2"/>
          </p:nvPr>
        </p:nvSpPr>
        <p:spPr>
          <a:xfrm>
            <a:off x="11935814" y="13010554"/>
            <a:ext cx="494513" cy="511176"/>
          </a:xfrm>
          <a:prstGeom prst="rect">
            <a:avLst/>
          </a:prstGeom>
        </p:spPr>
        <p:txBody>
          <a:bodyPr lIns="71437" tIns="71437" rIns="71437" bIns="71437" anchor="t"/>
          <a:lstStyle>
            <a:lvl1pPr defTabSz="821531">
              <a:defRPr sz="2400"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ain insight, decide data-driven."/>
          <p:cNvSpPr txBox="1"/>
          <p:nvPr/>
        </p:nvSpPr>
        <p:spPr>
          <a:xfrm>
            <a:off x="10303128" y="13236172"/>
            <a:ext cx="3777743" cy="4629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defTabSz="821531">
              <a:defRPr sz="1800">
                <a:solidFill>
                  <a:srgbClr val="33A3FF"/>
                </a:solidFill>
                <a:latin typeface="Poppins ExtraLight"/>
                <a:ea typeface="Poppins ExtraLight"/>
                <a:cs typeface="Poppins ExtraLight"/>
                <a:sym typeface="Poppins ExtraLight"/>
              </a:defRPr>
            </a:lvl1pPr>
          </a:lstStyle>
          <a:p>
            <a:pPr/>
            <a:r>
              <a:t>Gain insight, decide data-driven.</a:t>
            </a:r>
          </a:p>
        </p:txBody>
      </p:sp>
      <p:pic>
        <p:nvPicPr>
          <p:cNvPr id="204" name="BW_logo_hrt_pos (1).png" descr="BW_logo_hrt_pos (1).png"/>
          <p:cNvPicPr>
            <a:picLocks noChangeAspect="1"/>
          </p:cNvPicPr>
          <p:nvPr/>
        </p:nvPicPr>
        <p:blipFill>
          <a:blip r:embed="rId2">
            <a:extLst/>
          </a:blip>
          <a:srcRect l="0" t="0" r="79532" b="0"/>
          <a:stretch>
            <a:fillRect/>
          </a:stretch>
        </p:blipFill>
        <p:spPr>
          <a:xfrm>
            <a:off x="22821574" y="12129499"/>
            <a:ext cx="1123591" cy="1319342"/>
          </a:xfrm>
          <a:prstGeom prst="rect">
            <a:avLst/>
          </a:prstGeom>
          <a:ln w="12700">
            <a:miter lim="400000"/>
          </a:ln>
        </p:spPr>
      </p:pic>
      <p:sp>
        <p:nvSpPr>
          <p:cNvPr id="205" name="Slide Number"/>
          <p:cNvSpPr txBox="1"/>
          <p:nvPr>
            <p:ph type="sldNum" sz="quarter" idx="2"/>
          </p:nvPr>
        </p:nvSpPr>
        <p:spPr>
          <a:xfrm>
            <a:off x="11935814" y="13010554"/>
            <a:ext cx="494513" cy="511176"/>
          </a:xfrm>
          <a:prstGeom prst="rect">
            <a:avLst/>
          </a:prstGeom>
        </p:spPr>
        <p:txBody>
          <a:bodyPr lIns="71437" tIns="71437" rIns="71437" bIns="71437" anchor="t"/>
          <a:lstStyle>
            <a:lvl1pPr defTabSz="821531">
              <a:defRPr sz="2400"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Title Text"/>
          <p:cNvSpPr txBox="1"/>
          <p:nvPr>
            <p:ph type="title"/>
          </p:nvPr>
        </p:nvSpPr>
        <p:spPr>
          <a:xfrm>
            <a:off x="4833937" y="2303859"/>
            <a:ext cx="14716126" cy="4643438"/>
          </a:xfrm>
          <a:prstGeom prst="rect">
            <a:avLst/>
          </a:prstGeom>
        </p:spPr>
        <p:txBody>
          <a:bodyPr lIns="71437" tIns="71437" rIns="71437" bIns="71437" anchor="b"/>
          <a:lstStyle>
            <a:lvl1pPr algn="ctr" defTabSz="821531">
              <a:lnSpc>
                <a:spcPct val="100000"/>
              </a:lnSpc>
              <a:defRPr b="0" spc="0" sz="11200"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213" name="Body Level One…"/>
          <p:cNvSpPr txBox="1"/>
          <p:nvPr>
            <p:ph type="body" sz="quarter" idx="1"/>
          </p:nvPr>
        </p:nvSpPr>
        <p:spPr>
          <a:xfrm>
            <a:off x="4833937" y="7072312"/>
            <a:ext cx="14716126" cy="1589485"/>
          </a:xfrm>
          <a:prstGeom prst="rect">
            <a:avLst/>
          </a:prstGeom>
        </p:spPr>
        <p:txBody>
          <a:bodyPr lIns="71437" tIns="71437" rIns="71437" bIns="71437"/>
          <a:lstStyle>
            <a:lvl1pPr marL="0" indent="0" algn="ctr" defTabSz="821531">
              <a:lnSpc>
                <a:spcPct val="100000"/>
              </a:lnSpc>
              <a:spcBef>
                <a:spcPts val="0"/>
              </a:spcBef>
              <a:buSzTx/>
              <a:buNone/>
              <a:defRPr sz="4400">
                <a:latin typeface="Helvetica Light"/>
                <a:ea typeface="Helvetica Light"/>
                <a:cs typeface="Helvetica Light"/>
                <a:sym typeface="Helvetica Light"/>
              </a:defRPr>
            </a:lvl1pPr>
            <a:lvl2pPr marL="0" indent="228600" algn="ctr" defTabSz="821531">
              <a:lnSpc>
                <a:spcPct val="100000"/>
              </a:lnSpc>
              <a:spcBef>
                <a:spcPts val="0"/>
              </a:spcBef>
              <a:buSzTx/>
              <a:buNone/>
              <a:defRPr sz="4400"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marL="0" indent="457200" algn="ctr" defTabSz="821531">
              <a:lnSpc>
                <a:spcPct val="100000"/>
              </a:lnSpc>
              <a:spcBef>
                <a:spcPts val="0"/>
              </a:spcBef>
              <a:buSzTx/>
              <a:buNone/>
              <a:defRPr sz="4400"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marL="0" indent="685800" algn="ctr" defTabSz="821531">
              <a:lnSpc>
                <a:spcPct val="100000"/>
              </a:lnSpc>
              <a:spcBef>
                <a:spcPts val="0"/>
              </a:spcBef>
              <a:buSzTx/>
              <a:buNone/>
              <a:defRPr sz="4400"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marL="0" indent="914400" algn="ctr" defTabSz="821531">
              <a:lnSpc>
                <a:spcPct val="100000"/>
              </a:lnSpc>
              <a:spcBef>
                <a:spcPts val="0"/>
              </a:spcBef>
              <a:buSzTx/>
              <a:buNone/>
              <a:defRPr sz="4400">
                <a:latin typeface="Helvetica Light"/>
                <a:ea typeface="Helvetica Light"/>
                <a:cs typeface="Helvetica Light"/>
                <a:sym typeface="Helvetica Light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14" name="Slide Number"/>
          <p:cNvSpPr txBox="1"/>
          <p:nvPr>
            <p:ph type="sldNum" sz="quarter" idx="2"/>
          </p:nvPr>
        </p:nvSpPr>
        <p:spPr>
          <a:xfrm>
            <a:off x="11935814" y="13010554"/>
            <a:ext cx="494513" cy="511176"/>
          </a:xfrm>
          <a:prstGeom prst="rect">
            <a:avLst/>
          </a:prstGeom>
        </p:spPr>
        <p:txBody>
          <a:bodyPr lIns="71437" tIns="71437" rIns="71437" bIns="71437" anchor="t"/>
          <a:lstStyle>
            <a:lvl1pPr defTabSz="821531">
              <a:defRPr sz="2400"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Photo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Bowl with salmon cakes, salad and houmous"/>
          <p:cNvSpPr/>
          <p:nvPr>
            <p:ph type="pic" idx="21"/>
          </p:nvPr>
        </p:nvSpPr>
        <p:spPr>
          <a:xfrm>
            <a:off x="10972800" y="-203200"/>
            <a:ext cx="12144837" cy="141351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33" name="Slide Title"/>
          <p:cNvSpPr txBox="1"/>
          <p:nvPr>
            <p:ph type="title" hasCustomPrompt="1"/>
          </p:nvPr>
        </p:nvSpPr>
        <p:spPr>
          <a:xfrm>
            <a:off x="1206500" y="1270000"/>
            <a:ext cx="9779000" cy="5882273"/>
          </a:xfrm>
          <a:prstGeom prst="rect">
            <a:avLst/>
          </a:prstGeom>
        </p:spPr>
        <p:txBody>
          <a:bodyPr anchor="b"/>
          <a:lstStyle/>
          <a:p>
            <a:pPr/>
            <a:r>
              <a:t>Slide Title</a:t>
            </a:r>
          </a:p>
        </p:txBody>
      </p:sp>
      <p:sp>
        <p:nvSpPr>
          <p:cNvPr id="34" name="Body Level One…"/>
          <p:cNvSpPr txBox="1"/>
          <p:nvPr>
            <p:ph type="body" sz="quarter" idx="1" hasCustomPrompt="1"/>
          </p:nvPr>
        </p:nvSpPr>
        <p:spPr>
          <a:xfrm>
            <a:off x="1206500" y="7060576"/>
            <a:ext cx="9779000" cy="5385424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5pPr>
          </a:lstStyle>
          <a:p>
            <a:pPr/>
            <a:r>
              <a:t>Slide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35" name="Slide Number"/>
          <p:cNvSpPr txBox="1"/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lide Title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43" name="Slide Subtitle"/>
          <p:cNvSpPr txBox="1"/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Slide Subtitle</a:t>
            </a:r>
          </a:p>
        </p:txBody>
      </p:sp>
      <p:sp>
        <p:nvSpPr>
          <p:cNvPr id="44" name="Body Level One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Body Level One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 numCol="2" spcCol="1098550"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5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lide Subtitle"/>
          <p:cNvSpPr txBox="1"/>
          <p:nvPr>
            <p:ph type="body" sz="quarter" idx="21" hasCustomPrompt="1"/>
          </p:nvPr>
        </p:nvSpPr>
        <p:spPr>
          <a:xfrm>
            <a:off x="1206500" y="2372962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Slide Subtitle</a:t>
            </a:r>
          </a:p>
        </p:txBody>
      </p:sp>
      <p:sp>
        <p:nvSpPr>
          <p:cNvPr id="61" name="Body Level One…"/>
          <p:cNvSpPr txBox="1"/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62" name="Bowl of pappardelle pasta with parsley butter, roasted hazelnuts and shaved parmesan cheese"/>
          <p:cNvSpPr/>
          <p:nvPr>
            <p:ph type="pic" idx="22"/>
          </p:nvPr>
        </p:nvSpPr>
        <p:spPr>
          <a:xfrm>
            <a:off x="12192000" y="-407266"/>
            <a:ext cx="10916874" cy="1455583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63" name="Slide Title"/>
          <p:cNvSpPr txBox="1"/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6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ection Title"/>
          <p:cNvSpPr txBox="1"/>
          <p:nvPr>
            <p:ph type="title" hasCustomPrompt="1"/>
          </p:nvPr>
        </p:nvSpPr>
        <p:spPr>
          <a:xfrm>
            <a:off x="1206496" y="4533900"/>
            <a:ext cx="21971004" cy="4648200"/>
          </a:xfrm>
          <a:prstGeom prst="rect">
            <a:avLst/>
          </a:prstGeom>
        </p:spPr>
        <p:txBody>
          <a:bodyPr anchor="ctr"/>
          <a:lstStyle>
            <a:lvl1pPr>
              <a:defRPr b="0"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/>
            <a:r>
              <a:t>Section Title</a:t>
            </a:r>
          </a:p>
        </p:txBody>
      </p:sp>
      <p:sp>
        <p:nvSpPr>
          <p:cNvPr id="72" name="Slide Number"/>
          <p:cNvSpPr txBox="1"/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lide Title"/>
          <p:cNvSpPr txBox="1"/>
          <p:nvPr>
            <p:ph type="title" hasCustomPrompt="1"/>
          </p:nvPr>
        </p:nvSpPr>
        <p:spPr>
          <a:xfrm>
            <a:off x="1206500" y="1079500"/>
            <a:ext cx="21971000" cy="1434949"/>
          </a:xfrm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80" name="Slide Subtitle"/>
          <p:cNvSpPr txBox="1"/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Slide Subtitle</a:t>
            </a:r>
          </a:p>
        </p:txBody>
      </p:sp>
      <p:sp>
        <p:nvSpPr>
          <p:cNvPr id="8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Agenda Title"/>
          <p:cNvSpPr txBox="1"/>
          <p:nvPr>
            <p:ph type="title" hasCustomPrompt="1"/>
          </p:nvPr>
        </p:nvSpPr>
        <p:spPr>
          <a:xfrm>
            <a:off x="1206500" y="1079500"/>
            <a:ext cx="21971000" cy="1435100"/>
          </a:xfrm>
          <a:prstGeom prst="rect">
            <a:avLst/>
          </a:prstGeom>
        </p:spPr>
        <p:txBody>
          <a:bodyPr/>
          <a:lstStyle/>
          <a:p>
            <a:pPr/>
            <a:r>
              <a:t>Agenda Title</a:t>
            </a:r>
          </a:p>
        </p:txBody>
      </p:sp>
      <p:sp>
        <p:nvSpPr>
          <p:cNvPr id="89" name="Agenda Subtitle"/>
          <p:cNvSpPr txBox="1"/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Agenda Subtitle</a:t>
            </a:r>
          </a:p>
        </p:txBody>
      </p:sp>
      <p:sp>
        <p:nvSpPr>
          <p:cNvPr id="90" name="Body Level One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1pPr>
            <a:lvl2pPr marL="0" indent="4572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2pPr>
            <a:lvl3pPr marL="0" indent="9144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3pPr>
            <a:lvl4pPr marL="0" indent="13716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4pPr>
            <a:lvl5pPr marL="0" indent="18288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5pPr>
          </a:lstStyle>
          <a:p>
            <a:pPr/>
            <a:r>
              <a:t>Agenda Topics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16.xml"/><Relationship Id="rId18" Type="http://schemas.openxmlformats.org/officeDocument/2006/relationships/slideLayout" Target="../slideLayouts/slideLayout17.xml"/><Relationship Id="rId19" Type="http://schemas.openxmlformats.org/officeDocument/2006/relationships/slideLayout" Target="../slideLayouts/slideLayout18.xml"/><Relationship Id="rId20" Type="http://schemas.openxmlformats.org/officeDocument/2006/relationships/slideLayout" Target="../slideLayouts/slideLayout19.xml"/><Relationship Id="rId21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1.xml"/><Relationship Id="rId23" Type="http://schemas.openxmlformats.org/officeDocument/2006/relationships/slideLayout" Target="../slideLayouts/slideLayout2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 txBox="1"/>
          <p:nvPr>
            <p:ph type="title" hasCustomPrompt="1"/>
          </p:nvPr>
        </p:nvSpPr>
        <p:spPr>
          <a:xfrm>
            <a:off x="1206500" y="1079500"/>
            <a:ext cx="21971000" cy="14331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Slide Title</a:t>
            </a:r>
          </a:p>
        </p:txBody>
      </p:sp>
      <p:sp>
        <p:nvSpPr>
          <p:cNvPr id="3" name="Body Level One…"/>
          <p:cNvSpPr txBox="1"/>
          <p:nvPr>
            <p:ph type="body" idx="1" hasCustomPrompt="1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584200">
              <a:defRPr sz="1800"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</p:sldLayoutIdLst>
  <p:transition xmlns:p14="http://schemas.microsoft.com/office/powerpoint/2010/main" spd="med" advClick="1"/>
  <p:txStyles>
    <p:titleStyle>
      <a:lvl1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609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1219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1828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2438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30480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3657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4267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4876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5486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1.jpe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5.jpe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pn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Relationship Id="rId4" Type="http://schemas.openxmlformats.org/officeDocument/2006/relationships/image" Target="../media/image12.pn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image" Target="../media/image6.jpeg"/><Relationship Id="rId3" Type="http://schemas.openxmlformats.org/officeDocument/2006/relationships/image" Target="../media/image8.pn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2.jpeg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2.jpeg"/><Relationship Id="rId3" Type="http://schemas.openxmlformats.org/officeDocument/2006/relationships/image" Target="../media/image7.jpeg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13.png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2.jpeg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6" Type="http://schemas.openxmlformats.org/officeDocument/2006/relationships/image" Target="../media/image18.png"/><Relationship Id="rId7" Type="http://schemas.openxmlformats.org/officeDocument/2006/relationships/image" Target="../media/image19.png"/></Relationships>
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8.jpe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image" Target="../media/image3.jpe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2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image" Target="../media/image2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4.jpe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9.xml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8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3" name="people-capability-1.jpeg" descr="people-capability-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367284" y="9065193"/>
            <a:ext cx="7350038" cy="3801744"/>
          </a:xfrm>
          <a:prstGeom prst="rect">
            <a:avLst/>
          </a:prstGeom>
          <a:ln w="12700">
            <a:miter lim="400000"/>
          </a:ln>
        </p:spPr>
      </p:pic>
      <p:sp>
        <p:nvSpPr>
          <p:cNvPr id="224" name="INTELLIGENCIA"/>
          <p:cNvSpPr txBox="1"/>
          <p:nvPr/>
        </p:nvSpPr>
        <p:spPr>
          <a:xfrm>
            <a:off x="4821336" y="2835864"/>
            <a:ext cx="14441933" cy="32435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7600">
                <a:solidFill>
                  <a:srgbClr val="395F80"/>
                </a:solidFill>
                <a:latin typeface="Poppins ExtraLight"/>
                <a:ea typeface="Poppins ExtraLight"/>
                <a:cs typeface="Poppins ExtraLight"/>
                <a:sym typeface="Poppins ExtraLight"/>
              </a:defRPr>
            </a:lvl1pPr>
          </a:lstStyle>
          <a:p>
            <a:pPr/>
            <a:r>
              <a:t>INTELLIGENCIA</a:t>
            </a:r>
          </a:p>
        </p:txBody>
      </p:sp>
      <p:sp>
        <p:nvSpPr>
          <p:cNvPr id="225" name="Végrehajtási képesség"/>
          <p:cNvSpPr txBox="1"/>
          <p:nvPr/>
        </p:nvSpPr>
        <p:spPr>
          <a:xfrm>
            <a:off x="4954433" y="5657446"/>
            <a:ext cx="14175741" cy="1879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0000">
                <a:solidFill>
                  <a:srgbClr val="395F80"/>
                </a:solidFill>
                <a:latin typeface="Poppins ExtraLight"/>
                <a:ea typeface="Poppins ExtraLight"/>
                <a:cs typeface="Poppins ExtraLight"/>
                <a:sym typeface="Poppins ExtraLight"/>
              </a:defRPr>
            </a:lvl1pPr>
          </a:lstStyle>
          <a:p>
            <a:pPr/>
            <a:r>
              <a:t>Végrehajtási képesség</a:t>
            </a:r>
          </a:p>
        </p:txBody>
      </p:sp>
      <p:sp>
        <p:nvSpPr>
          <p:cNvPr id="226" name="Line"/>
          <p:cNvSpPr/>
          <p:nvPr/>
        </p:nvSpPr>
        <p:spPr>
          <a:xfrm>
            <a:off x="4986959" y="5708069"/>
            <a:ext cx="14110689" cy="1"/>
          </a:xfrm>
          <a:prstGeom prst="line">
            <a:avLst/>
          </a:prstGeom>
          <a:ln w="25400">
            <a:solidFill>
              <a:srgbClr val="EBEBEB"/>
            </a:solidFill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Innovációhoz optimális struktúra"/>
          <p:cNvSpPr txBox="1"/>
          <p:nvPr/>
        </p:nvSpPr>
        <p:spPr>
          <a:xfrm>
            <a:off x="6962457" y="630581"/>
            <a:ext cx="10459086" cy="10445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>
            <a:spAutoFit/>
          </a:bodyPr>
          <a:lstStyle>
            <a:lvl1pPr defTabSz="821531">
              <a:defRPr sz="5000">
                <a:solidFill>
                  <a:srgbClr val="000000"/>
                </a:solidFill>
                <a:latin typeface="Poppins Regular"/>
                <a:ea typeface="Poppins Regular"/>
                <a:cs typeface="Poppins Regular"/>
                <a:sym typeface="Poppins Regular"/>
              </a:defRPr>
            </a:lvl1pPr>
          </a:lstStyle>
          <a:p>
            <a:pPr/>
            <a:r>
              <a:t>Innovációhoz optimális struktúra</a:t>
            </a:r>
          </a:p>
        </p:txBody>
      </p:sp>
      <p:grpSp>
        <p:nvGrpSpPr>
          <p:cNvPr id="552" name="Group"/>
          <p:cNvGrpSpPr/>
          <p:nvPr/>
        </p:nvGrpSpPr>
        <p:grpSpPr>
          <a:xfrm>
            <a:off x="20515305" y="-687151"/>
            <a:ext cx="7319170" cy="4639535"/>
            <a:chOff x="0" y="0"/>
            <a:chExt cx="7319168" cy="4639533"/>
          </a:xfrm>
        </p:grpSpPr>
        <p:grpSp>
          <p:nvGrpSpPr>
            <p:cNvPr id="549" name="Group"/>
            <p:cNvGrpSpPr/>
            <p:nvPr/>
          </p:nvGrpSpPr>
          <p:grpSpPr>
            <a:xfrm>
              <a:off x="0" y="887321"/>
              <a:ext cx="3682999" cy="3752213"/>
              <a:chOff x="0" y="0"/>
              <a:chExt cx="3682998" cy="3752212"/>
            </a:xfrm>
          </p:grpSpPr>
          <p:sp>
            <p:nvSpPr>
              <p:cNvPr id="520" name="Rounded Rectangle"/>
              <p:cNvSpPr/>
              <p:nvPr/>
            </p:nvSpPr>
            <p:spPr>
              <a:xfrm>
                <a:off x="0" y="0"/>
                <a:ext cx="3682999" cy="3752213"/>
              </a:xfrm>
              <a:prstGeom prst="roundRect">
                <a:avLst>
                  <a:gd name="adj" fmla="val 2232"/>
                </a:avLst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>
                <a:outerShdw sx="100000" sy="100000" kx="0" ky="0" algn="b" rotWithShape="0" blurRad="127000" dist="62555" dir="2414645">
                  <a:srgbClr val="000000">
                    <a:alpha val="20304"/>
                  </a:srgbClr>
                </a:outerShdw>
              </a:effectLst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825500">
                  <a:defRPr sz="32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</a:p>
            </p:txBody>
          </p:sp>
          <p:sp>
            <p:nvSpPr>
              <p:cNvPr id="521" name="Line"/>
              <p:cNvSpPr/>
              <p:nvPr/>
            </p:nvSpPr>
            <p:spPr>
              <a:xfrm flipH="1" flipV="1">
                <a:off x="999157" y="1148700"/>
                <a:ext cx="2009627" cy="827278"/>
              </a:xfrm>
              <a:prstGeom prst="line">
                <a:avLst/>
              </a:prstGeom>
              <a:noFill/>
              <a:ln w="88900" cap="flat">
                <a:solidFill>
                  <a:srgbClr val="D6D6D6"/>
                </a:solidFill>
                <a:prstDash val="solid"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821530">
                  <a:defRPr sz="5000">
                    <a:solidFill>
                      <a:srgbClr val="000000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</a:p>
            </p:txBody>
          </p:sp>
          <p:sp>
            <p:nvSpPr>
              <p:cNvPr id="522" name="Line"/>
              <p:cNvSpPr/>
              <p:nvPr/>
            </p:nvSpPr>
            <p:spPr>
              <a:xfrm flipH="1" flipV="1">
                <a:off x="999157" y="1148701"/>
                <a:ext cx="1662285" cy="1662285"/>
              </a:xfrm>
              <a:prstGeom prst="line">
                <a:avLst/>
              </a:prstGeom>
              <a:noFill/>
              <a:ln w="88900" cap="flat">
                <a:solidFill>
                  <a:srgbClr val="D6D6D6"/>
                </a:solidFill>
                <a:prstDash val="solid"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821530">
                  <a:defRPr sz="5000">
                    <a:solidFill>
                      <a:srgbClr val="000000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</a:p>
            </p:txBody>
          </p:sp>
          <p:sp>
            <p:nvSpPr>
              <p:cNvPr id="523" name="Line"/>
              <p:cNvSpPr/>
              <p:nvPr/>
            </p:nvSpPr>
            <p:spPr>
              <a:xfrm flipV="1">
                <a:off x="1815643" y="2805947"/>
                <a:ext cx="895072" cy="374328"/>
              </a:xfrm>
              <a:prstGeom prst="line">
                <a:avLst/>
              </a:prstGeom>
              <a:noFill/>
              <a:ln w="88900" cap="flat">
                <a:solidFill>
                  <a:srgbClr val="D6D6D6"/>
                </a:solidFill>
                <a:prstDash val="solid"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821530">
                  <a:defRPr sz="5000">
                    <a:solidFill>
                      <a:srgbClr val="000000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</a:p>
            </p:txBody>
          </p:sp>
          <p:sp>
            <p:nvSpPr>
              <p:cNvPr id="524" name="Line"/>
              <p:cNvSpPr/>
              <p:nvPr/>
            </p:nvSpPr>
            <p:spPr>
              <a:xfrm>
                <a:off x="712991" y="2026250"/>
                <a:ext cx="1120930" cy="1120930"/>
              </a:xfrm>
              <a:prstGeom prst="line">
                <a:avLst/>
              </a:prstGeom>
              <a:noFill/>
              <a:ln w="88900" cap="flat">
                <a:solidFill>
                  <a:srgbClr val="D6D6D6"/>
                </a:solidFill>
                <a:prstDash val="solid"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821530">
                  <a:defRPr sz="5000">
                    <a:solidFill>
                      <a:srgbClr val="000000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</a:p>
            </p:txBody>
          </p:sp>
          <p:sp>
            <p:nvSpPr>
              <p:cNvPr id="525" name="Line"/>
              <p:cNvSpPr/>
              <p:nvPr/>
            </p:nvSpPr>
            <p:spPr>
              <a:xfrm flipH="1" flipV="1">
                <a:off x="2687906" y="1129009"/>
                <a:ext cx="398542" cy="864069"/>
              </a:xfrm>
              <a:prstGeom prst="line">
                <a:avLst/>
              </a:prstGeom>
              <a:noFill/>
              <a:ln w="88900" cap="flat">
                <a:solidFill>
                  <a:srgbClr val="D6D6D6"/>
                </a:solidFill>
                <a:prstDash val="solid"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821530">
                  <a:defRPr sz="5000">
                    <a:solidFill>
                      <a:srgbClr val="000000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</a:p>
            </p:txBody>
          </p:sp>
          <p:sp>
            <p:nvSpPr>
              <p:cNvPr id="526" name="Line"/>
              <p:cNvSpPr/>
              <p:nvPr/>
            </p:nvSpPr>
            <p:spPr>
              <a:xfrm>
                <a:off x="656254" y="2000161"/>
                <a:ext cx="2388228" cy="1"/>
              </a:xfrm>
              <a:prstGeom prst="line">
                <a:avLst/>
              </a:prstGeom>
              <a:noFill/>
              <a:ln w="88900" cap="flat">
                <a:solidFill>
                  <a:srgbClr val="D6D6D6"/>
                </a:solidFill>
                <a:prstDash val="solid"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821530">
                  <a:defRPr sz="5000">
                    <a:solidFill>
                      <a:srgbClr val="000000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</a:p>
            </p:txBody>
          </p:sp>
          <p:sp>
            <p:nvSpPr>
              <p:cNvPr id="527" name="Line"/>
              <p:cNvSpPr/>
              <p:nvPr/>
            </p:nvSpPr>
            <p:spPr>
              <a:xfrm>
                <a:off x="998065" y="2820739"/>
                <a:ext cx="1686868" cy="1"/>
              </a:xfrm>
              <a:prstGeom prst="line">
                <a:avLst/>
              </a:prstGeom>
              <a:noFill/>
              <a:ln w="76200" cap="flat">
                <a:solidFill>
                  <a:srgbClr val="D6D6D6"/>
                </a:solidFill>
                <a:prstDash val="solid"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821530">
                  <a:defRPr sz="5000">
                    <a:solidFill>
                      <a:srgbClr val="000000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</a:p>
            </p:txBody>
          </p:sp>
          <p:sp>
            <p:nvSpPr>
              <p:cNvPr id="528" name="Line"/>
              <p:cNvSpPr/>
              <p:nvPr/>
            </p:nvSpPr>
            <p:spPr>
              <a:xfrm flipH="1" flipV="1">
                <a:off x="1897363" y="857632"/>
                <a:ext cx="835883" cy="2036948"/>
              </a:xfrm>
              <a:prstGeom prst="line">
                <a:avLst/>
              </a:prstGeom>
              <a:noFill/>
              <a:ln w="88900" cap="flat">
                <a:solidFill>
                  <a:srgbClr val="D6D6D6"/>
                </a:solidFill>
                <a:prstDash val="solid"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821530">
                  <a:defRPr sz="5000">
                    <a:solidFill>
                      <a:srgbClr val="000000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</a:p>
            </p:txBody>
          </p:sp>
          <p:sp>
            <p:nvSpPr>
              <p:cNvPr id="529" name="Line"/>
              <p:cNvSpPr/>
              <p:nvPr/>
            </p:nvSpPr>
            <p:spPr>
              <a:xfrm flipH="1" flipV="1">
                <a:off x="1806061" y="724593"/>
                <a:ext cx="1275569" cy="1275569"/>
              </a:xfrm>
              <a:prstGeom prst="line">
                <a:avLst/>
              </a:prstGeom>
              <a:noFill/>
              <a:ln w="88900" cap="flat">
                <a:solidFill>
                  <a:srgbClr val="D6D6D6"/>
                </a:solidFill>
                <a:prstDash val="solid"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821530">
                  <a:defRPr sz="5000">
                    <a:solidFill>
                      <a:srgbClr val="000000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</a:p>
            </p:txBody>
          </p:sp>
          <p:sp>
            <p:nvSpPr>
              <p:cNvPr id="530" name="Line"/>
              <p:cNvSpPr/>
              <p:nvPr/>
            </p:nvSpPr>
            <p:spPr>
              <a:xfrm flipV="1">
                <a:off x="1797440" y="799430"/>
                <a:ext cx="46953" cy="2361568"/>
              </a:xfrm>
              <a:prstGeom prst="line">
                <a:avLst/>
              </a:prstGeom>
              <a:noFill/>
              <a:ln w="88900" cap="flat">
                <a:solidFill>
                  <a:srgbClr val="D6D6D6"/>
                </a:solidFill>
                <a:prstDash val="solid"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821530">
                  <a:defRPr sz="5000">
                    <a:solidFill>
                      <a:srgbClr val="000000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</a:p>
            </p:txBody>
          </p:sp>
          <p:sp>
            <p:nvSpPr>
              <p:cNvPr id="531" name="Line"/>
              <p:cNvSpPr/>
              <p:nvPr/>
            </p:nvSpPr>
            <p:spPr>
              <a:xfrm flipH="1" flipV="1">
                <a:off x="1943338" y="786975"/>
                <a:ext cx="677492" cy="307867"/>
              </a:xfrm>
              <a:prstGeom prst="line">
                <a:avLst/>
              </a:prstGeom>
              <a:noFill/>
              <a:ln w="88900" cap="flat">
                <a:solidFill>
                  <a:srgbClr val="D6D6D6"/>
                </a:solidFill>
                <a:prstDash val="solid"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821530">
                  <a:defRPr sz="5000">
                    <a:solidFill>
                      <a:srgbClr val="000000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</a:p>
            </p:txBody>
          </p:sp>
          <p:sp>
            <p:nvSpPr>
              <p:cNvPr id="532" name="Line"/>
              <p:cNvSpPr/>
              <p:nvPr/>
            </p:nvSpPr>
            <p:spPr>
              <a:xfrm flipH="1">
                <a:off x="1853343" y="2033002"/>
                <a:ext cx="1181006" cy="1096782"/>
              </a:xfrm>
              <a:prstGeom prst="line">
                <a:avLst/>
              </a:prstGeom>
              <a:noFill/>
              <a:ln w="88900" cap="flat">
                <a:solidFill>
                  <a:srgbClr val="D6D6D6"/>
                </a:solidFill>
                <a:prstDash val="solid"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821530">
                  <a:defRPr sz="5000">
                    <a:solidFill>
                      <a:srgbClr val="000000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</a:p>
            </p:txBody>
          </p:sp>
          <p:sp>
            <p:nvSpPr>
              <p:cNvPr id="533" name="Line"/>
              <p:cNvSpPr/>
              <p:nvPr/>
            </p:nvSpPr>
            <p:spPr>
              <a:xfrm flipH="1">
                <a:off x="1838605" y="1156810"/>
                <a:ext cx="849147" cy="1946550"/>
              </a:xfrm>
              <a:prstGeom prst="line">
                <a:avLst/>
              </a:prstGeom>
              <a:noFill/>
              <a:ln w="88900" cap="flat">
                <a:solidFill>
                  <a:srgbClr val="D6D6D6"/>
                </a:solidFill>
                <a:prstDash val="solid"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821530">
                  <a:defRPr sz="5000">
                    <a:solidFill>
                      <a:srgbClr val="000000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</a:p>
            </p:txBody>
          </p:sp>
          <p:sp>
            <p:nvSpPr>
              <p:cNvPr id="534" name="Line"/>
              <p:cNvSpPr/>
              <p:nvPr/>
            </p:nvSpPr>
            <p:spPr>
              <a:xfrm flipV="1">
                <a:off x="656254" y="724593"/>
                <a:ext cx="1234404" cy="1275569"/>
              </a:xfrm>
              <a:prstGeom prst="line">
                <a:avLst/>
              </a:prstGeom>
              <a:noFill/>
              <a:ln w="88900" cap="flat">
                <a:solidFill>
                  <a:srgbClr val="D6D6D6"/>
                </a:solidFill>
                <a:prstDash val="solid"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821530">
                  <a:defRPr sz="5000">
                    <a:solidFill>
                      <a:srgbClr val="000000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</a:p>
            </p:txBody>
          </p:sp>
          <p:sp>
            <p:nvSpPr>
              <p:cNvPr id="535" name="Line"/>
              <p:cNvSpPr/>
              <p:nvPr/>
            </p:nvSpPr>
            <p:spPr>
              <a:xfrm flipV="1">
                <a:off x="1010021" y="877954"/>
                <a:ext cx="805114" cy="1922441"/>
              </a:xfrm>
              <a:prstGeom prst="line">
                <a:avLst/>
              </a:prstGeom>
              <a:noFill/>
              <a:ln w="88900" cap="flat">
                <a:solidFill>
                  <a:srgbClr val="D6D6D6"/>
                </a:solidFill>
                <a:prstDash val="solid"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821530">
                  <a:defRPr sz="5000">
                    <a:solidFill>
                      <a:srgbClr val="000000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</a:p>
            </p:txBody>
          </p:sp>
          <p:sp>
            <p:nvSpPr>
              <p:cNvPr id="536" name="Line"/>
              <p:cNvSpPr/>
              <p:nvPr/>
            </p:nvSpPr>
            <p:spPr>
              <a:xfrm flipH="1">
                <a:off x="656326" y="1137433"/>
                <a:ext cx="344555" cy="859819"/>
              </a:xfrm>
              <a:prstGeom prst="line">
                <a:avLst/>
              </a:prstGeom>
              <a:noFill/>
              <a:ln w="88900" cap="flat">
                <a:solidFill>
                  <a:srgbClr val="D6D6D6"/>
                </a:solidFill>
                <a:prstDash val="solid"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821530">
                  <a:defRPr sz="5000">
                    <a:solidFill>
                      <a:srgbClr val="000000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</a:p>
            </p:txBody>
          </p:sp>
          <p:sp>
            <p:nvSpPr>
              <p:cNvPr id="537" name="Line"/>
              <p:cNvSpPr/>
              <p:nvPr/>
            </p:nvSpPr>
            <p:spPr>
              <a:xfrm flipV="1">
                <a:off x="981859" y="753744"/>
                <a:ext cx="895072" cy="374328"/>
              </a:xfrm>
              <a:prstGeom prst="line">
                <a:avLst/>
              </a:prstGeom>
              <a:noFill/>
              <a:ln w="88900" cap="flat">
                <a:solidFill>
                  <a:srgbClr val="D6D6D6"/>
                </a:solidFill>
                <a:prstDash val="solid"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821530">
                  <a:defRPr sz="5000">
                    <a:solidFill>
                      <a:srgbClr val="000000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</a:p>
            </p:txBody>
          </p:sp>
          <p:sp>
            <p:nvSpPr>
              <p:cNvPr id="538" name="Line"/>
              <p:cNvSpPr/>
              <p:nvPr/>
            </p:nvSpPr>
            <p:spPr>
              <a:xfrm flipV="1">
                <a:off x="993795" y="1148701"/>
                <a:ext cx="1" cy="1663026"/>
              </a:xfrm>
              <a:prstGeom prst="line">
                <a:avLst/>
              </a:prstGeom>
              <a:noFill/>
              <a:ln w="88900" cap="flat">
                <a:solidFill>
                  <a:srgbClr val="D6D6D6"/>
                </a:solidFill>
                <a:prstDash val="solid"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821530">
                  <a:defRPr sz="5000">
                    <a:solidFill>
                      <a:srgbClr val="000000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</a:p>
            </p:txBody>
          </p:sp>
          <p:sp>
            <p:nvSpPr>
              <p:cNvPr id="539" name="Circle"/>
              <p:cNvSpPr/>
              <p:nvPr/>
            </p:nvSpPr>
            <p:spPr>
              <a:xfrm>
                <a:off x="1666315" y="624919"/>
                <a:ext cx="350368" cy="350367"/>
              </a:xfrm>
              <a:prstGeom prst="ellipse">
                <a:avLst/>
              </a:prstGeom>
              <a:solidFill>
                <a:srgbClr val="375D7E"/>
              </a:solidFill>
              <a:ln w="38100" cap="flat">
                <a:solidFill>
                  <a:srgbClr val="6FAEC4"/>
                </a:solidFill>
                <a:prstDash val="solid"/>
                <a:miter lim="400000"/>
              </a:ln>
              <a:effectLst/>
            </p:spPr>
            <p:txBody>
              <a:bodyPr wrap="square" lIns="71436" tIns="71436" rIns="71436" bIns="71436" numCol="1" anchor="ctr">
                <a:noAutofit/>
              </a:bodyPr>
              <a:lstStyle/>
              <a:p>
                <a:pPr defTabSz="821530">
                  <a:defRPr sz="30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</a:p>
            </p:txBody>
          </p:sp>
          <p:sp>
            <p:nvSpPr>
              <p:cNvPr id="540" name="Circle"/>
              <p:cNvSpPr/>
              <p:nvPr/>
            </p:nvSpPr>
            <p:spPr>
              <a:xfrm>
                <a:off x="852916" y="1011459"/>
                <a:ext cx="281759" cy="281759"/>
              </a:xfrm>
              <a:prstGeom prst="ellipse">
                <a:avLst/>
              </a:prstGeom>
              <a:solidFill>
                <a:srgbClr val="375D7E"/>
              </a:solidFill>
              <a:ln w="38100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71436" tIns="71436" rIns="71436" bIns="71436" numCol="1" anchor="ctr">
                <a:noAutofit/>
              </a:bodyPr>
              <a:lstStyle/>
              <a:p>
                <a:pPr defTabSz="821530">
                  <a:defRPr sz="30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</a:p>
            </p:txBody>
          </p:sp>
          <p:sp>
            <p:nvSpPr>
              <p:cNvPr id="541" name="Line"/>
              <p:cNvSpPr/>
              <p:nvPr/>
            </p:nvSpPr>
            <p:spPr>
              <a:xfrm flipH="1" flipV="1">
                <a:off x="629332" y="1984952"/>
                <a:ext cx="398542" cy="864069"/>
              </a:xfrm>
              <a:prstGeom prst="line">
                <a:avLst/>
              </a:prstGeom>
              <a:noFill/>
              <a:ln w="88900" cap="flat">
                <a:solidFill>
                  <a:srgbClr val="D6D6D6"/>
                </a:solidFill>
                <a:prstDash val="solid"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821530">
                  <a:defRPr sz="5000">
                    <a:solidFill>
                      <a:srgbClr val="000000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</a:p>
            </p:txBody>
          </p:sp>
          <p:sp>
            <p:nvSpPr>
              <p:cNvPr id="542" name="Circle"/>
              <p:cNvSpPr/>
              <p:nvPr/>
            </p:nvSpPr>
            <p:spPr>
              <a:xfrm>
                <a:off x="491375" y="1838531"/>
                <a:ext cx="322924" cy="322925"/>
              </a:xfrm>
              <a:prstGeom prst="ellipse">
                <a:avLst/>
              </a:prstGeom>
              <a:solidFill>
                <a:srgbClr val="375D7E"/>
              </a:solidFill>
              <a:ln w="38100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71436" tIns="71436" rIns="71436" bIns="71436" numCol="1" anchor="ctr">
                <a:noAutofit/>
              </a:bodyPr>
              <a:lstStyle/>
              <a:p>
                <a:pPr defTabSz="821530">
                  <a:defRPr sz="30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</a:p>
            </p:txBody>
          </p:sp>
          <p:sp>
            <p:nvSpPr>
              <p:cNvPr id="543" name="Circle"/>
              <p:cNvSpPr/>
              <p:nvPr/>
            </p:nvSpPr>
            <p:spPr>
              <a:xfrm>
                <a:off x="848216" y="2679860"/>
                <a:ext cx="281759" cy="281760"/>
              </a:xfrm>
              <a:prstGeom prst="ellipse">
                <a:avLst/>
              </a:prstGeom>
              <a:solidFill>
                <a:srgbClr val="375D7E"/>
              </a:solidFill>
              <a:ln w="38100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71436" tIns="71436" rIns="71436" bIns="71436" numCol="1" anchor="ctr">
                <a:noAutofit/>
              </a:bodyPr>
              <a:lstStyle/>
              <a:p>
                <a:pPr defTabSz="821530">
                  <a:defRPr sz="30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</a:p>
            </p:txBody>
          </p:sp>
          <p:sp>
            <p:nvSpPr>
              <p:cNvPr id="544" name="Circle"/>
              <p:cNvSpPr/>
              <p:nvPr/>
            </p:nvSpPr>
            <p:spPr>
              <a:xfrm rot="10800000">
                <a:off x="2577679" y="1035472"/>
                <a:ext cx="233733" cy="233733"/>
              </a:xfrm>
              <a:prstGeom prst="ellipse">
                <a:avLst/>
              </a:prstGeom>
              <a:solidFill>
                <a:srgbClr val="375D7E"/>
              </a:solidFill>
              <a:ln w="38100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71436" tIns="71436" rIns="71436" bIns="71436" numCol="1" anchor="ctr">
                <a:noAutofit/>
              </a:bodyPr>
              <a:lstStyle/>
              <a:p>
                <a:pPr defTabSz="821530">
                  <a:defRPr sz="30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</a:p>
            </p:txBody>
          </p:sp>
          <p:sp>
            <p:nvSpPr>
              <p:cNvPr id="545" name="Line"/>
              <p:cNvSpPr/>
              <p:nvPr/>
            </p:nvSpPr>
            <p:spPr>
              <a:xfrm flipV="1">
                <a:off x="2719475" y="1984156"/>
                <a:ext cx="367867" cy="854086"/>
              </a:xfrm>
              <a:prstGeom prst="line">
                <a:avLst/>
              </a:prstGeom>
              <a:noFill/>
              <a:ln w="88900" cap="flat">
                <a:solidFill>
                  <a:srgbClr val="D6D6D6"/>
                </a:solidFill>
                <a:prstDash val="solid"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821530">
                  <a:defRPr sz="5000">
                    <a:solidFill>
                      <a:srgbClr val="000000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</a:p>
            </p:txBody>
          </p:sp>
          <p:sp>
            <p:nvSpPr>
              <p:cNvPr id="546" name="Circle"/>
              <p:cNvSpPr/>
              <p:nvPr/>
            </p:nvSpPr>
            <p:spPr>
              <a:xfrm rot="10800000">
                <a:off x="2952959" y="1897176"/>
                <a:ext cx="233733" cy="233734"/>
              </a:xfrm>
              <a:prstGeom prst="ellipse">
                <a:avLst/>
              </a:prstGeom>
              <a:solidFill>
                <a:srgbClr val="375D7E"/>
              </a:solidFill>
              <a:ln w="38100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71436" tIns="71436" rIns="71436" bIns="71436" numCol="1" anchor="ctr">
                <a:noAutofit/>
              </a:bodyPr>
              <a:lstStyle/>
              <a:p>
                <a:pPr defTabSz="821530">
                  <a:defRPr sz="30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</a:p>
            </p:txBody>
          </p:sp>
          <p:sp>
            <p:nvSpPr>
              <p:cNvPr id="547" name="Circle"/>
              <p:cNvSpPr/>
              <p:nvPr/>
            </p:nvSpPr>
            <p:spPr>
              <a:xfrm rot="10800000">
                <a:off x="2580467" y="2728779"/>
                <a:ext cx="233733" cy="233733"/>
              </a:xfrm>
              <a:prstGeom prst="ellipse">
                <a:avLst/>
              </a:prstGeom>
              <a:solidFill>
                <a:srgbClr val="375D7E"/>
              </a:solidFill>
              <a:ln w="38100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71436" tIns="71436" rIns="71436" bIns="71436" numCol="1" anchor="ctr">
                <a:noAutofit/>
              </a:bodyPr>
              <a:lstStyle/>
              <a:p>
                <a:pPr defTabSz="821530">
                  <a:defRPr sz="30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</a:p>
            </p:txBody>
          </p:sp>
          <p:sp>
            <p:nvSpPr>
              <p:cNvPr id="548" name="Circle"/>
              <p:cNvSpPr/>
              <p:nvPr/>
            </p:nvSpPr>
            <p:spPr>
              <a:xfrm rot="10800000">
                <a:off x="1656458" y="3044163"/>
                <a:ext cx="281759" cy="281758"/>
              </a:xfrm>
              <a:prstGeom prst="ellipse">
                <a:avLst/>
              </a:prstGeom>
              <a:solidFill>
                <a:srgbClr val="375D7E"/>
              </a:solidFill>
              <a:ln w="38100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71436" tIns="71436" rIns="71436" bIns="71436" numCol="1" anchor="ctr">
                <a:noAutofit/>
              </a:bodyPr>
              <a:lstStyle/>
              <a:p>
                <a:pPr defTabSz="821530">
                  <a:defRPr sz="30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</a:p>
            </p:txBody>
          </p:sp>
        </p:grpSp>
        <p:sp>
          <p:nvSpPr>
            <p:cNvPr id="550" name="a csapat struktúrális zavarai - bizalom, tudásmegosztás, érték:"/>
            <p:cNvSpPr txBox="1"/>
            <p:nvPr/>
          </p:nvSpPr>
          <p:spPr>
            <a:xfrm>
              <a:off x="3919799" y="2474069"/>
              <a:ext cx="3399370" cy="64732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71436" tIns="71436" rIns="71436" bIns="71436" numCol="1" anchor="ctr">
              <a:noAutofit/>
            </a:bodyPr>
            <a:lstStyle>
              <a:lvl1pPr algn="l" defTabSz="821530">
                <a:defRPr sz="2900">
                  <a:solidFill>
                    <a:srgbClr val="000000"/>
                  </a:solidFill>
                  <a:latin typeface="Poppins Regular"/>
                  <a:ea typeface="Poppins Regular"/>
                  <a:cs typeface="Poppins Regular"/>
                  <a:sym typeface="Poppins Regular"/>
                </a:defRPr>
              </a:lvl1pPr>
            </a:lstStyle>
            <a:p>
              <a:pPr/>
              <a:r>
                <a:t>Mindenki kapcsolódik a vezetőhöz és szinte mindenkihez.</a:t>
              </a:r>
            </a:p>
          </p:txBody>
        </p:sp>
        <p:sp>
          <p:nvSpPr>
            <p:cNvPr id="551" name="Optimális"/>
            <p:cNvSpPr txBox="1"/>
            <p:nvPr/>
          </p:nvSpPr>
          <p:spPr>
            <a:xfrm>
              <a:off x="1221671" y="-1"/>
              <a:ext cx="1239656" cy="40753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 algn="l" defTabSz="821530">
                <a:defRPr sz="3600">
                  <a:solidFill>
                    <a:srgbClr val="000000"/>
                  </a:solidFill>
                  <a:latin typeface="Poppins Regular"/>
                  <a:ea typeface="Poppins Regular"/>
                  <a:cs typeface="Poppins Regular"/>
                  <a:sym typeface="Poppins Regular"/>
                </a:defRPr>
              </a:lvl1pPr>
            </a:lstStyle>
            <a:p>
              <a:pPr/>
              <a:r>
                <a:t>Optimális</a:t>
              </a:r>
            </a:p>
          </p:txBody>
        </p:sp>
      </p:grpSp>
      <p:pic>
        <p:nvPicPr>
          <p:cNvPr id="553" name="Screen Shot 2016-11-13 at 18.21.24.png" descr="Screen Shot 2016-11-13 at 18.21.24.png"/>
          <p:cNvPicPr>
            <a:picLocks noChangeAspect="1"/>
          </p:cNvPicPr>
          <p:nvPr/>
        </p:nvPicPr>
        <p:blipFill>
          <a:blip r:embed="rId2">
            <a:extLst/>
          </a:blip>
          <a:srcRect l="867" t="3465" r="67805" b="3465"/>
          <a:stretch>
            <a:fillRect/>
          </a:stretch>
        </p:blipFill>
        <p:spPr>
          <a:xfrm>
            <a:off x="520463" y="4176516"/>
            <a:ext cx="7375144" cy="7314507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27000" dist="62555" dir="2414645">
              <a:srgbClr val="000000">
                <a:alpha val="20304"/>
              </a:srgbClr>
            </a:outerShdw>
          </a:effectLst>
        </p:spPr>
      </p:pic>
      <p:pic>
        <p:nvPicPr>
          <p:cNvPr id="554" name="Screenshot 2023-05-14 at 13.57.03.png" descr="Screenshot 2023-05-14 at 13.57.03.png"/>
          <p:cNvPicPr>
            <a:picLocks noChangeAspect="1"/>
          </p:cNvPicPr>
          <p:nvPr/>
        </p:nvPicPr>
        <p:blipFill>
          <a:blip r:embed="rId3">
            <a:extLst/>
          </a:blip>
          <a:srcRect l="11605" t="0" r="13321" b="0"/>
          <a:stretch>
            <a:fillRect/>
          </a:stretch>
        </p:blipFill>
        <p:spPr>
          <a:xfrm>
            <a:off x="513102" y="270189"/>
            <a:ext cx="3777574" cy="3462862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27000" dist="62555" dir="2414645">
              <a:srgbClr val="000000">
                <a:alpha val="20304"/>
              </a:srgbClr>
            </a:outerShdw>
          </a:effectLst>
        </p:spPr>
      </p:pic>
      <p:sp>
        <p:nvSpPr>
          <p:cNvPr id="555" name="Prof. Vedres Balázs Oxford/CEU"/>
          <p:cNvSpPr txBox="1"/>
          <p:nvPr/>
        </p:nvSpPr>
        <p:spPr>
          <a:xfrm>
            <a:off x="4598071" y="3330846"/>
            <a:ext cx="3917697" cy="4571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r" defTabSz="821531">
              <a:spcBef>
                <a:spcPts val="4500"/>
              </a:spcBef>
              <a:defRPr sz="2000">
                <a:solidFill>
                  <a:srgbClr val="0B3340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</a:lstStyle>
          <a:p>
            <a:pPr/>
            <a:r>
              <a:t>Prof. Vedres Balázs Oxford/CEU</a:t>
            </a:r>
          </a:p>
        </p:txBody>
      </p:sp>
      <p:pic>
        <p:nvPicPr>
          <p:cNvPr id="556" name="Screen Shot 2016-11-13 at 18.21.24.png" descr="Screen Shot 2016-11-13 at 18.21.24.png"/>
          <p:cNvPicPr>
            <a:picLocks noChangeAspect="1"/>
          </p:cNvPicPr>
          <p:nvPr/>
        </p:nvPicPr>
        <p:blipFill>
          <a:blip r:embed="rId2">
            <a:extLst/>
          </a:blip>
          <a:srcRect l="67499" t="3357" r="1410" b="3357"/>
          <a:stretch>
            <a:fillRect/>
          </a:stretch>
        </p:blipFill>
        <p:spPr>
          <a:xfrm>
            <a:off x="16544367" y="4167983"/>
            <a:ext cx="7319218" cy="7331424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27000" dist="62555" dir="2414645">
              <a:srgbClr val="000000">
                <a:alpha val="20304"/>
              </a:srgbClr>
            </a:outerShdw>
          </a:effectLst>
        </p:spPr>
      </p:pic>
      <p:pic>
        <p:nvPicPr>
          <p:cNvPr id="557" name="Screen Shot 2016-11-13 at 18.21.24.png" descr="Screen Shot 2016-11-13 at 18.21.24.png"/>
          <p:cNvPicPr>
            <a:picLocks noChangeAspect="1"/>
          </p:cNvPicPr>
          <p:nvPr/>
        </p:nvPicPr>
        <p:blipFill>
          <a:blip r:embed="rId2">
            <a:extLst/>
          </a:blip>
          <a:srcRect l="34097" t="3508" r="34695" b="3243"/>
          <a:stretch>
            <a:fillRect/>
          </a:stretch>
        </p:blipFill>
        <p:spPr>
          <a:xfrm>
            <a:off x="8546504" y="4169372"/>
            <a:ext cx="7347054" cy="732852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27000" dist="62555" dir="2414645">
              <a:srgbClr val="000000">
                <a:alpha val="20304"/>
              </a:srgbClr>
            </a:outerShdw>
          </a:effectLst>
        </p:spPr>
      </p:pic>
      <p:grpSp>
        <p:nvGrpSpPr>
          <p:cNvPr id="560" name="Group"/>
          <p:cNvGrpSpPr/>
          <p:nvPr/>
        </p:nvGrpSpPr>
        <p:grpSpPr>
          <a:xfrm>
            <a:off x="4878975" y="5683082"/>
            <a:ext cx="14682009" cy="3528049"/>
            <a:chOff x="0" y="0"/>
            <a:chExt cx="14682007" cy="3528048"/>
          </a:xfrm>
        </p:grpSpPr>
        <p:sp>
          <p:nvSpPr>
            <p:cNvPr id="558" name="Rounded Rectangle"/>
            <p:cNvSpPr/>
            <p:nvPr/>
          </p:nvSpPr>
          <p:spPr>
            <a:xfrm>
              <a:off x="0" y="0"/>
              <a:ext cx="14682008" cy="3528049"/>
            </a:xfrm>
            <a:prstGeom prst="roundRect">
              <a:avLst>
                <a:gd name="adj" fmla="val 2671"/>
              </a:avLst>
            </a:prstGeom>
            <a:solidFill>
              <a:srgbClr val="FFFFFF">
                <a:alpha val="64227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  <p:sp>
          <p:nvSpPr>
            <p:cNvPr id="559" name="a csapat struktúrális zavarai - bizalom, tudásmegosztás, érték:"/>
            <p:cNvSpPr txBox="1"/>
            <p:nvPr/>
          </p:nvSpPr>
          <p:spPr>
            <a:xfrm>
              <a:off x="150779" y="219390"/>
              <a:ext cx="14380450" cy="308926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71436" tIns="71436" rIns="71436" bIns="71436" numCol="1" anchor="ctr">
              <a:spAutoFit/>
            </a:bodyPr>
            <a:lstStyle>
              <a:lvl1pPr defTabSz="821530">
                <a:defRPr sz="8000">
                  <a:solidFill>
                    <a:srgbClr val="FF1712"/>
                  </a:solidFill>
                  <a:latin typeface="Poppins Medium"/>
                  <a:ea typeface="Poppins Medium"/>
                  <a:cs typeface="Poppins Medium"/>
                  <a:sym typeface="Poppins Medium"/>
                </a:defRPr>
              </a:lvl1pPr>
            </a:lstStyle>
            <a:p>
              <a:pPr/>
              <a:r>
                <a:t>Szükséges a kompetenciák strukturális gyűrődése.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1000"/>
                                        <p:tgtEl>
                                          <p:spTgt spid="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2" dur="1000"/>
                                        <p:tgtEl>
                                          <p:spTgt spid="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ID="10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7" dur="1000"/>
                                        <p:tgtEl>
                                          <p:spTgt spid="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Subtype="16" presetID="23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557" grpId="3"/>
      <p:bldP build="whole" bldLvl="1" animBg="1" rev="0" advAuto="0" spid="553" grpId="1"/>
      <p:bldP build="whole" bldLvl="1" animBg="1" rev="0" advAuto="0" spid="556" grpId="2"/>
      <p:bldP build="whole" bldLvl="1" animBg="1" rev="0" advAuto="0" spid="560" grpId="4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Homofilia"/>
          <p:cNvSpPr txBox="1"/>
          <p:nvPr/>
        </p:nvSpPr>
        <p:spPr>
          <a:xfrm>
            <a:off x="10612755" y="638869"/>
            <a:ext cx="3158491" cy="10445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>
            <a:spAutoFit/>
          </a:bodyPr>
          <a:lstStyle>
            <a:lvl1pPr defTabSz="821531">
              <a:defRPr sz="5000">
                <a:solidFill>
                  <a:srgbClr val="000000"/>
                </a:solidFill>
                <a:latin typeface="Poppins Regular"/>
                <a:ea typeface="Poppins Regular"/>
                <a:cs typeface="Poppins Regular"/>
                <a:sym typeface="Poppins Regular"/>
              </a:defRPr>
            </a:lvl1pPr>
          </a:lstStyle>
          <a:p>
            <a:pPr/>
            <a:r>
              <a:t>Homofilia</a:t>
            </a:r>
          </a:p>
        </p:txBody>
      </p:sp>
      <p:sp>
        <p:nvSpPr>
          <p:cNvPr id="563" name="ami a strukturális gyűrődés ellen hat"/>
          <p:cNvSpPr txBox="1"/>
          <p:nvPr/>
        </p:nvSpPr>
        <p:spPr>
          <a:xfrm>
            <a:off x="8002219" y="1676883"/>
            <a:ext cx="8379562" cy="7543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821530">
              <a:defRPr sz="3600">
                <a:solidFill>
                  <a:srgbClr val="000000"/>
                </a:solidFill>
                <a:latin typeface="Poppins Regular"/>
                <a:ea typeface="Poppins Regular"/>
                <a:cs typeface="Poppins Regular"/>
                <a:sym typeface="Poppins Regular"/>
              </a:defRPr>
            </a:lvl1pPr>
          </a:lstStyle>
          <a:p>
            <a:pPr/>
            <a:r>
              <a:t>ami a strukturális gyűrődés ellen hat</a:t>
            </a:r>
          </a:p>
        </p:txBody>
      </p:sp>
      <p:grpSp>
        <p:nvGrpSpPr>
          <p:cNvPr id="566" name="Group"/>
          <p:cNvGrpSpPr/>
          <p:nvPr/>
        </p:nvGrpSpPr>
        <p:grpSpPr>
          <a:xfrm>
            <a:off x="2732999" y="3552153"/>
            <a:ext cx="18334159" cy="7996165"/>
            <a:chOff x="0" y="0"/>
            <a:chExt cx="18334159" cy="7996163"/>
          </a:xfrm>
        </p:grpSpPr>
        <p:pic>
          <p:nvPicPr>
            <p:cNvPr id="564" name="Image" descr="Image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7678173" cy="7996164"/>
            </a:xfrm>
            <a:prstGeom prst="rect">
              <a:avLst/>
            </a:prstGeom>
            <a:ln w="25400" cap="flat">
              <a:noFill/>
              <a:miter lim="400000"/>
            </a:ln>
            <a:effectLst>
              <a:outerShdw sx="100000" sy="100000" kx="0" ky="0" algn="b" rotWithShape="0" blurRad="254000" dist="127000" dir="5400000">
                <a:srgbClr val="000000">
                  <a:alpha val="70000"/>
                </a:srgbClr>
              </a:outerShdw>
            </a:effectLst>
          </p:spPr>
        </p:pic>
        <p:sp>
          <p:nvSpPr>
            <p:cNvPr id="565" name="Az egyének azon tendenciája,…"/>
            <p:cNvSpPr txBox="1"/>
            <p:nvPr/>
          </p:nvSpPr>
          <p:spPr>
            <a:xfrm>
              <a:off x="10981371" y="2579407"/>
              <a:ext cx="7352789" cy="145287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 algn="l">
                <a:defRPr sz="3600">
                  <a:solidFill>
                    <a:srgbClr val="000000"/>
                  </a:solidFill>
                  <a:latin typeface="Poppins Regular"/>
                  <a:ea typeface="Poppins Regular"/>
                  <a:cs typeface="Poppins Regular"/>
                  <a:sym typeface="Poppins Regular"/>
                </a:defRPr>
              </a:pPr>
              <a:r>
                <a:t>Az egyének azon tendenciája, </a:t>
              </a:r>
            </a:p>
            <a:p>
              <a:pPr algn="l">
                <a:defRPr sz="3600">
                  <a:solidFill>
                    <a:srgbClr val="000000"/>
                  </a:solidFill>
                  <a:latin typeface="Poppins Regular"/>
                  <a:ea typeface="Poppins Regular"/>
                  <a:cs typeface="Poppins Regular"/>
                  <a:sym typeface="Poppins Regular"/>
                </a:defRPr>
              </a:pPr>
              <a:r>
                <a:t>hogy hasonlóval társuljanak.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fade/>
      </p:transition>
    </mc:Choice>
    <mc:Fallback>
      <p:transition spd="med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1000"/>
                                        <p:tgtEl>
                                          <p:spTgt spid="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566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8" name="Screenshot 2023-03-21 at 19.09.29.png" descr="Screenshot 2023-03-21 at 19.09.29.png"/>
          <p:cNvPicPr>
            <a:picLocks noChangeAspect="1"/>
          </p:cNvPicPr>
          <p:nvPr/>
        </p:nvPicPr>
        <p:blipFill>
          <a:blip r:embed="rId2">
            <a:alphaModFix amt="37233"/>
            <a:extLst/>
          </a:blip>
          <a:srcRect l="19888" t="0" r="19888" b="1236"/>
          <a:stretch>
            <a:fillRect/>
          </a:stretch>
        </p:blipFill>
        <p:spPr>
          <a:xfrm>
            <a:off x="1340666" y="1235670"/>
            <a:ext cx="12189697" cy="11244750"/>
          </a:xfrm>
          <a:prstGeom prst="rect">
            <a:avLst/>
          </a:prstGeom>
          <a:ln w="12700">
            <a:miter lim="400000"/>
          </a:ln>
        </p:spPr>
      </p:pic>
      <p:sp>
        <p:nvSpPr>
          <p:cNvPr id="569" name="Milyen az optimális szervezeti hálózat?"/>
          <p:cNvSpPr txBox="1"/>
          <p:nvPr/>
        </p:nvSpPr>
        <p:spPr>
          <a:xfrm>
            <a:off x="2434578" y="6078223"/>
            <a:ext cx="19514844" cy="1559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8200">
                <a:solidFill>
                  <a:srgbClr val="395F80"/>
                </a:solidFill>
                <a:latin typeface="Poppins ExtraLight"/>
                <a:ea typeface="Poppins ExtraLight"/>
                <a:cs typeface="Poppins ExtraLight"/>
                <a:sym typeface="Poppins ExtraLight"/>
              </a:defRPr>
            </a:lvl1pPr>
          </a:lstStyle>
          <a:p>
            <a:pPr/>
            <a:r>
              <a:t>Milyen az optimális szervezeti hálózat?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fad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Együttműködés a Broadway-n"/>
          <p:cNvSpPr txBox="1"/>
          <p:nvPr/>
        </p:nvSpPr>
        <p:spPr>
          <a:xfrm>
            <a:off x="7337821" y="632620"/>
            <a:ext cx="9708358" cy="10088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3578" tIns="53578" rIns="53578" bIns="53578" anchor="ctr">
            <a:spAutoFit/>
          </a:bodyPr>
          <a:lstStyle>
            <a:lvl1pPr defTabSz="584200">
              <a:defRPr sz="5000">
                <a:solidFill>
                  <a:srgbClr val="424242"/>
                </a:solidFill>
                <a:latin typeface="Poppins Regular"/>
                <a:ea typeface="Poppins Regular"/>
                <a:cs typeface="Poppins Regular"/>
                <a:sym typeface="Poppins Regular"/>
              </a:defRPr>
            </a:lvl1pPr>
          </a:lstStyle>
          <a:p>
            <a:pPr/>
            <a:r>
              <a:t>Együttműködés a Broadway-n</a:t>
            </a:r>
          </a:p>
        </p:txBody>
      </p:sp>
      <p:grpSp>
        <p:nvGrpSpPr>
          <p:cNvPr id="578" name="Group"/>
          <p:cNvGrpSpPr/>
          <p:nvPr/>
        </p:nvGrpSpPr>
        <p:grpSpPr>
          <a:xfrm>
            <a:off x="-60708" y="3799675"/>
            <a:ext cx="7711566" cy="7504944"/>
            <a:chOff x="0" y="0"/>
            <a:chExt cx="7711564" cy="7504943"/>
          </a:xfrm>
        </p:grpSpPr>
        <p:grpSp>
          <p:nvGrpSpPr>
            <p:cNvPr id="574" name="Group"/>
            <p:cNvGrpSpPr/>
            <p:nvPr/>
          </p:nvGrpSpPr>
          <p:grpSpPr>
            <a:xfrm>
              <a:off x="0" y="-1"/>
              <a:ext cx="7711566" cy="3329720"/>
              <a:chOff x="0" y="0"/>
              <a:chExt cx="7711565" cy="3329718"/>
            </a:xfrm>
          </p:grpSpPr>
          <p:pic>
            <p:nvPicPr>
              <p:cNvPr id="572" name="Screen Shot 2016-11-07 at 20.55.41.png" descr="Screen Shot 2016-11-07 at 20.55.41.png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rcRect l="0" t="38385" r="29105" b="11604"/>
              <a:stretch>
                <a:fillRect/>
              </a:stretch>
            </p:blipFill>
            <p:spPr>
              <a:xfrm>
                <a:off x="0" y="0"/>
                <a:ext cx="7687069" cy="3314926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sp>
            <p:nvSpPr>
              <p:cNvPr id="573" name="Rectangle"/>
              <p:cNvSpPr/>
              <p:nvPr/>
            </p:nvSpPr>
            <p:spPr>
              <a:xfrm>
                <a:off x="6174537" y="2876060"/>
                <a:ext cx="1537029" cy="453659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>
                <a:outerShdw sx="100000" sy="100000" kx="0" ky="0" algn="b" rotWithShape="0" blurRad="25400" dist="12700" dir="5400000">
                  <a:srgbClr val="000000">
                    <a:alpha val="0"/>
                  </a:srgbClr>
                </a:outerShdw>
              </a:effectLst>
            </p:spPr>
            <p:txBody>
              <a:bodyPr wrap="square" lIns="53578" tIns="53578" rIns="53578" bIns="53578" numCol="1" anchor="ctr">
                <a:noAutofit/>
              </a:bodyPr>
              <a:lstStyle/>
              <a:p>
                <a:pPr defTabSz="821531">
                  <a:defRPr sz="300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</a:p>
            </p:txBody>
          </p:sp>
        </p:grpSp>
        <p:sp>
          <p:nvSpPr>
            <p:cNvPr id="575" name="túl kevés kapcsolat"/>
            <p:cNvSpPr/>
            <p:nvPr/>
          </p:nvSpPr>
          <p:spPr>
            <a:xfrm>
              <a:off x="618568" y="4870405"/>
              <a:ext cx="5184617" cy="81835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3578" tIns="53578" rIns="53578" bIns="53578" numCol="1" anchor="ctr">
              <a:spAutoFit/>
            </a:bodyPr>
            <a:lstStyle>
              <a:lvl1pPr algn="l" defTabSz="821531">
                <a:defRPr sz="4000">
                  <a:latin typeface="Poppins Regular"/>
                  <a:ea typeface="Poppins Regular"/>
                  <a:cs typeface="Poppins Regular"/>
                  <a:sym typeface="Poppins Regular"/>
                </a:defRPr>
              </a:lvl1pPr>
            </a:lstStyle>
            <a:p>
              <a:pPr/>
              <a:r>
                <a:t> túl kevés kapcsolat </a:t>
              </a:r>
            </a:p>
          </p:txBody>
        </p:sp>
        <p:sp>
          <p:nvSpPr>
            <p:cNvPr id="576" name="nem cserélik az ötleteket"/>
            <p:cNvSpPr/>
            <p:nvPr/>
          </p:nvSpPr>
          <p:spPr>
            <a:xfrm>
              <a:off x="618568" y="6686590"/>
              <a:ext cx="6474429" cy="81835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3578" tIns="53578" rIns="53578" bIns="53578" numCol="1" anchor="ctr">
              <a:spAutoFit/>
            </a:bodyPr>
            <a:lstStyle>
              <a:lvl1pPr algn="l" defTabSz="821531">
                <a:defRPr sz="4000">
                  <a:latin typeface="Poppins Regular"/>
                  <a:ea typeface="Poppins Regular"/>
                  <a:cs typeface="Poppins Regular"/>
                  <a:sym typeface="Poppins Regular"/>
                </a:defRPr>
              </a:lvl1pPr>
            </a:lstStyle>
            <a:p>
              <a:pPr/>
              <a:r>
                <a:t>nem cserélik az ötleteket </a:t>
              </a:r>
            </a:p>
          </p:txBody>
        </p:sp>
        <p:sp>
          <p:nvSpPr>
            <p:cNvPr id="577" name="gyenge a kohézió"/>
            <p:cNvSpPr/>
            <p:nvPr/>
          </p:nvSpPr>
          <p:spPr>
            <a:xfrm>
              <a:off x="618568" y="5778498"/>
              <a:ext cx="4791933" cy="81835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3578" tIns="53578" rIns="53578" bIns="53578" numCol="1" anchor="ctr">
              <a:spAutoFit/>
            </a:bodyPr>
            <a:lstStyle>
              <a:lvl1pPr algn="l" defTabSz="821531">
                <a:defRPr sz="4000">
                  <a:latin typeface="Poppins Regular"/>
                  <a:ea typeface="Poppins Regular"/>
                  <a:cs typeface="Poppins Regular"/>
                  <a:sym typeface="Poppins Regular"/>
                </a:defRPr>
              </a:lvl1pPr>
            </a:lstStyle>
            <a:p>
              <a:pPr/>
              <a:r>
                <a:t> gyenge a kohézió </a:t>
              </a:r>
            </a:p>
          </p:txBody>
        </p:sp>
      </p:grpSp>
      <p:grpSp>
        <p:nvGrpSpPr>
          <p:cNvPr id="586" name="Group"/>
          <p:cNvGrpSpPr/>
          <p:nvPr/>
        </p:nvGrpSpPr>
        <p:grpSpPr>
          <a:xfrm>
            <a:off x="18858821" y="2636635"/>
            <a:ext cx="5579714" cy="8976109"/>
            <a:chOff x="0" y="0"/>
            <a:chExt cx="5579713" cy="8976107"/>
          </a:xfrm>
        </p:grpSpPr>
        <p:grpSp>
          <p:nvGrpSpPr>
            <p:cNvPr id="582" name="Group"/>
            <p:cNvGrpSpPr/>
            <p:nvPr/>
          </p:nvGrpSpPr>
          <p:grpSpPr>
            <a:xfrm>
              <a:off x="0" y="0"/>
              <a:ext cx="5579714" cy="5375666"/>
              <a:chOff x="0" y="0"/>
              <a:chExt cx="5579713" cy="5375665"/>
            </a:xfrm>
          </p:grpSpPr>
          <p:pic>
            <p:nvPicPr>
              <p:cNvPr id="579" name="Screen Shot 2016-11-07 at 20.55.23.png" descr="Screen Shot 2016-11-07 at 20.55.23.png"/>
              <p:cNvPicPr>
                <a:picLocks noChangeAspect="1"/>
              </p:cNvPicPr>
              <p:nvPr/>
            </p:nvPicPr>
            <p:blipFill>
              <a:blip r:embed="rId3">
                <a:extLst/>
              </a:blip>
              <a:srcRect l="54090" t="7054" r="689" b="19730"/>
              <a:stretch>
                <a:fillRect/>
              </a:stretch>
            </p:blipFill>
            <p:spPr>
              <a:xfrm>
                <a:off x="402608" y="0"/>
                <a:ext cx="5158912" cy="5302678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sp>
            <p:nvSpPr>
              <p:cNvPr id="580" name="Rectangle"/>
              <p:cNvSpPr/>
              <p:nvPr/>
            </p:nvSpPr>
            <p:spPr>
              <a:xfrm>
                <a:off x="4048314" y="4845061"/>
                <a:ext cx="1531400" cy="500794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>
                <a:outerShdw sx="100000" sy="100000" kx="0" ky="0" algn="b" rotWithShape="0" blurRad="25400" dist="12700" dir="5400000">
                  <a:srgbClr val="000000">
                    <a:alpha val="0"/>
                  </a:srgbClr>
                </a:outerShdw>
              </a:effectLst>
            </p:spPr>
            <p:txBody>
              <a:bodyPr wrap="square" lIns="53578" tIns="53578" rIns="53578" bIns="53578" numCol="1" anchor="ctr">
                <a:noAutofit/>
              </a:bodyPr>
              <a:lstStyle/>
              <a:p>
                <a:pPr defTabSz="821531">
                  <a:defRPr sz="300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</a:p>
            </p:txBody>
          </p:sp>
          <p:sp>
            <p:nvSpPr>
              <p:cNvPr id="581" name="Rectangle"/>
              <p:cNvSpPr/>
              <p:nvPr/>
            </p:nvSpPr>
            <p:spPr>
              <a:xfrm>
                <a:off x="0" y="3548028"/>
                <a:ext cx="2435392" cy="1827638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>
                <a:outerShdw sx="100000" sy="100000" kx="0" ky="0" algn="b" rotWithShape="0" blurRad="25400" dist="12700" dir="5400000">
                  <a:srgbClr val="000000">
                    <a:alpha val="0"/>
                  </a:srgbClr>
                </a:outerShdw>
              </a:effectLst>
            </p:spPr>
            <p:txBody>
              <a:bodyPr wrap="square" lIns="53578" tIns="53578" rIns="53578" bIns="53578" numCol="1" anchor="ctr">
                <a:noAutofit/>
              </a:bodyPr>
              <a:lstStyle/>
              <a:p>
                <a:pPr defTabSz="821531">
                  <a:defRPr sz="300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</a:p>
            </p:txBody>
          </p:sp>
        </p:grpSp>
        <p:sp>
          <p:nvSpPr>
            <p:cNvPr id="583" name="sok kapcsolat…"/>
            <p:cNvSpPr/>
            <p:nvPr/>
          </p:nvSpPr>
          <p:spPr>
            <a:xfrm>
              <a:off x="627676" y="5652445"/>
              <a:ext cx="4412966" cy="158035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3578" tIns="53578" rIns="53578" bIns="53578" numCol="1" anchor="ctr">
              <a:spAutoFit/>
            </a:bodyPr>
            <a:lstStyle/>
            <a:p>
              <a:pPr algn="r" defTabSz="821531">
                <a:defRPr sz="4000">
                  <a:latin typeface="Poppins Regular"/>
                  <a:ea typeface="Poppins Regular"/>
                  <a:cs typeface="Poppins Regular"/>
                  <a:sym typeface="Poppins Regular"/>
                </a:defRPr>
              </a:pPr>
              <a:r>
                <a:t> sok kapcsolat </a:t>
              </a:r>
            </a:p>
            <a:p>
              <a:pPr algn="r" defTabSz="821531">
                <a:defRPr sz="4000">
                  <a:latin typeface="Poppins Regular"/>
                  <a:ea typeface="Poppins Regular"/>
                  <a:cs typeface="Poppins Regular"/>
                  <a:sym typeface="Poppins Regular"/>
                </a:defRPr>
              </a:pPr>
              <a:r>
                <a:t>a team-ek között</a:t>
              </a:r>
            </a:p>
          </p:txBody>
        </p:sp>
        <p:sp>
          <p:nvSpPr>
            <p:cNvPr id="584" name="kevés az új ötlet"/>
            <p:cNvSpPr/>
            <p:nvPr/>
          </p:nvSpPr>
          <p:spPr>
            <a:xfrm>
              <a:off x="949240" y="8157754"/>
              <a:ext cx="4091402" cy="81835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3578" tIns="53578" rIns="53578" bIns="53578" numCol="1" anchor="ctr">
              <a:spAutoFit/>
            </a:bodyPr>
            <a:lstStyle>
              <a:lvl1pPr algn="r" defTabSz="821531">
                <a:defRPr sz="4000">
                  <a:latin typeface="Poppins Regular"/>
                  <a:ea typeface="Poppins Regular"/>
                  <a:cs typeface="Poppins Regular"/>
                  <a:sym typeface="Poppins Regular"/>
                </a:defRPr>
              </a:lvl1pPr>
            </a:lstStyle>
            <a:p>
              <a:pPr/>
              <a:r>
                <a:t>kevés az új ötlet</a:t>
              </a:r>
            </a:p>
          </p:txBody>
        </p:sp>
        <p:sp>
          <p:nvSpPr>
            <p:cNvPr id="585" name="sok bennfentes"/>
            <p:cNvSpPr/>
            <p:nvPr/>
          </p:nvSpPr>
          <p:spPr>
            <a:xfrm>
              <a:off x="929937" y="7286100"/>
              <a:ext cx="4110705" cy="81835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3578" tIns="53578" rIns="53578" bIns="53578" numCol="1" anchor="ctr">
              <a:spAutoFit/>
            </a:bodyPr>
            <a:lstStyle>
              <a:lvl1pPr algn="r" defTabSz="821531">
                <a:defRPr sz="4000">
                  <a:latin typeface="Poppins Regular"/>
                  <a:ea typeface="Poppins Regular"/>
                  <a:cs typeface="Poppins Regular"/>
                  <a:sym typeface="Poppins Regular"/>
                </a:defRPr>
              </a:lvl1pPr>
            </a:lstStyle>
            <a:p>
              <a:pPr/>
              <a:r>
                <a:t>sok bennfentes </a:t>
              </a:r>
            </a:p>
          </p:txBody>
        </p:sp>
      </p:grpSp>
      <p:grpSp>
        <p:nvGrpSpPr>
          <p:cNvPr id="596" name="Group"/>
          <p:cNvGrpSpPr/>
          <p:nvPr/>
        </p:nvGrpSpPr>
        <p:grpSpPr>
          <a:xfrm>
            <a:off x="6907552" y="3052903"/>
            <a:ext cx="11333449" cy="8251716"/>
            <a:chOff x="0" y="0"/>
            <a:chExt cx="11333448" cy="8251715"/>
          </a:xfrm>
        </p:grpSpPr>
        <p:sp>
          <p:nvSpPr>
            <p:cNvPr id="587" name="egyensúlyban a bennfentesek és a “friss vér”"/>
            <p:cNvSpPr/>
            <p:nvPr/>
          </p:nvSpPr>
          <p:spPr>
            <a:xfrm>
              <a:off x="0" y="5617178"/>
              <a:ext cx="11333449" cy="81835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3578" tIns="53578" rIns="53578" bIns="53578" numCol="1" anchor="ctr">
              <a:spAutoFit/>
            </a:bodyPr>
            <a:lstStyle>
              <a:lvl1pPr defTabSz="821531">
                <a:defRPr sz="4000">
                  <a:latin typeface="Poppins Regular"/>
                  <a:ea typeface="Poppins Regular"/>
                  <a:cs typeface="Poppins Regular"/>
                  <a:sym typeface="Poppins Regular"/>
                </a:defRPr>
              </a:lvl1pPr>
            </a:lstStyle>
            <a:p>
              <a:pPr/>
              <a:r>
                <a:t>egyensúlyban a bennfentesek és a “friss vér”</a:t>
              </a:r>
            </a:p>
          </p:txBody>
        </p:sp>
        <p:sp>
          <p:nvSpPr>
            <p:cNvPr id="588" name="folyamatos megújulás"/>
            <p:cNvSpPr/>
            <p:nvPr/>
          </p:nvSpPr>
          <p:spPr>
            <a:xfrm>
              <a:off x="2377180" y="7433361"/>
              <a:ext cx="5814537" cy="81835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3578" tIns="53578" rIns="53578" bIns="53578" numCol="1" anchor="ctr">
              <a:spAutoFit/>
            </a:bodyPr>
            <a:lstStyle>
              <a:lvl1pPr defTabSz="821531">
                <a:defRPr sz="4000">
                  <a:latin typeface="Poppins Regular"/>
                  <a:ea typeface="Poppins Regular"/>
                  <a:cs typeface="Poppins Regular"/>
                  <a:sym typeface="Poppins Regular"/>
                </a:defRPr>
              </a:lvl1pPr>
            </a:lstStyle>
            <a:p>
              <a:pPr/>
              <a:r>
                <a:t>folyamatos megújulás</a:t>
              </a:r>
            </a:p>
          </p:txBody>
        </p:sp>
        <p:sp>
          <p:nvSpPr>
            <p:cNvPr id="589" name="elviselik a kockázatot"/>
            <p:cNvSpPr/>
            <p:nvPr/>
          </p:nvSpPr>
          <p:spPr>
            <a:xfrm>
              <a:off x="2587238" y="6525269"/>
              <a:ext cx="5394421" cy="81835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3578" tIns="53578" rIns="53578" bIns="53578" numCol="1" anchor="ctr">
              <a:spAutoFit/>
            </a:bodyPr>
            <a:lstStyle>
              <a:lvl1pPr defTabSz="821531">
                <a:defRPr sz="4000">
                  <a:latin typeface="Poppins Regular"/>
                  <a:ea typeface="Poppins Regular"/>
                  <a:cs typeface="Poppins Regular"/>
                  <a:sym typeface="Poppins Regular"/>
                </a:defRPr>
              </a:lvl1pPr>
            </a:lstStyle>
            <a:p>
              <a:pPr/>
              <a:r>
                <a:t>elviselik a kockázatot</a:t>
              </a:r>
            </a:p>
          </p:txBody>
        </p:sp>
        <p:grpSp>
          <p:nvGrpSpPr>
            <p:cNvPr id="595" name="Group"/>
            <p:cNvGrpSpPr/>
            <p:nvPr/>
          </p:nvGrpSpPr>
          <p:grpSpPr>
            <a:xfrm>
              <a:off x="1415146" y="-1"/>
              <a:ext cx="8503155" cy="5731356"/>
              <a:chOff x="0" y="0"/>
              <a:chExt cx="8503154" cy="5731354"/>
            </a:xfrm>
          </p:grpSpPr>
          <p:sp>
            <p:nvSpPr>
              <p:cNvPr id="590" name="k"/>
              <p:cNvSpPr txBox="1"/>
              <p:nvPr/>
            </p:nvSpPr>
            <p:spPr>
              <a:xfrm>
                <a:off x="4286181" y="1029163"/>
                <a:ext cx="310358" cy="56435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53578" tIns="53578" rIns="53578" bIns="53578" numCol="1" anchor="ctr">
                <a:spAutoFit/>
              </a:bodyPr>
              <a:lstStyle>
                <a:lvl1pPr defTabSz="821531">
                  <a:defRPr sz="300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lvl1pPr>
              </a:lstStyle>
              <a:p>
                <a:pPr/>
                <a:r>
                  <a:t>k</a:t>
                </a:r>
              </a:p>
            </p:txBody>
          </p:sp>
          <p:grpSp>
            <p:nvGrpSpPr>
              <p:cNvPr id="593" name="Group"/>
              <p:cNvGrpSpPr/>
              <p:nvPr/>
            </p:nvGrpSpPr>
            <p:grpSpPr>
              <a:xfrm>
                <a:off x="379565" y="-1"/>
                <a:ext cx="8123590" cy="5731356"/>
                <a:chOff x="0" y="0"/>
                <a:chExt cx="8123589" cy="5731354"/>
              </a:xfrm>
            </p:grpSpPr>
            <p:pic>
              <p:nvPicPr>
                <p:cNvPr id="591" name="Screen Shot 2016-11-07 at 20.56.02.png" descr="Screen Shot 2016-11-07 at 20.56.02.png"/>
                <p:cNvPicPr>
                  <a:picLocks noChangeAspect="1"/>
                </p:cNvPicPr>
                <p:nvPr/>
              </p:nvPicPr>
              <p:blipFill>
                <a:blip r:embed="rId4">
                  <a:extLst/>
                </a:blip>
                <a:srcRect l="0" t="46959" r="55581" b="0"/>
                <a:stretch>
                  <a:fillRect/>
                </a:stretch>
              </p:blipFill>
              <p:spPr>
                <a:xfrm>
                  <a:off x="0" y="0"/>
                  <a:ext cx="8053753" cy="5704838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  <p:sp>
              <p:nvSpPr>
                <p:cNvPr id="592" name="Rectangle"/>
                <p:cNvSpPr/>
                <p:nvPr/>
              </p:nvSpPr>
              <p:spPr>
                <a:xfrm>
                  <a:off x="6187636" y="4989284"/>
                  <a:ext cx="1935954" cy="742071"/>
                </a:xfrm>
                <a:prstGeom prst="rect">
                  <a:avLst/>
                </a:pr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>
                  <a:outerShdw sx="100000" sy="100000" kx="0" ky="0" algn="b" rotWithShape="0" blurRad="25400" dist="12700" dir="5400000">
                    <a:srgbClr val="000000">
                      <a:alpha val="0"/>
                    </a:srgbClr>
                  </a:outerShdw>
                </a:effectLst>
              </p:spPr>
              <p:txBody>
                <a:bodyPr wrap="square" lIns="53578" tIns="53578" rIns="53578" bIns="53578" numCol="1" anchor="ctr">
                  <a:noAutofit/>
                </a:bodyPr>
                <a:lstStyle/>
                <a:p>
                  <a:pPr defTabSz="821531">
                    <a:defRPr sz="3000">
                      <a:solidFill>
                        <a:srgbClr val="FFFFFF"/>
                      </a:solidFill>
                      <a:latin typeface="Helvetica Light"/>
                      <a:ea typeface="Helvetica Light"/>
                      <a:cs typeface="Helvetica Light"/>
                      <a:sym typeface="Helvetica Light"/>
                    </a:defRPr>
                  </a:pPr>
                </a:p>
              </p:txBody>
            </p:sp>
          </p:grpSp>
          <p:sp>
            <p:nvSpPr>
              <p:cNvPr id="594" name="Rectangle"/>
              <p:cNvSpPr/>
              <p:nvPr/>
            </p:nvSpPr>
            <p:spPr>
              <a:xfrm rot="12275687">
                <a:off x="147561" y="101600"/>
                <a:ext cx="484819" cy="814777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825500">
                  <a:defRPr sz="32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2000">
        <p:fade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1000"/>
                                        <p:tgtEl>
                                          <p:spTgt spid="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2" dur="1000"/>
                                        <p:tgtEl>
                                          <p:spTgt spid="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ID="10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7" dur="1000"/>
                                        <p:tgtEl>
                                          <p:spTgt spid="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578" grpId="1"/>
      <p:bldP build="whole" bldLvl="1" animBg="1" rev="0" advAuto="0" spid="586" grpId="2"/>
      <p:bldP build="whole" bldLvl="1" animBg="1" rev="0" advAuto="0" spid="596" grpId="3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" name="Innováció szervezeti hálózata"/>
          <p:cNvSpPr txBox="1"/>
          <p:nvPr/>
        </p:nvSpPr>
        <p:spPr>
          <a:xfrm>
            <a:off x="7474267" y="613469"/>
            <a:ext cx="9435466" cy="10445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>
            <a:spAutoFit/>
          </a:bodyPr>
          <a:lstStyle>
            <a:lvl1pPr defTabSz="821531">
              <a:defRPr sz="5000">
                <a:solidFill>
                  <a:srgbClr val="000000"/>
                </a:solidFill>
                <a:latin typeface="Poppins Regular"/>
                <a:ea typeface="Poppins Regular"/>
                <a:cs typeface="Poppins Regular"/>
                <a:sym typeface="Poppins Regular"/>
              </a:defRPr>
            </a:lvl1pPr>
          </a:lstStyle>
          <a:p>
            <a:pPr/>
            <a:r>
              <a:t>Innováció szervezeti hálózata</a:t>
            </a:r>
          </a:p>
        </p:txBody>
      </p:sp>
      <p:pic>
        <p:nvPicPr>
          <p:cNvPr id="599" name="maxresdefault.jpg" descr="maxresdefault.jpg"/>
          <p:cNvPicPr>
            <a:picLocks noChangeAspect="1"/>
          </p:cNvPicPr>
          <p:nvPr/>
        </p:nvPicPr>
        <p:blipFill>
          <a:blip r:embed="rId2">
            <a:extLst/>
          </a:blip>
          <a:srcRect l="18630" t="35139" r="56866" b="0"/>
          <a:stretch>
            <a:fillRect/>
          </a:stretch>
        </p:blipFill>
        <p:spPr>
          <a:xfrm>
            <a:off x="4203499" y="17791363"/>
            <a:ext cx="3983189" cy="5930834"/>
          </a:xfrm>
          <a:prstGeom prst="rect">
            <a:avLst/>
          </a:prstGeom>
          <a:ln w="12700">
            <a:miter lim="400000"/>
          </a:ln>
        </p:spPr>
      </p:pic>
      <p:sp>
        <p:nvSpPr>
          <p:cNvPr id="600" name="Prof. Vedres Balázs Oxford/CEU"/>
          <p:cNvSpPr txBox="1"/>
          <p:nvPr/>
        </p:nvSpPr>
        <p:spPr>
          <a:xfrm>
            <a:off x="4598071" y="3330846"/>
            <a:ext cx="3917697" cy="4571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r" defTabSz="821531">
              <a:spcBef>
                <a:spcPts val="4500"/>
              </a:spcBef>
              <a:defRPr sz="2000">
                <a:solidFill>
                  <a:srgbClr val="0B3340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</a:lstStyle>
          <a:p>
            <a:pPr/>
            <a:r>
              <a:t>Prof. Vedres Balázs Oxford/CEU</a:t>
            </a:r>
          </a:p>
        </p:txBody>
      </p:sp>
      <p:grpSp>
        <p:nvGrpSpPr>
          <p:cNvPr id="656" name="Group"/>
          <p:cNvGrpSpPr/>
          <p:nvPr/>
        </p:nvGrpSpPr>
        <p:grpSpPr>
          <a:xfrm>
            <a:off x="1872850" y="9718393"/>
            <a:ext cx="5696847" cy="2218429"/>
            <a:chOff x="0" y="0"/>
            <a:chExt cx="5696846" cy="2218427"/>
          </a:xfrm>
        </p:grpSpPr>
        <p:sp>
          <p:nvSpPr>
            <p:cNvPr id="601" name="Group"/>
            <p:cNvSpPr/>
            <p:nvPr/>
          </p:nvSpPr>
          <p:spPr>
            <a:xfrm>
              <a:off x="0" y="0"/>
              <a:ext cx="5696847" cy="2218428"/>
            </a:xfrm>
            <a:prstGeom prst="roundRect">
              <a:avLst>
                <a:gd name="adj" fmla="val 3037"/>
              </a:avLst>
            </a:prstGeom>
            <a:solidFill>
              <a:srgbClr val="FFFFFF"/>
            </a:solidFill>
            <a:ln w="12700" cap="flat">
              <a:noFill/>
              <a:miter lim="400000"/>
            </a:ln>
            <a:effectLst>
              <a:outerShdw sx="100000" sy="100000" kx="0" ky="0" algn="b" rotWithShape="0" blurRad="127000" dist="62555" dir="2414645">
                <a:srgbClr val="000000">
                  <a:alpha val="20304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  <p:grpSp>
          <p:nvGrpSpPr>
            <p:cNvPr id="655" name="Group"/>
            <p:cNvGrpSpPr/>
            <p:nvPr/>
          </p:nvGrpSpPr>
          <p:grpSpPr>
            <a:xfrm>
              <a:off x="1010996" y="367834"/>
              <a:ext cx="3674854" cy="1482759"/>
              <a:chOff x="0" y="0"/>
              <a:chExt cx="3674853" cy="1482757"/>
            </a:xfrm>
          </p:grpSpPr>
          <p:sp>
            <p:nvSpPr>
              <p:cNvPr id="602" name="Line"/>
              <p:cNvSpPr/>
              <p:nvPr/>
            </p:nvSpPr>
            <p:spPr>
              <a:xfrm flipH="1" flipV="1">
                <a:off x="1414419" y="740913"/>
                <a:ext cx="802443" cy="1"/>
              </a:xfrm>
              <a:prstGeom prst="line">
                <a:avLst/>
              </a:prstGeom>
              <a:noFill/>
              <a:ln w="76200" cap="flat">
                <a:solidFill>
                  <a:srgbClr val="D6D6D6"/>
                </a:solidFill>
                <a:prstDash val="solid"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821530">
                  <a:defRPr sz="5000">
                    <a:solidFill>
                      <a:srgbClr val="000000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</a:p>
            </p:txBody>
          </p:sp>
          <p:grpSp>
            <p:nvGrpSpPr>
              <p:cNvPr id="628" name="Group"/>
              <p:cNvGrpSpPr/>
              <p:nvPr/>
            </p:nvGrpSpPr>
            <p:grpSpPr>
              <a:xfrm>
                <a:off x="-1" y="931"/>
                <a:ext cx="1557243" cy="1481827"/>
                <a:chOff x="0" y="0"/>
                <a:chExt cx="1557241" cy="1481826"/>
              </a:xfrm>
            </p:grpSpPr>
            <p:sp>
              <p:nvSpPr>
                <p:cNvPr id="603" name="Line"/>
                <p:cNvSpPr/>
                <p:nvPr/>
              </p:nvSpPr>
              <p:spPr>
                <a:xfrm flipH="1" flipV="1">
                  <a:off x="438298" y="180313"/>
                  <a:ext cx="1038696" cy="599692"/>
                </a:xfrm>
                <a:prstGeom prst="line">
                  <a:avLst/>
                </a:prstGeom>
                <a:noFill/>
                <a:ln w="76200" cap="flat">
                  <a:solidFill>
                    <a:srgbClr val="D6D6D6"/>
                  </a:solidFill>
                  <a:prstDash val="solid"/>
                  <a:miter lim="400000"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pPr defTabSz="821530">
                    <a:defRPr sz="5000">
                      <a:solidFill>
                        <a:srgbClr val="000000"/>
                      </a:solidFill>
                      <a:latin typeface="Helvetica Light"/>
                      <a:ea typeface="Helvetica Light"/>
                      <a:cs typeface="Helvetica Light"/>
                      <a:sym typeface="Helvetica Light"/>
                    </a:defRPr>
                  </a:pPr>
                </a:p>
              </p:txBody>
            </p:sp>
            <p:sp>
              <p:nvSpPr>
                <p:cNvPr id="604" name="Line"/>
                <p:cNvSpPr/>
                <p:nvPr/>
              </p:nvSpPr>
              <p:spPr>
                <a:xfrm flipH="1" flipV="1">
                  <a:off x="106872" y="724039"/>
                  <a:ext cx="1038697" cy="599692"/>
                </a:xfrm>
                <a:prstGeom prst="line">
                  <a:avLst/>
                </a:prstGeom>
                <a:noFill/>
                <a:ln w="76200" cap="flat">
                  <a:solidFill>
                    <a:srgbClr val="D6D6D6"/>
                  </a:solidFill>
                  <a:prstDash val="solid"/>
                  <a:miter lim="400000"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pPr defTabSz="821530">
                    <a:defRPr sz="5000">
                      <a:solidFill>
                        <a:srgbClr val="000000"/>
                      </a:solidFill>
                      <a:latin typeface="Helvetica Light"/>
                      <a:ea typeface="Helvetica Light"/>
                      <a:cs typeface="Helvetica Light"/>
                      <a:sym typeface="Helvetica Light"/>
                    </a:defRPr>
                  </a:pPr>
                </a:p>
              </p:txBody>
            </p:sp>
            <p:sp>
              <p:nvSpPr>
                <p:cNvPr id="605" name="Line"/>
                <p:cNvSpPr/>
                <p:nvPr/>
              </p:nvSpPr>
              <p:spPr>
                <a:xfrm flipH="1">
                  <a:off x="86342" y="158533"/>
                  <a:ext cx="1028957" cy="616253"/>
                </a:xfrm>
                <a:prstGeom prst="line">
                  <a:avLst/>
                </a:prstGeom>
                <a:noFill/>
                <a:ln w="76200" cap="flat">
                  <a:solidFill>
                    <a:srgbClr val="D6D6D6"/>
                  </a:solidFill>
                  <a:prstDash val="solid"/>
                  <a:miter lim="400000"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pPr defTabSz="821530">
                    <a:defRPr sz="5000">
                      <a:solidFill>
                        <a:srgbClr val="000000"/>
                      </a:solidFill>
                      <a:latin typeface="Helvetica Light"/>
                      <a:ea typeface="Helvetica Light"/>
                      <a:cs typeface="Helvetica Light"/>
                      <a:sym typeface="Helvetica Light"/>
                    </a:defRPr>
                  </a:pPr>
                </a:p>
              </p:txBody>
            </p:sp>
            <p:sp>
              <p:nvSpPr>
                <p:cNvPr id="606" name="Line"/>
                <p:cNvSpPr/>
                <p:nvPr/>
              </p:nvSpPr>
              <p:spPr>
                <a:xfrm>
                  <a:off x="417439" y="1278150"/>
                  <a:ext cx="722363" cy="1"/>
                </a:xfrm>
                <a:prstGeom prst="line">
                  <a:avLst/>
                </a:prstGeom>
                <a:noFill/>
                <a:ln w="76200" cap="flat">
                  <a:solidFill>
                    <a:srgbClr val="D6D6D6"/>
                  </a:solidFill>
                  <a:prstDash val="solid"/>
                  <a:miter lim="400000"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pPr defTabSz="821530">
                    <a:defRPr sz="5000">
                      <a:solidFill>
                        <a:srgbClr val="000000"/>
                      </a:solidFill>
                      <a:latin typeface="Helvetica Light"/>
                      <a:ea typeface="Helvetica Light"/>
                      <a:cs typeface="Helvetica Light"/>
                      <a:sym typeface="Helvetica Light"/>
                    </a:defRPr>
                  </a:pPr>
                </a:p>
              </p:txBody>
            </p:sp>
            <p:sp>
              <p:nvSpPr>
                <p:cNvPr id="607" name="Line"/>
                <p:cNvSpPr/>
                <p:nvPr/>
              </p:nvSpPr>
              <p:spPr>
                <a:xfrm>
                  <a:off x="417439" y="180360"/>
                  <a:ext cx="722363" cy="1"/>
                </a:xfrm>
                <a:prstGeom prst="line">
                  <a:avLst/>
                </a:prstGeom>
                <a:noFill/>
                <a:ln w="76200" cap="flat">
                  <a:solidFill>
                    <a:srgbClr val="D6D6D6"/>
                  </a:solidFill>
                  <a:prstDash val="solid"/>
                  <a:miter lim="400000"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pPr defTabSz="821530">
                    <a:defRPr sz="5000">
                      <a:solidFill>
                        <a:srgbClr val="000000"/>
                      </a:solidFill>
                      <a:latin typeface="Helvetica Light"/>
                      <a:ea typeface="Helvetica Light"/>
                      <a:cs typeface="Helvetica Light"/>
                      <a:sym typeface="Helvetica Light"/>
                    </a:defRPr>
                  </a:pPr>
                </a:p>
              </p:txBody>
            </p:sp>
            <p:sp>
              <p:nvSpPr>
                <p:cNvPr id="608" name="Line"/>
                <p:cNvSpPr/>
                <p:nvPr/>
              </p:nvSpPr>
              <p:spPr>
                <a:xfrm flipV="1">
                  <a:off x="119464" y="167367"/>
                  <a:ext cx="361182" cy="625584"/>
                </a:xfrm>
                <a:prstGeom prst="line">
                  <a:avLst/>
                </a:prstGeom>
                <a:noFill/>
                <a:ln w="76200" cap="flat">
                  <a:solidFill>
                    <a:srgbClr val="D6D6D6"/>
                  </a:solidFill>
                  <a:prstDash val="solid"/>
                  <a:miter lim="400000"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pPr defTabSz="821530">
                    <a:defRPr sz="5000">
                      <a:solidFill>
                        <a:srgbClr val="000000"/>
                      </a:solidFill>
                      <a:latin typeface="Helvetica Light"/>
                      <a:ea typeface="Helvetica Light"/>
                      <a:cs typeface="Helvetica Light"/>
                      <a:sym typeface="Helvetica Light"/>
                    </a:defRPr>
                  </a:pPr>
                </a:p>
              </p:txBody>
            </p:sp>
            <p:sp>
              <p:nvSpPr>
                <p:cNvPr id="609" name="Line"/>
                <p:cNvSpPr/>
                <p:nvPr/>
              </p:nvSpPr>
              <p:spPr>
                <a:xfrm flipV="1">
                  <a:off x="1086782" y="749193"/>
                  <a:ext cx="361182" cy="625584"/>
                </a:xfrm>
                <a:prstGeom prst="line">
                  <a:avLst/>
                </a:prstGeom>
                <a:noFill/>
                <a:ln w="76200" cap="flat">
                  <a:solidFill>
                    <a:srgbClr val="D6D6D6"/>
                  </a:solidFill>
                  <a:prstDash val="solid"/>
                  <a:miter lim="400000"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pPr defTabSz="821530">
                    <a:defRPr sz="5000">
                      <a:solidFill>
                        <a:srgbClr val="000000"/>
                      </a:solidFill>
                      <a:latin typeface="Helvetica Light"/>
                      <a:ea typeface="Helvetica Light"/>
                      <a:cs typeface="Helvetica Light"/>
                      <a:sym typeface="Helvetica Light"/>
                    </a:defRPr>
                  </a:pPr>
                </a:p>
              </p:txBody>
            </p:sp>
            <p:sp>
              <p:nvSpPr>
                <p:cNvPr id="610" name="Line"/>
                <p:cNvSpPr/>
                <p:nvPr/>
              </p:nvSpPr>
              <p:spPr>
                <a:xfrm>
                  <a:off x="138447" y="723793"/>
                  <a:ext cx="361182" cy="625584"/>
                </a:xfrm>
                <a:prstGeom prst="line">
                  <a:avLst/>
                </a:prstGeom>
                <a:noFill/>
                <a:ln w="76200" cap="flat">
                  <a:solidFill>
                    <a:srgbClr val="D6D6D6"/>
                  </a:solidFill>
                  <a:prstDash val="solid"/>
                  <a:miter lim="400000"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pPr defTabSz="821530">
                    <a:defRPr sz="5000">
                      <a:solidFill>
                        <a:srgbClr val="000000"/>
                      </a:solidFill>
                      <a:latin typeface="Helvetica Light"/>
                      <a:ea typeface="Helvetica Light"/>
                      <a:cs typeface="Helvetica Light"/>
                      <a:sym typeface="Helvetica Light"/>
                    </a:defRPr>
                  </a:pPr>
                </a:p>
              </p:txBody>
            </p:sp>
            <p:sp>
              <p:nvSpPr>
                <p:cNvPr id="611" name="Line"/>
                <p:cNvSpPr/>
                <p:nvPr/>
              </p:nvSpPr>
              <p:spPr>
                <a:xfrm flipH="1">
                  <a:off x="372616" y="737235"/>
                  <a:ext cx="1028957" cy="616253"/>
                </a:xfrm>
                <a:prstGeom prst="line">
                  <a:avLst/>
                </a:prstGeom>
                <a:noFill/>
                <a:ln w="76200" cap="flat">
                  <a:solidFill>
                    <a:srgbClr val="D6D6D6"/>
                  </a:solidFill>
                  <a:prstDash val="solid"/>
                  <a:miter lim="400000"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pPr defTabSz="821530">
                    <a:defRPr sz="5000">
                      <a:solidFill>
                        <a:srgbClr val="000000"/>
                      </a:solidFill>
                      <a:latin typeface="Helvetica Light"/>
                      <a:ea typeface="Helvetica Light"/>
                      <a:cs typeface="Helvetica Light"/>
                      <a:sym typeface="Helvetica Light"/>
                    </a:defRPr>
                  </a:pPr>
                </a:p>
              </p:txBody>
            </p:sp>
            <p:sp>
              <p:nvSpPr>
                <p:cNvPr id="612" name="Line"/>
                <p:cNvSpPr/>
                <p:nvPr/>
              </p:nvSpPr>
              <p:spPr>
                <a:xfrm>
                  <a:off x="1068047" y="117845"/>
                  <a:ext cx="361181" cy="625584"/>
                </a:xfrm>
                <a:prstGeom prst="line">
                  <a:avLst/>
                </a:prstGeom>
                <a:noFill/>
                <a:ln w="76200" cap="flat">
                  <a:solidFill>
                    <a:srgbClr val="D6D6D6"/>
                  </a:solidFill>
                  <a:prstDash val="solid"/>
                  <a:miter lim="400000"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pPr defTabSz="821530">
                    <a:defRPr sz="5000">
                      <a:solidFill>
                        <a:srgbClr val="000000"/>
                      </a:solidFill>
                      <a:latin typeface="Helvetica Light"/>
                      <a:ea typeface="Helvetica Light"/>
                      <a:cs typeface="Helvetica Light"/>
                      <a:sym typeface="Helvetica Light"/>
                    </a:defRPr>
                  </a:pPr>
                </a:p>
              </p:txBody>
            </p:sp>
            <p:grpSp>
              <p:nvGrpSpPr>
                <p:cNvPr id="617" name="Group"/>
                <p:cNvGrpSpPr/>
                <p:nvPr/>
              </p:nvGrpSpPr>
              <p:grpSpPr>
                <a:xfrm rot="16200000">
                  <a:off x="645404" y="-30315"/>
                  <a:ext cx="266433" cy="1557242"/>
                  <a:chOff x="0" y="0"/>
                  <a:chExt cx="266431" cy="1557241"/>
                </a:xfrm>
              </p:grpSpPr>
              <p:sp>
                <p:nvSpPr>
                  <p:cNvPr id="613" name="Line"/>
                  <p:cNvSpPr/>
                  <p:nvPr/>
                </p:nvSpPr>
                <p:spPr>
                  <a:xfrm flipH="1">
                    <a:off x="133215" y="143416"/>
                    <a:ext cx="1" cy="1267443"/>
                  </a:xfrm>
                  <a:prstGeom prst="line">
                    <a:avLst/>
                  </a:prstGeom>
                  <a:noFill/>
                  <a:ln w="76200" cap="flat">
                    <a:solidFill>
                      <a:srgbClr val="D6D6D6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8" tIns="45718" rIns="45718" bIns="45718" numCol="1" anchor="t">
                    <a:noAutofit/>
                  </a:bodyPr>
                  <a:lstStyle/>
                  <a:p>
                    <a:pPr defTabSz="821530">
                      <a:defRPr sz="5000">
                        <a:solidFill>
                          <a:srgbClr val="000000"/>
                        </a:solidFill>
                        <a:latin typeface="Helvetica Light"/>
                        <a:ea typeface="Helvetica Light"/>
                        <a:cs typeface="Helvetica Light"/>
                        <a:sym typeface="Helvetica Light"/>
                      </a:defRPr>
                    </a:pPr>
                  </a:p>
                </p:txBody>
              </p:sp>
              <p:grpSp>
                <p:nvGrpSpPr>
                  <p:cNvPr id="616" name="Group"/>
                  <p:cNvGrpSpPr/>
                  <p:nvPr/>
                </p:nvGrpSpPr>
                <p:grpSpPr>
                  <a:xfrm>
                    <a:off x="0" y="-1"/>
                    <a:ext cx="266432" cy="1557243"/>
                    <a:chOff x="0" y="0"/>
                    <a:chExt cx="266431" cy="1557241"/>
                  </a:xfrm>
                </p:grpSpPr>
                <p:sp>
                  <p:nvSpPr>
                    <p:cNvPr id="614" name="Circle"/>
                    <p:cNvSpPr/>
                    <p:nvPr/>
                  </p:nvSpPr>
                  <p:spPr>
                    <a:xfrm>
                      <a:off x="0" y="0"/>
                      <a:ext cx="266432" cy="266430"/>
                    </a:xfrm>
                    <a:prstGeom prst="ellipse">
                      <a:avLst/>
                    </a:prstGeom>
                    <a:solidFill>
                      <a:srgbClr val="375D7E"/>
                    </a:solidFill>
                    <a:ln w="38100" cap="flat">
                      <a:solidFill>
                        <a:srgbClr val="FFFFFF"/>
                      </a:solidFill>
                      <a:prstDash val="solid"/>
                      <a:miter lim="400000"/>
                    </a:ln>
                    <a:effectLst/>
                  </p:spPr>
                  <p:txBody>
                    <a:bodyPr wrap="square" lIns="71436" tIns="71436" rIns="71436" bIns="71436" numCol="1" anchor="ctr">
                      <a:noAutofit/>
                    </a:bodyPr>
                    <a:lstStyle/>
                    <a:p>
                      <a:pPr defTabSz="821530">
                        <a:defRPr sz="3000">
                          <a:solidFill>
                            <a:srgbClr val="FFFFFF"/>
                          </a:solidFill>
                          <a:latin typeface="Helvetica Neue Medium"/>
                          <a:ea typeface="Helvetica Neue Medium"/>
                          <a:cs typeface="Helvetica Neue Medium"/>
                          <a:sym typeface="Helvetica Neue Medium"/>
                        </a:defRPr>
                      </a:pPr>
                    </a:p>
                  </p:txBody>
                </p:sp>
                <p:sp>
                  <p:nvSpPr>
                    <p:cNvPr id="615" name="Circle"/>
                    <p:cNvSpPr/>
                    <p:nvPr/>
                  </p:nvSpPr>
                  <p:spPr>
                    <a:xfrm>
                      <a:off x="0" y="1290809"/>
                      <a:ext cx="266432" cy="266433"/>
                    </a:xfrm>
                    <a:prstGeom prst="ellipse">
                      <a:avLst/>
                    </a:prstGeom>
                    <a:solidFill>
                      <a:srgbClr val="375D7E"/>
                    </a:solidFill>
                    <a:ln w="38100" cap="flat">
                      <a:solidFill>
                        <a:srgbClr val="FFFFFF"/>
                      </a:solidFill>
                      <a:prstDash val="solid"/>
                      <a:miter lim="400000"/>
                    </a:ln>
                    <a:effectLst/>
                  </p:spPr>
                  <p:txBody>
                    <a:bodyPr wrap="square" lIns="71436" tIns="71436" rIns="71436" bIns="71436" numCol="1" anchor="ctr">
                      <a:noAutofit/>
                    </a:bodyPr>
                    <a:lstStyle/>
                    <a:p>
                      <a:pPr defTabSz="821530">
                        <a:defRPr sz="3000">
                          <a:solidFill>
                            <a:srgbClr val="FFFFFF"/>
                          </a:solidFill>
                          <a:latin typeface="Helvetica Neue Medium"/>
                          <a:ea typeface="Helvetica Neue Medium"/>
                          <a:cs typeface="Helvetica Neue Medium"/>
                          <a:sym typeface="Helvetica Neue Medium"/>
                        </a:defRPr>
                      </a:pPr>
                    </a:p>
                  </p:txBody>
                </p:sp>
              </p:grpSp>
            </p:grpSp>
            <p:grpSp>
              <p:nvGrpSpPr>
                <p:cNvPr id="622" name="Group"/>
                <p:cNvGrpSpPr/>
                <p:nvPr/>
              </p:nvGrpSpPr>
              <p:grpSpPr>
                <a:xfrm rot="19800000">
                  <a:off x="645404" y="-37708"/>
                  <a:ext cx="266433" cy="1557242"/>
                  <a:chOff x="0" y="0"/>
                  <a:chExt cx="266431" cy="1557241"/>
                </a:xfrm>
              </p:grpSpPr>
              <p:sp>
                <p:nvSpPr>
                  <p:cNvPr id="618" name="Line"/>
                  <p:cNvSpPr/>
                  <p:nvPr/>
                </p:nvSpPr>
                <p:spPr>
                  <a:xfrm flipH="1">
                    <a:off x="133215" y="143416"/>
                    <a:ext cx="1" cy="1267443"/>
                  </a:xfrm>
                  <a:prstGeom prst="line">
                    <a:avLst/>
                  </a:prstGeom>
                  <a:noFill/>
                  <a:ln w="76200" cap="flat">
                    <a:solidFill>
                      <a:srgbClr val="D6D6D6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8" tIns="45718" rIns="45718" bIns="45718" numCol="1" anchor="t">
                    <a:noAutofit/>
                  </a:bodyPr>
                  <a:lstStyle/>
                  <a:p>
                    <a:pPr defTabSz="821530">
                      <a:defRPr sz="5000">
                        <a:solidFill>
                          <a:srgbClr val="000000"/>
                        </a:solidFill>
                        <a:latin typeface="Helvetica Light"/>
                        <a:ea typeface="Helvetica Light"/>
                        <a:cs typeface="Helvetica Light"/>
                        <a:sym typeface="Helvetica Light"/>
                      </a:defRPr>
                    </a:pPr>
                  </a:p>
                </p:txBody>
              </p:sp>
              <p:grpSp>
                <p:nvGrpSpPr>
                  <p:cNvPr id="621" name="Group"/>
                  <p:cNvGrpSpPr/>
                  <p:nvPr/>
                </p:nvGrpSpPr>
                <p:grpSpPr>
                  <a:xfrm>
                    <a:off x="0" y="-1"/>
                    <a:ext cx="266432" cy="1557243"/>
                    <a:chOff x="0" y="0"/>
                    <a:chExt cx="266431" cy="1557241"/>
                  </a:xfrm>
                </p:grpSpPr>
                <p:sp>
                  <p:nvSpPr>
                    <p:cNvPr id="619" name="Circle"/>
                    <p:cNvSpPr/>
                    <p:nvPr/>
                  </p:nvSpPr>
                  <p:spPr>
                    <a:xfrm>
                      <a:off x="0" y="0"/>
                      <a:ext cx="266432" cy="266430"/>
                    </a:xfrm>
                    <a:prstGeom prst="ellipse">
                      <a:avLst/>
                    </a:prstGeom>
                    <a:solidFill>
                      <a:srgbClr val="375D7E"/>
                    </a:solidFill>
                    <a:ln w="38100" cap="flat">
                      <a:solidFill>
                        <a:srgbClr val="FFFFFF"/>
                      </a:solidFill>
                      <a:prstDash val="solid"/>
                      <a:miter lim="400000"/>
                    </a:ln>
                    <a:effectLst/>
                  </p:spPr>
                  <p:txBody>
                    <a:bodyPr wrap="square" lIns="71436" tIns="71436" rIns="71436" bIns="71436" numCol="1" anchor="ctr">
                      <a:noAutofit/>
                    </a:bodyPr>
                    <a:lstStyle/>
                    <a:p>
                      <a:pPr defTabSz="821530">
                        <a:defRPr sz="3000">
                          <a:solidFill>
                            <a:srgbClr val="FFFFFF"/>
                          </a:solidFill>
                          <a:latin typeface="Helvetica Neue Medium"/>
                          <a:ea typeface="Helvetica Neue Medium"/>
                          <a:cs typeface="Helvetica Neue Medium"/>
                          <a:sym typeface="Helvetica Neue Medium"/>
                        </a:defRPr>
                      </a:pPr>
                    </a:p>
                  </p:txBody>
                </p:sp>
                <p:sp>
                  <p:nvSpPr>
                    <p:cNvPr id="620" name="Circle"/>
                    <p:cNvSpPr/>
                    <p:nvPr/>
                  </p:nvSpPr>
                  <p:spPr>
                    <a:xfrm>
                      <a:off x="0" y="1290809"/>
                      <a:ext cx="266432" cy="266433"/>
                    </a:xfrm>
                    <a:prstGeom prst="ellipse">
                      <a:avLst/>
                    </a:prstGeom>
                    <a:solidFill>
                      <a:srgbClr val="375D7E"/>
                    </a:solidFill>
                    <a:ln w="38100" cap="flat">
                      <a:solidFill>
                        <a:srgbClr val="FFFFFF"/>
                      </a:solidFill>
                      <a:prstDash val="solid"/>
                      <a:miter lim="400000"/>
                    </a:ln>
                    <a:effectLst/>
                  </p:spPr>
                  <p:txBody>
                    <a:bodyPr wrap="square" lIns="71436" tIns="71436" rIns="71436" bIns="71436" numCol="1" anchor="ctr">
                      <a:noAutofit/>
                    </a:bodyPr>
                    <a:lstStyle/>
                    <a:p>
                      <a:pPr defTabSz="821530">
                        <a:defRPr sz="3000">
                          <a:solidFill>
                            <a:srgbClr val="FFFFFF"/>
                          </a:solidFill>
                          <a:latin typeface="Helvetica Neue Medium"/>
                          <a:ea typeface="Helvetica Neue Medium"/>
                          <a:cs typeface="Helvetica Neue Medium"/>
                          <a:sym typeface="Helvetica Neue Medium"/>
                        </a:defRPr>
                      </a:pPr>
                    </a:p>
                  </p:txBody>
                </p:sp>
              </p:grpSp>
            </p:grpSp>
            <p:grpSp>
              <p:nvGrpSpPr>
                <p:cNvPr id="627" name="Group"/>
                <p:cNvGrpSpPr/>
                <p:nvPr/>
              </p:nvGrpSpPr>
              <p:grpSpPr>
                <a:xfrm flipH="1" rot="12600000">
                  <a:off x="645404" y="-37708"/>
                  <a:ext cx="266433" cy="1557242"/>
                  <a:chOff x="0" y="0"/>
                  <a:chExt cx="266431" cy="1557241"/>
                </a:xfrm>
              </p:grpSpPr>
              <p:sp>
                <p:nvSpPr>
                  <p:cNvPr id="623" name="Line"/>
                  <p:cNvSpPr/>
                  <p:nvPr/>
                </p:nvSpPr>
                <p:spPr>
                  <a:xfrm flipH="1">
                    <a:off x="133215" y="143416"/>
                    <a:ext cx="1" cy="1267443"/>
                  </a:xfrm>
                  <a:prstGeom prst="line">
                    <a:avLst/>
                  </a:prstGeom>
                  <a:noFill/>
                  <a:ln w="76200" cap="flat">
                    <a:solidFill>
                      <a:srgbClr val="D6D6D6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8" tIns="45718" rIns="45718" bIns="45718" numCol="1" anchor="t">
                    <a:noAutofit/>
                  </a:bodyPr>
                  <a:lstStyle/>
                  <a:p>
                    <a:pPr defTabSz="821530">
                      <a:defRPr sz="5000">
                        <a:solidFill>
                          <a:srgbClr val="000000"/>
                        </a:solidFill>
                        <a:latin typeface="Helvetica Light"/>
                        <a:ea typeface="Helvetica Light"/>
                        <a:cs typeface="Helvetica Light"/>
                        <a:sym typeface="Helvetica Light"/>
                      </a:defRPr>
                    </a:pPr>
                  </a:p>
                </p:txBody>
              </p:sp>
              <p:grpSp>
                <p:nvGrpSpPr>
                  <p:cNvPr id="626" name="Group"/>
                  <p:cNvGrpSpPr/>
                  <p:nvPr/>
                </p:nvGrpSpPr>
                <p:grpSpPr>
                  <a:xfrm>
                    <a:off x="0" y="-1"/>
                    <a:ext cx="266432" cy="1557243"/>
                    <a:chOff x="0" y="0"/>
                    <a:chExt cx="266431" cy="1557241"/>
                  </a:xfrm>
                </p:grpSpPr>
                <p:sp>
                  <p:nvSpPr>
                    <p:cNvPr id="624" name="Circle"/>
                    <p:cNvSpPr/>
                    <p:nvPr/>
                  </p:nvSpPr>
                  <p:spPr>
                    <a:xfrm>
                      <a:off x="0" y="0"/>
                      <a:ext cx="266432" cy="266430"/>
                    </a:xfrm>
                    <a:prstGeom prst="ellipse">
                      <a:avLst/>
                    </a:prstGeom>
                    <a:solidFill>
                      <a:srgbClr val="375D7E"/>
                    </a:solidFill>
                    <a:ln w="38100" cap="flat">
                      <a:solidFill>
                        <a:srgbClr val="FFFFFF"/>
                      </a:solidFill>
                      <a:prstDash val="solid"/>
                      <a:miter lim="400000"/>
                    </a:ln>
                    <a:effectLst/>
                  </p:spPr>
                  <p:txBody>
                    <a:bodyPr wrap="square" lIns="71436" tIns="71436" rIns="71436" bIns="71436" numCol="1" anchor="ctr">
                      <a:noAutofit/>
                    </a:bodyPr>
                    <a:lstStyle/>
                    <a:p>
                      <a:pPr defTabSz="821530">
                        <a:defRPr sz="3000">
                          <a:solidFill>
                            <a:srgbClr val="FFFFFF"/>
                          </a:solidFill>
                          <a:latin typeface="Helvetica Neue Medium"/>
                          <a:ea typeface="Helvetica Neue Medium"/>
                          <a:cs typeface="Helvetica Neue Medium"/>
                          <a:sym typeface="Helvetica Neue Medium"/>
                        </a:defRPr>
                      </a:pPr>
                    </a:p>
                  </p:txBody>
                </p:sp>
                <p:sp>
                  <p:nvSpPr>
                    <p:cNvPr id="625" name="Circle"/>
                    <p:cNvSpPr/>
                    <p:nvPr/>
                  </p:nvSpPr>
                  <p:spPr>
                    <a:xfrm>
                      <a:off x="0" y="1290809"/>
                      <a:ext cx="266432" cy="266433"/>
                    </a:xfrm>
                    <a:prstGeom prst="ellipse">
                      <a:avLst/>
                    </a:prstGeom>
                    <a:solidFill>
                      <a:srgbClr val="375D7E"/>
                    </a:solidFill>
                    <a:ln w="38100" cap="flat">
                      <a:solidFill>
                        <a:srgbClr val="FFFFFF"/>
                      </a:solidFill>
                      <a:prstDash val="solid"/>
                      <a:miter lim="400000"/>
                    </a:ln>
                    <a:effectLst/>
                  </p:spPr>
                  <p:txBody>
                    <a:bodyPr wrap="square" lIns="71436" tIns="71436" rIns="71436" bIns="71436" numCol="1" anchor="ctr">
                      <a:noAutofit/>
                    </a:bodyPr>
                    <a:lstStyle/>
                    <a:p>
                      <a:pPr defTabSz="821530">
                        <a:defRPr sz="3000">
                          <a:solidFill>
                            <a:srgbClr val="FFFFFF"/>
                          </a:solidFill>
                          <a:latin typeface="Helvetica Neue Medium"/>
                          <a:ea typeface="Helvetica Neue Medium"/>
                          <a:cs typeface="Helvetica Neue Medium"/>
                          <a:sym typeface="Helvetica Neue Medium"/>
                        </a:defRPr>
                      </a:pPr>
                    </a:p>
                  </p:txBody>
                </p:sp>
              </p:grpSp>
            </p:grpSp>
          </p:grpSp>
          <p:grpSp>
            <p:nvGrpSpPr>
              <p:cNvPr id="654" name="Group"/>
              <p:cNvGrpSpPr/>
              <p:nvPr/>
            </p:nvGrpSpPr>
            <p:grpSpPr>
              <a:xfrm>
                <a:off x="2117611" y="-1"/>
                <a:ext cx="1557242" cy="1481828"/>
                <a:chOff x="0" y="0"/>
                <a:chExt cx="1557241" cy="1481826"/>
              </a:xfrm>
            </p:grpSpPr>
            <p:sp>
              <p:nvSpPr>
                <p:cNvPr id="629" name="Line"/>
                <p:cNvSpPr/>
                <p:nvPr/>
              </p:nvSpPr>
              <p:spPr>
                <a:xfrm flipH="1" flipV="1">
                  <a:off x="438298" y="180313"/>
                  <a:ext cx="1038696" cy="599692"/>
                </a:xfrm>
                <a:prstGeom prst="line">
                  <a:avLst/>
                </a:prstGeom>
                <a:noFill/>
                <a:ln w="76200" cap="flat">
                  <a:solidFill>
                    <a:srgbClr val="D6D6D6"/>
                  </a:solidFill>
                  <a:prstDash val="solid"/>
                  <a:miter lim="400000"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pPr defTabSz="821530">
                    <a:defRPr sz="5000">
                      <a:solidFill>
                        <a:srgbClr val="000000"/>
                      </a:solidFill>
                      <a:latin typeface="Helvetica Light"/>
                      <a:ea typeface="Helvetica Light"/>
                      <a:cs typeface="Helvetica Light"/>
                      <a:sym typeface="Helvetica Light"/>
                    </a:defRPr>
                  </a:pPr>
                </a:p>
              </p:txBody>
            </p:sp>
            <p:sp>
              <p:nvSpPr>
                <p:cNvPr id="630" name="Line"/>
                <p:cNvSpPr/>
                <p:nvPr/>
              </p:nvSpPr>
              <p:spPr>
                <a:xfrm flipH="1" flipV="1">
                  <a:off x="106872" y="724039"/>
                  <a:ext cx="1038697" cy="599692"/>
                </a:xfrm>
                <a:prstGeom prst="line">
                  <a:avLst/>
                </a:prstGeom>
                <a:noFill/>
                <a:ln w="76200" cap="flat">
                  <a:solidFill>
                    <a:srgbClr val="D6D6D6"/>
                  </a:solidFill>
                  <a:prstDash val="solid"/>
                  <a:miter lim="400000"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pPr defTabSz="821530">
                    <a:defRPr sz="5000">
                      <a:solidFill>
                        <a:srgbClr val="000000"/>
                      </a:solidFill>
                      <a:latin typeface="Helvetica Light"/>
                      <a:ea typeface="Helvetica Light"/>
                      <a:cs typeface="Helvetica Light"/>
                      <a:sym typeface="Helvetica Light"/>
                    </a:defRPr>
                  </a:pPr>
                </a:p>
              </p:txBody>
            </p:sp>
            <p:sp>
              <p:nvSpPr>
                <p:cNvPr id="631" name="Line"/>
                <p:cNvSpPr/>
                <p:nvPr/>
              </p:nvSpPr>
              <p:spPr>
                <a:xfrm flipH="1">
                  <a:off x="86342" y="158533"/>
                  <a:ext cx="1028957" cy="616253"/>
                </a:xfrm>
                <a:prstGeom prst="line">
                  <a:avLst/>
                </a:prstGeom>
                <a:noFill/>
                <a:ln w="76200" cap="flat">
                  <a:solidFill>
                    <a:srgbClr val="D6D6D6"/>
                  </a:solidFill>
                  <a:prstDash val="solid"/>
                  <a:miter lim="400000"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pPr defTabSz="821530">
                    <a:defRPr sz="5000">
                      <a:solidFill>
                        <a:srgbClr val="000000"/>
                      </a:solidFill>
                      <a:latin typeface="Helvetica Light"/>
                      <a:ea typeface="Helvetica Light"/>
                      <a:cs typeface="Helvetica Light"/>
                      <a:sym typeface="Helvetica Light"/>
                    </a:defRPr>
                  </a:pPr>
                </a:p>
              </p:txBody>
            </p:sp>
            <p:sp>
              <p:nvSpPr>
                <p:cNvPr id="632" name="Line"/>
                <p:cNvSpPr/>
                <p:nvPr/>
              </p:nvSpPr>
              <p:spPr>
                <a:xfrm>
                  <a:off x="417439" y="1278150"/>
                  <a:ext cx="722363" cy="1"/>
                </a:xfrm>
                <a:prstGeom prst="line">
                  <a:avLst/>
                </a:prstGeom>
                <a:noFill/>
                <a:ln w="76200" cap="flat">
                  <a:solidFill>
                    <a:srgbClr val="D6D6D6"/>
                  </a:solidFill>
                  <a:prstDash val="solid"/>
                  <a:miter lim="400000"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pPr defTabSz="821530">
                    <a:defRPr sz="5000">
                      <a:solidFill>
                        <a:srgbClr val="000000"/>
                      </a:solidFill>
                      <a:latin typeface="Helvetica Light"/>
                      <a:ea typeface="Helvetica Light"/>
                      <a:cs typeface="Helvetica Light"/>
                      <a:sym typeface="Helvetica Light"/>
                    </a:defRPr>
                  </a:pPr>
                </a:p>
              </p:txBody>
            </p:sp>
            <p:sp>
              <p:nvSpPr>
                <p:cNvPr id="633" name="Line"/>
                <p:cNvSpPr/>
                <p:nvPr/>
              </p:nvSpPr>
              <p:spPr>
                <a:xfrm>
                  <a:off x="417439" y="180360"/>
                  <a:ext cx="722363" cy="1"/>
                </a:xfrm>
                <a:prstGeom prst="line">
                  <a:avLst/>
                </a:prstGeom>
                <a:noFill/>
                <a:ln w="76200" cap="flat">
                  <a:solidFill>
                    <a:srgbClr val="D6D6D6"/>
                  </a:solidFill>
                  <a:prstDash val="solid"/>
                  <a:miter lim="400000"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pPr defTabSz="821530">
                    <a:defRPr sz="5000">
                      <a:solidFill>
                        <a:srgbClr val="000000"/>
                      </a:solidFill>
                      <a:latin typeface="Helvetica Light"/>
                      <a:ea typeface="Helvetica Light"/>
                      <a:cs typeface="Helvetica Light"/>
                      <a:sym typeface="Helvetica Light"/>
                    </a:defRPr>
                  </a:pPr>
                </a:p>
              </p:txBody>
            </p:sp>
            <p:sp>
              <p:nvSpPr>
                <p:cNvPr id="634" name="Line"/>
                <p:cNvSpPr/>
                <p:nvPr/>
              </p:nvSpPr>
              <p:spPr>
                <a:xfrm flipV="1">
                  <a:off x="119464" y="167367"/>
                  <a:ext cx="361182" cy="625584"/>
                </a:xfrm>
                <a:prstGeom prst="line">
                  <a:avLst/>
                </a:prstGeom>
                <a:noFill/>
                <a:ln w="76200" cap="flat">
                  <a:solidFill>
                    <a:srgbClr val="D6D6D6"/>
                  </a:solidFill>
                  <a:prstDash val="solid"/>
                  <a:miter lim="400000"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pPr defTabSz="821530">
                    <a:defRPr sz="5000">
                      <a:solidFill>
                        <a:srgbClr val="000000"/>
                      </a:solidFill>
                      <a:latin typeface="Helvetica Light"/>
                      <a:ea typeface="Helvetica Light"/>
                      <a:cs typeface="Helvetica Light"/>
                      <a:sym typeface="Helvetica Light"/>
                    </a:defRPr>
                  </a:pPr>
                </a:p>
              </p:txBody>
            </p:sp>
            <p:sp>
              <p:nvSpPr>
                <p:cNvPr id="635" name="Line"/>
                <p:cNvSpPr/>
                <p:nvPr/>
              </p:nvSpPr>
              <p:spPr>
                <a:xfrm flipV="1">
                  <a:off x="1086782" y="749193"/>
                  <a:ext cx="361182" cy="625584"/>
                </a:xfrm>
                <a:prstGeom prst="line">
                  <a:avLst/>
                </a:prstGeom>
                <a:noFill/>
                <a:ln w="76200" cap="flat">
                  <a:solidFill>
                    <a:srgbClr val="D6D6D6"/>
                  </a:solidFill>
                  <a:prstDash val="solid"/>
                  <a:miter lim="400000"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pPr defTabSz="821530">
                    <a:defRPr sz="5000">
                      <a:solidFill>
                        <a:srgbClr val="000000"/>
                      </a:solidFill>
                      <a:latin typeface="Helvetica Light"/>
                      <a:ea typeface="Helvetica Light"/>
                      <a:cs typeface="Helvetica Light"/>
                      <a:sym typeface="Helvetica Light"/>
                    </a:defRPr>
                  </a:pPr>
                </a:p>
              </p:txBody>
            </p:sp>
            <p:sp>
              <p:nvSpPr>
                <p:cNvPr id="636" name="Line"/>
                <p:cNvSpPr/>
                <p:nvPr/>
              </p:nvSpPr>
              <p:spPr>
                <a:xfrm>
                  <a:off x="138447" y="723793"/>
                  <a:ext cx="361182" cy="625584"/>
                </a:xfrm>
                <a:prstGeom prst="line">
                  <a:avLst/>
                </a:prstGeom>
                <a:noFill/>
                <a:ln w="76200" cap="flat">
                  <a:solidFill>
                    <a:srgbClr val="D6D6D6"/>
                  </a:solidFill>
                  <a:prstDash val="solid"/>
                  <a:miter lim="400000"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pPr defTabSz="821530">
                    <a:defRPr sz="5000">
                      <a:solidFill>
                        <a:srgbClr val="000000"/>
                      </a:solidFill>
                      <a:latin typeface="Helvetica Light"/>
                      <a:ea typeface="Helvetica Light"/>
                      <a:cs typeface="Helvetica Light"/>
                      <a:sym typeface="Helvetica Light"/>
                    </a:defRPr>
                  </a:pPr>
                </a:p>
              </p:txBody>
            </p:sp>
            <p:sp>
              <p:nvSpPr>
                <p:cNvPr id="637" name="Line"/>
                <p:cNvSpPr/>
                <p:nvPr/>
              </p:nvSpPr>
              <p:spPr>
                <a:xfrm flipH="1">
                  <a:off x="372616" y="737235"/>
                  <a:ext cx="1028957" cy="616253"/>
                </a:xfrm>
                <a:prstGeom prst="line">
                  <a:avLst/>
                </a:prstGeom>
                <a:noFill/>
                <a:ln w="76200" cap="flat">
                  <a:solidFill>
                    <a:srgbClr val="D6D6D6"/>
                  </a:solidFill>
                  <a:prstDash val="solid"/>
                  <a:miter lim="400000"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pPr defTabSz="821530">
                    <a:defRPr sz="5000">
                      <a:solidFill>
                        <a:srgbClr val="000000"/>
                      </a:solidFill>
                      <a:latin typeface="Helvetica Light"/>
                      <a:ea typeface="Helvetica Light"/>
                      <a:cs typeface="Helvetica Light"/>
                      <a:sym typeface="Helvetica Light"/>
                    </a:defRPr>
                  </a:pPr>
                </a:p>
              </p:txBody>
            </p:sp>
            <p:sp>
              <p:nvSpPr>
                <p:cNvPr id="638" name="Line"/>
                <p:cNvSpPr/>
                <p:nvPr/>
              </p:nvSpPr>
              <p:spPr>
                <a:xfrm>
                  <a:off x="1068047" y="117845"/>
                  <a:ext cx="361181" cy="625584"/>
                </a:xfrm>
                <a:prstGeom prst="line">
                  <a:avLst/>
                </a:prstGeom>
                <a:noFill/>
                <a:ln w="76200" cap="flat">
                  <a:solidFill>
                    <a:srgbClr val="D6D6D6"/>
                  </a:solidFill>
                  <a:prstDash val="solid"/>
                  <a:miter lim="400000"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pPr defTabSz="821530">
                    <a:defRPr sz="5000">
                      <a:solidFill>
                        <a:srgbClr val="000000"/>
                      </a:solidFill>
                      <a:latin typeface="Helvetica Light"/>
                      <a:ea typeface="Helvetica Light"/>
                      <a:cs typeface="Helvetica Light"/>
                      <a:sym typeface="Helvetica Light"/>
                    </a:defRPr>
                  </a:pPr>
                </a:p>
              </p:txBody>
            </p:sp>
            <p:grpSp>
              <p:nvGrpSpPr>
                <p:cNvPr id="643" name="Group"/>
                <p:cNvGrpSpPr/>
                <p:nvPr/>
              </p:nvGrpSpPr>
              <p:grpSpPr>
                <a:xfrm rot="16200000">
                  <a:off x="645404" y="-30315"/>
                  <a:ext cx="266433" cy="1557242"/>
                  <a:chOff x="0" y="0"/>
                  <a:chExt cx="266431" cy="1557241"/>
                </a:xfrm>
              </p:grpSpPr>
              <p:sp>
                <p:nvSpPr>
                  <p:cNvPr id="639" name="Line"/>
                  <p:cNvSpPr/>
                  <p:nvPr/>
                </p:nvSpPr>
                <p:spPr>
                  <a:xfrm flipH="1">
                    <a:off x="133215" y="143416"/>
                    <a:ext cx="1" cy="1267443"/>
                  </a:xfrm>
                  <a:prstGeom prst="line">
                    <a:avLst/>
                  </a:prstGeom>
                  <a:noFill/>
                  <a:ln w="76200" cap="flat">
                    <a:solidFill>
                      <a:srgbClr val="D6D6D6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8" tIns="45718" rIns="45718" bIns="45718" numCol="1" anchor="t">
                    <a:noAutofit/>
                  </a:bodyPr>
                  <a:lstStyle/>
                  <a:p>
                    <a:pPr defTabSz="821530">
                      <a:defRPr sz="5000">
                        <a:solidFill>
                          <a:srgbClr val="000000"/>
                        </a:solidFill>
                        <a:latin typeface="Helvetica Light"/>
                        <a:ea typeface="Helvetica Light"/>
                        <a:cs typeface="Helvetica Light"/>
                        <a:sym typeface="Helvetica Light"/>
                      </a:defRPr>
                    </a:pPr>
                  </a:p>
                </p:txBody>
              </p:sp>
              <p:grpSp>
                <p:nvGrpSpPr>
                  <p:cNvPr id="642" name="Group"/>
                  <p:cNvGrpSpPr/>
                  <p:nvPr/>
                </p:nvGrpSpPr>
                <p:grpSpPr>
                  <a:xfrm>
                    <a:off x="0" y="-1"/>
                    <a:ext cx="266432" cy="1557243"/>
                    <a:chOff x="0" y="0"/>
                    <a:chExt cx="266431" cy="1557241"/>
                  </a:xfrm>
                </p:grpSpPr>
                <p:sp>
                  <p:nvSpPr>
                    <p:cNvPr id="640" name="Circle"/>
                    <p:cNvSpPr/>
                    <p:nvPr/>
                  </p:nvSpPr>
                  <p:spPr>
                    <a:xfrm>
                      <a:off x="0" y="0"/>
                      <a:ext cx="266432" cy="266430"/>
                    </a:xfrm>
                    <a:prstGeom prst="ellipse">
                      <a:avLst/>
                    </a:prstGeom>
                    <a:solidFill>
                      <a:srgbClr val="375D7E"/>
                    </a:solidFill>
                    <a:ln w="38100" cap="flat">
                      <a:solidFill>
                        <a:srgbClr val="FFFFFF"/>
                      </a:solidFill>
                      <a:prstDash val="solid"/>
                      <a:miter lim="400000"/>
                    </a:ln>
                    <a:effectLst/>
                  </p:spPr>
                  <p:txBody>
                    <a:bodyPr wrap="square" lIns="71436" tIns="71436" rIns="71436" bIns="71436" numCol="1" anchor="ctr">
                      <a:noAutofit/>
                    </a:bodyPr>
                    <a:lstStyle/>
                    <a:p>
                      <a:pPr defTabSz="821530">
                        <a:defRPr sz="3000">
                          <a:solidFill>
                            <a:srgbClr val="FFFFFF"/>
                          </a:solidFill>
                          <a:latin typeface="Helvetica Neue Medium"/>
                          <a:ea typeface="Helvetica Neue Medium"/>
                          <a:cs typeface="Helvetica Neue Medium"/>
                          <a:sym typeface="Helvetica Neue Medium"/>
                        </a:defRPr>
                      </a:pPr>
                    </a:p>
                  </p:txBody>
                </p:sp>
                <p:sp>
                  <p:nvSpPr>
                    <p:cNvPr id="641" name="Circle"/>
                    <p:cNvSpPr/>
                    <p:nvPr/>
                  </p:nvSpPr>
                  <p:spPr>
                    <a:xfrm>
                      <a:off x="0" y="1290809"/>
                      <a:ext cx="266432" cy="266433"/>
                    </a:xfrm>
                    <a:prstGeom prst="ellipse">
                      <a:avLst/>
                    </a:prstGeom>
                    <a:solidFill>
                      <a:srgbClr val="375D7E"/>
                    </a:solidFill>
                    <a:ln w="38100" cap="flat">
                      <a:solidFill>
                        <a:srgbClr val="FFFFFF"/>
                      </a:solidFill>
                      <a:prstDash val="solid"/>
                      <a:miter lim="400000"/>
                    </a:ln>
                    <a:effectLst/>
                  </p:spPr>
                  <p:txBody>
                    <a:bodyPr wrap="square" lIns="71436" tIns="71436" rIns="71436" bIns="71436" numCol="1" anchor="ctr">
                      <a:noAutofit/>
                    </a:bodyPr>
                    <a:lstStyle/>
                    <a:p>
                      <a:pPr defTabSz="821530">
                        <a:defRPr sz="3000">
                          <a:solidFill>
                            <a:srgbClr val="FFFFFF"/>
                          </a:solidFill>
                          <a:latin typeface="Helvetica Neue Medium"/>
                          <a:ea typeface="Helvetica Neue Medium"/>
                          <a:cs typeface="Helvetica Neue Medium"/>
                          <a:sym typeface="Helvetica Neue Medium"/>
                        </a:defRPr>
                      </a:pPr>
                    </a:p>
                  </p:txBody>
                </p:sp>
              </p:grpSp>
            </p:grpSp>
            <p:grpSp>
              <p:nvGrpSpPr>
                <p:cNvPr id="648" name="Group"/>
                <p:cNvGrpSpPr/>
                <p:nvPr/>
              </p:nvGrpSpPr>
              <p:grpSpPr>
                <a:xfrm rot="19800000">
                  <a:off x="645404" y="-37708"/>
                  <a:ext cx="266433" cy="1557242"/>
                  <a:chOff x="0" y="0"/>
                  <a:chExt cx="266431" cy="1557241"/>
                </a:xfrm>
              </p:grpSpPr>
              <p:sp>
                <p:nvSpPr>
                  <p:cNvPr id="644" name="Line"/>
                  <p:cNvSpPr/>
                  <p:nvPr/>
                </p:nvSpPr>
                <p:spPr>
                  <a:xfrm flipH="1">
                    <a:off x="133215" y="143416"/>
                    <a:ext cx="1" cy="1267443"/>
                  </a:xfrm>
                  <a:prstGeom prst="line">
                    <a:avLst/>
                  </a:prstGeom>
                  <a:noFill/>
                  <a:ln w="76200" cap="flat">
                    <a:solidFill>
                      <a:srgbClr val="D6D6D6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8" tIns="45718" rIns="45718" bIns="45718" numCol="1" anchor="t">
                    <a:noAutofit/>
                  </a:bodyPr>
                  <a:lstStyle/>
                  <a:p>
                    <a:pPr defTabSz="821530">
                      <a:defRPr sz="5000">
                        <a:solidFill>
                          <a:srgbClr val="000000"/>
                        </a:solidFill>
                        <a:latin typeface="Helvetica Light"/>
                        <a:ea typeface="Helvetica Light"/>
                        <a:cs typeface="Helvetica Light"/>
                        <a:sym typeface="Helvetica Light"/>
                      </a:defRPr>
                    </a:pPr>
                  </a:p>
                </p:txBody>
              </p:sp>
              <p:grpSp>
                <p:nvGrpSpPr>
                  <p:cNvPr id="647" name="Group"/>
                  <p:cNvGrpSpPr/>
                  <p:nvPr/>
                </p:nvGrpSpPr>
                <p:grpSpPr>
                  <a:xfrm>
                    <a:off x="0" y="-1"/>
                    <a:ext cx="266432" cy="1557243"/>
                    <a:chOff x="0" y="0"/>
                    <a:chExt cx="266431" cy="1557241"/>
                  </a:xfrm>
                </p:grpSpPr>
                <p:sp>
                  <p:nvSpPr>
                    <p:cNvPr id="645" name="Circle"/>
                    <p:cNvSpPr/>
                    <p:nvPr/>
                  </p:nvSpPr>
                  <p:spPr>
                    <a:xfrm>
                      <a:off x="0" y="0"/>
                      <a:ext cx="266432" cy="266430"/>
                    </a:xfrm>
                    <a:prstGeom prst="ellipse">
                      <a:avLst/>
                    </a:prstGeom>
                    <a:solidFill>
                      <a:srgbClr val="375D7E"/>
                    </a:solidFill>
                    <a:ln w="38100" cap="flat">
                      <a:solidFill>
                        <a:srgbClr val="FFFFFF"/>
                      </a:solidFill>
                      <a:prstDash val="solid"/>
                      <a:miter lim="400000"/>
                    </a:ln>
                    <a:effectLst/>
                  </p:spPr>
                  <p:txBody>
                    <a:bodyPr wrap="square" lIns="71436" tIns="71436" rIns="71436" bIns="71436" numCol="1" anchor="ctr">
                      <a:noAutofit/>
                    </a:bodyPr>
                    <a:lstStyle/>
                    <a:p>
                      <a:pPr defTabSz="821530">
                        <a:defRPr sz="3000">
                          <a:solidFill>
                            <a:srgbClr val="FFFFFF"/>
                          </a:solidFill>
                          <a:latin typeface="Helvetica Neue Medium"/>
                          <a:ea typeface="Helvetica Neue Medium"/>
                          <a:cs typeface="Helvetica Neue Medium"/>
                          <a:sym typeface="Helvetica Neue Medium"/>
                        </a:defRPr>
                      </a:pPr>
                    </a:p>
                  </p:txBody>
                </p:sp>
                <p:sp>
                  <p:nvSpPr>
                    <p:cNvPr id="646" name="Circle"/>
                    <p:cNvSpPr/>
                    <p:nvPr/>
                  </p:nvSpPr>
                  <p:spPr>
                    <a:xfrm>
                      <a:off x="0" y="1290809"/>
                      <a:ext cx="266432" cy="266433"/>
                    </a:xfrm>
                    <a:prstGeom prst="ellipse">
                      <a:avLst/>
                    </a:prstGeom>
                    <a:solidFill>
                      <a:srgbClr val="375D7E"/>
                    </a:solidFill>
                    <a:ln w="38100" cap="flat">
                      <a:solidFill>
                        <a:srgbClr val="FFFFFF"/>
                      </a:solidFill>
                      <a:prstDash val="solid"/>
                      <a:miter lim="400000"/>
                    </a:ln>
                    <a:effectLst/>
                  </p:spPr>
                  <p:txBody>
                    <a:bodyPr wrap="square" lIns="71436" tIns="71436" rIns="71436" bIns="71436" numCol="1" anchor="ctr">
                      <a:noAutofit/>
                    </a:bodyPr>
                    <a:lstStyle/>
                    <a:p>
                      <a:pPr defTabSz="821530">
                        <a:defRPr sz="3000">
                          <a:solidFill>
                            <a:srgbClr val="FFFFFF"/>
                          </a:solidFill>
                          <a:latin typeface="Helvetica Neue Medium"/>
                          <a:ea typeface="Helvetica Neue Medium"/>
                          <a:cs typeface="Helvetica Neue Medium"/>
                          <a:sym typeface="Helvetica Neue Medium"/>
                        </a:defRPr>
                      </a:pPr>
                    </a:p>
                  </p:txBody>
                </p:sp>
              </p:grpSp>
            </p:grpSp>
            <p:grpSp>
              <p:nvGrpSpPr>
                <p:cNvPr id="653" name="Group"/>
                <p:cNvGrpSpPr/>
                <p:nvPr/>
              </p:nvGrpSpPr>
              <p:grpSpPr>
                <a:xfrm flipH="1" rot="12600000">
                  <a:off x="645404" y="-37708"/>
                  <a:ext cx="266433" cy="1557242"/>
                  <a:chOff x="0" y="0"/>
                  <a:chExt cx="266431" cy="1557241"/>
                </a:xfrm>
              </p:grpSpPr>
              <p:sp>
                <p:nvSpPr>
                  <p:cNvPr id="649" name="Line"/>
                  <p:cNvSpPr/>
                  <p:nvPr/>
                </p:nvSpPr>
                <p:spPr>
                  <a:xfrm flipH="1">
                    <a:off x="133215" y="143416"/>
                    <a:ext cx="1" cy="1267443"/>
                  </a:xfrm>
                  <a:prstGeom prst="line">
                    <a:avLst/>
                  </a:prstGeom>
                  <a:noFill/>
                  <a:ln w="76200" cap="flat">
                    <a:solidFill>
                      <a:srgbClr val="D6D6D6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8" tIns="45718" rIns="45718" bIns="45718" numCol="1" anchor="t">
                    <a:noAutofit/>
                  </a:bodyPr>
                  <a:lstStyle/>
                  <a:p>
                    <a:pPr defTabSz="821530">
                      <a:defRPr sz="5000">
                        <a:solidFill>
                          <a:srgbClr val="000000"/>
                        </a:solidFill>
                        <a:latin typeface="Helvetica Light"/>
                        <a:ea typeface="Helvetica Light"/>
                        <a:cs typeface="Helvetica Light"/>
                        <a:sym typeface="Helvetica Light"/>
                      </a:defRPr>
                    </a:pPr>
                  </a:p>
                </p:txBody>
              </p:sp>
              <p:grpSp>
                <p:nvGrpSpPr>
                  <p:cNvPr id="652" name="Group"/>
                  <p:cNvGrpSpPr/>
                  <p:nvPr/>
                </p:nvGrpSpPr>
                <p:grpSpPr>
                  <a:xfrm>
                    <a:off x="0" y="-1"/>
                    <a:ext cx="266432" cy="1557243"/>
                    <a:chOff x="0" y="0"/>
                    <a:chExt cx="266431" cy="1557241"/>
                  </a:xfrm>
                </p:grpSpPr>
                <p:sp>
                  <p:nvSpPr>
                    <p:cNvPr id="650" name="Circle"/>
                    <p:cNvSpPr/>
                    <p:nvPr/>
                  </p:nvSpPr>
                  <p:spPr>
                    <a:xfrm>
                      <a:off x="0" y="0"/>
                      <a:ext cx="266432" cy="266430"/>
                    </a:xfrm>
                    <a:prstGeom prst="ellipse">
                      <a:avLst/>
                    </a:prstGeom>
                    <a:solidFill>
                      <a:srgbClr val="375D7E"/>
                    </a:solidFill>
                    <a:ln w="38100" cap="flat">
                      <a:solidFill>
                        <a:srgbClr val="FFFFFF"/>
                      </a:solidFill>
                      <a:prstDash val="solid"/>
                      <a:miter lim="400000"/>
                    </a:ln>
                    <a:effectLst/>
                  </p:spPr>
                  <p:txBody>
                    <a:bodyPr wrap="square" lIns="71436" tIns="71436" rIns="71436" bIns="71436" numCol="1" anchor="ctr">
                      <a:noAutofit/>
                    </a:bodyPr>
                    <a:lstStyle/>
                    <a:p>
                      <a:pPr defTabSz="821530">
                        <a:defRPr sz="3000">
                          <a:solidFill>
                            <a:srgbClr val="FFFFFF"/>
                          </a:solidFill>
                          <a:latin typeface="Helvetica Neue Medium"/>
                          <a:ea typeface="Helvetica Neue Medium"/>
                          <a:cs typeface="Helvetica Neue Medium"/>
                          <a:sym typeface="Helvetica Neue Medium"/>
                        </a:defRPr>
                      </a:pPr>
                    </a:p>
                  </p:txBody>
                </p:sp>
                <p:sp>
                  <p:nvSpPr>
                    <p:cNvPr id="651" name="Circle"/>
                    <p:cNvSpPr/>
                    <p:nvPr/>
                  </p:nvSpPr>
                  <p:spPr>
                    <a:xfrm>
                      <a:off x="0" y="1290809"/>
                      <a:ext cx="266432" cy="266433"/>
                    </a:xfrm>
                    <a:prstGeom prst="ellipse">
                      <a:avLst/>
                    </a:prstGeom>
                    <a:solidFill>
                      <a:srgbClr val="375D7E"/>
                    </a:solidFill>
                    <a:ln w="38100" cap="flat">
                      <a:solidFill>
                        <a:srgbClr val="FFFFFF"/>
                      </a:solidFill>
                      <a:prstDash val="solid"/>
                      <a:miter lim="400000"/>
                    </a:ln>
                    <a:effectLst/>
                  </p:spPr>
                  <p:txBody>
                    <a:bodyPr wrap="square" lIns="71436" tIns="71436" rIns="71436" bIns="71436" numCol="1" anchor="ctr">
                      <a:noAutofit/>
                    </a:bodyPr>
                    <a:lstStyle/>
                    <a:p>
                      <a:pPr defTabSz="821530">
                        <a:defRPr sz="3000">
                          <a:solidFill>
                            <a:srgbClr val="FFFFFF"/>
                          </a:solidFill>
                          <a:latin typeface="Helvetica Neue Medium"/>
                          <a:ea typeface="Helvetica Neue Medium"/>
                          <a:cs typeface="Helvetica Neue Medium"/>
                          <a:sym typeface="Helvetica Neue Medium"/>
                        </a:defRPr>
                      </a:pPr>
                    </a:p>
                  </p:txBody>
                </p:sp>
              </p:grpSp>
            </p:grpSp>
          </p:grpSp>
        </p:grpSp>
      </p:grpSp>
      <p:grpSp>
        <p:nvGrpSpPr>
          <p:cNvPr id="714" name="Group"/>
          <p:cNvGrpSpPr/>
          <p:nvPr/>
        </p:nvGrpSpPr>
        <p:grpSpPr>
          <a:xfrm>
            <a:off x="1870644" y="6951409"/>
            <a:ext cx="5701259" cy="2218429"/>
            <a:chOff x="0" y="0"/>
            <a:chExt cx="5701257" cy="2218427"/>
          </a:xfrm>
        </p:grpSpPr>
        <p:sp>
          <p:nvSpPr>
            <p:cNvPr id="657" name="Group"/>
            <p:cNvSpPr/>
            <p:nvPr/>
          </p:nvSpPr>
          <p:spPr>
            <a:xfrm>
              <a:off x="0" y="0"/>
              <a:ext cx="5701258" cy="2218428"/>
            </a:xfrm>
            <a:prstGeom prst="roundRect">
              <a:avLst>
                <a:gd name="adj" fmla="val 2997"/>
              </a:avLst>
            </a:prstGeom>
            <a:solidFill>
              <a:srgbClr val="FFFFFF"/>
            </a:solidFill>
            <a:ln w="12700" cap="flat">
              <a:noFill/>
              <a:miter lim="400000"/>
            </a:ln>
            <a:effectLst>
              <a:outerShdw sx="100000" sy="100000" kx="0" ky="0" algn="b" rotWithShape="0" blurRad="127000" dist="62555" dir="2414645">
                <a:srgbClr val="000000">
                  <a:alpha val="20304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  <p:grpSp>
          <p:nvGrpSpPr>
            <p:cNvPr id="713" name="Group"/>
            <p:cNvGrpSpPr/>
            <p:nvPr/>
          </p:nvGrpSpPr>
          <p:grpSpPr>
            <a:xfrm>
              <a:off x="625385" y="384459"/>
              <a:ext cx="4450488" cy="1481828"/>
              <a:chOff x="0" y="0"/>
              <a:chExt cx="4450487" cy="1481826"/>
            </a:xfrm>
          </p:grpSpPr>
          <p:sp>
            <p:nvSpPr>
              <p:cNvPr id="658" name="Line"/>
              <p:cNvSpPr/>
              <p:nvPr/>
            </p:nvSpPr>
            <p:spPr>
              <a:xfrm>
                <a:off x="2262774" y="470647"/>
                <a:ext cx="767949" cy="273159"/>
              </a:xfrm>
              <a:prstGeom prst="line">
                <a:avLst/>
              </a:prstGeom>
              <a:noFill/>
              <a:ln w="76200" cap="flat">
                <a:solidFill>
                  <a:srgbClr val="D6D6D6"/>
                </a:solidFill>
                <a:prstDash val="solid"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821530">
                  <a:defRPr sz="5000">
                    <a:solidFill>
                      <a:srgbClr val="000000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</a:p>
            </p:txBody>
          </p:sp>
          <p:sp>
            <p:nvSpPr>
              <p:cNvPr id="659" name="Line"/>
              <p:cNvSpPr/>
              <p:nvPr/>
            </p:nvSpPr>
            <p:spPr>
              <a:xfrm flipH="1">
                <a:off x="1414419" y="479522"/>
                <a:ext cx="767950" cy="273160"/>
              </a:xfrm>
              <a:prstGeom prst="line">
                <a:avLst/>
              </a:prstGeom>
              <a:noFill/>
              <a:ln w="76200" cap="flat">
                <a:solidFill>
                  <a:srgbClr val="D6D6D6"/>
                </a:solidFill>
                <a:prstDash val="solid"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821530">
                  <a:defRPr sz="5000">
                    <a:solidFill>
                      <a:srgbClr val="000000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</a:p>
            </p:txBody>
          </p:sp>
          <p:sp>
            <p:nvSpPr>
              <p:cNvPr id="660" name="Circle"/>
              <p:cNvSpPr/>
              <p:nvPr/>
            </p:nvSpPr>
            <p:spPr>
              <a:xfrm>
                <a:off x="2092028" y="346943"/>
                <a:ext cx="266432" cy="266432"/>
              </a:xfrm>
              <a:prstGeom prst="ellipse">
                <a:avLst/>
              </a:prstGeom>
              <a:solidFill>
                <a:srgbClr val="FF1712"/>
              </a:solidFill>
              <a:ln w="38100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71436" tIns="71436" rIns="71436" bIns="71436" numCol="1" anchor="ctr">
                <a:noAutofit/>
              </a:bodyPr>
              <a:lstStyle/>
              <a:p>
                <a:pPr defTabSz="821530">
                  <a:defRPr sz="30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</a:p>
            </p:txBody>
          </p:sp>
          <p:grpSp>
            <p:nvGrpSpPr>
              <p:cNvPr id="686" name="Group"/>
              <p:cNvGrpSpPr/>
              <p:nvPr/>
            </p:nvGrpSpPr>
            <p:grpSpPr>
              <a:xfrm>
                <a:off x="-1" y="-1"/>
                <a:ext cx="1557243" cy="1481828"/>
                <a:chOff x="0" y="0"/>
                <a:chExt cx="1557241" cy="1481826"/>
              </a:xfrm>
            </p:grpSpPr>
            <p:sp>
              <p:nvSpPr>
                <p:cNvPr id="661" name="Line"/>
                <p:cNvSpPr/>
                <p:nvPr/>
              </p:nvSpPr>
              <p:spPr>
                <a:xfrm flipH="1" flipV="1">
                  <a:off x="438298" y="180313"/>
                  <a:ext cx="1038696" cy="599692"/>
                </a:xfrm>
                <a:prstGeom prst="line">
                  <a:avLst/>
                </a:prstGeom>
                <a:noFill/>
                <a:ln w="76200" cap="flat">
                  <a:solidFill>
                    <a:srgbClr val="D6D6D6"/>
                  </a:solidFill>
                  <a:prstDash val="solid"/>
                  <a:miter lim="400000"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pPr defTabSz="821530">
                    <a:defRPr sz="5000">
                      <a:solidFill>
                        <a:srgbClr val="000000"/>
                      </a:solidFill>
                      <a:latin typeface="Helvetica Light"/>
                      <a:ea typeface="Helvetica Light"/>
                      <a:cs typeface="Helvetica Light"/>
                      <a:sym typeface="Helvetica Light"/>
                    </a:defRPr>
                  </a:pPr>
                </a:p>
              </p:txBody>
            </p:sp>
            <p:sp>
              <p:nvSpPr>
                <p:cNvPr id="662" name="Line"/>
                <p:cNvSpPr/>
                <p:nvPr/>
              </p:nvSpPr>
              <p:spPr>
                <a:xfrm flipH="1" flipV="1">
                  <a:off x="106872" y="724039"/>
                  <a:ext cx="1038697" cy="599692"/>
                </a:xfrm>
                <a:prstGeom prst="line">
                  <a:avLst/>
                </a:prstGeom>
                <a:noFill/>
                <a:ln w="76200" cap="flat">
                  <a:solidFill>
                    <a:srgbClr val="D6D6D6"/>
                  </a:solidFill>
                  <a:prstDash val="solid"/>
                  <a:miter lim="400000"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pPr defTabSz="821530">
                    <a:defRPr sz="5000">
                      <a:solidFill>
                        <a:srgbClr val="000000"/>
                      </a:solidFill>
                      <a:latin typeface="Helvetica Light"/>
                      <a:ea typeface="Helvetica Light"/>
                      <a:cs typeface="Helvetica Light"/>
                      <a:sym typeface="Helvetica Light"/>
                    </a:defRPr>
                  </a:pPr>
                </a:p>
              </p:txBody>
            </p:sp>
            <p:sp>
              <p:nvSpPr>
                <p:cNvPr id="663" name="Line"/>
                <p:cNvSpPr/>
                <p:nvPr/>
              </p:nvSpPr>
              <p:spPr>
                <a:xfrm flipH="1">
                  <a:off x="86342" y="158533"/>
                  <a:ext cx="1028957" cy="616253"/>
                </a:xfrm>
                <a:prstGeom prst="line">
                  <a:avLst/>
                </a:prstGeom>
                <a:noFill/>
                <a:ln w="76200" cap="flat">
                  <a:solidFill>
                    <a:srgbClr val="D6D6D6"/>
                  </a:solidFill>
                  <a:prstDash val="solid"/>
                  <a:miter lim="400000"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pPr defTabSz="821530">
                    <a:defRPr sz="5000">
                      <a:solidFill>
                        <a:srgbClr val="000000"/>
                      </a:solidFill>
                      <a:latin typeface="Helvetica Light"/>
                      <a:ea typeface="Helvetica Light"/>
                      <a:cs typeface="Helvetica Light"/>
                      <a:sym typeface="Helvetica Light"/>
                    </a:defRPr>
                  </a:pPr>
                </a:p>
              </p:txBody>
            </p:sp>
            <p:sp>
              <p:nvSpPr>
                <p:cNvPr id="664" name="Line"/>
                <p:cNvSpPr/>
                <p:nvPr/>
              </p:nvSpPr>
              <p:spPr>
                <a:xfrm>
                  <a:off x="417439" y="1278150"/>
                  <a:ext cx="722363" cy="1"/>
                </a:xfrm>
                <a:prstGeom prst="line">
                  <a:avLst/>
                </a:prstGeom>
                <a:noFill/>
                <a:ln w="76200" cap="flat">
                  <a:solidFill>
                    <a:srgbClr val="D6D6D6"/>
                  </a:solidFill>
                  <a:prstDash val="solid"/>
                  <a:miter lim="400000"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pPr defTabSz="821530">
                    <a:defRPr sz="5000">
                      <a:solidFill>
                        <a:srgbClr val="000000"/>
                      </a:solidFill>
                      <a:latin typeface="Helvetica Light"/>
                      <a:ea typeface="Helvetica Light"/>
                      <a:cs typeface="Helvetica Light"/>
                      <a:sym typeface="Helvetica Light"/>
                    </a:defRPr>
                  </a:pPr>
                </a:p>
              </p:txBody>
            </p:sp>
            <p:sp>
              <p:nvSpPr>
                <p:cNvPr id="665" name="Line"/>
                <p:cNvSpPr/>
                <p:nvPr/>
              </p:nvSpPr>
              <p:spPr>
                <a:xfrm>
                  <a:off x="417439" y="180360"/>
                  <a:ext cx="722363" cy="1"/>
                </a:xfrm>
                <a:prstGeom prst="line">
                  <a:avLst/>
                </a:prstGeom>
                <a:noFill/>
                <a:ln w="76200" cap="flat">
                  <a:solidFill>
                    <a:srgbClr val="D6D6D6"/>
                  </a:solidFill>
                  <a:prstDash val="solid"/>
                  <a:miter lim="400000"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pPr defTabSz="821530">
                    <a:defRPr sz="5000">
                      <a:solidFill>
                        <a:srgbClr val="000000"/>
                      </a:solidFill>
                      <a:latin typeface="Helvetica Light"/>
                      <a:ea typeface="Helvetica Light"/>
                      <a:cs typeface="Helvetica Light"/>
                      <a:sym typeface="Helvetica Light"/>
                    </a:defRPr>
                  </a:pPr>
                </a:p>
              </p:txBody>
            </p:sp>
            <p:sp>
              <p:nvSpPr>
                <p:cNvPr id="666" name="Line"/>
                <p:cNvSpPr/>
                <p:nvPr/>
              </p:nvSpPr>
              <p:spPr>
                <a:xfrm flipV="1">
                  <a:off x="119464" y="167367"/>
                  <a:ext cx="361182" cy="625584"/>
                </a:xfrm>
                <a:prstGeom prst="line">
                  <a:avLst/>
                </a:prstGeom>
                <a:noFill/>
                <a:ln w="76200" cap="flat">
                  <a:solidFill>
                    <a:srgbClr val="D6D6D6"/>
                  </a:solidFill>
                  <a:prstDash val="solid"/>
                  <a:miter lim="400000"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pPr defTabSz="821530">
                    <a:defRPr sz="5000">
                      <a:solidFill>
                        <a:srgbClr val="000000"/>
                      </a:solidFill>
                      <a:latin typeface="Helvetica Light"/>
                      <a:ea typeface="Helvetica Light"/>
                      <a:cs typeface="Helvetica Light"/>
                      <a:sym typeface="Helvetica Light"/>
                    </a:defRPr>
                  </a:pPr>
                </a:p>
              </p:txBody>
            </p:sp>
            <p:sp>
              <p:nvSpPr>
                <p:cNvPr id="667" name="Line"/>
                <p:cNvSpPr/>
                <p:nvPr/>
              </p:nvSpPr>
              <p:spPr>
                <a:xfrm flipV="1">
                  <a:off x="1086782" y="749193"/>
                  <a:ext cx="361182" cy="625584"/>
                </a:xfrm>
                <a:prstGeom prst="line">
                  <a:avLst/>
                </a:prstGeom>
                <a:noFill/>
                <a:ln w="76200" cap="flat">
                  <a:solidFill>
                    <a:srgbClr val="D6D6D6"/>
                  </a:solidFill>
                  <a:prstDash val="solid"/>
                  <a:miter lim="400000"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pPr defTabSz="821530">
                    <a:defRPr sz="5000">
                      <a:solidFill>
                        <a:srgbClr val="000000"/>
                      </a:solidFill>
                      <a:latin typeface="Helvetica Light"/>
                      <a:ea typeface="Helvetica Light"/>
                      <a:cs typeface="Helvetica Light"/>
                      <a:sym typeface="Helvetica Light"/>
                    </a:defRPr>
                  </a:pPr>
                </a:p>
              </p:txBody>
            </p:sp>
            <p:sp>
              <p:nvSpPr>
                <p:cNvPr id="668" name="Line"/>
                <p:cNvSpPr/>
                <p:nvPr/>
              </p:nvSpPr>
              <p:spPr>
                <a:xfrm>
                  <a:off x="138447" y="723793"/>
                  <a:ext cx="361182" cy="625584"/>
                </a:xfrm>
                <a:prstGeom prst="line">
                  <a:avLst/>
                </a:prstGeom>
                <a:noFill/>
                <a:ln w="76200" cap="flat">
                  <a:solidFill>
                    <a:srgbClr val="D6D6D6"/>
                  </a:solidFill>
                  <a:prstDash val="solid"/>
                  <a:miter lim="400000"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pPr defTabSz="821530">
                    <a:defRPr sz="5000">
                      <a:solidFill>
                        <a:srgbClr val="000000"/>
                      </a:solidFill>
                      <a:latin typeface="Helvetica Light"/>
                      <a:ea typeface="Helvetica Light"/>
                      <a:cs typeface="Helvetica Light"/>
                      <a:sym typeface="Helvetica Light"/>
                    </a:defRPr>
                  </a:pPr>
                </a:p>
              </p:txBody>
            </p:sp>
            <p:sp>
              <p:nvSpPr>
                <p:cNvPr id="669" name="Line"/>
                <p:cNvSpPr/>
                <p:nvPr/>
              </p:nvSpPr>
              <p:spPr>
                <a:xfrm flipH="1">
                  <a:off x="372616" y="737235"/>
                  <a:ext cx="1028957" cy="616253"/>
                </a:xfrm>
                <a:prstGeom prst="line">
                  <a:avLst/>
                </a:prstGeom>
                <a:noFill/>
                <a:ln w="76200" cap="flat">
                  <a:solidFill>
                    <a:srgbClr val="D6D6D6"/>
                  </a:solidFill>
                  <a:prstDash val="solid"/>
                  <a:miter lim="400000"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pPr defTabSz="821530">
                    <a:defRPr sz="5000">
                      <a:solidFill>
                        <a:srgbClr val="000000"/>
                      </a:solidFill>
                      <a:latin typeface="Helvetica Light"/>
                      <a:ea typeface="Helvetica Light"/>
                      <a:cs typeface="Helvetica Light"/>
                      <a:sym typeface="Helvetica Light"/>
                    </a:defRPr>
                  </a:pPr>
                </a:p>
              </p:txBody>
            </p:sp>
            <p:sp>
              <p:nvSpPr>
                <p:cNvPr id="670" name="Line"/>
                <p:cNvSpPr/>
                <p:nvPr/>
              </p:nvSpPr>
              <p:spPr>
                <a:xfrm>
                  <a:off x="1068047" y="117845"/>
                  <a:ext cx="361181" cy="625584"/>
                </a:xfrm>
                <a:prstGeom prst="line">
                  <a:avLst/>
                </a:prstGeom>
                <a:noFill/>
                <a:ln w="76200" cap="flat">
                  <a:solidFill>
                    <a:srgbClr val="D6D6D6"/>
                  </a:solidFill>
                  <a:prstDash val="solid"/>
                  <a:miter lim="400000"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pPr defTabSz="821530">
                    <a:defRPr sz="5000">
                      <a:solidFill>
                        <a:srgbClr val="000000"/>
                      </a:solidFill>
                      <a:latin typeface="Helvetica Light"/>
                      <a:ea typeface="Helvetica Light"/>
                      <a:cs typeface="Helvetica Light"/>
                      <a:sym typeface="Helvetica Light"/>
                    </a:defRPr>
                  </a:pPr>
                </a:p>
              </p:txBody>
            </p:sp>
            <p:grpSp>
              <p:nvGrpSpPr>
                <p:cNvPr id="675" name="Group"/>
                <p:cNvGrpSpPr/>
                <p:nvPr/>
              </p:nvGrpSpPr>
              <p:grpSpPr>
                <a:xfrm rot="16200000">
                  <a:off x="645404" y="-30315"/>
                  <a:ext cx="266433" cy="1557242"/>
                  <a:chOff x="0" y="0"/>
                  <a:chExt cx="266431" cy="1557241"/>
                </a:xfrm>
              </p:grpSpPr>
              <p:sp>
                <p:nvSpPr>
                  <p:cNvPr id="671" name="Line"/>
                  <p:cNvSpPr/>
                  <p:nvPr/>
                </p:nvSpPr>
                <p:spPr>
                  <a:xfrm flipH="1">
                    <a:off x="133215" y="143416"/>
                    <a:ext cx="1" cy="1267443"/>
                  </a:xfrm>
                  <a:prstGeom prst="line">
                    <a:avLst/>
                  </a:prstGeom>
                  <a:noFill/>
                  <a:ln w="76200" cap="flat">
                    <a:solidFill>
                      <a:srgbClr val="D6D6D6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8" tIns="45718" rIns="45718" bIns="45718" numCol="1" anchor="t">
                    <a:noAutofit/>
                  </a:bodyPr>
                  <a:lstStyle/>
                  <a:p>
                    <a:pPr defTabSz="821530">
                      <a:defRPr sz="5000">
                        <a:solidFill>
                          <a:srgbClr val="000000"/>
                        </a:solidFill>
                        <a:latin typeface="Helvetica Light"/>
                        <a:ea typeface="Helvetica Light"/>
                        <a:cs typeface="Helvetica Light"/>
                        <a:sym typeface="Helvetica Light"/>
                      </a:defRPr>
                    </a:pPr>
                  </a:p>
                </p:txBody>
              </p:sp>
              <p:grpSp>
                <p:nvGrpSpPr>
                  <p:cNvPr id="674" name="Group"/>
                  <p:cNvGrpSpPr/>
                  <p:nvPr/>
                </p:nvGrpSpPr>
                <p:grpSpPr>
                  <a:xfrm>
                    <a:off x="0" y="-1"/>
                    <a:ext cx="266432" cy="1557243"/>
                    <a:chOff x="0" y="0"/>
                    <a:chExt cx="266431" cy="1557241"/>
                  </a:xfrm>
                </p:grpSpPr>
                <p:sp>
                  <p:nvSpPr>
                    <p:cNvPr id="672" name="Circle"/>
                    <p:cNvSpPr/>
                    <p:nvPr/>
                  </p:nvSpPr>
                  <p:spPr>
                    <a:xfrm>
                      <a:off x="0" y="0"/>
                      <a:ext cx="266432" cy="266430"/>
                    </a:xfrm>
                    <a:prstGeom prst="ellipse">
                      <a:avLst/>
                    </a:prstGeom>
                    <a:solidFill>
                      <a:srgbClr val="375D7E"/>
                    </a:solidFill>
                    <a:ln w="38100" cap="flat">
                      <a:solidFill>
                        <a:srgbClr val="FFFFFF"/>
                      </a:solidFill>
                      <a:prstDash val="solid"/>
                      <a:miter lim="400000"/>
                    </a:ln>
                    <a:effectLst/>
                  </p:spPr>
                  <p:txBody>
                    <a:bodyPr wrap="square" lIns="71436" tIns="71436" rIns="71436" bIns="71436" numCol="1" anchor="ctr">
                      <a:noAutofit/>
                    </a:bodyPr>
                    <a:lstStyle/>
                    <a:p>
                      <a:pPr defTabSz="821530">
                        <a:defRPr sz="3000">
                          <a:solidFill>
                            <a:srgbClr val="FFFFFF"/>
                          </a:solidFill>
                          <a:latin typeface="Helvetica Neue Medium"/>
                          <a:ea typeface="Helvetica Neue Medium"/>
                          <a:cs typeface="Helvetica Neue Medium"/>
                          <a:sym typeface="Helvetica Neue Medium"/>
                        </a:defRPr>
                      </a:pPr>
                    </a:p>
                  </p:txBody>
                </p:sp>
                <p:sp>
                  <p:nvSpPr>
                    <p:cNvPr id="673" name="Circle"/>
                    <p:cNvSpPr/>
                    <p:nvPr/>
                  </p:nvSpPr>
                  <p:spPr>
                    <a:xfrm>
                      <a:off x="0" y="1290809"/>
                      <a:ext cx="266432" cy="266433"/>
                    </a:xfrm>
                    <a:prstGeom prst="ellipse">
                      <a:avLst/>
                    </a:prstGeom>
                    <a:solidFill>
                      <a:srgbClr val="375D7E"/>
                    </a:solidFill>
                    <a:ln w="38100" cap="flat">
                      <a:solidFill>
                        <a:srgbClr val="FFFFFF"/>
                      </a:solidFill>
                      <a:prstDash val="solid"/>
                      <a:miter lim="400000"/>
                    </a:ln>
                    <a:effectLst/>
                  </p:spPr>
                  <p:txBody>
                    <a:bodyPr wrap="square" lIns="71436" tIns="71436" rIns="71436" bIns="71436" numCol="1" anchor="ctr">
                      <a:noAutofit/>
                    </a:bodyPr>
                    <a:lstStyle/>
                    <a:p>
                      <a:pPr defTabSz="821530">
                        <a:defRPr sz="3000">
                          <a:solidFill>
                            <a:srgbClr val="FFFFFF"/>
                          </a:solidFill>
                          <a:latin typeface="Helvetica Neue Medium"/>
                          <a:ea typeface="Helvetica Neue Medium"/>
                          <a:cs typeface="Helvetica Neue Medium"/>
                          <a:sym typeface="Helvetica Neue Medium"/>
                        </a:defRPr>
                      </a:pPr>
                    </a:p>
                  </p:txBody>
                </p:sp>
              </p:grpSp>
            </p:grpSp>
            <p:grpSp>
              <p:nvGrpSpPr>
                <p:cNvPr id="680" name="Group"/>
                <p:cNvGrpSpPr/>
                <p:nvPr/>
              </p:nvGrpSpPr>
              <p:grpSpPr>
                <a:xfrm rot="19800000">
                  <a:off x="645404" y="-37708"/>
                  <a:ext cx="266433" cy="1557242"/>
                  <a:chOff x="0" y="0"/>
                  <a:chExt cx="266431" cy="1557241"/>
                </a:xfrm>
              </p:grpSpPr>
              <p:sp>
                <p:nvSpPr>
                  <p:cNvPr id="676" name="Line"/>
                  <p:cNvSpPr/>
                  <p:nvPr/>
                </p:nvSpPr>
                <p:spPr>
                  <a:xfrm flipH="1">
                    <a:off x="133215" y="143416"/>
                    <a:ext cx="1" cy="1267443"/>
                  </a:xfrm>
                  <a:prstGeom prst="line">
                    <a:avLst/>
                  </a:prstGeom>
                  <a:noFill/>
                  <a:ln w="76200" cap="flat">
                    <a:solidFill>
                      <a:srgbClr val="D6D6D6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8" tIns="45718" rIns="45718" bIns="45718" numCol="1" anchor="t">
                    <a:noAutofit/>
                  </a:bodyPr>
                  <a:lstStyle/>
                  <a:p>
                    <a:pPr defTabSz="821530">
                      <a:defRPr sz="5000">
                        <a:solidFill>
                          <a:srgbClr val="000000"/>
                        </a:solidFill>
                        <a:latin typeface="Helvetica Light"/>
                        <a:ea typeface="Helvetica Light"/>
                        <a:cs typeface="Helvetica Light"/>
                        <a:sym typeface="Helvetica Light"/>
                      </a:defRPr>
                    </a:pPr>
                  </a:p>
                </p:txBody>
              </p:sp>
              <p:grpSp>
                <p:nvGrpSpPr>
                  <p:cNvPr id="679" name="Group"/>
                  <p:cNvGrpSpPr/>
                  <p:nvPr/>
                </p:nvGrpSpPr>
                <p:grpSpPr>
                  <a:xfrm>
                    <a:off x="0" y="-1"/>
                    <a:ext cx="266432" cy="1557243"/>
                    <a:chOff x="0" y="0"/>
                    <a:chExt cx="266431" cy="1557241"/>
                  </a:xfrm>
                </p:grpSpPr>
                <p:sp>
                  <p:nvSpPr>
                    <p:cNvPr id="677" name="Circle"/>
                    <p:cNvSpPr/>
                    <p:nvPr/>
                  </p:nvSpPr>
                  <p:spPr>
                    <a:xfrm>
                      <a:off x="0" y="0"/>
                      <a:ext cx="266432" cy="266430"/>
                    </a:xfrm>
                    <a:prstGeom prst="ellipse">
                      <a:avLst/>
                    </a:prstGeom>
                    <a:solidFill>
                      <a:srgbClr val="375D7E"/>
                    </a:solidFill>
                    <a:ln w="38100" cap="flat">
                      <a:solidFill>
                        <a:srgbClr val="FFFFFF"/>
                      </a:solidFill>
                      <a:prstDash val="solid"/>
                      <a:miter lim="400000"/>
                    </a:ln>
                    <a:effectLst/>
                  </p:spPr>
                  <p:txBody>
                    <a:bodyPr wrap="square" lIns="71436" tIns="71436" rIns="71436" bIns="71436" numCol="1" anchor="ctr">
                      <a:noAutofit/>
                    </a:bodyPr>
                    <a:lstStyle/>
                    <a:p>
                      <a:pPr defTabSz="821530">
                        <a:defRPr sz="3000">
                          <a:solidFill>
                            <a:srgbClr val="FFFFFF"/>
                          </a:solidFill>
                          <a:latin typeface="Helvetica Neue Medium"/>
                          <a:ea typeface="Helvetica Neue Medium"/>
                          <a:cs typeface="Helvetica Neue Medium"/>
                          <a:sym typeface="Helvetica Neue Medium"/>
                        </a:defRPr>
                      </a:pPr>
                    </a:p>
                  </p:txBody>
                </p:sp>
                <p:sp>
                  <p:nvSpPr>
                    <p:cNvPr id="678" name="Circle"/>
                    <p:cNvSpPr/>
                    <p:nvPr/>
                  </p:nvSpPr>
                  <p:spPr>
                    <a:xfrm>
                      <a:off x="0" y="1290809"/>
                      <a:ext cx="266432" cy="266433"/>
                    </a:xfrm>
                    <a:prstGeom prst="ellipse">
                      <a:avLst/>
                    </a:prstGeom>
                    <a:solidFill>
                      <a:srgbClr val="375D7E"/>
                    </a:solidFill>
                    <a:ln w="38100" cap="flat">
                      <a:solidFill>
                        <a:srgbClr val="FFFFFF"/>
                      </a:solidFill>
                      <a:prstDash val="solid"/>
                      <a:miter lim="400000"/>
                    </a:ln>
                    <a:effectLst/>
                  </p:spPr>
                  <p:txBody>
                    <a:bodyPr wrap="square" lIns="71436" tIns="71436" rIns="71436" bIns="71436" numCol="1" anchor="ctr">
                      <a:noAutofit/>
                    </a:bodyPr>
                    <a:lstStyle/>
                    <a:p>
                      <a:pPr defTabSz="821530">
                        <a:defRPr sz="3000">
                          <a:solidFill>
                            <a:srgbClr val="FFFFFF"/>
                          </a:solidFill>
                          <a:latin typeface="Helvetica Neue Medium"/>
                          <a:ea typeface="Helvetica Neue Medium"/>
                          <a:cs typeface="Helvetica Neue Medium"/>
                          <a:sym typeface="Helvetica Neue Medium"/>
                        </a:defRPr>
                      </a:pPr>
                    </a:p>
                  </p:txBody>
                </p:sp>
              </p:grpSp>
            </p:grpSp>
            <p:grpSp>
              <p:nvGrpSpPr>
                <p:cNvPr id="685" name="Group"/>
                <p:cNvGrpSpPr/>
                <p:nvPr/>
              </p:nvGrpSpPr>
              <p:grpSpPr>
                <a:xfrm flipH="1" rot="12600000">
                  <a:off x="645404" y="-37708"/>
                  <a:ext cx="266433" cy="1557242"/>
                  <a:chOff x="0" y="0"/>
                  <a:chExt cx="266431" cy="1557241"/>
                </a:xfrm>
              </p:grpSpPr>
              <p:sp>
                <p:nvSpPr>
                  <p:cNvPr id="681" name="Line"/>
                  <p:cNvSpPr/>
                  <p:nvPr/>
                </p:nvSpPr>
                <p:spPr>
                  <a:xfrm flipH="1">
                    <a:off x="133215" y="143416"/>
                    <a:ext cx="1" cy="1267443"/>
                  </a:xfrm>
                  <a:prstGeom prst="line">
                    <a:avLst/>
                  </a:prstGeom>
                  <a:noFill/>
                  <a:ln w="76200" cap="flat">
                    <a:solidFill>
                      <a:srgbClr val="D6D6D6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8" tIns="45718" rIns="45718" bIns="45718" numCol="1" anchor="t">
                    <a:noAutofit/>
                  </a:bodyPr>
                  <a:lstStyle/>
                  <a:p>
                    <a:pPr defTabSz="821530">
                      <a:defRPr sz="5000">
                        <a:solidFill>
                          <a:srgbClr val="000000"/>
                        </a:solidFill>
                        <a:latin typeface="Helvetica Light"/>
                        <a:ea typeface="Helvetica Light"/>
                        <a:cs typeface="Helvetica Light"/>
                        <a:sym typeface="Helvetica Light"/>
                      </a:defRPr>
                    </a:pPr>
                  </a:p>
                </p:txBody>
              </p:sp>
              <p:grpSp>
                <p:nvGrpSpPr>
                  <p:cNvPr id="684" name="Group"/>
                  <p:cNvGrpSpPr/>
                  <p:nvPr/>
                </p:nvGrpSpPr>
                <p:grpSpPr>
                  <a:xfrm>
                    <a:off x="0" y="-1"/>
                    <a:ext cx="266432" cy="1557243"/>
                    <a:chOff x="0" y="0"/>
                    <a:chExt cx="266431" cy="1557241"/>
                  </a:xfrm>
                </p:grpSpPr>
                <p:sp>
                  <p:nvSpPr>
                    <p:cNvPr id="682" name="Circle"/>
                    <p:cNvSpPr/>
                    <p:nvPr/>
                  </p:nvSpPr>
                  <p:spPr>
                    <a:xfrm>
                      <a:off x="0" y="0"/>
                      <a:ext cx="266432" cy="266430"/>
                    </a:xfrm>
                    <a:prstGeom prst="ellipse">
                      <a:avLst/>
                    </a:prstGeom>
                    <a:solidFill>
                      <a:srgbClr val="375D7E"/>
                    </a:solidFill>
                    <a:ln w="38100" cap="flat">
                      <a:solidFill>
                        <a:srgbClr val="FFFFFF"/>
                      </a:solidFill>
                      <a:prstDash val="solid"/>
                      <a:miter lim="400000"/>
                    </a:ln>
                    <a:effectLst/>
                  </p:spPr>
                  <p:txBody>
                    <a:bodyPr wrap="square" lIns="71436" tIns="71436" rIns="71436" bIns="71436" numCol="1" anchor="ctr">
                      <a:noAutofit/>
                    </a:bodyPr>
                    <a:lstStyle/>
                    <a:p>
                      <a:pPr defTabSz="821530">
                        <a:defRPr sz="3000">
                          <a:solidFill>
                            <a:srgbClr val="FFFFFF"/>
                          </a:solidFill>
                          <a:latin typeface="Helvetica Neue Medium"/>
                          <a:ea typeface="Helvetica Neue Medium"/>
                          <a:cs typeface="Helvetica Neue Medium"/>
                          <a:sym typeface="Helvetica Neue Medium"/>
                        </a:defRPr>
                      </a:pPr>
                    </a:p>
                  </p:txBody>
                </p:sp>
                <p:sp>
                  <p:nvSpPr>
                    <p:cNvPr id="683" name="Circle"/>
                    <p:cNvSpPr/>
                    <p:nvPr/>
                  </p:nvSpPr>
                  <p:spPr>
                    <a:xfrm>
                      <a:off x="0" y="1290809"/>
                      <a:ext cx="266432" cy="266433"/>
                    </a:xfrm>
                    <a:prstGeom prst="ellipse">
                      <a:avLst/>
                    </a:prstGeom>
                    <a:solidFill>
                      <a:srgbClr val="375D7E"/>
                    </a:solidFill>
                    <a:ln w="38100" cap="flat">
                      <a:solidFill>
                        <a:srgbClr val="FFFFFF"/>
                      </a:solidFill>
                      <a:prstDash val="solid"/>
                      <a:miter lim="400000"/>
                    </a:ln>
                    <a:effectLst/>
                  </p:spPr>
                  <p:txBody>
                    <a:bodyPr wrap="square" lIns="71436" tIns="71436" rIns="71436" bIns="71436" numCol="1" anchor="ctr">
                      <a:noAutofit/>
                    </a:bodyPr>
                    <a:lstStyle/>
                    <a:p>
                      <a:pPr defTabSz="821530">
                        <a:defRPr sz="3000">
                          <a:solidFill>
                            <a:srgbClr val="FFFFFF"/>
                          </a:solidFill>
                          <a:latin typeface="Helvetica Neue Medium"/>
                          <a:ea typeface="Helvetica Neue Medium"/>
                          <a:cs typeface="Helvetica Neue Medium"/>
                          <a:sym typeface="Helvetica Neue Medium"/>
                        </a:defRPr>
                      </a:pPr>
                    </a:p>
                  </p:txBody>
                </p:sp>
              </p:grpSp>
            </p:grpSp>
          </p:grpSp>
          <p:grpSp>
            <p:nvGrpSpPr>
              <p:cNvPr id="712" name="Group"/>
              <p:cNvGrpSpPr/>
              <p:nvPr/>
            </p:nvGrpSpPr>
            <p:grpSpPr>
              <a:xfrm>
                <a:off x="2893245" y="0"/>
                <a:ext cx="1557243" cy="1481827"/>
                <a:chOff x="0" y="0"/>
                <a:chExt cx="1557241" cy="1481826"/>
              </a:xfrm>
            </p:grpSpPr>
            <p:sp>
              <p:nvSpPr>
                <p:cNvPr id="687" name="Line"/>
                <p:cNvSpPr/>
                <p:nvPr/>
              </p:nvSpPr>
              <p:spPr>
                <a:xfrm flipH="1" flipV="1">
                  <a:off x="438298" y="180313"/>
                  <a:ext cx="1038696" cy="599692"/>
                </a:xfrm>
                <a:prstGeom prst="line">
                  <a:avLst/>
                </a:prstGeom>
                <a:noFill/>
                <a:ln w="76200" cap="flat">
                  <a:solidFill>
                    <a:srgbClr val="D6D6D6"/>
                  </a:solidFill>
                  <a:prstDash val="solid"/>
                  <a:miter lim="400000"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pPr defTabSz="821530">
                    <a:defRPr sz="5000">
                      <a:solidFill>
                        <a:srgbClr val="000000"/>
                      </a:solidFill>
                      <a:latin typeface="Helvetica Light"/>
                      <a:ea typeface="Helvetica Light"/>
                      <a:cs typeface="Helvetica Light"/>
                      <a:sym typeface="Helvetica Light"/>
                    </a:defRPr>
                  </a:pPr>
                </a:p>
              </p:txBody>
            </p:sp>
            <p:sp>
              <p:nvSpPr>
                <p:cNvPr id="688" name="Line"/>
                <p:cNvSpPr/>
                <p:nvPr/>
              </p:nvSpPr>
              <p:spPr>
                <a:xfrm flipH="1" flipV="1">
                  <a:off x="106872" y="724039"/>
                  <a:ext cx="1038697" cy="599692"/>
                </a:xfrm>
                <a:prstGeom prst="line">
                  <a:avLst/>
                </a:prstGeom>
                <a:noFill/>
                <a:ln w="76200" cap="flat">
                  <a:solidFill>
                    <a:srgbClr val="D6D6D6"/>
                  </a:solidFill>
                  <a:prstDash val="solid"/>
                  <a:miter lim="400000"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pPr defTabSz="821530">
                    <a:defRPr sz="5000">
                      <a:solidFill>
                        <a:srgbClr val="000000"/>
                      </a:solidFill>
                      <a:latin typeface="Helvetica Light"/>
                      <a:ea typeface="Helvetica Light"/>
                      <a:cs typeface="Helvetica Light"/>
                      <a:sym typeface="Helvetica Light"/>
                    </a:defRPr>
                  </a:pPr>
                </a:p>
              </p:txBody>
            </p:sp>
            <p:sp>
              <p:nvSpPr>
                <p:cNvPr id="689" name="Line"/>
                <p:cNvSpPr/>
                <p:nvPr/>
              </p:nvSpPr>
              <p:spPr>
                <a:xfrm flipH="1">
                  <a:off x="86342" y="158533"/>
                  <a:ext cx="1028957" cy="616253"/>
                </a:xfrm>
                <a:prstGeom prst="line">
                  <a:avLst/>
                </a:prstGeom>
                <a:noFill/>
                <a:ln w="76200" cap="flat">
                  <a:solidFill>
                    <a:srgbClr val="D6D6D6"/>
                  </a:solidFill>
                  <a:prstDash val="solid"/>
                  <a:miter lim="400000"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pPr defTabSz="821530">
                    <a:defRPr sz="5000">
                      <a:solidFill>
                        <a:srgbClr val="000000"/>
                      </a:solidFill>
                      <a:latin typeface="Helvetica Light"/>
                      <a:ea typeface="Helvetica Light"/>
                      <a:cs typeface="Helvetica Light"/>
                      <a:sym typeface="Helvetica Light"/>
                    </a:defRPr>
                  </a:pPr>
                </a:p>
              </p:txBody>
            </p:sp>
            <p:sp>
              <p:nvSpPr>
                <p:cNvPr id="690" name="Line"/>
                <p:cNvSpPr/>
                <p:nvPr/>
              </p:nvSpPr>
              <p:spPr>
                <a:xfrm>
                  <a:off x="417439" y="1278150"/>
                  <a:ext cx="722363" cy="1"/>
                </a:xfrm>
                <a:prstGeom prst="line">
                  <a:avLst/>
                </a:prstGeom>
                <a:noFill/>
                <a:ln w="76200" cap="flat">
                  <a:solidFill>
                    <a:srgbClr val="D6D6D6"/>
                  </a:solidFill>
                  <a:prstDash val="solid"/>
                  <a:miter lim="400000"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pPr defTabSz="821530">
                    <a:defRPr sz="5000">
                      <a:solidFill>
                        <a:srgbClr val="000000"/>
                      </a:solidFill>
                      <a:latin typeface="Helvetica Light"/>
                      <a:ea typeface="Helvetica Light"/>
                      <a:cs typeface="Helvetica Light"/>
                      <a:sym typeface="Helvetica Light"/>
                    </a:defRPr>
                  </a:pPr>
                </a:p>
              </p:txBody>
            </p:sp>
            <p:sp>
              <p:nvSpPr>
                <p:cNvPr id="691" name="Line"/>
                <p:cNvSpPr/>
                <p:nvPr/>
              </p:nvSpPr>
              <p:spPr>
                <a:xfrm>
                  <a:off x="417439" y="180360"/>
                  <a:ext cx="722363" cy="1"/>
                </a:xfrm>
                <a:prstGeom prst="line">
                  <a:avLst/>
                </a:prstGeom>
                <a:noFill/>
                <a:ln w="76200" cap="flat">
                  <a:solidFill>
                    <a:srgbClr val="D6D6D6"/>
                  </a:solidFill>
                  <a:prstDash val="solid"/>
                  <a:miter lim="400000"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pPr defTabSz="821530">
                    <a:defRPr sz="5000">
                      <a:solidFill>
                        <a:srgbClr val="000000"/>
                      </a:solidFill>
                      <a:latin typeface="Helvetica Light"/>
                      <a:ea typeface="Helvetica Light"/>
                      <a:cs typeface="Helvetica Light"/>
                      <a:sym typeface="Helvetica Light"/>
                    </a:defRPr>
                  </a:pPr>
                </a:p>
              </p:txBody>
            </p:sp>
            <p:sp>
              <p:nvSpPr>
                <p:cNvPr id="692" name="Line"/>
                <p:cNvSpPr/>
                <p:nvPr/>
              </p:nvSpPr>
              <p:spPr>
                <a:xfrm flipV="1">
                  <a:off x="119464" y="167367"/>
                  <a:ext cx="361182" cy="625584"/>
                </a:xfrm>
                <a:prstGeom prst="line">
                  <a:avLst/>
                </a:prstGeom>
                <a:noFill/>
                <a:ln w="76200" cap="flat">
                  <a:solidFill>
                    <a:srgbClr val="D6D6D6"/>
                  </a:solidFill>
                  <a:prstDash val="solid"/>
                  <a:miter lim="400000"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pPr defTabSz="821530">
                    <a:defRPr sz="5000">
                      <a:solidFill>
                        <a:srgbClr val="000000"/>
                      </a:solidFill>
                      <a:latin typeface="Helvetica Light"/>
                      <a:ea typeface="Helvetica Light"/>
                      <a:cs typeface="Helvetica Light"/>
                      <a:sym typeface="Helvetica Light"/>
                    </a:defRPr>
                  </a:pPr>
                </a:p>
              </p:txBody>
            </p:sp>
            <p:sp>
              <p:nvSpPr>
                <p:cNvPr id="693" name="Line"/>
                <p:cNvSpPr/>
                <p:nvPr/>
              </p:nvSpPr>
              <p:spPr>
                <a:xfrm flipV="1">
                  <a:off x="1086782" y="749193"/>
                  <a:ext cx="361182" cy="625584"/>
                </a:xfrm>
                <a:prstGeom prst="line">
                  <a:avLst/>
                </a:prstGeom>
                <a:noFill/>
                <a:ln w="76200" cap="flat">
                  <a:solidFill>
                    <a:srgbClr val="D6D6D6"/>
                  </a:solidFill>
                  <a:prstDash val="solid"/>
                  <a:miter lim="400000"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pPr defTabSz="821530">
                    <a:defRPr sz="5000">
                      <a:solidFill>
                        <a:srgbClr val="000000"/>
                      </a:solidFill>
                      <a:latin typeface="Helvetica Light"/>
                      <a:ea typeface="Helvetica Light"/>
                      <a:cs typeface="Helvetica Light"/>
                      <a:sym typeface="Helvetica Light"/>
                    </a:defRPr>
                  </a:pPr>
                </a:p>
              </p:txBody>
            </p:sp>
            <p:sp>
              <p:nvSpPr>
                <p:cNvPr id="694" name="Line"/>
                <p:cNvSpPr/>
                <p:nvPr/>
              </p:nvSpPr>
              <p:spPr>
                <a:xfrm>
                  <a:off x="138447" y="723793"/>
                  <a:ext cx="361182" cy="625584"/>
                </a:xfrm>
                <a:prstGeom prst="line">
                  <a:avLst/>
                </a:prstGeom>
                <a:noFill/>
                <a:ln w="76200" cap="flat">
                  <a:solidFill>
                    <a:srgbClr val="D6D6D6"/>
                  </a:solidFill>
                  <a:prstDash val="solid"/>
                  <a:miter lim="400000"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pPr defTabSz="821530">
                    <a:defRPr sz="5000">
                      <a:solidFill>
                        <a:srgbClr val="000000"/>
                      </a:solidFill>
                      <a:latin typeface="Helvetica Light"/>
                      <a:ea typeface="Helvetica Light"/>
                      <a:cs typeface="Helvetica Light"/>
                      <a:sym typeface="Helvetica Light"/>
                    </a:defRPr>
                  </a:pPr>
                </a:p>
              </p:txBody>
            </p:sp>
            <p:sp>
              <p:nvSpPr>
                <p:cNvPr id="695" name="Line"/>
                <p:cNvSpPr/>
                <p:nvPr/>
              </p:nvSpPr>
              <p:spPr>
                <a:xfrm flipH="1">
                  <a:off x="372616" y="737235"/>
                  <a:ext cx="1028957" cy="616253"/>
                </a:xfrm>
                <a:prstGeom prst="line">
                  <a:avLst/>
                </a:prstGeom>
                <a:noFill/>
                <a:ln w="76200" cap="flat">
                  <a:solidFill>
                    <a:srgbClr val="D6D6D6"/>
                  </a:solidFill>
                  <a:prstDash val="solid"/>
                  <a:miter lim="400000"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pPr defTabSz="821530">
                    <a:defRPr sz="5000">
                      <a:solidFill>
                        <a:srgbClr val="000000"/>
                      </a:solidFill>
                      <a:latin typeface="Helvetica Light"/>
                      <a:ea typeface="Helvetica Light"/>
                      <a:cs typeface="Helvetica Light"/>
                      <a:sym typeface="Helvetica Light"/>
                    </a:defRPr>
                  </a:pPr>
                </a:p>
              </p:txBody>
            </p:sp>
            <p:sp>
              <p:nvSpPr>
                <p:cNvPr id="696" name="Line"/>
                <p:cNvSpPr/>
                <p:nvPr/>
              </p:nvSpPr>
              <p:spPr>
                <a:xfrm>
                  <a:off x="1068047" y="117845"/>
                  <a:ext cx="361181" cy="625584"/>
                </a:xfrm>
                <a:prstGeom prst="line">
                  <a:avLst/>
                </a:prstGeom>
                <a:noFill/>
                <a:ln w="76200" cap="flat">
                  <a:solidFill>
                    <a:srgbClr val="D6D6D6"/>
                  </a:solidFill>
                  <a:prstDash val="solid"/>
                  <a:miter lim="400000"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pPr defTabSz="821530">
                    <a:defRPr sz="5000">
                      <a:solidFill>
                        <a:srgbClr val="000000"/>
                      </a:solidFill>
                      <a:latin typeface="Helvetica Light"/>
                      <a:ea typeface="Helvetica Light"/>
                      <a:cs typeface="Helvetica Light"/>
                      <a:sym typeface="Helvetica Light"/>
                    </a:defRPr>
                  </a:pPr>
                </a:p>
              </p:txBody>
            </p:sp>
            <p:grpSp>
              <p:nvGrpSpPr>
                <p:cNvPr id="701" name="Group"/>
                <p:cNvGrpSpPr/>
                <p:nvPr/>
              </p:nvGrpSpPr>
              <p:grpSpPr>
                <a:xfrm rot="16200000">
                  <a:off x="645404" y="-30315"/>
                  <a:ext cx="266433" cy="1557242"/>
                  <a:chOff x="0" y="0"/>
                  <a:chExt cx="266431" cy="1557241"/>
                </a:xfrm>
              </p:grpSpPr>
              <p:sp>
                <p:nvSpPr>
                  <p:cNvPr id="697" name="Line"/>
                  <p:cNvSpPr/>
                  <p:nvPr/>
                </p:nvSpPr>
                <p:spPr>
                  <a:xfrm flipH="1">
                    <a:off x="133215" y="143416"/>
                    <a:ext cx="1" cy="1267443"/>
                  </a:xfrm>
                  <a:prstGeom prst="line">
                    <a:avLst/>
                  </a:prstGeom>
                  <a:noFill/>
                  <a:ln w="76200" cap="flat">
                    <a:solidFill>
                      <a:srgbClr val="D6D6D6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8" tIns="45718" rIns="45718" bIns="45718" numCol="1" anchor="t">
                    <a:noAutofit/>
                  </a:bodyPr>
                  <a:lstStyle/>
                  <a:p>
                    <a:pPr defTabSz="821530">
                      <a:defRPr sz="5000">
                        <a:solidFill>
                          <a:srgbClr val="000000"/>
                        </a:solidFill>
                        <a:latin typeface="Helvetica Light"/>
                        <a:ea typeface="Helvetica Light"/>
                        <a:cs typeface="Helvetica Light"/>
                        <a:sym typeface="Helvetica Light"/>
                      </a:defRPr>
                    </a:pPr>
                  </a:p>
                </p:txBody>
              </p:sp>
              <p:grpSp>
                <p:nvGrpSpPr>
                  <p:cNvPr id="700" name="Group"/>
                  <p:cNvGrpSpPr/>
                  <p:nvPr/>
                </p:nvGrpSpPr>
                <p:grpSpPr>
                  <a:xfrm>
                    <a:off x="0" y="-1"/>
                    <a:ext cx="266432" cy="1557243"/>
                    <a:chOff x="0" y="0"/>
                    <a:chExt cx="266431" cy="1557241"/>
                  </a:xfrm>
                </p:grpSpPr>
                <p:sp>
                  <p:nvSpPr>
                    <p:cNvPr id="698" name="Circle"/>
                    <p:cNvSpPr/>
                    <p:nvPr/>
                  </p:nvSpPr>
                  <p:spPr>
                    <a:xfrm>
                      <a:off x="0" y="0"/>
                      <a:ext cx="266432" cy="266430"/>
                    </a:xfrm>
                    <a:prstGeom prst="ellipse">
                      <a:avLst/>
                    </a:prstGeom>
                    <a:solidFill>
                      <a:srgbClr val="375D7E"/>
                    </a:solidFill>
                    <a:ln w="38100" cap="flat">
                      <a:solidFill>
                        <a:srgbClr val="FFFFFF"/>
                      </a:solidFill>
                      <a:prstDash val="solid"/>
                      <a:miter lim="400000"/>
                    </a:ln>
                    <a:effectLst/>
                  </p:spPr>
                  <p:txBody>
                    <a:bodyPr wrap="square" lIns="71436" tIns="71436" rIns="71436" bIns="71436" numCol="1" anchor="ctr">
                      <a:noAutofit/>
                    </a:bodyPr>
                    <a:lstStyle/>
                    <a:p>
                      <a:pPr defTabSz="821530">
                        <a:defRPr sz="3000">
                          <a:solidFill>
                            <a:srgbClr val="FFFFFF"/>
                          </a:solidFill>
                          <a:latin typeface="Helvetica Neue Medium"/>
                          <a:ea typeface="Helvetica Neue Medium"/>
                          <a:cs typeface="Helvetica Neue Medium"/>
                          <a:sym typeface="Helvetica Neue Medium"/>
                        </a:defRPr>
                      </a:pPr>
                    </a:p>
                  </p:txBody>
                </p:sp>
                <p:sp>
                  <p:nvSpPr>
                    <p:cNvPr id="699" name="Circle"/>
                    <p:cNvSpPr/>
                    <p:nvPr/>
                  </p:nvSpPr>
                  <p:spPr>
                    <a:xfrm>
                      <a:off x="0" y="1290809"/>
                      <a:ext cx="266432" cy="266433"/>
                    </a:xfrm>
                    <a:prstGeom prst="ellipse">
                      <a:avLst/>
                    </a:prstGeom>
                    <a:solidFill>
                      <a:srgbClr val="375D7E"/>
                    </a:solidFill>
                    <a:ln w="38100" cap="flat">
                      <a:solidFill>
                        <a:srgbClr val="FFFFFF"/>
                      </a:solidFill>
                      <a:prstDash val="solid"/>
                      <a:miter lim="400000"/>
                    </a:ln>
                    <a:effectLst/>
                  </p:spPr>
                  <p:txBody>
                    <a:bodyPr wrap="square" lIns="71436" tIns="71436" rIns="71436" bIns="71436" numCol="1" anchor="ctr">
                      <a:noAutofit/>
                    </a:bodyPr>
                    <a:lstStyle/>
                    <a:p>
                      <a:pPr defTabSz="821530">
                        <a:defRPr sz="3000">
                          <a:solidFill>
                            <a:srgbClr val="FFFFFF"/>
                          </a:solidFill>
                          <a:latin typeface="Helvetica Neue Medium"/>
                          <a:ea typeface="Helvetica Neue Medium"/>
                          <a:cs typeface="Helvetica Neue Medium"/>
                          <a:sym typeface="Helvetica Neue Medium"/>
                        </a:defRPr>
                      </a:pPr>
                    </a:p>
                  </p:txBody>
                </p:sp>
              </p:grpSp>
            </p:grpSp>
            <p:grpSp>
              <p:nvGrpSpPr>
                <p:cNvPr id="706" name="Group"/>
                <p:cNvGrpSpPr/>
                <p:nvPr/>
              </p:nvGrpSpPr>
              <p:grpSpPr>
                <a:xfrm rot="19800000">
                  <a:off x="645404" y="-37708"/>
                  <a:ext cx="266433" cy="1557242"/>
                  <a:chOff x="0" y="0"/>
                  <a:chExt cx="266431" cy="1557241"/>
                </a:xfrm>
              </p:grpSpPr>
              <p:sp>
                <p:nvSpPr>
                  <p:cNvPr id="702" name="Line"/>
                  <p:cNvSpPr/>
                  <p:nvPr/>
                </p:nvSpPr>
                <p:spPr>
                  <a:xfrm flipH="1">
                    <a:off x="133215" y="143416"/>
                    <a:ext cx="1" cy="1267443"/>
                  </a:xfrm>
                  <a:prstGeom prst="line">
                    <a:avLst/>
                  </a:prstGeom>
                  <a:noFill/>
                  <a:ln w="76200" cap="flat">
                    <a:solidFill>
                      <a:srgbClr val="D6D6D6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8" tIns="45718" rIns="45718" bIns="45718" numCol="1" anchor="t">
                    <a:noAutofit/>
                  </a:bodyPr>
                  <a:lstStyle/>
                  <a:p>
                    <a:pPr defTabSz="821530">
                      <a:defRPr sz="5000">
                        <a:solidFill>
                          <a:srgbClr val="000000"/>
                        </a:solidFill>
                        <a:latin typeface="Helvetica Light"/>
                        <a:ea typeface="Helvetica Light"/>
                        <a:cs typeface="Helvetica Light"/>
                        <a:sym typeface="Helvetica Light"/>
                      </a:defRPr>
                    </a:pPr>
                  </a:p>
                </p:txBody>
              </p:sp>
              <p:grpSp>
                <p:nvGrpSpPr>
                  <p:cNvPr id="705" name="Group"/>
                  <p:cNvGrpSpPr/>
                  <p:nvPr/>
                </p:nvGrpSpPr>
                <p:grpSpPr>
                  <a:xfrm>
                    <a:off x="0" y="-1"/>
                    <a:ext cx="266432" cy="1557243"/>
                    <a:chOff x="0" y="0"/>
                    <a:chExt cx="266431" cy="1557241"/>
                  </a:xfrm>
                </p:grpSpPr>
                <p:sp>
                  <p:nvSpPr>
                    <p:cNvPr id="703" name="Circle"/>
                    <p:cNvSpPr/>
                    <p:nvPr/>
                  </p:nvSpPr>
                  <p:spPr>
                    <a:xfrm>
                      <a:off x="0" y="0"/>
                      <a:ext cx="266432" cy="266430"/>
                    </a:xfrm>
                    <a:prstGeom prst="ellipse">
                      <a:avLst/>
                    </a:prstGeom>
                    <a:solidFill>
                      <a:srgbClr val="375D7E"/>
                    </a:solidFill>
                    <a:ln w="38100" cap="flat">
                      <a:solidFill>
                        <a:srgbClr val="FFFFFF"/>
                      </a:solidFill>
                      <a:prstDash val="solid"/>
                      <a:miter lim="400000"/>
                    </a:ln>
                    <a:effectLst/>
                  </p:spPr>
                  <p:txBody>
                    <a:bodyPr wrap="square" lIns="71436" tIns="71436" rIns="71436" bIns="71436" numCol="1" anchor="ctr">
                      <a:noAutofit/>
                    </a:bodyPr>
                    <a:lstStyle/>
                    <a:p>
                      <a:pPr defTabSz="821530">
                        <a:defRPr sz="3000">
                          <a:solidFill>
                            <a:srgbClr val="FFFFFF"/>
                          </a:solidFill>
                          <a:latin typeface="Helvetica Neue Medium"/>
                          <a:ea typeface="Helvetica Neue Medium"/>
                          <a:cs typeface="Helvetica Neue Medium"/>
                          <a:sym typeface="Helvetica Neue Medium"/>
                        </a:defRPr>
                      </a:pPr>
                    </a:p>
                  </p:txBody>
                </p:sp>
                <p:sp>
                  <p:nvSpPr>
                    <p:cNvPr id="704" name="Circle"/>
                    <p:cNvSpPr/>
                    <p:nvPr/>
                  </p:nvSpPr>
                  <p:spPr>
                    <a:xfrm>
                      <a:off x="0" y="1290809"/>
                      <a:ext cx="266432" cy="266433"/>
                    </a:xfrm>
                    <a:prstGeom prst="ellipse">
                      <a:avLst/>
                    </a:prstGeom>
                    <a:solidFill>
                      <a:srgbClr val="375D7E"/>
                    </a:solidFill>
                    <a:ln w="38100" cap="flat">
                      <a:solidFill>
                        <a:srgbClr val="FFFFFF"/>
                      </a:solidFill>
                      <a:prstDash val="solid"/>
                      <a:miter lim="400000"/>
                    </a:ln>
                    <a:effectLst/>
                  </p:spPr>
                  <p:txBody>
                    <a:bodyPr wrap="square" lIns="71436" tIns="71436" rIns="71436" bIns="71436" numCol="1" anchor="ctr">
                      <a:noAutofit/>
                    </a:bodyPr>
                    <a:lstStyle/>
                    <a:p>
                      <a:pPr defTabSz="821530">
                        <a:defRPr sz="3000">
                          <a:solidFill>
                            <a:srgbClr val="FFFFFF"/>
                          </a:solidFill>
                          <a:latin typeface="Helvetica Neue Medium"/>
                          <a:ea typeface="Helvetica Neue Medium"/>
                          <a:cs typeface="Helvetica Neue Medium"/>
                          <a:sym typeface="Helvetica Neue Medium"/>
                        </a:defRPr>
                      </a:pPr>
                    </a:p>
                  </p:txBody>
                </p:sp>
              </p:grpSp>
            </p:grpSp>
            <p:grpSp>
              <p:nvGrpSpPr>
                <p:cNvPr id="711" name="Group"/>
                <p:cNvGrpSpPr/>
                <p:nvPr/>
              </p:nvGrpSpPr>
              <p:grpSpPr>
                <a:xfrm flipH="1" rot="12600000">
                  <a:off x="645404" y="-37708"/>
                  <a:ext cx="266433" cy="1557242"/>
                  <a:chOff x="0" y="0"/>
                  <a:chExt cx="266431" cy="1557241"/>
                </a:xfrm>
              </p:grpSpPr>
              <p:sp>
                <p:nvSpPr>
                  <p:cNvPr id="707" name="Line"/>
                  <p:cNvSpPr/>
                  <p:nvPr/>
                </p:nvSpPr>
                <p:spPr>
                  <a:xfrm flipH="1">
                    <a:off x="133215" y="143416"/>
                    <a:ext cx="1" cy="1267443"/>
                  </a:xfrm>
                  <a:prstGeom prst="line">
                    <a:avLst/>
                  </a:prstGeom>
                  <a:noFill/>
                  <a:ln w="76200" cap="flat">
                    <a:solidFill>
                      <a:srgbClr val="D6D6D6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8" tIns="45718" rIns="45718" bIns="45718" numCol="1" anchor="t">
                    <a:noAutofit/>
                  </a:bodyPr>
                  <a:lstStyle/>
                  <a:p>
                    <a:pPr defTabSz="821530">
                      <a:defRPr sz="5000">
                        <a:solidFill>
                          <a:srgbClr val="000000"/>
                        </a:solidFill>
                        <a:latin typeface="Helvetica Light"/>
                        <a:ea typeface="Helvetica Light"/>
                        <a:cs typeface="Helvetica Light"/>
                        <a:sym typeface="Helvetica Light"/>
                      </a:defRPr>
                    </a:pPr>
                  </a:p>
                </p:txBody>
              </p:sp>
              <p:grpSp>
                <p:nvGrpSpPr>
                  <p:cNvPr id="710" name="Group"/>
                  <p:cNvGrpSpPr/>
                  <p:nvPr/>
                </p:nvGrpSpPr>
                <p:grpSpPr>
                  <a:xfrm>
                    <a:off x="0" y="-1"/>
                    <a:ext cx="266432" cy="1557243"/>
                    <a:chOff x="0" y="0"/>
                    <a:chExt cx="266431" cy="1557241"/>
                  </a:xfrm>
                </p:grpSpPr>
                <p:sp>
                  <p:nvSpPr>
                    <p:cNvPr id="708" name="Circle"/>
                    <p:cNvSpPr/>
                    <p:nvPr/>
                  </p:nvSpPr>
                  <p:spPr>
                    <a:xfrm>
                      <a:off x="0" y="0"/>
                      <a:ext cx="266432" cy="266430"/>
                    </a:xfrm>
                    <a:prstGeom prst="ellipse">
                      <a:avLst/>
                    </a:prstGeom>
                    <a:solidFill>
                      <a:srgbClr val="375D7E"/>
                    </a:solidFill>
                    <a:ln w="38100" cap="flat">
                      <a:solidFill>
                        <a:srgbClr val="FFFFFF"/>
                      </a:solidFill>
                      <a:prstDash val="solid"/>
                      <a:miter lim="400000"/>
                    </a:ln>
                    <a:effectLst/>
                  </p:spPr>
                  <p:txBody>
                    <a:bodyPr wrap="square" lIns="71436" tIns="71436" rIns="71436" bIns="71436" numCol="1" anchor="ctr">
                      <a:noAutofit/>
                    </a:bodyPr>
                    <a:lstStyle/>
                    <a:p>
                      <a:pPr defTabSz="821530">
                        <a:defRPr sz="3000">
                          <a:solidFill>
                            <a:srgbClr val="FFFFFF"/>
                          </a:solidFill>
                          <a:latin typeface="Helvetica Neue Medium"/>
                          <a:ea typeface="Helvetica Neue Medium"/>
                          <a:cs typeface="Helvetica Neue Medium"/>
                          <a:sym typeface="Helvetica Neue Medium"/>
                        </a:defRPr>
                      </a:pPr>
                    </a:p>
                  </p:txBody>
                </p:sp>
                <p:sp>
                  <p:nvSpPr>
                    <p:cNvPr id="709" name="Circle"/>
                    <p:cNvSpPr/>
                    <p:nvPr/>
                  </p:nvSpPr>
                  <p:spPr>
                    <a:xfrm>
                      <a:off x="0" y="1290809"/>
                      <a:ext cx="266432" cy="266433"/>
                    </a:xfrm>
                    <a:prstGeom prst="ellipse">
                      <a:avLst/>
                    </a:prstGeom>
                    <a:solidFill>
                      <a:srgbClr val="375D7E"/>
                    </a:solidFill>
                    <a:ln w="38100" cap="flat">
                      <a:solidFill>
                        <a:srgbClr val="FFFFFF"/>
                      </a:solidFill>
                      <a:prstDash val="solid"/>
                      <a:miter lim="400000"/>
                    </a:ln>
                    <a:effectLst/>
                  </p:spPr>
                  <p:txBody>
                    <a:bodyPr wrap="square" lIns="71436" tIns="71436" rIns="71436" bIns="71436" numCol="1" anchor="ctr">
                      <a:noAutofit/>
                    </a:bodyPr>
                    <a:lstStyle/>
                    <a:p>
                      <a:pPr defTabSz="821530">
                        <a:defRPr sz="3000">
                          <a:solidFill>
                            <a:srgbClr val="FFFFFF"/>
                          </a:solidFill>
                          <a:latin typeface="Helvetica Neue Medium"/>
                          <a:ea typeface="Helvetica Neue Medium"/>
                          <a:cs typeface="Helvetica Neue Medium"/>
                          <a:sym typeface="Helvetica Neue Medium"/>
                        </a:defRPr>
                      </a:pPr>
                    </a:p>
                  </p:txBody>
                </p:sp>
              </p:grpSp>
            </p:grpSp>
          </p:grpSp>
        </p:grpSp>
      </p:grpSp>
      <p:grpSp>
        <p:nvGrpSpPr>
          <p:cNvPr id="771" name="Group"/>
          <p:cNvGrpSpPr/>
          <p:nvPr/>
        </p:nvGrpSpPr>
        <p:grpSpPr>
          <a:xfrm>
            <a:off x="9887929" y="3845956"/>
            <a:ext cx="11989590" cy="6024088"/>
            <a:chOff x="0" y="0"/>
            <a:chExt cx="11989589" cy="6024086"/>
          </a:xfrm>
        </p:grpSpPr>
        <p:grpSp>
          <p:nvGrpSpPr>
            <p:cNvPr id="769" name="Group"/>
            <p:cNvGrpSpPr/>
            <p:nvPr/>
          </p:nvGrpSpPr>
          <p:grpSpPr>
            <a:xfrm>
              <a:off x="0" y="1002914"/>
              <a:ext cx="11989590" cy="5021173"/>
              <a:chOff x="0" y="0"/>
              <a:chExt cx="11989589" cy="5021172"/>
            </a:xfrm>
          </p:grpSpPr>
          <p:sp>
            <p:nvSpPr>
              <p:cNvPr id="715" name="Rounded Rectangle"/>
              <p:cNvSpPr/>
              <p:nvPr/>
            </p:nvSpPr>
            <p:spPr>
              <a:xfrm>
                <a:off x="0" y="178495"/>
                <a:ext cx="11989590" cy="4664181"/>
              </a:xfrm>
              <a:prstGeom prst="roundRect">
                <a:avLst>
                  <a:gd name="adj" fmla="val 2714"/>
                </a:avLst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>
                <a:outerShdw sx="100000" sy="100000" kx="0" ky="0" algn="b" rotWithShape="0" blurRad="127000" dist="62555" dir="2414645">
                  <a:srgbClr val="000000">
                    <a:alpha val="20304"/>
                  </a:srgbClr>
                </a:outerShdw>
              </a:effectLst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825500">
                  <a:defRPr sz="32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</a:p>
            </p:txBody>
          </p:sp>
          <p:grpSp>
            <p:nvGrpSpPr>
              <p:cNvPr id="768" name="Group"/>
              <p:cNvGrpSpPr/>
              <p:nvPr/>
            </p:nvGrpSpPr>
            <p:grpSpPr>
              <a:xfrm>
                <a:off x="1932668" y="-1"/>
                <a:ext cx="7833389" cy="5021173"/>
                <a:chOff x="0" y="0"/>
                <a:chExt cx="7833388" cy="5021172"/>
              </a:xfrm>
            </p:grpSpPr>
            <p:grpSp>
              <p:nvGrpSpPr>
                <p:cNvPr id="741" name="Group"/>
                <p:cNvGrpSpPr/>
                <p:nvPr/>
              </p:nvGrpSpPr>
              <p:grpSpPr>
                <a:xfrm rot="19800000">
                  <a:off x="648105" y="706319"/>
                  <a:ext cx="3792183" cy="3608533"/>
                  <a:chOff x="0" y="0"/>
                  <a:chExt cx="3792182" cy="3608532"/>
                </a:xfrm>
              </p:grpSpPr>
              <p:sp>
                <p:nvSpPr>
                  <p:cNvPr id="716" name="Line"/>
                  <p:cNvSpPr/>
                  <p:nvPr/>
                </p:nvSpPr>
                <p:spPr>
                  <a:xfrm flipH="1" flipV="1">
                    <a:off x="1067341" y="439097"/>
                    <a:ext cx="2529424" cy="1460364"/>
                  </a:xfrm>
                  <a:prstGeom prst="line">
                    <a:avLst/>
                  </a:prstGeom>
                  <a:noFill/>
                  <a:ln w="76200" cap="flat">
                    <a:solidFill>
                      <a:srgbClr val="D6D6D6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8" tIns="45718" rIns="45718" bIns="45718" numCol="1" anchor="t">
                    <a:noAutofit/>
                  </a:bodyPr>
                  <a:lstStyle/>
                  <a:p>
                    <a:pPr defTabSz="821530">
                      <a:defRPr sz="5000">
                        <a:solidFill>
                          <a:srgbClr val="000000"/>
                        </a:solidFill>
                        <a:latin typeface="Helvetica Light"/>
                        <a:ea typeface="Helvetica Light"/>
                        <a:cs typeface="Helvetica Light"/>
                        <a:sym typeface="Helvetica Light"/>
                      </a:defRPr>
                    </a:pPr>
                  </a:p>
                </p:txBody>
              </p:sp>
              <p:sp>
                <p:nvSpPr>
                  <p:cNvPr id="717" name="Line"/>
                  <p:cNvSpPr/>
                  <p:nvPr/>
                </p:nvSpPr>
                <p:spPr>
                  <a:xfrm flipH="1" flipV="1">
                    <a:off x="260256" y="1763175"/>
                    <a:ext cx="2529424" cy="1460364"/>
                  </a:xfrm>
                  <a:prstGeom prst="line">
                    <a:avLst/>
                  </a:prstGeom>
                  <a:noFill/>
                  <a:ln w="76200" cap="flat">
                    <a:solidFill>
                      <a:srgbClr val="D6D6D6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8" tIns="45718" rIns="45718" bIns="45718" numCol="1" anchor="t">
                    <a:noAutofit/>
                  </a:bodyPr>
                  <a:lstStyle/>
                  <a:p>
                    <a:pPr defTabSz="821530">
                      <a:defRPr sz="5000">
                        <a:solidFill>
                          <a:srgbClr val="000000"/>
                        </a:solidFill>
                        <a:latin typeface="Helvetica Light"/>
                        <a:ea typeface="Helvetica Light"/>
                        <a:cs typeface="Helvetica Light"/>
                        <a:sym typeface="Helvetica Light"/>
                      </a:defRPr>
                    </a:pPr>
                  </a:p>
                </p:txBody>
              </p:sp>
              <p:sp>
                <p:nvSpPr>
                  <p:cNvPr id="718" name="Line"/>
                  <p:cNvSpPr/>
                  <p:nvPr/>
                </p:nvSpPr>
                <p:spPr>
                  <a:xfrm flipH="1">
                    <a:off x="210261" y="386058"/>
                    <a:ext cx="2505706" cy="1500694"/>
                  </a:xfrm>
                  <a:prstGeom prst="line">
                    <a:avLst/>
                  </a:prstGeom>
                  <a:noFill/>
                  <a:ln w="76200" cap="flat">
                    <a:solidFill>
                      <a:srgbClr val="D6D6D6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8" tIns="45718" rIns="45718" bIns="45718" numCol="1" anchor="t">
                    <a:noAutofit/>
                  </a:bodyPr>
                  <a:lstStyle/>
                  <a:p>
                    <a:pPr defTabSz="821530">
                      <a:defRPr sz="5000">
                        <a:solidFill>
                          <a:srgbClr val="000000"/>
                        </a:solidFill>
                        <a:latin typeface="Helvetica Light"/>
                        <a:ea typeface="Helvetica Light"/>
                        <a:cs typeface="Helvetica Light"/>
                        <a:sym typeface="Helvetica Light"/>
                      </a:defRPr>
                    </a:pPr>
                  </a:p>
                </p:txBody>
              </p:sp>
              <p:sp>
                <p:nvSpPr>
                  <p:cNvPr id="719" name="Line"/>
                  <p:cNvSpPr/>
                  <p:nvPr/>
                </p:nvSpPr>
                <p:spPr>
                  <a:xfrm flipV="1">
                    <a:off x="1016546" y="3112543"/>
                    <a:ext cx="1759090" cy="1"/>
                  </a:xfrm>
                  <a:prstGeom prst="line">
                    <a:avLst/>
                  </a:prstGeom>
                  <a:noFill/>
                  <a:ln w="76200" cap="flat">
                    <a:solidFill>
                      <a:srgbClr val="D6D6D6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8" tIns="45718" rIns="45718" bIns="45718" numCol="1" anchor="t">
                    <a:noAutofit/>
                  </a:bodyPr>
                  <a:lstStyle/>
                  <a:p>
                    <a:pPr defTabSz="821530">
                      <a:defRPr sz="5000">
                        <a:solidFill>
                          <a:srgbClr val="000000"/>
                        </a:solidFill>
                        <a:latin typeface="Helvetica Light"/>
                        <a:ea typeface="Helvetica Light"/>
                        <a:cs typeface="Helvetica Light"/>
                        <a:sym typeface="Helvetica Light"/>
                      </a:defRPr>
                    </a:pPr>
                  </a:p>
                </p:txBody>
              </p:sp>
              <p:sp>
                <p:nvSpPr>
                  <p:cNvPr id="720" name="Line"/>
                  <p:cNvSpPr/>
                  <p:nvPr/>
                </p:nvSpPr>
                <p:spPr>
                  <a:xfrm flipV="1">
                    <a:off x="1016546" y="439213"/>
                    <a:ext cx="1759090" cy="1"/>
                  </a:xfrm>
                  <a:prstGeom prst="line">
                    <a:avLst/>
                  </a:prstGeom>
                  <a:noFill/>
                  <a:ln w="76200" cap="flat">
                    <a:solidFill>
                      <a:srgbClr val="D6D6D6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8" tIns="45718" rIns="45718" bIns="45718" numCol="1" anchor="t">
                    <a:noAutofit/>
                  </a:bodyPr>
                  <a:lstStyle/>
                  <a:p>
                    <a:pPr defTabSz="821530">
                      <a:defRPr sz="5000">
                        <a:solidFill>
                          <a:srgbClr val="000000"/>
                        </a:solidFill>
                        <a:latin typeface="Helvetica Light"/>
                        <a:ea typeface="Helvetica Light"/>
                        <a:cs typeface="Helvetica Light"/>
                        <a:sym typeface="Helvetica Light"/>
                      </a:defRPr>
                    </a:pPr>
                  </a:p>
                </p:txBody>
              </p:sp>
              <p:sp>
                <p:nvSpPr>
                  <p:cNvPr id="721" name="Line"/>
                  <p:cNvSpPr/>
                  <p:nvPr/>
                </p:nvSpPr>
                <p:spPr>
                  <a:xfrm flipV="1">
                    <a:off x="290919" y="407571"/>
                    <a:ext cx="879546" cy="1523417"/>
                  </a:xfrm>
                  <a:prstGeom prst="line">
                    <a:avLst/>
                  </a:prstGeom>
                  <a:noFill/>
                  <a:ln w="76200" cap="flat">
                    <a:solidFill>
                      <a:srgbClr val="D6D6D6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8" tIns="45718" rIns="45718" bIns="45718" numCol="1" anchor="t">
                    <a:noAutofit/>
                  </a:bodyPr>
                  <a:lstStyle/>
                  <a:p>
                    <a:pPr defTabSz="821530">
                      <a:defRPr sz="5000">
                        <a:solidFill>
                          <a:srgbClr val="000000"/>
                        </a:solidFill>
                        <a:latin typeface="Helvetica Light"/>
                        <a:ea typeface="Helvetica Light"/>
                        <a:cs typeface="Helvetica Light"/>
                        <a:sym typeface="Helvetica Light"/>
                      </a:defRPr>
                    </a:pPr>
                  </a:p>
                </p:txBody>
              </p:sp>
              <p:sp>
                <p:nvSpPr>
                  <p:cNvPr id="722" name="Line"/>
                  <p:cNvSpPr/>
                  <p:nvPr/>
                </p:nvSpPr>
                <p:spPr>
                  <a:xfrm flipV="1">
                    <a:off x="2646524" y="1824429"/>
                    <a:ext cx="879545" cy="1523417"/>
                  </a:xfrm>
                  <a:prstGeom prst="line">
                    <a:avLst/>
                  </a:prstGeom>
                  <a:noFill/>
                  <a:ln w="76200" cap="flat">
                    <a:solidFill>
                      <a:srgbClr val="D6D6D6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8" tIns="45718" rIns="45718" bIns="45718" numCol="1" anchor="t">
                    <a:noAutofit/>
                  </a:bodyPr>
                  <a:lstStyle/>
                  <a:p>
                    <a:pPr defTabSz="821530">
                      <a:defRPr sz="5000">
                        <a:solidFill>
                          <a:srgbClr val="000000"/>
                        </a:solidFill>
                        <a:latin typeface="Helvetica Light"/>
                        <a:ea typeface="Helvetica Light"/>
                        <a:cs typeface="Helvetica Light"/>
                        <a:sym typeface="Helvetica Light"/>
                      </a:defRPr>
                    </a:pPr>
                  </a:p>
                </p:txBody>
              </p:sp>
              <p:sp>
                <p:nvSpPr>
                  <p:cNvPr id="723" name="Line"/>
                  <p:cNvSpPr/>
                  <p:nvPr/>
                </p:nvSpPr>
                <p:spPr>
                  <a:xfrm>
                    <a:off x="337145" y="1762575"/>
                    <a:ext cx="879546" cy="1523417"/>
                  </a:xfrm>
                  <a:prstGeom prst="line">
                    <a:avLst/>
                  </a:prstGeom>
                  <a:noFill/>
                  <a:ln w="76200" cap="flat">
                    <a:solidFill>
                      <a:srgbClr val="D6D6D6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8" tIns="45718" rIns="45718" bIns="45718" numCol="1" anchor="t">
                    <a:noAutofit/>
                  </a:bodyPr>
                  <a:lstStyle/>
                  <a:p>
                    <a:pPr defTabSz="821530">
                      <a:defRPr sz="5000">
                        <a:solidFill>
                          <a:srgbClr val="000000"/>
                        </a:solidFill>
                        <a:latin typeface="Helvetica Light"/>
                        <a:ea typeface="Helvetica Light"/>
                        <a:cs typeface="Helvetica Light"/>
                        <a:sym typeface="Helvetica Light"/>
                      </a:defRPr>
                    </a:pPr>
                  </a:p>
                </p:txBody>
              </p:sp>
              <p:sp>
                <p:nvSpPr>
                  <p:cNvPr id="724" name="Line"/>
                  <p:cNvSpPr/>
                  <p:nvPr/>
                </p:nvSpPr>
                <p:spPr>
                  <a:xfrm flipH="1">
                    <a:off x="907393" y="1795309"/>
                    <a:ext cx="2505707" cy="1500695"/>
                  </a:xfrm>
                  <a:prstGeom prst="line">
                    <a:avLst/>
                  </a:prstGeom>
                  <a:noFill/>
                  <a:ln w="76200" cap="flat">
                    <a:solidFill>
                      <a:srgbClr val="D6D6D6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8" tIns="45718" rIns="45718" bIns="45718" numCol="1" anchor="t">
                    <a:noAutofit/>
                  </a:bodyPr>
                  <a:lstStyle/>
                  <a:p>
                    <a:pPr defTabSz="821530">
                      <a:defRPr sz="5000">
                        <a:solidFill>
                          <a:srgbClr val="000000"/>
                        </a:solidFill>
                        <a:latin typeface="Helvetica Light"/>
                        <a:ea typeface="Helvetica Light"/>
                        <a:cs typeface="Helvetica Light"/>
                        <a:sym typeface="Helvetica Light"/>
                      </a:defRPr>
                    </a:pPr>
                  </a:p>
                </p:txBody>
              </p:sp>
              <p:sp>
                <p:nvSpPr>
                  <p:cNvPr id="725" name="Line"/>
                  <p:cNvSpPr/>
                  <p:nvPr/>
                </p:nvSpPr>
                <p:spPr>
                  <a:xfrm>
                    <a:off x="2600900" y="286976"/>
                    <a:ext cx="879545" cy="1523417"/>
                  </a:xfrm>
                  <a:prstGeom prst="line">
                    <a:avLst/>
                  </a:prstGeom>
                  <a:noFill/>
                  <a:ln w="76200" cap="flat">
                    <a:solidFill>
                      <a:srgbClr val="D6D6D6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8" tIns="45718" rIns="45718" bIns="45718" numCol="1" anchor="t">
                    <a:noAutofit/>
                  </a:bodyPr>
                  <a:lstStyle/>
                  <a:p>
                    <a:pPr defTabSz="821530">
                      <a:defRPr sz="5000">
                        <a:solidFill>
                          <a:srgbClr val="000000"/>
                        </a:solidFill>
                        <a:latin typeface="Helvetica Light"/>
                        <a:ea typeface="Helvetica Light"/>
                        <a:cs typeface="Helvetica Light"/>
                        <a:sym typeface="Helvetica Light"/>
                      </a:defRPr>
                    </a:pPr>
                  </a:p>
                </p:txBody>
              </p:sp>
              <p:grpSp>
                <p:nvGrpSpPr>
                  <p:cNvPr id="730" name="Group"/>
                  <p:cNvGrpSpPr/>
                  <p:nvPr/>
                </p:nvGrpSpPr>
                <p:grpSpPr>
                  <a:xfrm rot="16200000">
                    <a:off x="1571685" y="-73823"/>
                    <a:ext cx="648812" cy="3792183"/>
                    <a:chOff x="0" y="0"/>
                    <a:chExt cx="648811" cy="3792182"/>
                  </a:xfrm>
                </p:grpSpPr>
                <p:sp>
                  <p:nvSpPr>
                    <p:cNvPr id="726" name="Line"/>
                    <p:cNvSpPr/>
                    <p:nvPr/>
                  </p:nvSpPr>
                  <p:spPr>
                    <a:xfrm flipH="1">
                      <a:off x="324406" y="349245"/>
                      <a:ext cx="1" cy="3086468"/>
                    </a:xfrm>
                    <a:prstGeom prst="line">
                      <a:avLst/>
                    </a:prstGeom>
                    <a:noFill/>
                    <a:ln w="76200" cap="flat">
                      <a:solidFill>
                        <a:srgbClr val="D6D6D6"/>
                      </a:solidFill>
                      <a:prstDash val="solid"/>
                      <a:miter lim="400000"/>
                    </a:ln>
                    <a:effectLst/>
                  </p:spPr>
                  <p:txBody>
                    <a:bodyPr wrap="square" lIns="45718" tIns="45718" rIns="45718" bIns="45718" numCol="1" anchor="t">
                      <a:noAutofit/>
                    </a:bodyPr>
                    <a:lstStyle/>
                    <a:p>
                      <a:pPr defTabSz="821530">
                        <a:defRPr sz="5000">
                          <a:solidFill>
                            <a:srgbClr val="000000"/>
                          </a:solidFill>
                          <a:latin typeface="Helvetica Light"/>
                          <a:ea typeface="Helvetica Light"/>
                          <a:cs typeface="Helvetica Light"/>
                          <a:sym typeface="Helvetica Light"/>
                        </a:defRPr>
                      </a:pPr>
                    </a:p>
                  </p:txBody>
                </p:sp>
                <p:grpSp>
                  <p:nvGrpSpPr>
                    <p:cNvPr id="729" name="Group"/>
                    <p:cNvGrpSpPr/>
                    <p:nvPr/>
                  </p:nvGrpSpPr>
                  <p:grpSpPr>
                    <a:xfrm>
                      <a:off x="0" y="0"/>
                      <a:ext cx="648812" cy="3792183"/>
                      <a:chOff x="0" y="0"/>
                      <a:chExt cx="648811" cy="3792182"/>
                    </a:xfrm>
                  </p:grpSpPr>
                  <p:sp>
                    <p:nvSpPr>
                      <p:cNvPr id="727" name="Circle"/>
                      <p:cNvSpPr/>
                      <p:nvPr/>
                    </p:nvSpPr>
                    <p:spPr>
                      <a:xfrm>
                        <a:off x="0" y="0"/>
                        <a:ext cx="648812" cy="648809"/>
                      </a:xfrm>
                      <a:prstGeom prst="ellipse">
                        <a:avLst/>
                      </a:prstGeom>
                      <a:solidFill>
                        <a:srgbClr val="375D7E"/>
                      </a:solidFill>
                      <a:ln w="38100" cap="flat">
                        <a:solidFill>
                          <a:srgbClr val="FFFFFF"/>
                        </a:solidFill>
                        <a:prstDash val="solid"/>
                        <a:miter lim="400000"/>
                      </a:ln>
                      <a:effectLst/>
                    </p:spPr>
                    <p:txBody>
                      <a:bodyPr wrap="square" lIns="71436" tIns="71436" rIns="71436" bIns="71436" numCol="1" anchor="ctr">
                        <a:noAutofit/>
                      </a:bodyPr>
                      <a:lstStyle/>
                      <a:p>
                        <a:pPr defTabSz="821530">
                          <a:defRPr sz="3000">
                            <a:solidFill>
                              <a:srgbClr val="FFFFFF"/>
                            </a:solidFill>
                            <a:latin typeface="Helvetica Neue Medium"/>
                            <a:ea typeface="Helvetica Neue Medium"/>
                            <a:cs typeface="Helvetica Neue Medium"/>
                            <a:sym typeface="Helvetica Neue Medium"/>
                          </a:defRPr>
                        </a:pPr>
                      </a:p>
                    </p:txBody>
                  </p:sp>
                  <p:sp>
                    <p:nvSpPr>
                      <p:cNvPr id="728" name="Circle"/>
                      <p:cNvSpPr/>
                      <p:nvPr/>
                    </p:nvSpPr>
                    <p:spPr>
                      <a:xfrm>
                        <a:off x="0" y="3143370"/>
                        <a:ext cx="648812" cy="648813"/>
                      </a:xfrm>
                      <a:prstGeom prst="ellipse">
                        <a:avLst/>
                      </a:prstGeom>
                      <a:solidFill>
                        <a:srgbClr val="375D7E"/>
                      </a:solidFill>
                      <a:ln w="38100" cap="flat">
                        <a:solidFill>
                          <a:srgbClr val="FFFFFF"/>
                        </a:solidFill>
                        <a:prstDash val="solid"/>
                        <a:miter lim="400000"/>
                      </a:ln>
                      <a:effectLst/>
                    </p:spPr>
                    <p:txBody>
                      <a:bodyPr wrap="square" lIns="71436" tIns="71436" rIns="71436" bIns="71436" numCol="1" anchor="ctr">
                        <a:noAutofit/>
                      </a:bodyPr>
                      <a:lstStyle/>
                      <a:p>
                        <a:pPr defTabSz="821530">
                          <a:defRPr sz="3000">
                            <a:solidFill>
                              <a:srgbClr val="FFFFFF"/>
                            </a:solidFill>
                            <a:latin typeface="Helvetica Neue Medium"/>
                            <a:ea typeface="Helvetica Neue Medium"/>
                            <a:cs typeface="Helvetica Neue Medium"/>
                            <a:sym typeface="Helvetica Neue Medium"/>
                          </a:defRPr>
                        </a:pPr>
                      </a:p>
                    </p:txBody>
                  </p:sp>
                </p:grpSp>
              </p:grpSp>
              <p:grpSp>
                <p:nvGrpSpPr>
                  <p:cNvPr id="735" name="Group"/>
                  <p:cNvGrpSpPr/>
                  <p:nvPr/>
                </p:nvGrpSpPr>
                <p:grpSpPr>
                  <a:xfrm rot="19800000">
                    <a:off x="1571684" y="-91826"/>
                    <a:ext cx="648814" cy="3792184"/>
                    <a:chOff x="0" y="0"/>
                    <a:chExt cx="648812" cy="3792182"/>
                  </a:xfrm>
                </p:grpSpPr>
                <p:sp>
                  <p:nvSpPr>
                    <p:cNvPr id="731" name="Line"/>
                    <p:cNvSpPr/>
                    <p:nvPr/>
                  </p:nvSpPr>
                  <p:spPr>
                    <a:xfrm flipH="1">
                      <a:off x="324406" y="349245"/>
                      <a:ext cx="1" cy="3086468"/>
                    </a:xfrm>
                    <a:prstGeom prst="line">
                      <a:avLst/>
                    </a:prstGeom>
                    <a:noFill/>
                    <a:ln w="76200" cap="flat">
                      <a:solidFill>
                        <a:srgbClr val="D6D6D6"/>
                      </a:solidFill>
                      <a:prstDash val="solid"/>
                      <a:miter lim="400000"/>
                    </a:ln>
                    <a:effectLst/>
                  </p:spPr>
                  <p:txBody>
                    <a:bodyPr wrap="square" lIns="45718" tIns="45718" rIns="45718" bIns="45718" numCol="1" anchor="t">
                      <a:noAutofit/>
                    </a:bodyPr>
                    <a:lstStyle/>
                    <a:p>
                      <a:pPr defTabSz="821530">
                        <a:defRPr sz="5000">
                          <a:solidFill>
                            <a:srgbClr val="000000"/>
                          </a:solidFill>
                          <a:latin typeface="Helvetica Light"/>
                          <a:ea typeface="Helvetica Light"/>
                          <a:cs typeface="Helvetica Light"/>
                          <a:sym typeface="Helvetica Light"/>
                        </a:defRPr>
                      </a:pPr>
                    </a:p>
                  </p:txBody>
                </p:sp>
                <p:grpSp>
                  <p:nvGrpSpPr>
                    <p:cNvPr id="734" name="Group"/>
                    <p:cNvGrpSpPr/>
                    <p:nvPr/>
                  </p:nvGrpSpPr>
                  <p:grpSpPr>
                    <a:xfrm rot="21600000">
                      <a:off x="-1" y="-1"/>
                      <a:ext cx="648813" cy="3792184"/>
                      <a:chOff x="0" y="0"/>
                      <a:chExt cx="648811" cy="3792182"/>
                    </a:xfrm>
                  </p:grpSpPr>
                  <p:sp>
                    <p:nvSpPr>
                      <p:cNvPr id="732" name="Circle"/>
                      <p:cNvSpPr/>
                      <p:nvPr/>
                    </p:nvSpPr>
                    <p:spPr>
                      <a:xfrm rot="21600000">
                        <a:off x="-1" y="-1"/>
                        <a:ext cx="648813" cy="648810"/>
                      </a:xfrm>
                      <a:prstGeom prst="ellipse">
                        <a:avLst/>
                      </a:prstGeom>
                      <a:solidFill>
                        <a:srgbClr val="375D7E"/>
                      </a:solidFill>
                      <a:ln w="38100" cap="flat">
                        <a:solidFill>
                          <a:srgbClr val="FFFFFF"/>
                        </a:solidFill>
                        <a:prstDash val="solid"/>
                        <a:miter lim="400000"/>
                      </a:ln>
                      <a:effectLst/>
                    </p:spPr>
                    <p:txBody>
                      <a:bodyPr wrap="square" lIns="71436" tIns="71436" rIns="71436" bIns="71436" numCol="1" anchor="ctr">
                        <a:noAutofit/>
                      </a:bodyPr>
                      <a:lstStyle/>
                      <a:p>
                        <a:pPr defTabSz="821530">
                          <a:defRPr sz="3000">
                            <a:solidFill>
                              <a:srgbClr val="FFFFFF"/>
                            </a:solidFill>
                            <a:latin typeface="Helvetica Neue Medium"/>
                            <a:ea typeface="Helvetica Neue Medium"/>
                            <a:cs typeface="Helvetica Neue Medium"/>
                            <a:sym typeface="Helvetica Neue Medium"/>
                          </a:defRPr>
                        </a:pPr>
                      </a:p>
                    </p:txBody>
                  </p:sp>
                  <p:sp>
                    <p:nvSpPr>
                      <p:cNvPr id="733" name="Circle"/>
                      <p:cNvSpPr/>
                      <p:nvPr/>
                    </p:nvSpPr>
                    <p:spPr>
                      <a:xfrm rot="21600000">
                        <a:off x="-1" y="3143370"/>
                        <a:ext cx="648813" cy="648813"/>
                      </a:xfrm>
                      <a:prstGeom prst="ellipse">
                        <a:avLst/>
                      </a:prstGeom>
                      <a:solidFill>
                        <a:srgbClr val="375D7E"/>
                      </a:solidFill>
                      <a:ln w="38100" cap="flat">
                        <a:solidFill>
                          <a:srgbClr val="FFFFFF"/>
                        </a:solidFill>
                        <a:prstDash val="solid"/>
                        <a:miter lim="400000"/>
                      </a:ln>
                      <a:effectLst/>
                    </p:spPr>
                    <p:txBody>
                      <a:bodyPr wrap="square" lIns="71436" tIns="71436" rIns="71436" bIns="71436" numCol="1" anchor="ctr">
                        <a:noAutofit/>
                      </a:bodyPr>
                      <a:lstStyle/>
                      <a:p>
                        <a:pPr defTabSz="821530">
                          <a:defRPr sz="3000">
                            <a:solidFill>
                              <a:srgbClr val="FFFFFF"/>
                            </a:solidFill>
                            <a:latin typeface="Helvetica Neue Medium"/>
                            <a:ea typeface="Helvetica Neue Medium"/>
                            <a:cs typeface="Helvetica Neue Medium"/>
                            <a:sym typeface="Helvetica Neue Medium"/>
                          </a:defRPr>
                        </a:pPr>
                      </a:p>
                    </p:txBody>
                  </p:sp>
                </p:grpSp>
              </p:grpSp>
              <p:grpSp>
                <p:nvGrpSpPr>
                  <p:cNvPr id="740" name="Group"/>
                  <p:cNvGrpSpPr/>
                  <p:nvPr/>
                </p:nvGrpSpPr>
                <p:grpSpPr>
                  <a:xfrm flipH="1" rot="12600000">
                    <a:off x="1571685" y="-91826"/>
                    <a:ext cx="648812" cy="3792183"/>
                    <a:chOff x="0" y="0"/>
                    <a:chExt cx="648811" cy="3792182"/>
                  </a:xfrm>
                </p:grpSpPr>
                <p:sp>
                  <p:nvSpPr>
                    <p:cNvPr id="736" name="Line"/>
                    <p:cNvSpPr/>
                    <p:nvPr/>
                  </p:nvSpPr>
                  <p:spPr>
                    <a:xfrm flipH="1">
                      <a:off x="324406" y="349245"/>
                      <a:ext cx="1" cy="3086468"/>
                    </a:xfrm>
                    <a:prstGeom prst="line">
                      <a:avLst/>
                    </a:prstGeom>
                    <a:noFill/>
                    <a:ln w="76200" cap="flat">
                      <a:solidFill>
                        <a:srgbClr val="D6D6D6"/>
                      </a:solidFill>
                      <a:prstDash val="solid"/>
                      <a:miter lim="400000"/>
                    </a:ln>
                    <a:effectLst/>
                  </p:spPr>
                  <p:txBody>
                    <a:bodyPr wrap="square" lIns="45718" tIns="45718" rIns="45718" bIns="45718" numCol="1" anchor="t">
                      <a:noAutofit/>
                    </a:bodyPr>
                    <a:lstStyle/>
                    <a:p>
                      <a:pPr defTabSz="821530">
                        <a:defRPr sz="5000">
                          <a:solidFill>
                            <a:srgbClr val="000000"/>
                          </a:solidFill>
                          <a:latin typeface="Helvetica Light"/>
                          <a:ea typeface="Helvetica Light"/>
                          <a:cs typeface="Helvetica Light"/>
                          <a:sym typeface="Helvetica Light"/>
                        </a:defRPr>
                      </a:pPr>
                    </a:p>
                  </p:txBody>
                </p:sp>
                <p:grpSp>
                  <p:nvGrpSpPr>
                    <p:cNvPr id="739" name="Group"/>
                    <p:cNvGrpSpPr/>
                    <p:nvPr/>
                  </p:nvGrpSpPr>
                  <p:grpSpPr>
                    <a:xfrm>
                      <a:off x="-1" y="0"/>
                      <a:ext cx="648813" cy="3792183"/>
                      <a:chOff x="0" y="0"/>
                      <a:chExt cx="648811" cy="3792182"/>
                    </a:xfrm>
                  </p:grpSpPr>
                  <p:sp>
                    <p:nvSpPr>
                      <p:cNvPr id="737" name="Circle"/>
                      <p:cNvSpPr/>
                      <p:nvPr/>
                    </p:nvSpPr>
                    <p:spPr>
                      <a:xfrm>
                        <a:off x="0" y="0"/>
                        <a:ext cx="648812" cy="648809"/>
                      </a:xfrm>
                      <a:prstGeom prst="ellipse">
                        <a:avLst/>
                      </a:prstGeom>
                      <a:solidFill>
                        <a:srgbClr val="375D7E"/>
                      </a:solidFill>
                      <a:ln w="38100" cap="flat">
                        <a:solidFill>
                          <a:srgbClr val="FFFFFF"/>
                        </a:solidFill>
                        <a:prstDash val="solid"/>
                        <a:miter lim="400000"/>
                      </a:ln>
                      <a:effectLst/>
                    </p:spPr>
                    <p:txBody>
                      <a:bodyPr wrap="square" lIns="71436" tIns="71436" rIns="71436" bIns="71436" numCol="1" anchor="ctr">
                        <a:noAutofit/>
                      </a:bodyPr>
                      <a:lstStyle/>
                      <a:p>
                        <a:pPr defTabSz="821530">
                          <a:defRPr sz="3000">
                            <a:solidFill>
                              <a:srgbClr val="FFFFFF"/>
                            </a:solidFill>
                            <a:latin typeface="Helvetica Neue Medium"/>
                            <a:ea typeface="Helvetica Neue Medium"/>
                            <a:cs typeface="Helvetica Neue Medium"/>
                            <a:sym typeface="Helvetica Neue Medium"/>
                          </a:defRPr>
                        </a:pPr>
                      </a:p>
                    </p:txBody>
                  </p:sp>
                  <p:sp>
                    <p:nvSpPr>
                      <p:cNvPr id="738" name="Circle"/>
                      <p:cNvSpPr/>
                      <p:nvPr/>
                    </p:nvSpPr>
                    <p:spPr>
                      <a:xfrm>
                        <a:off x="-1" y="3143370"/>
                        <a:ext cx="648813" cy="648813"/>
                      </a:xfrm>
                      <a:prstGeom prst="ellipse">
                        <a:avLst/>
                      </a:prstGeom>
                      <a:solidFill>
                        <a:srgbClr val="375D7E"/>
                      </a:solidFill>
                      <a:ln w="38100" cap="flat">
                        <a:solidFill>
                          <a:srgbClr val="FFFFFF"/>
                        </a:solidFill>
                        <a:prstDash val="solid"/>
                        <a:miter lim="400000"/>
                      </a:ln>
                      <a:effectLst/>
                    </p:spPr>
                    <p:txBody>
                      <a:bodyPr wrap="square" lIns="71436" tIns="71436" rIns="71436" bIns="71436" numCol="1" anchor="ctr">
                        <a:noAutofit/>
                      </a:bodyPr>
                      <a:lstStyle/>
                      <a:p>
                        <a:pPr defTabSz="821530">
                          <a:defRPr sz="3000">
                            <a:solidFill>
                              <a:srgbClr val="FFFFFF"/>
                            </a:solidFill>
                            <a:latin typeface="Helvetica Neue Medium"/>
                            <a:ea typeface="Helvetica Neue Medium"/>
                            <a:cs typeface="Helvetica Neue Medium"/>
                            <a:sym typeface="Helvetica Neue Medium"/>
                          </a:defRPr>
                        </a:pPr>
                      </a:p>
                    </p:txBody>
                  </p:sp>
                </p:grpSp>
              </p:grpSp>
            </p:grpSp>
            <p:grpSp>
              <p:nvGrpSpPr>
                <p:cNvPr id="767" name="Group"/>
                <p:cNvGrpSpPr/>
                <p:nvPr/>
              </p:nvGrpSpPr>
              <p:grpSpPr>
                <a:xfrm rot="19800000">
                  <a:off x="3393100" y="706319"/>
                  <a:ext cx="3792183" cy="3608533"/>
                  <a:chOff x="0" y="0"/>
                  <a:chExt cx="3792182" cy="3608532"/>
                </a:xfrm>
              </p:grpSpPr>
              <p:sp>
                <p:nvSpPr>
                  <p:cNvPr id="742" name="Line"/>
                  <p:cNvSpPr/>
                  <p:nvPr/>
                </p:nvSpPr>
                <p:spPr>
                  <a:xfrm flipH="1" flipV="1">
                    <a:off x="1067341" y="439097"/>
                    <a:ext cx="2529424" cy="1460364"/>
                  </a:xfrm>
                  <a:prstGeom prst="line">
                    <a:avLst/>
                  </a:prstGeom>
                  <a:noFill/>
                  <a:ln w="76200" cap="flat">
                    <a:solidFill>
                      <a:srgbClr val="D6D6D6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8" tIns="45718" rIns="45718" bIns="45718" numCol="1" anchor="t">
                    <a:noAutofit/>
                  </a:bodyPr>
                  <a:lstStyle/>
                  <a:p>
                    <a:pPr defTabSz="821530">
                      <a:defRPr sz="5000">
                        <a:solidFill>
                          <a:srgbClr val="000000"/>
                        </a:solidFill>
                        <a:latin typeface="Helvetica Light"/>
                        <a:ea typeface="Helvetica Light"/>
                        <a:cs typeface="Helvetica Light"/>
                        <a:sym typeface="Helvetica Light"/>
                      </a:defRPr>
                    </a:pPr>
                  </a:p>
                </p:txBody>
              </p:sp>
              <p:sp>
                <p:nvSpPr>
                  <p:cNvPr id="743" name="Line"/>
                  <p:cNvSpPr/>
                  <p:nvPr/>
                </p:nvSpPr>
                <p:spPr>
                  <a:xfrm flipH="1" flipV="1">
                    <a:off x="260256" y="1763175"/>
                    <a:ext cx="2529424" cy="1460364"/>
                  </a:xfrm>
                  <a:prstGeom prst="line">
                    <a:avLst/>
                  </a:prstGeom>
                  <a:noFill/>
                  <a:ln w="76200" cap="flat">
                    <a:solidFill>
                      <a:srgbClr val="D6D6D6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8" tIns="45718" rIns="45718" bIns="45718" numCol="1" anchor="t">
                    <a:noAutofit/>
                  </a:bodyPr>
                  <a:lstStyle/>
                  <a:p>
                    <a:pPr defTabSz="821530">
                      <a:defRPr sz="5000">
                        <a:solidFill>
                          <a:srgbClr val="000000"/>
                        </a:solidFill>
                        <a:latin typeface="Helvetica Light"/>
                        <a:ea typeface="Helvetica Light"/>
                        <a:cs typeface="Helvetica Light"/>
                        <a:sym typeface="Helvetica Light"/>
                      </a:defRPr>
                    </a:pPr>
                  </a:p>
                </p:txBody>
              </p:sp>
              <p:sp>
                <p:nvSpPr>
                  <p:cNvPr id="744" name="Line"/>
                  <p:cNvSpPr/>
                  <p:nvPr/>
                </p:nvSpPr>
                <p:spPr>
                  <a:xfrm flipH="1">
                    <a:off x="210261" y="386058"/>
                    <a:ext cx="2505706" cy="1500694"/>
                  </a:xfrm>
                  <a:prstGeom prst="line">
                    <a:avLst/>
                  </a:prstGeom>
                  <a:noFill/>
                  <a:ln w="76200" cap="flat">
                    <a:solidFill>
                      <a:srgbClr val="D6D6D6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8" tIns="45718" rIns="45718" bIns="45718" numCol="1" anchor="t">
                    <a:noAutofit/>
                  </a:bodyPr>
                  <a:lstStyle/>
                  <a:p>
                    <a:pPr defTabSz="821530">
                      <a:defRPr sz="5000">
                        <a:solidFill>
                          <a:srgbClr val="000000"/>
                        </a:solidFill>
                        <a:latin typeface="Helvetica Light"/>
                        <a:ea typeface="Helvetica Light"/>
                        <a:cs typeface="Helvetica Light"/>
                        <a:sym typeface="Helvetica Light"/>
                      </a:defRPr>
                    </a:pPr>
                  </a:p>
                </p:txBody>
              </p:sp>
              <p:sp>
                <p:nvSpPr>
                  <p:cNvPr id="745" name="Line"/>
                  <p:cNvSpPr/>
                  <p:nvPr/>
                </p:nvSpPr>
                <p:spPr>
                  <a:xfrm flipV="1">
                    <a:off x="1016546" y="3112543"/>
                    <a:ext cx="1759090" cy="1"/>
                  </a:xfrm>
                  <a:prstGeom prst="line">
                    <a:avLst/>
                  </a:prstGeom>
                  <a:noFill/>
                  <a:ln w="76200" cap="flat">
                    <a:solidFill>
                      <a:srgbClr val="D6D6D6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8" tIns="45718" rIns="45718" bIns="45718" numCol="1" anchor="t">
                    <a:noAutofit/>
                  </a:bodyPr>
                  <a:lstStyle/>
                  <a:p>
                    <a:pPr defTabSz="821530">
                      <a:defRPr sz="5000">
                        <a:solidFill>
                          <a:srgbClr val="000000"/>
                        </a:solidFill>
                        <a:latin typeface="Helvetica Light"/>
                        <a:ea typeface="Helvetica Light"/>
                        <a:cs typeface="Helvetica Light"/>
                        <a:sym typeface="Helvetica Light"/>
                      </a:defRPr>
                    </a:pPr>
                  </a:p>
                </p:txBody>
              </p:sp>
              <p:sp>
                <p:nvSpPr>
                  <p:cNvPr id="746" name="Line"/>
                  <p:cNvSpPr/>
                  <p:nvPr/>
                </p:nvSpPr>
                <p:spPr>
                  <a:xfrm flipV="1">
                    <a:off x="1016546" y="439213"/>
                    <a:ext cx="1759090" cy="1"/>
                  </a:xfrm>
                  <a:prstGeom prst="line">
                    <a:avLst/>
                  </a:prstGeom>
                  <a:noFill/>
                  <a:ln w="76200" cap="flat">
                    <a:solidFill>
                      <a:srgbClr val="D6D6D6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8" tIns="45718" rIns="45718" bIns="45718" numCol="1" anchor="t">
                    <a:noAutofit/>
                  </a:bodyPr>
                  <a:lstStyle/>
                  <a:p>
                    <a:pPr defTabSz="821530">
                      <a:defRPr sz="5000">
                        <a:solidFill>
                          <a:srgbClr val="000000"/>
                        </a:solidFill>
                        <a:latin typeface="Helvetica Light"/>
                        <a:ea typeface="Helvetica Light"/>
                        <a:cs typeface="Helvetica Light"/>
                        <a:sym typeface="Helvetica Light"/>
                      </a:defRPr>
                    </a:pPr>
                  </a:p>
                </p:txBody>
              </p:sp>
              <p:sp>
                <p:nvSpPr>
                  <p:cNvPr id="747" name="Line"/>
                  <p:cNvSpPr/>
                  <p:nvPr/>
                </p:nvSpPr>
                <p:spPr>
                  <a:xfrm flipV="1">
                    <a:off x="290919" y="407571"/>
                    <a:ext cx="879546" cy="1523417"/>
                  </a:xfrm>
                  <a:prstGeom prst="line">
                    <a:avLst/>
                  </a:prstGeom>
                  <a:noFill/>
                  <a:ln w="76200" cap="flat">
                    <a:solidFill>
                      <a:srgbClr val="D6D6D6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8" tIns="45718" rIns="45718" bIns="45718" numCol="1" anchor="t">
                    <a:noAutofit/>
                  </a:bodyPr>
                  <a:lstStyle/>
                  <a:p>
                    <a:pPr defTabSz="821530">
                      <a:defRPr sz="5000">
                        <a:solidFill>
                          <a:srgbClr val="000000"/>
                        </a:solidFill>
                        <a:latin typeface="Helvetica Light"/>
                        <a:ea typeface="Helvetica Light"/>
                        <a:cs typeface="Helvetica Light"/>
                        <a:sym typeface="Helvetica Light"/>
                      </a:defRPr>
                    </a:pPr>
                  </a:p>
                </p:txBody>
              </p:sp>
              <p:sp>
                <p:nvSpPr>
                  <p:cNvPr id="748" name="Line"/>
                  <p:cNvSpPr/>
                  <p:nvPr/>
                </p:nvSpPr>
                <p:spPr>
                  <a:xfrm flipV="1">
                    <a:off x="2646524" y="1824429"/>
                    <a:ext cx="879545" cy="1523417"/>
                  </a:xfrm>
                  <a:prstGeom prst="line">
                    <a:avLst/>
                  </a:prstGeom>
                  <a:noFill/>
                  <a:ln w="76200" cap="flat">
                    <a:solidFill>
                      <a:srgbClr val="D6D6D6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8" tIns="45718" rIns="45718" bIns="45718" numCol="1" anchor="t">
                    <a:noAutofit/>
                  </a:bodyPr>
                  <a:lstStyle/>
                  <a:p>
                    <a:pPr defTabSz="821530">
                      <a:defRPr sz="5000">
                        <a:solidFill>
                          <a:srgbClr val="000000"/>
                        </a:solidFill>
                        <a:latin typeface="Helvetica Light"/>
                        <a:ea typeface="Helvetica Light"/>
                        <a:cs typeface="Helvetica Light"/>
                        <a:sym typeface="Helvetica Light"/>
                      </a:defRPr>
                    </a:pPr>
                  </a:p>
                </p:txBody>
              </p:sp>
              <p:sp>
                <p:nvSpPr>
                  <p:cNvPr id="749" name="Line"/>
                  <p:cNvSpPr/>
                  <p:nvPr/>
                </p:nvSpPr>
                <p:spPr>
                  <a:xfrm>
                    <a:off x="337145" y="1762575"/>
                    <a:ext cx="879546" cy="1523417"/>
                  </a:xfrm>
                  <a:prstGeom prst="line">
                    <a:avLst/>
                  </a:prstGeom>
                  <a:noFill/>
                  <a:ln w="76200" cap="flat">
                    <a:solidFill>
                      <a:srgbClr val="D6D6D6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8" tIns="45718" rIns="45718" bIns="45718" numCol="1" anchor="t">
                    <a:noAutofit/>
                  </a:bodyPr>
                  <a:lstStyle/>
                  <a:p>
                    <a:pPr defTabSz="821530">
                      <a:defRPr sz="5000">
                        <a:solidFill>
                          <a:srgbClr val="000000"/>
                        </a:solidFill>
                        <a:latin typeface="Helvetica Light"/>
                        <a:ea typeface="Helvetica Light"/>
                        <a:cs typeface="Helvetica Light"/>
                        <a:sym typeface="Helvetica Light"/>
                      </a:defRPr>
                    </a:pPr>
                  </a:p>
                </p:txBody>
              </p:sp>
              <p:sp>
                <p:nvSpPr>
                  <p:cNvPr id="750" name="Line"/>
                  <p:cNvSpPr/>
                  <p:nvPr/>
                </p:nvSpPr>
                <p:spPr>
                  <a:xfrm flipH="1">
                    <a:off x="907393" y="1795309"/>
                    <a:ext cx="2505707" cy="1500695"/>
                  </a:xfrm>
                  <a:prstGeom prst="line">
                    <a:avLst/>
                  </a:prstGeom>
                  <a:noFill/>
                  <a:ln w="76200" cap="flat">
                    <a:solidFill>
                      <a:srgbClr val="D6D6D6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8" tIns="45718" rIns="45718" bIns="45718" numCol="1" anchor="t">
                    <a:noAutofit/>
                  </a:bodyPr>
                  <a:lstStyle/>
                  <a:p>
                    <a:pPr defTabSz="821530">
                      <a:defRPr sz="5000">
                        <a:solidFill>
                          <a:srgbClr val="000000"/>
                        </a:solidFill>
                        <a:latin typeface="Helvetica Light"/>
                        <a:ea typeface="Helvetica Light"/>
                        <a:cs typeface="Helvetica Light"/>
                        <a:sym typeface="Helvetica Light"/>
                      </a:defRPr>
                    </a:pPr>
                  </a:p>
                </p:txBody>
              </p:sp>
              <p:sp>
                <p:nvSpPr>
                  <p:cNvPr id="751" name="Line"/>
                  <p:cNvSpPr/>
                  <p:nvPr/>
                </p:nvSpPr>
                <p:spPr>
                  <a:xfrm>
                    <a:off x="2600900" y="286976"/>
                    <a:ext cx="879545" cy="1523417"/>
                  </a:xfrm>
                  <a:prstGeom prst="line">
                    <a:avLst/>
                  </a:prstGeom>
                  <a:noFill/>
                  <a:ln w="76200" cap="flat">
                    <a:solidFill>
                      <a:srgbClr val="D6D6D6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8" tIns="45718" rIns="45718" bIns="45718" numCol="1" anchor="t">
                    <a:noAutofit/>
                  </a:bodyPr>
                  <a:lstStyle/>
                  <a:p>
                    <a:pPr defTabSz="821530">
                      <a:defRPr sz="5000">
                        <a:solidFill>
                          <a:srgbClr val="000000"/>
                        </a:solidFill>
                        <a:latin typeface="Helvetica Light"/>
                        <a:ea typeface="Helvetica Light"/>
                        <a:cs typeface="Helvetica Light"/>
                        <a:sym typeface="Helvetica Light"/>
                      </a:defRPr>
                    </a:pPr>
                  </a:p>
                </p:txBody>
              </p:sp>
              <p:grpSp>
                <p:nvGrpSpPr>
                  <p:cNvPr id="756" name="Group"/>
                  <p:cNvGrpSpPr/>
                  <p:nvPr/>
                </p:nvGrpSpPr>
                <p:grpSpPr>
                  <a:xfrm rot="16200000">
                    <a:off x="1571685" y="-73823"/>
                    <a:ext cx="648812" cy="3792183"/>
                    <a:chOff x="0" y="0"/>
                    <a:chExt cx="648811" cy="3792182"/>
                  </a:xfrm>
                </p:grpSpPr>
                <p:sp>
                  <p:nvSpPr>
                    <p:cNvPr id="752" name="Line"/>
                    <p:cNvSpPr/>
                    <p:nvPr/>
                  </p:nvSpPr>
                  <p:spPr>
                    <a:xfrm flipH="1">
                      <a:off x="324406" y="349245"/>
                      <a:ext cx="1" cy="3086468"/>
                    </a:xfrm>
                    <a:prstGeom prst="line">
                      <a:avLst/>
                    </a:prstGeom>
                    <a:noFill/>
                    <a:ln w="76200" cap="flat">
                      <a:solidFill>
                        <a:srgbClr val="D6D6D6"/>
                      </a:solidFill>
                      <a:prstDash val="solid"/>
                      <a:miter lim="400000"/>
                    </a:ln>
                    <a:effectLst/>
                  </p:spPr>
                  <p:txBody>
                    <a:bodyPr wrap="square" lIns="45718" tIns="45718" rIns="45718" bIns="45718" numCol="1" anchor="t">
                      <a:noAutofit/>
                    </a:bodyPr>
                    <a:lstStyle/>
                    <a:p>
                      <a:pPr defTabSz="821530">
                        <a:defRPr sz="5000">
                          <a:solidFill>
                            <a:srgbClr val="000000"/>
                          </a:solidFill>
                          <a:latin typeface="Helvetica Light"/>
                          <a:ea typeface="Helvetica Light"/>
                          <a:cs typeface="Helvetica Light"/>
                          <a:sym typeface="Helvetica Light"/>
                        </a:defRPr>
                      </a:pPr>
                    </a:p>
                  </p:txBody>
                </p:sp>
                <p:grpSp>
                  <p:nvGrpSpPr>
                    <p:cNvPr id="755" name="Group"/>
                    <p:cNvGrpSpPr/>
                    <p:nvPr/>
                  </p:nvGrpSpPr>
                  <p:grpSpPr>
                    <a:xfrm>
                      <a:off x="0" y="0"/>
                      <a:ext cx="648812" cy="3792183"/>
                      <a:chOff x="0" y="0"/>
                      <a:chExt cx="648811" cy="3792182"/>
                    </a:xfrm>
                  </p:grpSpPr>
                  <p:sp>
                    <p:nvSpPr>
                      <p:cNvPr id="753" name="Circle"/>
                      <p:cNvSpPr/>
                      <p:nvPr/>
                    </p:nvSpPr>
                    <p:spPr>
                      <a:xfrm>
                        <a:off x="0" y="0"/>
                        <a:ext cx="648812" cy="648809"/>
                      </a:xfrm>
                      <a:prstGeom prst="ellipse">
                        <a:avLst/>
                      </a:prstGeom>
                      <a:solidFill>
                        <a:srgbClr val="51C879"/>
                      </a:solidFill>
                      <a:ln w="38100" cap="flat">
                        <a:solidFill>
                          <a:srgbClr val="FFFFFF"/>
                        </a:solidFill>
                        <a:prstDash val="solid"/>
                        <a:miter lim="400000"/>
                      </a:ln>
                      <a:effectLst/>
                    </p:spPr>
                    <p:txBody>
                      <a:bodyPr wrap="square" lIns="71436" tIns="71436" rIns="71436" bIns="71436" numCol="1" anchor="ctr">
                        <a:noAutofit/>
                      </a:bodyPr>
                      <a:lstStyle/>
                      <a:p>
                        <a:pPr defTabSz="821530">
                          <a:defRPr sz="3000">
                            <a:solidFill>
                              <a:srgbClr val="FFFFFF"/>
                            </a:solidFill>
                            <a:latin typeface="Helvetica Neue Medium"/>
                            <a:ea typeface="Helvetica Neue Medium"/>
                            <a:cs typeface="Helvetica Neue Medium"/>
                            <a:sym typeface="Helvetica Neue Medium"/>
                          </a:defRPr>
                        </a:pPr>
                      </a:p>
                    </p:txBody>
                  </p:sp>
                  <p:sp>
                    <p:nvSpPr>
                      <p:cNvPr id="754" name="Circle"/>
                      <p:cNvSpPr/>
                      <p:nvPr/>
                    </p:nvSpPr>
                    <p:spPr>
                      <a:xfrm>
                        <a:off x="0" y="3143370"/>
                        <a:ext cx="648812" cy="648813"/>
                      </a:xfrm>
                      <a:prstGeom prst="ellipse">
                        <a:avLst/>
                      </a:prstGeom>
                      <a:solidFill>
                        <a:srgbClr val="375D7E"/>
                      </a:solidFill>
                      <a:ln w="38100" cap="flat">
                        <a:solidFill>
                          <a:srgbClr val="FFFFFF"/>
                        </a:solidFill>
                        <a:prstDash val="solid"/>
                        <a:miter lim="400000"/>
                      </a:ln>
                      <a:effectLst/>
                    </p:spPr>
                    <p:txBody>
                      <a:bodyPr wrap="square" lIns="71436" tIns="71436" rIns="71436" bIns="71436" numCol="1" anchor="ctr">
                        <a:noAutofit/>
                      </a:bodyPr>
                      <a:lstStyle/>
                      <a:p>
                        <a:pPr defTabSz="821530">
                          <a:defRPr sz="3000">
                            <a:solidFill>
                              <a:srgbClr val="FFFFFF"/>
                            </a:solidFill>
                            <a:latin typeface="Helvetica Neue Medium"/>
                            <a:ea typeface="Helvetica Neue Medium"/>
                            <a:cs typeface="Helvetica Neue Medium"/>
                            <a:sym typeface="Helvetica Neue Medium"/>
                          </a:defRPr>
                        </a:pPr>
                      </a:p>
                    </p:txBody>
                  </p:sp>
                </p:grpSp>
              </p:grpSp>
              <p:grpSp>
                <p:nvGrpSpPr>
                  <p:cNvPr id="761" name="Group"/>
                  <p:cNvGrpSpPr/>
                  <p:nvPr/>
                </p:nvGrpSpPr>
                <p:grpSpPr>
                  <a:xfrm rot="19800000">
                    <a:off x="1571684" y="-91826"/>
                    <a:ext cx="648814" cy="3792184"/>
                    <a:chOff x="0" y="0"/>
                    <a:chExt cx="648812" cy="3792182"/>
                  </a:xfrm>
                </p:grpSpPr>
                <p:sp>
                  <p:nvSpPr>
                    <p:cNvPr id="757" name="Line"/>
                    <p:cNvSpPr/>
                    <p:nvPr/>
                  </p:nvSpPr>
                  <p:spPr>
                    <a:xfrm flipH="1">
                      <a:off x="324406" y="349245"/>
                      <a:ext cx="1" cy="3086468"/>
                    </a:xfrm>
                    <a:prstGeom prst="line">
                      <a:avLst/>
                    </a:prstGeom>
                    <a:noFill/>
                    <a:ln w="76200" cap="flat">
                      <a:solidFill>
                        <a:srgbClr val="D6D6D6"/>
                      </a:solidFill>
                      <a:prstDash val="solid"/>
                      <a:miter lim="400000"/>
                    </a:ln>
                    <a:effectLst/>
                  </p:spPr>
                  <p:txBody>
                    <a:bodyPr wrap="square" lIns="45718" tIns="45718" rIns="45718" bIns="45718" numCol="1" anchor="t">
                      <a:noAutofit/>
                    </a:bodyPr>
                    <a:lstStyle/>
                    <a:p>
                      <a:pPr defTabSz="821530">
                        <a:defRPr sz="5000">
                          <a:solidFill>
                            <a:srgbClr val="000000"/>
                          </a:solidFill>
                          <a:latin typeface="Helvetica Light"/>
                          <a:ea typeface="Helvetica Light"/>
                          <a:cs typeface="Helvetica Light"/>
                          <a:sym typeface="Helvetica Light"/>
                        </a:defRPr>
                      </a:pPr>
                    </a:p>
                  </p:txBody>
                </p:sp>
                <p:grpSp>
                  <p:nvGrpSpPr>
                    <p:cNvPr id="760" name="Group"/>
                    <p:cNvGrpSpPr/>
                    <p:nvPr/>
                  </p:nvGrpSpPr>
                  <p:grpSpPr>
                    <a:xfrm rot="21600000">
                      <a:off x="-1" y="-1"/>
                      <a:ext cx="648813" cy="3792184"/>
                      <a:chOff x="0" y="0"/>
                      <a:chExt cx="648811" cy="3792182"/>
                    </a:xfrm>
                  </p:grpSpPr>
                  <p:sp>
                    <p:nvSpPr>
                      <p:cNvPr id="758" name="Circle"/>
                      <p:cNvSpPr/>
                      <p:nvPr/>
                    </p:nvSpPr>
                    <p:spPr>
                      <a:xfrm rot="21600000">
                        <a:off x="-1" y="-1"/>
                        <a:ext cx="648813" cy="648810"/>
                      </a:xfrm>
                      <a:prstGeom prst="ellipse">
                        <a:avLst/>
                      </a:prstGeom>
                      <a:solidFill>
                        <a:srgbClr val="51C879"/>
                      </a:solidFill>
                      <a:ln w="38100" cap="flat">
                        <a:solidFill>
                          <a:srgbClr val="FFFFFF"/>
                        </a:solidFill>
                        <a:prstDash val="solid"/>
                        <a:miter lim="400000"/>
                      </a:ln>
                      <a:effectLst/>
                    </p:spPr>
                    <p:txBody>
                      <a:bodyPr wrap="square" lIns="71436" tIns="71436" rIns="71436" bIns="71436" numCol="1" anchor="ctr">
                        <a:noAutofit/>
                      </a:bodyPr>
                      <a:lstStyle/>
                      <a:p>
                        <a:pPr defTabSz="821530">
                          <a:defRPr sz="3000">
                            <a:solidFill>
                              <a:srgbClr val="FFFFFF"/>
                            </a:solidFill>
                            <a:latin typeface="Helvetica Neue Medium"/>
                            <a:ea typeface="Helvetica Neue Medium"/>
                            <a:cs typeface="Helvetica Neue Medium"/>
                            <a:sym typeface="Helvetica Neue Medium"/>
                          </a:defRPr>
                        </a:pPr>
                      </a:p>
                    </p:txBody>
                  </p:sp>
                  <p:sp>
                    <p:nvSpPr>
                      <p:cNvPr id="759" name="Circle"/>
                      <p:cNvSpPr/>
                      <p:nvPr/>
                    </p:nvSpPr>
                    <p:spPr>
                      <a:xfrm rot="21600000">
                        <a:off x="-1" y="3143370"/>
                        <a:ext cx="648813" cy="648813"/>
                      </a:xfrm>
                      <a:prstGeom prst="ellipse">
                        <a:avLst/>
                      </a:prstGeom>
                      <a:solidFill>
                        <a:srgbClr val="375D7E"/>
                      </a:solidFill>
                      <a:ln w="38100" cap="flat">
                        <a:solidFill>
                          <a:srgbClr val="FFFFFF"/>
                        </a:solidFill>
                        <a:prstDash val="solid"/>
                        <a:miter lim="400000"/>
                      </a:ln>
                      <a:effectLst/>
                    </p:spPr>
                    <p:txBody>
                      <a:bodyPr wrap="square" lIns="71436" tIns="71436" rIns="71436" bIns="71436" numCol="1" anchor="ctr">
                        <a:noAutofit/>
                      </a:bodyPr>
                      <a:lstStyle/>
                      <a:p>
                        <a:pPr defTabSz="821530">
                          <a:defRPr sz="3000">
                            <a:solidFill>
                              <a:srgbClr val="FFFFFF"/>
                            </a:solidFill>
                            <a:latin typeface="Helvetica Neue Medium"/>
                            <a:ea typeface="Helvetica Neue Medium"/>
                            <a:cs typeface="Helvetica Neue Medium"/>
                            <a:sym typeface="Helvetica Neue Medium"/>
                          </a:defRPr>
                        </a:pPr>
                      </a:p>
                    </p:txBody>
                  </p:sp>
                </p:grpSp>
              </p:grpSp>
              <p:grpSp>
                <p:nvGrpSpPr>
                  <p:cNvPr id="766" name="Group"/>
                  <p:cNvGrpSpPr/>
                  <p:nvPr/>
                </p:nvGrpSpPr>
                <p:grpSpPr>
                  <a:xfrm flipH="1" rot="12600000">
                    <a:off x="1571685" y="-91826"/>
                    <a:ext cx="648812" cy="3792183"/>
                    <a:chOff x="0" y="0"/>
                    <a:chExt cx="648811" cy="3792182"/>
                  </a:xfrm>
                </p:grpSpPr>
                <p:sp>
                  <p:nvSpPr>
                    <p:cNvPr id="762" name="Line"/>
                    <p:cNvSpPr/>
                    <p:nvPr/>
                  </p:nvSpPr>
                  <p:spPr>
                    <a:xfrm flipH="1">
                      <a:off x="324406" y="349245"/>
                      <a:ext cx="1" cy="3086468"/>
                    </a:xfrm>
                    <a:prstGeom prst="line">
                      <a:avLst/>
                    </a:prstGeom>
                    <a:noFill/>
                    <a:ln w="76200" cap="flat">
                      <a:solidFill>
                        <a:srgbClr val="D6D6D6"/>
                      </a:solidFill>
                      <a:prstDash val="solid"/>
                      <a:miter lim="400000"/>
                    </a:ln>
                    <a:effectLst/>
                  </p:spPr>
                  <p:txBody>
                    <a:bodyPr wrap="square" lIns="45718" tIns="45718" rIns="45718" bIns="45718" numCol="1" anchor="t">
                      <a:noAutofit/>
                    </a:bodyPr>
                    <a:lstStyle/>
                    <a:p>
                      <a:pPr defTabSz="821530">
                        <a:defRPr sz="5000">
                          <a:solidFill>
                            <a:srgbClr val="000000"/>
                          </a:solidFill>
                          <a:latin typeface="Helvetica Light"/>
                          <a:ea typeface="Helvetica Light"/>
                          <a:cs typeface="Helvetica Light"/>
                          <a:sym typeface="Helvetica Light"/>
                        </a:defRPr>
                      </a:pPr>
                    </a:p>
                  </p:txBody>
                </p:sp>
                <p:grpSp>
                  <p:nvGrpSpPr>
                    <p:cNvPr id="765" name="Group"/>
                    <p:cNvGrpSpPr/>
                    <p:nvPr/>
                  </p:nvGrpSpPr>
                  <p:grpSpPr>
                    <a:xfrm>
                      <a:off x="-1" y="0"/>
                      <a:ext cx="648813" cy="3792183"/>
                      <a:chOff x="0" y="0"/>
                      <a:chExt cx="648811" cy="3792182"/>
                    </a:xfrm>
                  </p:grpSpPr>
                  <p:sp>
                    <p:nvSpPr>
                      <p:cNvPr id="763" name="Circle"/>
                      <p:cNvSpPr/>
                      <p:nvPr/>
                    </p:nvSpPr>
                    <p:spPr>
                      <a:xfrm>
                        <a:off x="0" y="0"/>
                        <a:ext cx="648812" cy="648809"/>
                      </a:xfrm>
                      <a:prstGeom prst="ellipse">
                        <a:avLst/>
                      </a:prstGeom>
                      <a:solidFill>
                        <a:srgbClr val="375D7E"/>
                      </a:solidFill>
                      <a:ln w="38100" cap="flat">
                        <a:solidFill>
                          <a:srgbClr val="FFFFFF"/>
                        </a:solidFill>
                        <a:prstDash val="solid"/>
                        <a:miter lim="400000"/>
                      </a:ln>
                      <a:effectLst/>
                    </p:spPr>
                    <p:txBody>
                      <a:bodyPr wrap="square" lIns="71436" tIns="71436" rIns="71436" bIns="71436" numCol="1" anchor="ctr">
                        <a:noAutofit/>
                      </a:bodyPr>
                      <a:lstStyle/>
                      <a:p>
                        <a:pPr defTabSz="821530">
                          <a:defRPr sz="3000">
                            <a:solidFill>
                              <a:srgbClr val="FFFFFF"/>
                            </a:solidFill>
                            <a:latin typeface="Helvetica Neue Medium"/>
                            <a:ea typeface="Helvetica Neue Medium"/>
                            <a:cs typeface="Helvetica Neue Medium"/>
                            <a:sym typeface="Helvetica Neue Medium"/>
                          </a:defRPr>
                        </a:pPr>
                      </a:p>
                    </p:txBody>
                  </p:sp>
                  <p:sp>
                    <p:nvSpPr>
                      <p:cNvPr id="764" name="Circle"/>
                      <p:cNvSpPr/>
                      <p:nvPr/>
                    </p:nvSpPr>
                    <p:spPr>
                      <a:xfrm>
                        <a:off x="-1" y="3143370"/>
                        <a:ext cx="648813" cy="648813"/>
                      </a:xfrm>
                      <a:prstGeom prst="ellipse">
                        <a:avLst/>
                      </a:prstGeom>
                      <a:solidFill>
                        <a:srgbClr val="375D7E"/>
                      </a:solidFill>
                      <a:ln w="38100" cap="flat">
                        <a:solidFill>
                          <a:srgbClr val="FFFFFF"/>
                        </a:solidFill>
                        <a:prstDash val="solid"/>
                        <a:miter lim="400000"/>
                      </a:ln>
                      <a:effectLst/>
                    </p:spPr>
                    <p:txBody>
                      <a:bodyPr wrap="square" lIns="71436" tIns="71436" rIns="71436" bIns="71436" numCol="1" anchor="ctr">
                        <a:noAutofit/>
                      </a:bodyPr>
                      <a:lstStyle/>
                      <a:p>
                        <a:pPr defTabSz="821530">
                          <a:defRPr sz="3000">
                            <a:solidFill>
                              <a:srgbClr val="FFFFFF"/>
                            </a:solidFill>
                            <a:latin typeface="Helvetica Neue Medium"/>
                            <a:ea typeface="Helvetica Neue Medium"/>
                            <a:cs typeface="Helvetica Neue Medium"/>
                            <a:sym typeface="Helvetica Neue Medium"/>
                          </a:defRPr>
                        </a:pPr>
                      </a:p>
                    </p:txBody>
                  </p:sp>
                </p:grpSp>
              </p:grpSp>
            </p:grpSp>
          </p:grpSp>
        </p:grpSp>
        <p:sp>
          <p:nvSpPr>
            <p:cNvPr id="770" name="strukturális gyűrődés"/>
            <p:cNvSpPr txBox="1"/>
            <p:nvPr/>
          </p:nvSpPr>
          <p:spPr>
            <a:xfrm>
              <a:off x="3555404" y="-1"/>
              <a:ext cx="4878782" cy="75437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 defTabSz="821530">
                <a:defRPr sz="3600">
                  <a:solidFill>
                    <a:srgbClr val="000000"/>
                  </a:solidFill>
                  <a:latin typeface="Poppins Regular"/>
                  <a:ea typeface="Poppins Regular"/>
                  <a:cs typeface="Poppins Regular"/>
                  <a:sym typeface="Poppins Regular"/>
                </a:defRPr>
              </a:lvl1pPr>
            </a:lstStyle>
            <a:p>
              <a:pPr/>
              <a:r>
                <a:t>strukturális gyűrődés</a:t>
              </a:r>
            </a:p>
          </p:txBody>
        </p:sp>
      </p:grpSp>
      <p:grpSp>
        <p:nvGrpSpPr>
          <p:cNvPr id="826" name="Group"/>
          <p:cNvGrpSpPr/>
          <p:nvPr/>
        </p:nvGrpSpPr>
        <p:grpSpPr>
          <a:xfrm>
            <a:off x="1870644" y="4184425"/>
            <a:ext cx="5701259" cy="2218429"/>
            <a:chOff x="0" y="0"/>
            <a:chExt cx="5701257" cy="2218427"/>
          </a:xfrm>
        </p:grpSpPr>
        <p:sp>
          <p:nvSpPr>
            <p:cNvPr id="772" name="Group"/>
            <p:cNvSpPr/>
            <p:nvPr/>
          </p:nvSpPr>
          <p:spPr>
            <a:xfrm>
              <a:off x="0" y="0"/>
              <a:ext cx="5701258" cy="2218428"/>
            </a:xfrm>
            <a:prstGeom prst="roundRect">
              <a:avLst>
                <a:gd name="adj" fmla="val 2997"/>
              </a:avLst>
            </a:prstGeom>
            <a:solidFill>
              <a:srgbClr val="FFFFFF"/>
            </a:solidFill>
            <a:ln w="12700" cap="flat">
              <a:noFill/>
              <a:miter lim="400000"/>
            </a:ln>
            <a:effectLst>
              <a:outerShdw sx="100000" sy="100000" kx="0" ky="0" algn="b" rotWithShape="0" blurRad="127000" dist="62555" dir="2414645">
                <a:srgbClr val="000000">
                  <a:alpha val="20304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  <p:grpSp>
          <p:nvGrpSpPr>
            <p:cNvPr id="825" name="Group"/>
            <p:cNvGrpSpPr/>
            <p:nvPr/>
          </p:nvGrpSpPr>
          <p:grpSpPr>
            <a:xfrm>
              <a:off x="625385" y="384459"/>
              <a:ext cx="4450488" cy="1481828"/>
              <a:chOff x="0" y="0"/>
              <a:chExt cx="4450487" cy="1481826"/>
            </a:xfrm>
          </p:grpSpPr>
          <p:grpSp>
            <p:nvGrpSpPr>
              <p:cNvPr id="798" name="Group"/>
              <p:cNvGrpSpPr/>
              <p:nvPr/>
            </p:nvGrpSpPr>
            <p:grpSpPr>
              <a:xfrm>
                <a:off x="-1" y="-1"/>
                <a:ext cx="1557243" cy="1481828"/>
                <a:chOff x="0" y="0"/>
                <a:chExt cx="1557241" cy="1481826"/>
              </a:xfrm>
            </p:grpSpPr>
            <p:sp>
              <p:nvSpPr>
                <p:cNvPr id="773" name="Line"/>
                <p:cNvSpPr/>
                <p:nvPr/>
              </p:nvSpPr>
              <p:spPr>
                <a:xfrm flipH="1" flipV="1">
                  <a:off x="438298" y="180313"/>
                  <a:ext cx="1038696" cy="599692"/>
                </a:xfrm>
                <a:prstGeom prst="line">
                  <a:avLst/>
                </a:prstGeom>
                <a:noFill/>
                <a:ln w="76200" cap="flat">
                  <a:solidFill>
                    <a:srgbClr val="D6D6D6"/>
                  </a:solidFill>
                  <a:prstDash val="solid"/>
                  <a:miter lim="400000"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pPr defTabSz="821530">
                    <a:defRPr sz="5000">
                      <a:solidFill>
                        <a:srgbClr val="000000"/>
                      </a:solidFill>
                      <a:latin typeface="Helvetica Light"/>
                      <a:ea typeface="Helvetica Light"/>
                      <a:cs typeface="Helvetica Light"/>
                      <a:sym typeface="Helvetica Light"/>
                    </a:defRPr>
                  </a:pPr>
                </a:p>
              </p:txBody>
            </p:sp>
            <p:sp>
              <p:nvSpPr>
                <p:cNvPr id="774" name="Line"/>
                <p:cNvSpPr/>
                <p:nvPr/>
              </p:nvSpPr>
              <p:spPr>
                <a:xfrm flipH="1" flipV="1">
                  <a:off x="106872" y="724039"/>
                  <a:ext cx="1038697" cy="599692"/>
                </a:xfrm>
                <a:prstGeom prst="line">
                  <a:avLst/>
                </a:prstGeom>
                <a:noFill/>
                <a:ln w="76200" cap="flat">
                  <a:solidFill>
                    <a:srgbClr val="D6D6D6"/>
                  </a:solidFill>
                  <a:prstDash val="solid"/>
                  <a:miter lim="400000"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pPr defTabSz="821530">
                    <a:defRPr sz="5000">
                      <a:solidFill>
                        <a:srgbClr val="000000"/>
                      </a:solidFill>
                      <a:latin typeface="Helvetica Light"/>
                      <a:ea typeface="Helvetica Light"/>
                      <a:cs typeface="Helvetica Light"/>
                      <a:sym typeface="Helvetica Light"/>
                    </a:defRPr>
                  </a:pPr>
                </a:p>
              </p:txBody>
            </p:sp>
            <p:sp>
              <p:nvSpPr>
                <p:cNvPr id="775" name="Line"/>
                <p:cNvSpPr/>
                <p:nvPr/>
              </p:nvSpPr>
              <p:spPr>
                <a:xfrm flipH="1">
                  <a:off x="86342" y="158533"/>
                  <a:ext cx="1028957" cy="616253"/>
                </a:xfrm>
                <a:prstGeom prst="line">
                  <a:avLst/>
                </a:prstGeom>
                <a:noFill/>
                <a:ln w="76200" cap="flat">
                  <a:solidFill>
                    <a:srgbClr val="D6D6D6"/>
                  </a:solidFill>
                  <a:prstDash val="solid"/>
                  <a:miter lim="400000"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pPr defTabSz="821530">
                    <a:defRPr sz="5000">
                      <a:solidFill>
                        <a:srgbClr val="000000"/>
                      </a:solidFill>
                      <a:latin typeface="Helvetica Light"/>
                      <a:ea typeface="Helvetica Light"/>
                      <a:cs typeface="Helvetica Light"/>
                      <a:sym typeface="Helvetica Light"/>
                    </a:defRPr>
                  </a:pPr>
                </a:p>
              </p:txBody>
            </p:sp>
            <p:sp>
              <p:nvSpPr>
                <p:cNvPr id="776" name="Line"/>
                <p:cNvSpPr/>
                <p:nvPr/>
              </p:nvSpPr>
              <p:spPr>
                <a:xfrm>
                  <a:off x="417439" y="1278150"/>
                  <a:ext cx="722363" cy="1"/>
                </a:xfrm>
                <a:prstGeom prst="line">
                  <a:avLst/>
                </a:prstGeom>
                <a:noFill/>
                <a:ln w="76200" cap="flat">
                  <a:solidFill>
                    <a:srgbClr val="D6D6D6"/>
                  </a:solidFill>
                  <a:prstDash val="solid"/>
                  <a:miter lim="400000"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pPr defTabSz="821530">
                    <a:defRPr sz="5000">
                      <a:solidFill>
                        <a:srgbClr val="000000"/>
                      </a:solidFill>
                      <a:latin typeface="Helvetica Light"/>
                      <a:ea typeface="Helvetica Light"/>
                      <a:cs typeface="Helvetica Light"/>
                      <a:sym typeface="Helvetica Light"/>
                    </a:defRPr>
                  </a:pPr>
                </a:p>
              </p:txBody>
            </p:sp>
            <p:sp>
              <p:nvSpPr>
                <p:cNvPr id="777" name="Line"/>
                <p:cNvSpPr/>
                <p:nvPr/>
              </p:nvSpPr>
              <p:spPr>
                <a:xfrm>
                  <a:off x="417439" y="180360"/>
                  <a:ext cx="722363" cy="1"/>
                </a:xfrm>
                <a:prstGeom prst="line">
                  <a:avLst/>
                </a:prstGeom>
                <a:noFill/>
                <a:ln w="76200" cap="flat">
                  <a:solidFill>
                    <a:srgbClr val="D6D6D6"/>
                  </a:solidFill>
                  <a:prstDash val="solid"/>
                  <a:miter lim="400000"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pPr defTabSz="821530">
                    <a:defRPr sz="5000">
                      <a:solidFill>
                        <a:srgbClr val="000000"/>
                      </a:solidFill>
                      <a:latin typeface="Helvetica Light"/>
                      <a:ea typeface="Helvetica Light"/>
                      <a:cs typeface="Helvetica Light"/>
                      <a:sym typeface="Helvetica Light"/>
                    </a:defRPr>
                  </a:pPr>
                </a:p>
              </p:txBody>
            </p:sp>
            <p:sp>
              <p:nvSpPr>
                <p:cNvPr id="778" name="Line"/>
                <p:cNvSpPr/>
                <p:nvPr/>
              </p:nvSpPr>
              <p:spPr>
                <a:xfrm flipV="1">
                  <a:off x="119464" y="167367"/>
                  <a:ext cx="361182" cy="625584"/>
                </a:xfrm>
                <a:prstGeom prst="line">
                  <a:avLst/>
                </a:prstGeom>
                <a:noFill/>
                <a:ln w="76200" cap="flat">
                  <a:solidFill>
                    <a:srgbClr val="D6D6D6"/>
                  </a:solidFill>
                  <a:prstDash val="solid"/>
                  <a:miter lim="400000"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pPr defTabSz="821530">
                    <a:defRPr sz="5000">
                      <a:solidFill>
                        <a:srgbClr val="000000"/>
                      </a:solidFill>
                      <a:latin typeface="Helvetica Light"/>
                      <a:ea typeface="Helvetica Light"/>
                      <a:cs typeface="Helvetica Light"/>
                      <a:sym typeface="Helvetica Light"/>
                    </a:defRPr>
                  </a:pPr>
                </a:p>
              </p:txBody>
            </p:sp>
            <p:sp>
              <p:nvSpPr>
                <p:cNvPr id="779" name="Line"/>
                <p:cNvSpPr/>
                <p:nvPr/>
              </p:nvSpPr>
              <p:spPr>
                <a:xfrm flipV="1">
                  <a:off x="1086782" y="749193"/>
                  <a:ext cx="361182" cy="625584"/>
                </a:xfrm>
                <a:prstGeom prst="line">
                  <a:avLst/>
                </a:prstGeom>
                <a:noFill/>
                <a:ln w="76200" cap="flat">
                  <a:solidFill>
                    <a:srgbClr val="D6D6D6"/>
                  </a:solidFill>
                  <a:prstDash val="solid"/>
                  <a:miter lim="400000"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pPr defTabSz="821530">
                    <a:defRPr sz="5000">
                      <a:solidFill>
                        <a:srgbClr val="000000"/>
                      </a:solidFill>
                      <a:latin typeface="Helvetica Light"/>
                      <a:ea typeface="Helvetica Light"/>
                      <a:cs typeface="Helvetica Light"/>
                      <a:sym typeface="Helvetica Light"/>
                    </a:defRPr>
                  </a:pPr>
                </a:p>
              </p:txBody>
            </p:sp>
            <p:sp>
              <p:nvSpPr>
                <p:cNvPr id="780" name="Line"/>
                <p:cNvSpPr/>
                <p:nvPr/>
              </p:nvSpPr>
              <p:spPr>
                <a:xfrm>
                  <a:off x="138447" y="723793"/>
                  <a:ext cx="361182" cy="625584"/>
                </a:xfrm>
                <a:prstGeom prst="line">
                  <a:avLst/>
                </a:prstGeom>
                <a:noFill/>
                <a:ln w="76200" cap="flat">
                  <a:solidFill>
                    <a:srgbClr val="D6D6D6"/>
                  </a:solidFill>
                  <a:prstDash val="solid"/>
                  <a:miter lim="400000"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pPr defTabSz="821530">
                    <a:defRPr sz="5000">
                      <a:solidFill>
                        <a:srgbClr val="000000"/>
                      </a:solidFill>
                      <a:latin typeface="Helvetica Light"/>
                      <a:ea typeface="Helvetica Light"/>
                      <a:cs typeface="Helvetica Light"/>
                      <a:sym typeface="Helvetica Light"/>
                    </a:defRPr>
                  </a:pPr>
                </a:p>
              </p:txBody>
            </p:sp>
            <p:sp>
              <p:nvSpPr>
                <p:cNvPr id="781" name="Line"/>
                <p:cNvSpPr/>
                <p:nvPr/>
              </p:nvSpPr>
              <p:spPr>
                <a:xfrm flipH="1">
                  <a:off x="372616" y="737235"/>
                  <a:ext cx="1028957" cy="616253"/>
                </a:xfrm>
                <a:prstGeom prst="line">
                  <a:avLst/>
                </a:prstGeom>
                <a:noFill/>
                <a:ln w="76200" cap="flat">
                  <a:solidFill>
                    <a:srgbClr val="D6D6D6"/>
                  </a:solidFill>
                  <a:prstDash val="solid"/>
                  <a:miter lim="400000"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pPr defTabSz="821530">
                    <a:defRPr sz="5000">
                      <a:solidFill>
                        <a:srgbClr val="000000"/>
                      </a:solidFill>
                      <a:latin typeface="Helvetica Light"/>
                      <a:ea typeface="Helvetica Light"/>
                      <a:cs typeface="Helvetica Light"/>
                      <a:sym typeface="Helvetica Light"/>
                    </a:defRPr>
                  </a:pPr>
                </a:p>
              </p:txBody>
            </p:sp>
            <p:sp>
              <p:nvSpPr>
                <p:cNvPr id="782" name="Line"/>
                <p:cNvSpPr/>
                <p:nvPr/>
              </p:nvSpPr>
              <p:spPr>
                <a:xfrm>
                  <a:off x="1068047" y="117845"/>
                  <a:ext cx="361181" cy="625584"/>
                </a:xfrm>
                <a:prstGeom prst="line">
                  <a:avLst/>
                </a:prstGeom>
                <a:noFill/>
                <a:ln w="76200" cap="flat">
                  <a:solidFill>
                    <a:srgbClr val="D6D6D6"/>
                  </a:solidFill>
                  <a:prstDash val="solid"/>
                  <a:miter lim="400000"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pPr defTabSz="821530">
                    <a:defRPr sz="5000">
                      <a:solidFill>
                        <a:srgbClr val="000000"/>
                      </a:solidFill>
                      <a:latin typeface="Helvetica Light"/>
                      <a:ea typeface="Helvetica Light"/>
                      <a:cs typeface="Helvetica Light"/>
                      <a:sym typeface="Helvetica Light"/>
                    </a:defRPr>
                  </a:pPr>
                </a:p>
              </p:txBody>
            </p:sp>
            <p:grpSp>
              <p:nvGrpSpPr>
                <p:cNvPr id="787" name="Group"/>
                <p:cNvGrpSpPr/>
                <p:nvPr/>
              </p:nvGrpSpPr>
              <p:grpSpPr>
                <a:xfrm rot="16200000">
                  <a:off x="645404" y="-30315"/>
                  <a:ext cx="266433" cy="1557242"/>
                  <a:chOff x="0" y="0"/>
                  <a:chExt cx="266431" cy="1557241"/>
                </a:xfrm>
              </p:grpSpPr>
              <p:sp>
                <p:nvSpPr>
                  <p:cNvPr id="783" name="Line"/>
                  <p:cNvSpPr/>
                  <p:nvPr/>
                </p:nvSpPr>
                <p:spPr>
                  <a:xfrm flipH="1">
                    <a:off x="133215" y="143416"/>
                    <a:ext cx="1" cy="1267443"/>
                  </a:xfrm>
                  <a:prstGeom prst="line">
                    <a:avLst/>
                  </a:prstGeom>
                  <a:noFill/>
                  <a:ln w="76200" cap="flat">
                    <a:solidFill>
                      <a:srgbClr val="D6D6D6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8" tIns="45718" rIns="45718" bIns="45718" numCol="1" anchor="t">
                    <a:noAutofit/>
                  </a:bodyPr>
                  <a:lstStyle/>
                  <a:p>
                    <a:pPr defTabSz="821530">
                      <a:defRPr sz="5000">
                        <a:solidFill>
                          <a:srgbClr val="000000"/>
                        </a:solidFill>
                        <a:latin typeface="Helvetica Light"/>
                        <a:ea typeface="Helvetica Light"/>
                        <a:cs typeface="Helvetica Light"/>
                        <a:sym typeface="Helvetica Light"/>
                      </a:defRPr>
                    </a:pPr>
                  </a:p>
                </p:txBody>
              </p:sp>
              <p:grpSp>
                <p:nvGrpSpPr>
                  <p:cNvPr id="786" name="Group"/>
                  <p:cNvGrpSpPr/>
                  <p:nvPr/>
                </p:nvGrpSpPr>
                <p:grpSpPr>
                  <a:xfrm>
                    <a:off x="0" y="-1"/>
                    <a:ext cx="266432" cy="1557243"/>
                    <a:chOff x="0" y="0"/>
                    <a:chExt cx="266431" cy="1557241"/>
                  </a:xfrm>
                </p:grpSpPr>
                <p:sp>
                  <p:nvSpPr>
                    <p:cNvPr id="784" name="Circle"/>
                    <p:cNvSpPr/>
                    <p:nvPr/>
                  </p:nvSpPr>
                  <p:spPr>
                    <a:xfrm>
                      <a:off x="0" y="0"/>
                      <a:ext cx="266432" cy="266430"/>
                    </a:xfrm>
                    <a:prstGeom prst="ellipse">
                      <a:avLst/>
                    </a:prstGeom>
                    <a:solidFill>
                      <a:srgbClr val="375D7E"/>
                    </a:solidFill>
                    <a:ln w="38100" cap="flat">
                      <a:solidFill>
                        <a:srgbClr val="FFFFFF"/>
                      </a:solidFill>
                      <a:prstDash val="solid"/>
                      <a:miter lim="400000"/>
                    </a:ln>
                    <a:effectLst/>
                  </p:spPr>
                  <p:txBody>
                    <a:bodyPr wrap="square" lIns="71436" tIns="71436" rIns="71436" bIns="71436" numCol="1" anchor="ctr">
                      <a:noAutofit/>
                    </a:bodyPr>
                    <a:lstStyle/>
                    <a:p>
                      <a:pPr defTabSz="821530">
                        <a:defRPr sz="3000">
                          <a:solidFill>
                            <a:srgbClr val="FFFFFF"/>
                          </a:solidFill>
                          <a:latin typeface="Helvetica Neue Medium"/>
                          <a:ea typeface="Helvetica Neue Medium"/>
                          <a:cs typeface="Helvetica Neue Medium"/>
                          <a:sym typeface="Helvetica Neue Medium"/>
                        </a:defRPr>
                      </a:pPr>
                    </a:p>
                  </p:txBody>
                </p:sp>
                <p:sp>
                  <p:nvSpPr>
                    <p:cNvPr id="785" name="Circle"/>
                    <p:cNvSpPr/>
                    <p:nvPr/>
                  </p:nvSpPr>
                  <p:spPr>
                    <a:xfrm>
                      <a:off x="0" y="1290809"/>
                      <a:ext cx="266432" cy="266433"/>
                    </a:xfrm>
                    <a:prstGeom prst="ellipse">
                      <a:avLst/>
                    </a:prstGeom>
                    <a:solidFill>
                      <a:srgbClr val="375D7E"/>
                    </a:solidFill>
                    <a:ln w="38100" cap="flat">
                      <a:solidFill>
                        <a:srgbClr val="FFFFFF"/>
                      </a:solidFill>
                      <a:prstDash val="solid"/>
                      <a:miter lim="400000"/>
                    </a:ln>
                    <a:effectLst/>
                  </p:spPr>
                  <p:txBody>
                    <a:bodyPr wrap="square" lIns="71436" tIns="71436" rIns="71436" bIns="71436" numCol="1" anchor="ctr">
                      <a:noAutofit/>
                    </a:bodyPr>
                    <a:lstStyle/>
                    <a:p>
                      <a:pPr defTabSz="821530">
                        <a:defRPr sz="3000">
                          <a:solidFill>
                            <a:srgbClr val="FFFFFF"/>
                          </a:solidFill>
                          <a:latin typeface="Helvetica Neue Medium"/>
                          <a:ea typeface="Helvetica Neue Medium"/>
                          <a:cs typeface="Helvetica Neue Medium"/>
                          <a:sym typeface="Helvetica Neue Medium"/>
                        </a:defRPr>
                      </a:pPr>
                    </a:p>
                  </p:txBody>
                </p:sp>
              </p:grpSp>
            </p:grpSp>
            <p:grpSp>
              <p:nvGrpSpPr>
                <p:cNvPr id="792" name="Group"/>
                <p:cNvGrpSpPr/>
                <p:nvPr/>
              </p:nvGrpSpPr>
              <p:grpSpPr>
                <a:xfrm rot="19800000">
                  <a:off x="645404" y="-37708"/>
                  <a:ext cx="266433" cy="1557242"/>
                  <a:chOff x="0" y="0"/>
                  <a:chExt cx="266431" cy="1557241"/>
                </a:xfrm>
              </p:grpSpPr>
              <p:sp>
                <p:nvSpPr>
                  <p:cNvPr id="788" name="Line"/>
                  <p:cNvSpPr/>
                  <p:nvPr/>
                </p:nvSpPr>
                <p:spPr>
                  <a:xfrm flipH="1">
                    <a:off x="133215" y="143416"/>
                    <a:ext cx="1" cy="1267443"/>
                  </a:xfrm>
                  <a:prstGeom prst="line">
                    <a:avLst/>
                  </a:prstGeom>
                  <a:noFill/>
                  <a:ln w="76200" cap="flat">
                    <a:solidFill>
                      <a:srgbClr val="D6D6D6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8" tIns="45718" rIns="45718" bIns="45718" numCol="1" anchor="t">
                    <a:noAutofit/>
                  </a:bodyPr>
                  <a:lstStyle/>
                  <a:p>
                    <a:pPr defTabSz="821530">
                      <a:defRPr sz="5000">
                        <a:solidFill>
                          <a:srgbClr val="000000"/>
                        </a:solidFill>
                        <a:latin typeface="Helvetica Light"/>
                        <a:ea typeface="Helvetica Light"/>
                        <a:cs typeface="Helvetica Light"/>
                        <a:sym typeface="Helvetica Light"/>
                      </a:defRPr>
                    </a:pPr>
                  </a:p>
                </p:txBody>
              </p:sp>
              <p:grpSp>
                <p:nvGrpSpPr>
                  <p:cNvPr id="791" name="Group"/>
                  <p:cNvGrpSpPr/>
                  <p:nvPr/>
                </p:nvGrpSpPr>
                <p:grpSpPr>
                  <a:xfrm>
                    <a:off x="0" y="-1"/>
                    <a:ext cx="266432" cy="1557243"/>
                    <a:chOff x="0" y="0"/>
                    <a:chExt cx="266431" cy="1557241"/>
                  </a:xfrm>
                </p:grpSpPr>
                <p:sp>
                  <p:nvSpPr>
                    <p:cNvPr id="789" name="Circle"/>
                    <p:cNvSpPr/>
                    <p:nvPr/>
                  </p:nvSpPr>
                  <p:spPr>
                    <a:xfrm>
                      <a:off x="0" y="0"/>
                      <a:ext cx="266432" cy="266430"/>
                    </a:xfrm>
                    <a:prstGeom prst="ellipse">
                      <a:avLst/>
                    </a:prstGeom>
                    <a:solidFill>
                      <a:srgbClr val="375D7E"/>
                    </a:solidFill>
                    <a:ln w="38100" cap="flat">
                      <a:solidFill>
                        <a:srgbClr val="FFFFFF"/>
                      </a:solidFill>
                      <a:prstDash val="solid"/>
                      <a:miter lim="400000"/>
                    </a:ln>
                    <a:effectLst/>
                  </p:spPr>
                  <p:txBody>
                    <a:bodyPr wrap="square" lIns="71436" tIns="71436" rIns="71436" bIns="71436" numCol="1" anchor="ctr">
                      <a:noAutofit/>
                    </a:bodyPr>
                    <a:lstStyle/>
                    <a:p>
                      <a:pPr defTabSz="821530">
                        <a:defRPr sz="3000">
                          <a:solidFill>
                            <a:srgbClr val="FFFFFF"/>
                          </a:solidFill>
                          <a:latin typeface="Helvetica Neue Medium"/>
                          <a:ea typeface="Helvetica Neue Medium"/>
                          <a:cs typeface="Helvetica Neue Medium"/>
                          <a:sym typeface="Helvetica Neue Medium"/>
                        </a:defRPr>
                      </a:pPr>
                    </a:p>
                  </p:txBody>
                </p:sp>
                <p:sp>
                  <p:nvSpPr>
                    <p:cNvPr id="790" name="Circle"/>
                    <p:cNvSpPr/>
                    <p:nvPr/>
                  </p:nvSpPr>
                  <p:spPr>
                    <a:xfrm>
                      <a:off x="0" y="1290809"/>
                      <a:ext cx="266432" cy="266433"/>
                    </a:xfrm>
                    <a:prstGeom prst="ellipse">
                      <a:avLst/>
                    </a:prstGeom>
                    <a:solidFill>
                      <a:srgbClr val="375D7E"/>
                    </a:solidFill>
                    <a:ln w="38100" cap="flat">
                      <a:solidFill>
                        <a:srgbClr val="FFFFFF"/>
                      </a:solidFill>
                      <a:prstDash val="solid"/>
                      <a:miter lim="400000"/>
                    </a:ln>
                    <a:effectLst/>
                  </p:spPr>
                  <p:txBody>
                    <a:bodyPr wrap="square" lIns="71436" tIns="71436" rIns="71436" bIns="71436" numCol="1" anchor="ctr">
                      <a:noAutofit/>
                    </a:bodyPr>
                    <a:lstStyle/>
                    <a:p>
                      <a:pPr defTabSz="821530">
                        <a:defRPr sz="3000">
                          <a:solidFill>
                            <a:srgbClr val="FFFFFF"/>
                          </a:solidFill>
                          <a:latin typeface="Helvetica Neue Medium"/>
                          <a:ea typeface="Helvetica Neue Medium"/>
                          <a:cs typeface="Helvetica Neue Medium"/>
                          <a:sym typeface="Helvetica Neue Medium"/>
                        </a:defRPr>
                      </a:pPr>
                    </a:p>
                  </p:txBody>
                </p:sp>
              </p:grpSp>
            </p:grpSp>
            <p:grpSp>
              <p:nvGrpSpPr>
                <p:cNvPr id="797" name="Group"/>
                <p:cNvGrpSpPr/>
                <p:nvPr/>
              </p:nvGrpSpPr>
              <p:grpSpPr>
                <a:xfrm flipH="1" rot="12600000">
                  <a:off x="645404" y="-37708"/>
                  <a:ext cx="266433" cy="1557242"/>
                  <a:chOff x="0" y="0"/>
                  <a:chExt cx="266431" cy="1557241"/>
                </a:xfrm>
              </p:grpSpPr>
              <p:sp>
                <p:nvSpPr>
                  <p:cNvPr id="793" name="Line"/>
                  <p:cNvSpPr/>
                  <p:nvPr/>
                </p:nvSpPr>
                <p:spPr>
                  <a:xfrm flipH="1">
                    <a:off x="133215" y="143416"/>
                    <a:ext cx="1" cy="1267443"/>
                  </a:xfrm>
                  <a:prstGeom prst="line">
                    <a:avLst/>
                  </a:prstGeom>
                  <a:noFill/>
                  <a:ln w="76200" cap="flat">
                    <a:solidFill>
                      <a:srgbClr val="D6D6D6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8" tIns="45718" rIns="45718" bIns="45718" numCol="1" anchor="t">
                    <a:noAutofit/>
                  </a:bodyPr>
                  <a:lstStyle/>
                  <a:p>
                    <a:pPr defTabSz="821530">
                      <a:defRPr sz="5000">
                        <a:solidFill>
                          <a:srgbClr val="000000"/>
                        </a:solidFill>
                        <a:latin typeface="Helvetica Light"/>
                        <a:ea typeface="Helvetica Light"/>
                        <a:cs typeface="Helvetica Light"/>
                        <a:sym typeface="Helvetica Light"/>
                      </a:defRPr>
                    </a:pPr>
                  </a:p>
                </p:txBody>
              </p:sp>
              <p:grpSp>
                <p:nvGrpSpPr>
                  <p:cNvPr id="796" name="Group"/>
                  <p:cNvGrpSpPr/>
                  <p:nvPr/>
                </p:nvGrpSpPr>
                <p:grpSpPr>
                  <a:xfrm>
                    <a:off x="0" y="-1"/>
                    <a:ext cx="266432" cy="1557243"/>
                    <a:chOff x="0" y="0"/>
                    <a:chExt cx="266431" cy="1557241"/>
                  </a:xfrm>
                </p:grpSpPr>
                <p:sp>
                  <p:nvSpPr>
                    <p:cNvPr id="794" name="Circle"/>
                    <p:cNvSpPr/>
                    <p:nvPr/>
                  </p:nvSpPr>
                  <p:spPr>
                    <a:xfrm>
                      <a:off x="0" y="0"/>
                      <a:ext cx="266432" cy="266430"/>
                    </a:xfrm>
                    <a:prstGeom prst="ellipse">
                      <a:avLst/>
                    </a:prstGeom>
                    <a:solidFill>
                      <a:srgbClr val="375D7E"/>
                    </a:solidFill>
                    <a:ln w="38100" cap="flat">
                      <a:solidFill>
                        <a:srgbClr val="FFFFFF"/>
                      </a:solidFill>
                      <a:prstDash val="solid"/>
                      <a:miter lim="400000"/>
                    </a:ln>
                    <a:effectLst/>
                  </p:spPr>
                  <p:txBody>
                    <a:bodyPr wrap="square" lIns="71436" tIns="71436" rIns="71436" bIns="71436" numCol="1" anchor="ctr">
                      <a:noAutofit/>
                    </a:bodyPr>
                    <a:lstStyle/>
                    <a:p>
                      <a:pPr defTabSz="821530">
                        <a:defRPr sz="3000">
                          <a:solidFill>
                            <a:srgbClr val="FFFFFF"/>
                          </a:solidFill>
                          <a:latin typeface="Helvetica Neue Medium"/>
                          <a:ea typeface="Helvetica Neue Medium"/>
                          <a:cs typeface="Helvetica Neue Medium"/>
                          <a:sym typeface="Helvetica Neue Medium"/>
                        </a:defRPr>
                      </a:pPr>
                    </a:p>
                  </p:txBody>
                </p:sp>
                <p:sp>
                  <p:nvSpPr>
                    <p:cNvPr id="795" name="Circle"/>
                    <p:cNvSpPr/>
                    <p:nvPr/>
                  </p:nvSpPr>
                  <p:spPr>
                    <a:xfrm>
                      <a:off x="0" y="1290809"/>
                      <a:ext cx="266432" cy="266433"/>
                    </a:xfrm>
                    <a:prstGeom prst="ellipse">
                      <a:avLst/>
                    </a:prstGeom>
                    <a:solidFill>
                      <a:srgbClr val="375D7E"/>
                    </a:solidFill>
                    <a:ln w="38100" cap="flat">
                      <a:solidFill>
                        <a:srgbClr val="FFFFFF"/>
                      </a:solidFill>
                      <a:prstDash val="solid"/>
                      <a:miter lim="400000"/>
                    </a:ln>
                    <a:effectLst/>
                  </p:spPr>
                  <p:txBody>
                    <a:bodyPr wrap="square" lIns="71436" tIns="71436" rIns="71436" bIns="71436" numCol="1" anchor="ctr">
                      <a:noAutofit/>
                    </a:bodyPr>
                    <a:lstStyle/>
                    <a:p>
                      <a:pPr defTabSz="821530">
                        <a:defRPr sz="3000">
                          <a:solidFill>
                            <a:srgbClr val="FFFFFF"/>
                          </a:solidFill>
                          <a:latin typeface="Helvetica Neue Medium"/>
                          <a:ea typeface="Helvetica Neue Medium"/>
                          <a:cs typeface="Helvetica Neue Medium"/>
                          <a:sym typeface="Helvetica Neue Medium"/>
                        </a:defRPr>
                      </a:pPr>
                    </a:p>
                  </p:txBody>
                </p:sp>
              </p:grpSp>
            </p:grpSp>
          </p:grpSp>
          <p:grpSp>
            <p:nvGrpSpPr>
              <p:cNvPr id="824" name="Group"/>
              <p:cNvGrpSpPr/>
              <p:nvPr/>
            </p:nvGrpSpPr>
            <p:grpSpPr>
              <a:xfrm>
                <a:off x="2893245" y="0"/>
                <a:ext cx="1557243" cy="1481827"/>
                <a:chOff x="0" y="0"/>
                <a:chExt cx="1557241" cy="1481826"/>
              </a:xfrm>
            </p:grpSpPr>
            <p:sp>
              <p:nvSpPr>
                <p:cNvPr id="799" name="Line"/>
                <p:cNvSpPr/>
                <p:nvPr/>
              </p:nvSpPr>
              <p:spPr>
                <a:xfrm flipH="1" flipV="1">
                  <a:off x="438298" y="180313"/>
                  <a:ext cx="1038696" cy="599692"/>
                </a:xfrm>
                <a:prstGeom prst="line">
                  <a:avLst/>
                </a:prstGeom>
                <a:noFill/>
                <a:ln w="76200" cap="flat">
                  <a:solidFill>
                    <a:srgbClr val="D6D6D6"/>
                  </a:solidFill>
                  <a:prstDash val="solid"/>
                  <a:miter lim="400000"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pPr defTabSz="821530">
                    <a:defRPr sz="5000">
                      <a:solidFill>
                        <a:srgbClr val="000000"/>
                      </a:solidFill>
                      <a:latin typeface="Helvetica Light"/>
                      <a:ea typeface="Helvetica Light"/>
                      <a:cs typeface="Helvetica Light"/>
                      <a:sym typeface="Helvetica Light"/>
                    </a:defRPr>
                  </a:pPr>
                </a:p>
              </p:txBody>
            </p:sp>
            <p:sp>
              <p:nvSpPr>
                <p:cNvPr id="800" name="Line"/>
                <p:cNvSpPr/>
                <p:nvPr/>
              </p:nvSpPr>
              <p:spPr>
                <a:xfrm flipH="1" flipV="1">
                  <a:off x="106872" y="724039"/>
                  <a:ext cx="1038697" cy="599692"/>
                </a:xfrm>
                <a:prstGeom prst="line">
                  <a:avLst/>
                </a:prstGeom>
                <a:noFill/>
                <a:ln w="76200" cap="flat">
                  <a:solidFill>
                    <a:srgbClr val="D6D6D6"/>
                  </a:solidFill>
                  <a:prstDash val="solid"/>
                  <a:miter lim="400000"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pPr defTabSz="821530">
                    <a:defRPr sz="5000">
                      <a:solidFill>
                        <a:srgbClr val="000000"/>
                      </a:solidFill>
                      <a:latin typeface="Helvetica Light"/>
                      <a:ea typeface="Helvetica Light"/>
                      <a:cs typeface="Helvetica Light"/>
                      <a:sym typeface="Helvetica Light"/>
                    </a:defRPr>
                  </a:pPr>
                </a:p>
              </p:txBody>
            </p:sp>
            <p:sp>
              <p:nvSpPr>
                <p:cNvPr id="801" name="Line"/>
                <p:cNvSpPr/>
                <p:nvPr/>
              </p:nvSpPr>
              <p:spPr>
                <a:xfrm flipH="1">
                  <a:off x="86342" y="158533"/>
                  <a:ext cx="1028957" cy="616253"/>
                </a:xfrm>
                <a:prstGeom prst="line">
                  <a:avLst/>
                </a:prstGeom>
                <a:noFill/>
                <a:ln w="76200" cap="flat">
                  <a:solidFill>
                    <a:srgbClr val="D6D6D6"/>
                  </a:solidFill>
                  <a:prstDash val="solid"/>
                  <a:miter lim="400000"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pPr defTabSz="821530">
                    <a:defRPr sz="5000">
                      <a:solidFill>
                        <a:srgbClr val="000000"/>
                      </a:solidFill>
                      <a:latin typeface="Helvetica Light"/>
                      <a:ea typeface="Helvetica Light"/>
                      <a:cs typeface="Helvetica Light"/>
                      <a:sym typeface="Helvetica Light"/>
                    </a:defRPr>
                  </a:pPr>
                </a:p>
              </p:txBody>
            </p:sp>
            <p:sp>
              <p:nvSpPr>
                <p:cNvPr id="802" name="Line"/>
                <p:cNvSpPr/>
                <p:nvPr/>
              </p:nvSpPr>
              <p:spPr>
                <a:xfrm>
                  <a:off x="417439" y="1278150"/>
                  <a:ext cx="722363" cy="1"/>
                </a:xfrm>
                <a:prstGeom prst="line">
                  <a:avLst/>
                </a:prstGeom>
                <a:noFill/>
                <a:ln w="76200" cap="flat">
                  <a:solidFill>
                    <a:srgbClr val="D6D6D6"/>
                  </a:solidFill>
                  <a:prstDash val="solid"/>
                  <a:miter lim="400000"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pPr defTabSz="821530">
                    <a:defRPr sz="5000">
                      <a:solidFill>
                        <a:srgbClr val="000000"/>
                      </a:solidFill>
                      <a:latin typeface="Helvetica Light"/>
                      <a:ea typeface="Helvetica Light"/>
                      <a:cs typeface="Helvetica Light"/>
                      <a:sym typeface="Helvetica Light"/>
                    </a:defRPr>
                  </a:pPr>
                </a:p>
              </p:txBody>
            </p:sp>
            <p:sp>
              <p:nvSpPr>
                <p:cNvPr id="803" name="Line"/>
                <p:cNvSpPr/>
                <p:nvPr/>
              </p:nvSpPr>
              <p:spPr>
                <a:xfrm>
                  <a:off x="417439" y="180360"/>
                  <a:ext cx="722363" cy="1"/>
                </a:xfrm>
                <a:prstGeom prst="line">
                  <a:avLst/>
                </a:prstGeom>
                <a:noFill/>
                <a:ln w="76200" cap="flat">
                  <a:solidFill>
                    <a:srgbClr val="D6D6D6"/>
                  </a:solidFill>
                  <a:prstDash val="solid"/>
                  <a:miter lim="400000"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pPr defTabSz="821530">
                    <a:defRPr sz="5000">
                      <a:solidFill>
                        <a:srgbClr val="000000"/>
                      </a:solidFill>
                      <a:latin typeface="Helvetica Light"/>
                      <a:ea typeface="Helvetica Light"/>
                      <a:cs typeface="Helvetica Light"/>
                      <a:sym typeface="Helvetica Light"/>
                    </a:defRPr>
                  </a:pPr>
                </a:p>
              </p:txBody>
            </p:sp>
            <p:sp>
              <p:nvSpPr>
                <p:cNvPr id="804" name="Line"/>
                <p:cNvSpPr/>
                <p:nvPr/>
              </p:nvSpPr>
              <p:spPr>
                <a:xfrm flipV="1">
                  <a:off x="119464" y="167367"/>
                  <a:ext cx="361182" cy="625584"/>
                </a:xfrm>
                <a:prstGeom prst="line">
                  <a:avLst/>
                </a:prstGeom>
                <a:noFill/>
                <a:ln w="76200" cap="flat">
                  <a:solidFill>
                    <a:srgbClr val="D6D6D6"/>
                  </a:solidFill>
                  <a:prstDash val="solid"/>
                  <a:miter lim="400000"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pPr defTabSz="821530">
                    <a:defRPr sz="5000">
                      <a:solidFill>
                        <a:srgbClr val="000000"/>
                      </a:solidFill>
                      <a:latin typeface="Helvetica Light"/>
                      <a:ea typeface="Helvetica Light"/>
                      <a:cs typeface="Helvetica Light"/>
                      <a:sym typeface="Helvetica Light"/>
                    </a:defRPr>
                  </a:pPr>
                </a:p>
              </p:txBody>
            </p:sp>
            <p:sp>
              <p:nvSpPr>
                <p:cNvPr id="805" name="Line"/>
                <p:cNvSpPr/>
                <p:nvPr/>
              </p:nvSpPr>
              <p:spPr>
                <a:xfrm flipV="1">
                  <a:off x="1086782" y="749193"/>
                  <a:ext cx="361182" cy="625584"/>
                </a:xfrm>
                <a:prstGeom prst="line">
                  <a:avLst/>
                </a:prstGeom>
                <a:noFill/>
                <a:ln w="76200" cap="flat">
                  <a:solidFill>
                    <a:srgbClr val="D6D6D6"/>
                  </a:solidFill>
                  <a:prstDash val="solid"/>
                  <a:miter lim="400000"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pPr defTabSz="821530">
                    <a:defRPr sz="5000">
                      <a:solidFill>
                        <a:srgbClr val="000000"/>
                      </a:solidFill>
                      <a:latin typeface="Helvetica Light"/>
                      <a:ea typeface="Helvetica Light"/>
                      <a:cs typeface="Helvetica Light"/>
                      <a:sym typeface="Helvetica Light"/>
                    </a:defRPr>
                  </a:pPr>
                </a:p>
              </p:txBody>
            </p:sp>
            <p:sp>
              <p:nvSpPr>
                <p:cNvPr id="806" name="Line"/>
                <p:cNvSpPr/>
                <p:nvPr/>
              </p:nvSpPr>
              <p:spPr>
                <a:xfrm>
                  <a:off x="138447" y="723793"/>
                  <a:ext cx="361182" cy="625584"/>
                </a:xfrm>
                <a:prstGeom prst="line">
                  <a:avLst/>
                </a:prstGeom>
                <a:noFill/>
                <a:ln w="76200" cap="flat">
                  <a:solidFill>
                    <a:srgbClr val="D6D6D6"/>
                  </a:solidFill>
                  <a:prstDash val="solid"/>
                  <a:miter lim="400000"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pPr defTabSz="821530">
                    <a:defRPr sz="5000">
                      <a:solidFill>
                        <a:srgbClr val="000000"/>
                      </a:solidFill>
                      <a:latin typeface="Helvetica Light"/>
                      <a:ea typeface="Helvetica Light"/>
                      <a:cs typeface="Helvetica Light"/>
                      <a:sym typeface="Helvetica Light"/>
                    </a:defRPr>
                  </a:pPr>
                </a:p>
              </p:txBody>
            </p:sp>
            <p:sp>
              <p:nvSpPr>
                <p:cNvPr id="807" name="Line"/>
                <p:cNvSpPr/>
                <p:nvPr/>
              </p:nvSpPr>
              <p:spPr>
                <a:xfrm flipH="1">
                  <a:off x="372616" y="737235"/>
                  <a:ext cx="1028957" cy="616253"/>
                </a:xfrm>
                <a:prstGeom prst="line">
                  <a:avLst/>
                </a:prstGeom>
                <a:noFill/>
                <a:ln w="76200" cap="flat">
                  <a:solidFill>
                    <a:srgbClr val="D6D6D6"/>
                  </a:solidFill>
                  <a:prstDash val="solid"/>
                  <a:miter lim="400000"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pPr defTabSz="821530">
                    <a:defRPr sz="5000">
                      <a:solidFill>
                        <a:srgbClr val="000000"/>
                      </a:solidFill>
                      <a:latin typeface="Helvetica Light"/>
                      <a:ea typeface="Helvetica Light"/>
                      <a:cs typeface="Helvetica Light"/>
                      <a:sym typeface="Helvetica Light"/>
                    </a:defRPr>
                  </a:pPr>
                </a:p>
              </p:txBody>
            </p:sp>
            <p:sp>
              <p:nvSpPr>
                <p:cNvPr id="808" name="Line"/>
                <p:cNvSpPr/>
                <p:nvPr/>
              </p:nvSpPr>
              <p:spPr>
                <a:xfrm>
                  <a:off x="1068047" y="117845"/>
                  <a:ext cx="361181" cy="625584"/>
                </a:xfrm>
                <a:prstGeom prst="line">
                  <a:avLst/>
                </a:prstGeom>
                <a:noFill/>
                <a:ln w="76200" cap="flat">
                  <a:solidFill>
                    <a:srgbClr val="D6D6D6"/>
                  </a:solidFill>
                  <a:prstDash val="solid"/>
                  <a:miter lim="400000"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pPr defTabSz="821530">
                    <a:defRPr sz="5000">
                      <a:solidFill>
                        <a:srgbClr val="000000"/>
                      </a:solidFill>
                      <a:latin typeface="Helvetica Light"/>
                      <a:ea typeface="Helvetica Light"/>
                      <a:cs typeface="Helvetica Light"/>
                      <a:sym typeface="Helvetica Light"/>
                    </a:defRPr>
                  </a:pPr>
                </a:p>
              </p:txBody>
            </p:sp>
            <p:grpSp>
              <p:nvGrpSpPr>
                <p:cNvPr id="813" name="Group"/>
                <p:cNvGrpSpPr/>
                <p:nvPr/>
              </p:nvGrpSpPr>
              <p:grpSpPr>
                <a:xfrm rot="16200000">
                  <a:off x="645404" y="-30315"/>
                  <a:ext cx="266433" cy="1557242"/>
                  <a:chOff x="0" y="0"/>
                  <a:chExt cx="266431" cy="1557241"/>
                </a:xfrm>
              </p:grpSpPr>
              <p:sp>
                <p:nvSpPr>
                  <p:cNvPr id="809" name="Line"/>
                  <p:cNvSpPr/>
                  <p:nvPr/>
                </p:nvSpPr>
                <p:spPr>
                  <a:xfrm flipH="1">
                    <a:off x="133215" y="143416"/>
                    <a:ext cx="1" cy="1267443"/>
                  </a:xfrm>
                  <a:prstGeom prst="line">
                    <a:avLst/>
                  </a:prstGeom>
                  <a:noFill/>
                  <a:ln w="76200" cap="flat">
                    <a:solidFill>
                      <a:srgbClr val="D6D6D6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8" tIns="45718" rIns="45718" bIns="45718" numCol="1" anchor="t">
                    <a:noAutofit/>
                  </a:bodyPr>
                  <a:lstStyle/>
                  <a:p>
                    <a:pPr defTabSz="821530">
                      <a:defRPr sz="5000">
                        <a:solidFill>
                          <a:srgbClr val="000000"/>
                        </a:solidFill>
                        <a:latin typeface="Helvetica Light"/>
                        <a:ea typeface="Helvetica Light"/>
                        <a:cs typeface="Helvetica Light"/>
                        <a:sym typeface="Helvetica Light"/>
                      </a:defRPr>
                    </a:pPr>
                  </a:p>
                </p:txBody>
              </p:sp>
              <p:grpSp>
                <p:nvGrpSpPr>
                  <p:cNvPr id="812" name="Group"/>
                  <p:cNvGrpSpPr/>
                  <p:nvPr/>
                </p:nvGrpSpPr>
                <p:grpSpPr>
                  <a:xfrm>
                    <a:off x="0" y="-1"/>
                    <a:ext cx="266432" cy="1557243"/>
                    <a:chOff x="0" y="0"/>
                    <a:chExt cx="266431" cy="1557241"/>
                  </a:xfrm>
                </p:grpSpPr>
                <p:sp>
                  <p:nvSpPr>
                    <p:cNvPr id="810" name="Circle"/>
                    <p:cNvSpPr/>
                    <p:nvPr/>
                  </p:nvSpPr>
                  <p:spPr>
                    <a:xfrm>
                      <a:off x="0" y="0"/>
                      <a:ext cx="266432" cy="266430"/>
                    </a:xfrm>
                    <a:prstGeom prst="ellipse">
                      <a:avLst/>
                    </a:prstGeom>
                    <a:solidFill>
                      <a:srgbClr val="375D7E"/>
                    </a:solidFill>
                    <a:ln w="38100" cap="flat">
                      <a:solidFill>
                        <a:srgbClr val="FFFFFF"/>
                      </a:solidFill>
                      <a:prstDash val="solid"/>
                      <a:miter lim="400000"/>
                    </a:ln>
                    <a:effectLst/>
                  </p:spPr>
                  <p:txBody>
                    <a:bodyPr wrap="square" lIns="71436" tIns="71436" rIns="71436" bIns="71436" numCol="1" anchor="ctr">
                      <a:noAutofit/>
                    </a:bodyPr>
                    <a:lstStyle/>
                    <a:p>
                      <a:pPr defTabSz="821530">
                        <a:defRPr sz="3000">
                          <a:solidFill>
                            <a:srgbClr val="FFFFFF"/>
                          </a:solidFill>
                          <a:latin typeface="Helvetica Neue Medium"/>
                          <a:ea typeface="Helvetica Neue Medium"/>
                          <a:cs typeface="Helvetica Neue Medium"/>
                          <a:sym typeface="Helvetica Neue Medium"/>
                        </a:defRPr>
                      </a:pPr>
                    </a:p>
                  </p:txBody>
                </p:sp>
                <p:sp>
                  <p:nvSpPr>
                    <p:cNvPr id="811" name="Circle"/>
                    <p:cNvSpPr/>
                    <p:nvPr/>
                  </p:nvSpPr>
                  <p:spPr>
                    <a:xfrm>
                      <a:off x="0" y="1290809"/>
                      <a:ext cx="266432" cy="266433"/>
                    </a:xfrm>
                    <a:prstGeom prst="ellipse">
                      <a:avLst/>
                    </a:prstGeom>
                    <a:solidFill>
                      <a:srgbClr val="375D7E"/>
                    </a:solidFill>
                    <a:ln w="38100" cap="flat">
                      <a:solidFill>
                        <a:srgbClr val="FFFFFF"/>
                      </a:solidFill>
                      <a:prstDash val="solid"/>
                      <a:miter lim="400000"/>
                    </a:ln>
                    <a:effectLst/>
                  </p:spPr>
                  <p:txBody>
                    <a:bodyPr wrap="square" lIns="71436" tIns="71436" rIns="71436" bIns="71436" numCol="1" anchor="ctr">
                      <a:noAutofit/>
                    </a:bodyPr>
                    <a:lstStyle/>
                    <a:p>
                      <a:pPr defTabSz="821530">
                        <a:defRPr sz="3000">
                          <a:solidFill>
                            <a:srgbClr val="FFFFFF"/>
                          </a:solidFill>
                          <a:latin typeface="Helvetica Neue Medium"/>
                          <a:ea typeface="Helvetica Neue Medium"/>
                          <a:cs typeface="Helvetica Neue Medium"/>
                          <a:sym typeface="Helvetica Neue Medium"/>
                        </a:defRPr>
                      </a:pPr>
                    </a:p>
                  </p:txBody>
                </p:sp>
              </p:grpSp>
            </p:grpSp>
            <p:grpSp>
              <p:nvGrpSpPr>
                <p:cNvPr id="818" name="Group"/>
                <p:cNvGrpSpPr/>
                <p:nvPr/>
              </p:nvGrpSpPr>
              <p:grpSpPr>
                <a:xfrm rot="19800000">
                  <a:off x="645404" y="-37708"/>
                  <a:ext cx="266433" cy="1557242"/>
                  <a:chOff x="0" y="0"/>
                  <a:chExt cx="266431" cy="1557241"/>
                </a:xfrm>
              </p:grpSpPr>
              <p:sp>
                <p:nvSpPr>
                  <p:cNvPr id="814" name="Line"/>
                  <p:cNvSpPr/>
                  <p:nvPr/>
                </p:nvSpPr>
                <p:spPr>
                  <a:xfrm flipH="1">
                    <a:off x="133215" y="143416"/>
                    <a:ext cx="1" cy="1267443"/>
                  </a:xfrm>
                  <a:prstGeom prst="line">
                    <a:avLst/>
                  </a:prstGeom>
                  <a:noFill/>
                  <a:ln w="76200" cap="flat">
                    <a:solidFill>
                      <a:srgbClr val="D6D6D6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8" tIns="45718" rIns="45718" bIns="45718" numCol="1" anchor="t">
                    <a:noAutofit/>
                  </a:bodyPr>
                  <a:lstStyle/>
                  <a:p>
                    <a:pPr defTabSz="821530">
                      <a:defRPr sz="5000">
                        <a:solidFill>
                          <a:srgbClr val="000000"/>
                        </a:solidFill>
                        <a:latin typeface="Helvetica Light"/>
                        <a:ea typeface="Helvetica Light"/>
                        <a:cs typeface="Helvetica Light"/>
                        <a:sym typeface="Helvetica Light"/>
                      </a:defRPr>
                    </a:pPr>
                  </a:p>
                </p:txBody>
              </p:sp>
              <p:grpSp>
                <p:nvGrpSpPr>
                  <p:cNvPr id="817" name="Group"/>
                  <p:cNvGrpSpPr/>
                  <p:nvPr/>
                </p:nvGrpSpPr>
                <p:grpSpPr>
                  <a:xfrm>
                    <a:off x="0" y="-1"/>
                    <a:ext cx="266432" cy="1557243"/>
                    <a:chOff x="0" y="0"/>
                    <a:chExt cx="266431" cy="1557241"/>
                  </a:xfrm>
                </p:grpSpPr>
                <p:sp>
                  <p:nvSpPr>
                    <p:cNvPr id="815" name="Circle"/>
                    <p:cNvSpPr/>
                    <p:nvPr/>
                  </p:nvSpPr>
                  <p:spPr>
                    <a:xfrm>
                      <a:off x="0" y="0"/>
                      <a:ext cx="266432" cy="266430"/>
                    </a:xfrm>
                    <a:prstGeom prst="ellipse">
                      <a:avLst/>
                    </a:prstGeom>
                    <a:solidFill>
                      <a:srgbClr val="375D7E"/>
                    </a:solidFill>
                    <a:ln w="38100" cap="flat">
                      <a:solidFill>
                        <a:srgbClr val="FFFFFF"/>
                      </a:solidFill>
                      <a:prstDash val="solid"/>
                      <a:miter lim="400000"/>
                    </a:ln>
                    <a:effectLst/>
                  </p:spPr>
                  <p:txBody>
                    <a:bodyPr wrap="square" lIns="71436" tIns="71436" rIns="71436" bIns="71436" numCol="1" anchor="ctr">
                      <a:noAutofit/>
                    </a:bodyPr>
                    <a:lstStyle/>
                    <a:p>
                      <a:pPr defTabSz="821530">
                        <a:defRPr sz="3000">
                          <a:solidFill>
                            <a:srgbClr val="FFFFFF"/>
                          </a:solidFill>
                          <a:latin typeface="Helvetica Neue Medium"/>
                          <a:ea typeface="Helvetica Neue Medium"/>
                          <a:cs typeface="Helvetica Neue Medium"/>
                          <a:sym typeface="Helvetica Neue Medium"/>
                        </a:defRPr>
                      </a:pPr>
                    </a:p>
                  </p:txBody>
                </p:sp>
                <p:sp>
                  <p:nvSpPr>
                    <p:cNvPr id="816" name="Circle"/>
                    <p:cNvSpPr/>
                    <p:nvPr/>
                  </p:nvSpPr>
                  <p:spPr>
                    <a:xfrm>
                      <a:off x="0" y="1290809"/>
                      <a:ext cx="266432" cy="266433"/>
                    </a:xfrm>
                    <a:prstGeom prst="ellipse">
                      <a:avLst/>
                    </a:prstGeom>
                    <a:solidFill>
                      <a:srgbClr val="375D7E"/>
                    </a:solidFill>
                    <a:ln w="38100" cap="flat">
                      <a:solidFill>
                        <a:srgbClr val="FFFFFF"/>
                      </a:solidFill>
                      <a:prstDash val="solid"/>
                      <a:miter lim="400000"/>
                    </a:ln>
                    <a:effectLst/>
                  </p:spPr>
                  <p:txBody>
                    <a:bodyPr wrap="square" lIns="71436" tIns="71436" rIns="71436" bIns="71436" numCol="1" anchor="ctr">
                      <a:noAutofit/>
                    </a:bodyPr>
                    <a:lstStyle/>
                    <a:p>
                      <a:pPr defTabSz="821530">
                        <a:defRPr sz="3000">
                          <a:solidFill>
                            <a:srgbClr val="FFFFFF"/>
                          </a:solidFill>
                          <a:latin typeface="Helvetica Neue Medium"/>
                          <a:ea typeface="Helvetica Neue Medium"/>
                          <a:cs typeface="Helvetica Neue Medium"/>
                          <a:sym typeface="Helvetica Neue Medium"/>
                        </a:defRPr>
                      </a:pPr>
                    </a:p>
                  </p:txBody>
                </p:sp>
              </p:grpSp>
            </p:grpSp>
            <p:grpSp>
              <p:nvGrpSpPr>
                <p:cNvPr id="823" name="Group"/>
                <p:cNvGrpSpPr/>
                <p:nvPr/>
              </p:nvGrpSpPr>
              <p:grpSpPr>
                <a:xfrm flipH="1" rot="12600000">
                  <a:off x="645404" y="-37708"/>
                  <a:ext cx="266433" cy="1557242"/>
                  <a:chOff x="0" y="0"/>
                  <a:chExt cx="266431" cy="1557241"/>
                </a:xfrm>
              </p:grpSpPr>
              <p:sp>
                <p:nvSpPr>
                  <p:cNvPr id="819" name="Line"/>
                  <p:cNvSpPr/>
                  <p:nvPr/>
                </p:nvSpPr>
                <p:spPr>
                  <a:xfrm flipH="1">
                    <a:off x="133215" y="143416"/>
                    <a:ext cx="1" cy="1267443"/>
                  </a:xfrm>
                  <a:prstGeom prst="line">
                    <a:avLst/>
                  </a:prstGeom>
                  <a:noFill/>
                  <a:ln w="76200" cap="flat">
                    <a:solidFill>
                      <a:srgbClr val="D6D6D6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8" tIns="45718" rIns="45718" bIns="45718" numCol="1" anchor="t">
                    <a:noAutofit/>
                  </a:bodyPr>
                  <a:lstStyle/>
                  <a:p>
                    <a:pPr defTabSz="821530">
                      <a:defRPr sz="5000">
                        <a:solidFill>
                          <a:srgbClr val="000000"/>
                        </a:solidFill>
                        <a:latin typeface="Helvetica Light"/>
                        <a:ea typeface="Helvetica Light"/>
                        <a:cs typeface="Helvetica Light"/>
                        <a:sym typeface="Helvetica Light"/>
                      </a:defRPr>
                    </a:pPr>
                  </a:p>
                </p:txBody>
              </p:sp>
              <p:grpSp>
                <p:nvGrpSpPr>
                  <p:cNvPr id="822" name="Group"/>
                  <p:cNvGrpSpPr/>
                  <p:nvPr/>
                </p:nvGrpSpPr>
                <p:grpSpPr>
                  <a:xfrm>
                    <a:off x="0" y="-1"/>
                    <a:ext cx="266432" cy="1557243"/>
                    <a:chOff x="0" y="0"/>
                    <a:chExt cx="266431" cy="1557241"/>
                  </a:xfrm>
                </p:grpSpPr>
                <p:sp>
                  <p:nvSpPr>
                    <p:cNvPr id="820" name="Circle"/>
                    <p:cNvSpPr/>
                    <p:nvPr/>
                  </p:nvSpPr>
                  <p:spPr>
                    <a:xfrm>
                      <a:off x="0" y="0"/>
                      <a:ext cx="266432" cy="266430"/>
                    </a:xfrm>
                    <a:prstGeom prst="ellipse">
                      <a:avLst/>
                    </a:prstGeom>
                    <a:solidFill>
                      <a:srgbClr val="375D7E"/>
                    </a:solidFill>
                    <a:ln w="38100" cap="flat">
                      <a:solidFill>
                        <a:srgbClr val="FFFFFF"/>
                      </a:solidFill>
                      <a:prstDash val="solid"/>
                      <a:miter lim="400000"/>
                    </a:ln>
                    <a:effectLst/>
                  </p:spPr>
                  <p:txBody>
                    <a:bodyPr wrap="square" lIns="71436" tIns="71436" rIns="71436" bIns="71436" numCol="1" anchor="ctr">
                      <a:noAutofit/>
                    </a:bodyPr>
                    <a:lstStyle/>
                    <a:p>
                      <a:pPr defTabSz="821530">
                        <a:defRPr sz="3000">
                          <a:solidFill>
                            <a:srgbClr val="FFFFFF"/>
                          </a:solidFill>
                          <a:latin typeface="Helvetica Neue Medium"/>
                          <a:ea typeface="Helvetica Neue Medium"/>
                          <a:cs typeface="Helvetica Neue Medium"/>
                          <a:sym typeface="Helvetica Neue Medium"/>
                        </a:defRPr>
                      </a:pPr>
                    </a:p>
                  </p:txBody>
                </p:sp>
                <p:sp>
                  <p:nvSpPr>
                    <p:cNvPr id="821" name="Circle"/>
                    <p:cNvSpPr/>
                    <p:nvPr/>
                  </p:nvSpPr>
                  <p:spPr>
                    <a:xfrm>
                      <a:off x="0" y="1290809"/>
                      <a:ext cx="266432" cy="266433"/>
                    </a:xfrm>
                    <a:prstGeom prst="ellipse">
                      <a:avLst/>
                    </a:prstGeom>
                    <a:solidFill>
                      <a:srgbClr val="375D7E"/>
                    </a:solidFill>
                    <a:ln w="38100" cap="flat">
                      <a:solidFill>
                        <a:srgbClr val="FFFFFF"/>
                      </a:solidFill>
                      <a:prstDash val="solid"/>
                      <a:miter lim="400000"/>
                    </a:ln>
                    <a:effectLst/>
                  </p:spPr>
                  <p:txBody>
                    <a:bodyPr wrap="square" lIns="71436" tIns="71436" rIns="71436" bIns="71436" numCol="1" anchor="ctr">
                      <a:noAutofit/>
                    </a:bodyPr>
                    <a:lstStyle/>
                    <a:p>
                      <a:pPr defTabSz="821530">
                        <a:defRPr sz="3000">
                          <a:solidFill>
                            <a:srgbClr val="FFFFFF"/>
                          </a:solidFill>
                          <a:latin typeface="Helvetica Neue Medium"/>
                          <a:ea typeface="Helvetica Neue Medium"/>
                          <a:cs typeface="Helvetica Neue Medium"/>
                          <a:sym typeface="Helvetica Neue Medium"/>
                        </a:defRPr>
                      </a:pPr>
                    </a:p>
                  </p:txBody>
                </p:sp>
              </p:grpSp>
            </p:grpSp>
          </p:grpSp>
        </p:grpSp>
      </p:grpSp>
      <p:pic>
        <p:nvPicPr>
          <p:cNvPr id="827" name="Screenshot 2023-05-14 at 13.57.03.png" descr="Screenshot 2023-05-14 at 13.57.03.png"/>
          <p:cNvPicPr>
            <a:picLocks noChangeAspect="1"/>
          </p:cNvPicPr>
          <p:nvPr/>
        </p:nvPicPr>
        <p:blipFill>
          <a:blip r:embed="rId3">
            <a:extLst/>
          </a:blip>
          <a:srcRect l="11605" t="0" r="13321" b="0"/>
          <a:stretch>
            <a:fillRect/>
          </a:stretch>
        </p:blipFill>
        <p:spPr>
          <a:xfrm>
            <a:off x="513102" y="270189"/>
            <a:ext cx="3777574" cy="3462862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27000" dist="62555" dir="2414645">
              <a:srgbClr val="000000">
                <a:alpha val="20304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fade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1000"/>
                                        <p:tgtEl>
                                          <p:spTgt spid="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2" dur="1000"/>
                                        <p:tgtEl>
                                          <p:spTgt spid="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ID="10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7" dur="1000"/>
                                        <p:tgtEl>
                                          <p:spTgt spid="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ID="10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2" dur="1000"/>
                                        <p:tgtEl>
                                          <p:spTgt spid="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656" grpId="3"/>
      <p:bldP build="whole" bldLvl="1" animBg="1" rev="0" advAuto="0" spid="771" grpId="4"/>
      <p:bldP build="whole" bldLvl="1" animBg="1" rev="0" advAuto="0" spid="714" grpId="2"/>
      <p:bldP build="whole" bldLvl="1" animBg="1" rev="0" advAuto="0" spid="826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" name="_mnDWoy05XfB4qs0.jpg" descr="_mnDWoy05XfB4qs0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49749" y="-698085"/>
            <a:ext cx="25793506" cy="1712688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fade/>
      </p:transition>
    </mc:Choice>
    <mc:Fallback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1" name="_mnDWoy05XfB4qs0.jpg" descr="_mnDWoy05XfB4qs0.jpg"/>
          <p:cNvPicPr>
            <a:picLocks noChangeAspect="1"/>
          </p:cNvPicPr>
          <p:nvPr/>
        </p:nvPicPr>
        <p:blipFill>
          <a:blip r:embed="rId2">
            <a:alphaModFix amt="9765"/>
            <a:extLst/>
          </a:blip>
          <a:stretch>
            <a:fillRect/>
          </a:stretch>
        </p:blipFill>
        <p:spPr>
          <a:xfrm>
            <a:off x="-149749" y="-698085"/>
            <a:ext cx="25793506" cy="17126889"/>
          </a:xfrm>
          <a:prstGeom prst="rect">
            <a:avLst/>
          </a:prstGeom>
          <a:ln w="12700">
            <a:miter lim="400000"/>
          </a:ln>
        </p:spPr>
      </p:pic>
      <p:sp>
        <p:nvSpPr>
          <p:cNvPr id="832" name="“Napjaink gyorsan változó világában a problémákat…"/>
          <p:cNvSpPr txBox="1"/>
          <p:nvPr/>
        </p:nvSpPr>
        <p:spPr>
          <a:xfrm>
            <a:off x="11787489" y="2897533"/>
            <a:ext cx="11063479" cy="50399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/>
          <a:p>
            <a:pPr defTabSz="821531">
              <a:defRPr sz="4400">
                <a:solidFill>
                  <a:srgbClr val="36465D"/>
                </a:solidFill>
                <a:latin typeface="Poppins Regular"/>
                <a:ea typeface="Poppins Regular"/>
                <a:cs typeface="Poppins Regular"/>
                <a:sym typeface="Poppins Regular"/>
              </a:defRPr>
            </a:pPr>
            <a:r>
              <a:t>“Napjaink gyorsan változó világában a problémákat</a:t>
            </a:r>
          </a:p>
          <a:p>
            <a:pPr defTabSz="821531">
              <a:defRPr sz="4400">
                <a:solidFill>
                  <a:srgbClr val="36465D"/>
                </a:solidFill>
                <a:latin typeface="Poppins Regular"/>
                <a:ea typeface="Poppins Regular"/>
                <a:cs typeface="Poppins Regular"/>
                <a:sym typeface="Poppins Regular"/>
              </a:defRPr>
            </a:pPr>
            <a:r>
              <a:t>csakis egy folyamatos szervezeti alkalmazkodóképességre épülő csapatok csapata felállításával lehet megoldani.”</a:t>
            </a:r>
          </a:p>
        </p:txBody>
      </p:sp>
      <p:sp>
        <p:nvSpPr>
          <p:cNvPr id="833" name="Stanley McChrystal"/>
          <p:cNvSpPr txBox="1"/>
          <p:nvPr/>
        </p:nvSpPr>
        <p:spPr>
          <a:xfrm>
            <a:off x="8099464" y="11748341"/>
            <a:ext cx="3986302" cy="7118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defTabSz="821531">
              <a:defRPr sz="3200">
                <a:solidFill>
                  <a:srgbClr val="000000">
                    <a:alpha val="75000"/>
                  </a:srgbClr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</a:lstStyle>
          <a:p>
            <a:pPr/>
            <a:r>
              <a:t>Stanley McChrystal</a:t>
            </a:r>
          </a:p>
        </p:txBody>
      </p:sp>
      <p:pic>
        <p:nvPicPr>
          <p:cNvPr id="834" name="Image" descr="Image"/>
          <p:cNvPicPr>
            <a:picLocks noChangeAspect="1"/>
          </p:cNvPicPr>
          <p:nvPr/>
        </p:nvPicPr>
        <p:blipFill>
          <a:blip r:embed="rId3">
            <a:extLst/>
          </a:blip>
          <a:srcRect l="12437" t="5017" r="44937" b="0"/>
          <a:stretch>
            <a:fillRect/>
          </a:stretch>
        </p:blipFill>
        <p:spPr>
          <a:xfrm>
            <a:off x="3264783" y="2143125"/>
            <a:ext cx="6351618" cy="9429732"/>
          </a:xfrm>
          <a:prstGeom prst="rect">
            <a:avLst/>
          </a:prstGeom>
          <a:ln w="25400">
            <a:miter lim="400000"/>
          </a:ln>
          <a:effectLst>
            <a:outerShdw sx="100000" sy="100000" kx="0" ky="0" algn="b" rotWithShape="0" blurRad="355600" dist="177800" dir="540000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fade/>
      </p:transition>
    </mc:Choice>
    <mc:Fallback>
      <p:transition spd="med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1000"/>
                                        <p:tgtEl>
                                          <p:spTgt spid="8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832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31" name="Group"/>
          <p:cNvGrpSpPr/>
          <p:nvPr/>
        </p:nvGrpSpPr>
        <p:grpSpPr>
          <a:xfrm>
            <a:off x="476528" y="3339150"/>
            <a:ext cx="8712281" cy="7255917"/>
            <a:chOff x="0" y="0"/>
            <a:chExt cx="8712279" cy="7255916"/>
          </a:xfrm>
        </p:grpSpPr>
        <p:grpSp>
          <p:nvGrpSpPr>
            <p:cNvPr id="928" name="Group"/>
            <p:cNvGrpSpPr/>
            <p:nvPr/>
          </p:nvGrpSpPr>
          <p:grpSpPr>
            <a:xfrm>
              <a:off x="0" y="1824647"/>
              <a:ext cx="8712280" cy="5431270"/>
              <a:chOff x="0" y="0"/>
              <a:chExt cx="8712279" cy="5431268"/>
            </a:xfrm>
          </p:grpSpPr>
          <p:sp>
            <p:nvSpPr>
              <p:cNvPr id="836" name="Rounded Rectangle"/>
              <p:cNvSpPr/>
              <p:nvPr/>
            </p:nvSpPr>
            <p:spPr>
              <a:xfrm>
                <a:off x="0" y="0"/>
                <a:ext cx="8712280" cy="5431269"/>
              </a:xfrm>
              <a:prstGeom prst="roundRect">
                <a:avLst>
                  <a:gd name="adj" fmla="val 2290"/>
                </a:avLst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>
                <a:outerShdw sx="100000" sy="100000" kx="0" ky="0" algn="b" rotWithShape="0" blurRad="127000" dist="62555" dir="2414645">
                  <a:srgbClr val="000000">
                    <a:alpha val="20304"/>
                  </a:srgbClr>
                </a:outerShdw>
              </a:effectLst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825500">
                  <a:defRPr sz="32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</a:p>
            </p:txBody>
          </p:sp>
          <p:sp>
            <p:nvSpPr>
              <p:cNvPr id="837" name="Line"/>
              <p:cNvSpPr/>
              <p:nvPr/>
            </p:nvSpPr>
            <p:spPr>
              <a:xfrm flipV="1">
                <a:off x="3613424" y="917412"/>
                <a:ext cx="3749456" cy="2523558"/>
              </a:xfrm>
              <a:prstGeom prst="line">
                <a:avLst/>
              </a:prstGeom>
              <a:noFill/>
              <a:ln w="50800" cap="flat">
                <a:solidFill>
                  <a:srgbClr val="D6D6D6"/>
                </a:solidFill>
                <a:prstDash val="solid"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821530">
                  <a:defRPr sz="5000">
                    <a:solidFill>
                      <a:srgbClr val="000000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</a:p>
            </p:txBody>
          </p:sp>
          <p:sp>
            <p:nvSpPr>
              <p:cNvPr id="838" name="Line"/>
              <p:cNvSpPr/>
              <p:nvPr/>
            </p:nvSpPr>
            <p:spPr>
              <a:xfrm>
                <a:off x="1421470" y="2966741"/>
                <a:ext cx="4556476" cy="1"/>
              </a:xfrm>
              <a:prstGeom prst="line">
                <a:avLst/>
              </a:prstGeom>
              <a:noFill/>
              <a:ln w="50800" cap="flat">
                <a:solidFill>
                  <a:srgbClr val="D6D6D6"/>
                </a:solidFill>
                <a:prstDash val="solid"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821530">
                  <a:defRPr sz="5000">
                    <a:solidFill>
                      <a:srgbClr val="000000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</a:p>
            </p:txBody>
          </p:sp>
          <p:sp>
            <p:nvSpPr>
              <p:cNvPr id="839" name="Line"/>
              <p:cNvSpPr/>
              <p:nvPr/>
            </p:nvSpPr>
            <p:spPr>
              <a:xfrm flipH="1">
                <a:off x="4198925" y="884811"/>
                <a:ext cx="3229047" cy="412768"/>
              </a:xfrm>
              <a:prstGeom prst="line">
                <a:avLst/>
              </a:prstGeom>
              <a:noFill/>
              <a:ln w="50800" cap="flat">
                <a:solidFill>
                  <a:srgbClr val="D6D6D6"/>
                </a:solidFill>
                <a:prstDash val="solid"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821530">
                  <a:defRPr sz="5000">
                    <a:solidFill>
                      <a:srgbClr val="000000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</a:p>
            </p:txBody>
          </p:sp>
          <p:sp>
            <p:nvSpPr>
              <p:cNvPr id="840" name="Line"/>
              <p:cNvSpPr/>
              <p:nvPr/>
            </p:nvSpPr>
            <p:spPr>
              <a:xfrm flipH="1" flipV="1">
                <a:off x="4198925" y="1305378"/>
                <a:ext cx="1923420" cy="1663223"/>
              </a:xfrm>
              <a:prstGeom prst="line">
                <a:avLst/>
              </a:prstGeom>
              <a:noFill/>
              <a:ln w="50800" cap="flat">
                <a:solidFill>
                  <a:srgbClr val="D6D6D6"/>
                </a:solidFill>
                <a:prstDash val="solid"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821530">
                  <a:defRPr sz="5000">
                    <a:solidFill>
                      <a:srgbClr val="000000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</a:p>
            </p:txBody>
          </p:sp>
          <p:sp>
            <p:nvSpPr>
              <p:cNvPr id="841" name="Line"/>
              <p:cNvSpPr/>
              <p:nvPr/>
            </p:nvSpPr>
            <p:spPr>
              <a:xfrm flipV="1">
                <a:off x="3613424" y="1095213"/>
                <a:ext cx="585503" cy="2409257"/>
              </a:xfrm>
              <a:prstGeom prst="line">
                <a:avLst/>
              </a:prstGeom>
              <a:noFill/>
              <a:ln w="50800" cap="flat">
                <a:solidFill>
                  <a:srgbClr val="D6D6D6"/>
                </a:solidFill>
                <a:prstDash val="solid"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821530">
                  <a:defRPr sz="5000">
                    <a:solidFill>
                      <a:srgbClr val="000000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</a:p>
            </p:txBody>
          </p:sp>
          <p:sp>
            <p:nvSpPr>
              <p:cNvPr id="842" name="Line"/>
              <p:cNvSpPr/>
              <p:nvPr/>
            </p:nvSpPr>
            <p:spPr>
              <a:xfrm flipV="1">
                <a:off x="1319900" y="1339664"/>
                <a:ext cx="2745117" cy="1594651"/>
              </a:xfrm>
              <a:prstGeom prst="line">
                <a:avLst/>
              </a:prstGeom>
              <a:noFill/>
              <a:ln w="50800" cap="flat">
                <a:solidFill>
                  <a:srgbClr val="D6D6D6"/>
                </a:solidFill>
                <a:prstDash val="solid"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821530">
                  <a:defRPr sz="5000">
                    <a:solidFill>
                      <a:srgbClr val="000000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</a:p>
            </p:txBody>
          </p:sp>
          <p:grpSp>
            <p:nvGrpSpPr>
              <p:cNvPr id="863" name="Group"/>
              <p:cNvGrpSpPr/>
              <p:nvPr/>
            </p:nvGrpSpPr>
            <p:grpSpPr>
              <a:xfrm>
                <a:off x="5186265" y="2819070"/>
                <a:ext cx="1740333" cy="1803693"/>
                <a:chOff x="0" y="0"/>
                <a:chExt cx="1740331" cy="1803691"/>
              </a:xfrm>
            </p:grpSpPr>
            <p:sp>
              <p:nvSpPr>
                <p:cNvPr id="843" name="Line"/>
                <p:cNvSpPr/>
                <p:nvPr/>
              </p:nvSpPr>
              <p:spPr>
                <a:xfrm>
                  <a:off x="327163" y="1477502"/>
                  <a:ext cx="1089190" cy="1"/>
                </a:xfrm>
                <a:prstGeom prst="line">
                  <a:avLst/>
                </a:prstGeom>
                <a:noFill/>
                <a:ln w="76200" cap="flat">
                  <a:solidFill>
                    <a:srgbClr val="D6D6D6"/>
                  </a:solidFill>
                  <a:prstDash val="solid"/>
                  <a:miter lim="400000"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pPr defTabSz="821530">
                    <a:defRPr sz="5000">
                      <a:solidFill>
                        <a:srgbClr val="000000"/>
                      </a:solidFill>
                      <a:latin typeface="Helvetica Light"/>
                      <a:ea typeface="Helvetica Light"/>
                      <a:cs typeface="Helvetica Light"/>
                      <a:sym typeface="Helvetica Light"/>
                    </a:defRPr>
                  </a:pPr>
                </a:p>
              </p:txBody>
            </p:sp>
            <p:sp>
              <p:nvSpPr>
                <p:cNvPr id="844" name="Line"/>
                <p:cNvSpPr/>
                <p:nvPr/>
              </p:nvSpPr>
              <p:spPr>
                <a:xfrm flipH="1" flipV="1">
                  <a:off x="907829" y="209948"/>
                  <a:ext cx="539719" cy="1315233"/>
                </a:xfrm>
                <a:prstGeom prst="line">
                  <a:avLst/>
                </a:prstGeom>
                <a:noFill/>
                <a:ln w="88900" cap="flat">
                  <a:solidFill>
                    <a:srgbClr val="D6D6D6"/>
                  </a:solidFill>
                  <a:prstDash val="solid"/>
                  <a:miter lim="400000"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pPr defTabSz="821530">
                    <a:defRPr sz="5000">
                      <a:solidFill>
                        <a:srgbClr val="000000"/>
                      </a:solidFill>
                      <a:latin typeface="Helvetica Light"/>
                      <a:ea typeface="Helvetica Light"/>
                      <a:cs typeface="Helvetica Light"/>
                      <a:sym typeface="Helvetica Light"/>
                    </a:defRPr>
                  </a:pPr>
                </a:p>
              </p:txBody>
            </p:sp>
            <p:sp>
              <p:nvSpPr>
                <p:cNvPr id="845" name="Line"/>
                <p:cNvSpPr/>
                <p:nvPr/>
              </p:nvSpPr>
              <p:spPr>
                <a:xfrm flipH="1" flipV="1">
                  <a:off x="848876" y="124046"/>
                  <a:ext cx="823619" cy="823620"/>
                </a:xfrm>
                <a:prstGeom prst="line">
                  <a:avLst/>
                </a:prstGeom>
                <a:noFill/>
                <a:ln w="88900" cap="flat">
                  <a:solidFill>
                    <a:srgbClr val="D6D6D6"/>
                  </a:solidFill>
                  <a:prstDash val="solid"/>
                  <a:miter lim="400000"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pPr defTabSz="821530">
                    <a:defRPr sz="5000">
                      <a:solidFill>
                        <a:srgbClr val="000000"/>
                      </a:solidFill>
                      <a:latin typeface="Helvetica Light"/>
                      <a:ea typeface="Helvetica Light"/>
                      <a:cs typeface="Helvetica Light"/>
                      <a:sym typeface="Helvetica Light"/>
                    </a:defRPr>
                  </a:pPr>
                </a:p>
              </p:txBody>
            </p:sp>
            <p:sp>
              <p:nvSpPr>
                <p:cNvPr id="846" name="Line"/>
                <p:cNvSpPr/>
                <p:nvPr/>
              </p:nvSpPr>
              <p:spPr>
                <a:xfrm flipV="1">
                  <a:off x="843309" y="172367"/>
                  <a:ext cx="30318" cy="1524836"/>
                </a:xfrm>
                <a:prstGeom prst="line">
                  <a:avLst/>
                </a:prstGeom>
                <a:noFill/>
                <a:ln w="88900" cap="flat">
                  <a:solidFill>
                    <a:srgbClr val="D6D6D6"/>
                  </a:solidFill>
                  <a:prstDash val="solid"/>
                  <a:miter lim="400000"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pPr defTabSz="821530">
                    <a:defRPr sz="5000">
                      <a:solidFill>
                        <a:srgbClr val="000000"/>
                      </a:solidFill>
                      <a:latin typeface="Helvetica Light"/>
                      <a:ea typeface="Helvetica Light"/>
                      <a:cs typeface="Helvetica Light"/>
                      <a:sym typeface="Helvetica Light"/>
                    </a:defRPr>
                  </a:pPr>
                </a:p>
              </p:txBody>
            </p:sp>
            <p:sp>
              <p:nvSpPr>
                <p:cNvPr id="847" name="Line"/>
                <p:cNvSpPr/>
                <p:nvPr/>
              </p:nvSpPr>
              <p:spPr>
                <a:xfrm flipH="1" flipV="1">
                  <a:off x="937514" y="164325"/>
                  <a:ext cx="437448" cy="198786"/>
                </a:xfrm>
                <a:prstGeom prst="line">
                  <a:avLst/>
                </a:prstGeom>
                <a:noFill/>
                <a:ln w="88900" cap="flat">
                  <a:solidFill>
                    <a:srgbClr val="D6D6D6"/>
                  </a:solidFill>
                  <a:prstDash val="solid"/>
                  <a:miter lim="400000"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pPr defTabSz="821530">
                    <a:defRPr sz="5000">
                      <a:solidFill>
                        <a:srgbClr val="000000"/>
                      </a:solidFill>
                      <a:latin typeface="Helvetica Light"/>
                      <a:ea typeface="Helvetica Light"/>
                      <a:cs typeface="Helvetica Light"/>
                      <a:sym typeface="Helvetica Light"/>
                    </a:defRPr>
                  </a:pPr>
                </a:p>
              </p:txBody>
            </p:sp>
            <p:sp>
              <p:nvSpPr>
                <p:cNvPr id="848" name="Line"/>
                <p:cNvSpPr/>
                <p:nvPr/>
              </p:nvSpPr>
              <p:spPr>
                <a:xfrm flipH="1">
                  <a:off x="879405" y="968870"/>
                  <a:ext cx="762561" cy="708179"/>
                </a:xfrm>
                <a:prstGeom prst="line">
                  <a:avLst/>
                </a:prstGeom>
                <a:noFill/>
                <a:ln w="88900" cap="flat">
                  <a:solidFill>
                    <a:srgbClr val="D6D6D6"/>
                  </a:solidFill>
                  <a:prstDash val="solid"/>
                  <a:miter lim="400000"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pPr defTabSz="821530">
                    <a:defRPr sz="5000">
                      <a:solidFill>
                        <a:srgbClr val="000000"/>
                      </a:solidFill>
                      <a:latin typeface="Helvetica Light"/>
                      <a:ea typeface="Helvetica Light"/>
                      <a:cs typeface="Helvetica Light"/>
                      <a:sym typeface="Helvetica Light"/>
                    </a:defRPr>
                  </a:pPr>
                </a:p>
              </p:txBody>
            </p:sp>
            <p:sp>
              <p:nvSpPr>
                <p:cNvPr id="849" name="Line"/>
                <p:cNvSpPr/>
                <p:nvPr/>
              </p:nvSpPr>
              <p:spPr>
                <a:xfrm flipH="1">
                  <a:off x="869889" y="403123"/>
                  <a:ext cx="548284" cy="1256864"/>
                </a:xfrm>
                <a:prstGeom prst="line">
                  <a:avLst/>
                </a:prstGeom>
                <a:noFill/>
                <a:ln w="88900" cap="flat">
                  <a:solidFill>
                    <a:srgbClr val="D6D6D6"/>
                  </a:solidFill>
                  <a:prstDash val="solid"/>
                  <a:miter lim="400000"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pPr defTabSz="821530">
                    <a:defRPr sz="5000">
                      <a:solidFill>
                        <a:srgbClr val="000000"/>
                      </a:solidFill>
                      <a:latin typeface="Helvetica Light"/>
                      <a:ea typeface="Helvetica Light"/>
                      <a:cs typeface="Helvetica Light"/>
                      <a:sym typeface="Helvetica Light"/>
                    </a:defRPr>
                  </a:pPr>
                </a:p>
              </p:txBody>
            </p:sp>
            <p:sp>
              <p:nvSpPr>
                <p:cNvPr id="850" name="Line"/>
                <p:cNvSpPr/>
                <p:nvPr/>
              </p:nvSpPr>
              <p:spPr>
                <a:xfrm flipV="1">
                  <a:off x="106460" y="124046"/>
                  <a:ext cx="797039" cy="823619"/>
                </a:xfrm>
                <a:prstGeom prst="line">
                  <a:avLst/>
                </a:prstGeom>
                <a:noFill/>
                <a:ln w="88900" cap="flat">
                  <a:solidFill>
                    <a:srgbClr val="D6D6D6"/>
                  </a:solidFill>
                  <a:prstDash val="solid"/>
                  <a:miter lim="400000"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pPr defTabSz="821530">
                    <a:defRPr sz="5000">
                      <a:solidFill>
                        <a:srgbClr val="000000"/>
                      </a:solidFill>
                      <a:latin typeface="Helvetica Light"/>
                      <a:ea typeface="Helvetica Light"/>
                      <a:cs typeface="Helvetica Light"/>
                      <a:sym typeface="Helvetica Light"/>
                    </a:defRPr>
                  </a:pPr>
                </a:p>
              </p:txBody>
            </p:sp>
            <p:sp>
              <p:nvSpPr>
                <p:cNvPr id="851" name="Line"/>
                <p:cNvSpPr/>
                <p:nvPr/>
              </p:nvSpPr>
              <p:spPr>
                <a:xfrm flipV="1">
                  <a:off x="334882" y="223069"/>
                  <a:ext cx="519853" cy="1241297"/>
                </a:xfrm>
                <a:prstGeom prst="line">
                  <a:avLst/>
                </a:prstGeom>
                <a:noFill/>
                <a:ln w="88900" cap="flat">
                  <a:solidFill>
                    <a:srgbClr val="D6D6D6"/>
                  </a:solidFill>
                  <a:prstDash val="solid"/>
                  <a:miter lim="400000"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pPr defTabSz="821530">
                    <a:defRPr sz="5000">
                      <a:solidFill>
                        <a:srgbClr val="000000"/>
                      </a:solidFill>
                      <a:latin typeface="Helvetica Light"/>
                      <a:ea typeface="Helvetica Light"/>
                      <a:cs typeface="Helvetica Light"/>
                      <a:sym typeface="Helvetica Light"/>
                    </a:defRPr>
                  </a:pPr>
                </a:p>
              </p:txBody>
            </p:sp>
            <p:sp>
              <p:nvSpPr>
                <p:cNvPr id="852" name="Line"/>
                <p:cNvSpPr/>
                <p:nvPr/>
              </p:nvSpPr>
              <p:spPr>
                <a:xfrm flipH="1">
                  <a:off x="106506" y="390612"/>
                  <a:ext cx="222475" cy="555175"/>
                </a:xfrm>
                <a:prstGeom prst="line">
                  <a:avLst/>
                </a:prstGeom>
                <a:noFill/>
                <a:ln w="88900" cap="flat">
                  <a:solidFill>
                    <a:srgbClr val="D6D6D6"/>
                  </a:solidFill>
                  <a:prstDash val="solid"/>
                  <a:miter lim="400000"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pPr defTabSz="821530">
                    <a:defRPr sz="5000">
                      <a:solidFill>
                        <a:srgbClr val="000000"/>
                      </a:solidFill>
                      <a:latin typeface="Helvetica Light"/>
                      <a:ea typeface="Helvetica Light"/>
                      <a:cs typeface="Helvetica Light"/>
                      <a:sym typeface="Helvetica Light"/>
                    </a:defRPr>
                  </a:pPr>
                </a:p>
              </p:txBody>
            </p:sp>
            <p:sp>
              <p:nvSpPr>
                <p:cNvPr id="853" name="Line"/>
                <p:cNvSpPr/>
                <p:nvPr/>
              </p:nvSpPr>
              <p:spPr>
                <a:xfrm flipV="1">
                  <a:off x="316699" y="142869"/>
                  <a:ext cx="577937" cy="241699"/>
                </a:xfrm>
                <a:prstGeom prst="line">
                  <a:avLst/>
                </a:prstGeom>
                <a:noFill/>
                <a:ln w="88900" cap="flat">
                  <a:solidFill>
                    <a:srgbClr val="D6D6D6"/>
                  </a:solidFill>
                  <a:prstDash val="solid"/>
                  <a:miter lim="400000"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pPr defTabSz="821530">
                    <a:defRPr sz="5000">
                      <a:solidFill>
                        <a:srgbClr val="000000"/>
                      </a:solidFill>
                      <a:latin typeface="Helvetica Light"/>
                      <a:ea typeface="Helvetica Light"/>
                      <a:cs typeface="Helvetica Light"/>
                      <a:sym typeface="Helvetica Light"/>
                    </a:defRPr>
                  </a:pPr>
                </a:p>
              </p:txBody>
            </p:sp>
            <p:sp>
              <p:nvSpPr>
                <p:cNvPr id="854" name="Line"/>
                <p:cNvSpPr/>
                <p:nvPr/>
              </p:nvSpPr>
              <p:spPr>
                <a:xfrm flipV="1">
                  <a:off x="324406" y="397887"/>
                  <a:ext cx="1" cy="1073796"/>
                </a:xfrm>
                <a:prstGeom prst="line">
                  <a:avLst/>
                </a:prstGeom>
                <a:noFill/>
                <a:ln w="88900" cap="flat">
                  <a:solidFill>
                    <a:srgbClr val="D6D6D6"/>
                  </a:solidFill>
                  <a:prstDash val="solid"/>
                  <a:miter lim="400000"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pPr defTabSz="821530">
                    <a:defRPr sz="5000">
                      <a:solidFill>
                        <a:srgbClr val="000000"/>
                      </a:solidFill>
                      <a:latin typeface="Helvetica Light"/>
                      <a:ea typeface="Helvetica Light"/>
                      <a:cs typeface="Helvetica Light"/>
                      <a:sym typeface="Helvetica Light"/>
                    </a:defRPr>
                  </a:pPr>
                </a:p>
              </p:txBody>
            </p:sp>
            <p:sp>
              <p:nvSpPr>
                <p:cNvPr id="855" name="Circle"/>
                <p:cNvSpPr/>
                <p:nvPr/>
              </p:nvSpPr>
              <p:spPr>
                <a:xfrm>
                  <a:off x="718774" y="0"/>
                  <a:ext cx="305968" cy="305967"/>
                </a:xfrm>
                <a:prstGeom prst="ellipse">
                  <a:avLst/>
                </a:prstGeom>
                <a:solidFill>
                  <a:srgbClr val="375D7E"/>
                </a:solidFill>
                <a:ln w="38100" cap="flat">
                  <a:solidFill>
                    <a:srgbClr val="FFFFFF"/>
                  </a:solidFill>
                  <a:prstDash val="solid"/>
                  <a:miter lim="400000"/>
                </a:ln>
                <a:effectLst/>
              </p:spPr>
              <p:txBody>
                <a:bodyPr wrap="square" lIns="71436" tIns="71436" rIns="71436" bIns="71436" numCol="1" anchor="ctr">
                  <a:noAutofit/>
                </a:bodyPr>
                <a:lstStyle/>
                <a:p>
                  <a:pPr defTabSz="821530">
                    <a:defRPr sz="3000">
                      <a:solidFill>
                        <a:srgbClr val="FFFFFF"/>
                      </a:solidFill>
                      <a:latin typeface="Helvetica Neue Medium"/>
                      <a:ea typeface="Helvetica Neue Medium"/>
                      <a:cs typeface="Helvetica Neue Medium"/>
                      <a:sym typeface="Helvetica Neue Medium"/>
                    </a:defRPr>
                  </a:pPr>
                </a:p>
              </p:txBody>
            </p:sp>
            <p:sp>
              <p:nvSpPr>
                <p:cNvPr id="856" name="Circle"/>
                <p:cNvSpPr/>
                <p:nvPr/>
              </p:nvSpPr>
              <p:spPr>
                <a:xfrm>
                  <a:off x="233442" y="309272"/>
                  <a:ext cx="181929" cy="181928"/>
                </a:xfrm>
                <a:prstGeom prst="ellipse">
                  <a:avLst/>
                </a:prstGeom>
                <a:solidFill>
                  <a:srgbClr val="375D7E"/>
                </a:solidFill>
                <a:ln w="38100" cap="flat">
                  <a:solidFill>
                    <a:srgbClr val="FFFFFF"/>
                  </a:solidFill>
                  <a:prstDash val="solid"/>
                  <a:miter lim="400000"/>
                </a:ln>
                <a:effectLst/>
              </p:spPr>
              <p:txBody>
                <a:bodyPr wrap="square" lIns="71436" tIns="71436" rIns="71436" bIns="71436" numCol="1" anchor="ctr">
                  <a:noAutofit/>
                </a:bodyPr>
                <a:lstStyle/>
                <a:p>
                  <a:pPr defTabSz="821530">
                    <a:defRPr sz="3000">
                      <a:solidFill>
                        <a:srgbClr val="FFFFFF"/>
                      </a:solidFill>
                      <a:latin typeface="Helvetica Neue Medium"/>
                      <a:ea typeface="Helvetica Neue Medium"/>
                      <a:cs typeface="Helvetica Neue Medium"/>
                      <a:sym typeface="Helvetica Neue Medium"/>
                    </a:defRPr>
                  </a:pPr>
                </a:p>
              </p:txBody>
            </p:sp>
            <p:sp>
              <p:nvSpPr>
                <p:cNvPr id="857" name="Circle"/>
                <p:cNvSpPr/>
                <p:nvPr/>
              </p:nvSpPr>
              <p:spPr>
                <a:xfrm>
                  <a:off x="0" y="843302"/>
                  <a:ext cx="208507" cy="208509"/>
                </a:xfrm>
                <a:prstGeom prst="ellipse">
                  <a:avLst/>
                </a:prstGeom>
                <a:solidFill>
                  <a:srgbClr val="375D7E"/>
                </a:solidFill>
                <a:ln w="38100" cap="flat">
                  <a:solidFill>
                    <a:srgbClr val="FFFFFF"/>
                  </a:solidFill>
                  <a:prstDash val="solid"/>
                  <a:miter lim="400000"/>
                </a:ln>
                <a:effectLst/>
              </p:spPr>
              <p:txBody>
                <a:bodyPr wrap="square" lIns="71436" tIns="71436" rIns="71436" bIns="71436" numCol="1" anchor="ctr">
                  <a:noAutofit/>
                </a:bodyPr>
                <a:lstStyle/>
                <a:p>
                  <a:pPr defTabSz="821530">
                    <a:defRPr sz="3000">
                      <a:solidFill>
                        <a:srgbClr val="FFFFFF"/>
                      </a:solidFill>
                      <a:latin typeface="Helvetica Neue Medium"/>
                      <a:ea typeface="Helvetica Neue Medium"/>
                      <a:cs typeface="Helvetica Neue Medium"/>
                      <a:sym typeface="Helvetica Neue Medium"/>
                    </a:defRPr>
                  </a:pPr>
                </a:p>
              </p:txBody>
            </p:sp>
            <p:sp>
              <p:nvSpPr>
                <p:cNvPr id="858" name="Circle"/>
                <p:cNvSpPr/>
                <p:nvPr/>
              </p:nvSpPr>
              <p:spPr>
                <a:xfrm>
                  <a:off x="230407" y="1386538"/>
                  <a:ext cx="181929" cy="181929"/>
                </a:xfrm>
                <a:prstGeom prst="ellipse">
                  <a:avLst/>
                </a:prstGeom>
                <a:solidFill>
                  <a:srgbClr val="375D7E"/>
                </a:solidFill>
                <a:ln w="38100" cap="flat">
                  <a:solidFill>
                    <a:srgbClr val="FFFFFF"/>
                  </a:solidFill>
                  <a:prstDash val="solid"/>
                  <a:miter lim="400000"/>
                </a:ln>
                <a:effectLst/>
              </p:spPr>
              <p:txBody>
                <a:bodyPr wrap="square" lIns="71436" tIns="71436" rIns="71436" bIns="71436" numCol="1" anchor="ctr">
                  <a:noAutofit/>
                </a:bodyPr>
                <a:lstStyle/>
                <a:p>
                  <a:pPr defTabSz="821530">
                    <a:defRPr sz="3000">
                      <a:solidFill>
                        <a:srgbClr val="FFFFFF"/>
                      </a:solidFill>
                      <a:latin typeface="Helvetica Neue Medium"/>
                      <a:ea typeface="Helvetica Neue Medium"/>
                      <a:cs typeface="Helvetica Neue Medium"/>
                      <a:sym typeface="Helvetica Neue Medium"/>
                    </a:defRPr>
                  </a:pPr>
                </a:p>
              </p:txBody>
            </p:sp>
            <p:sp>
              <p:nvSpPr>
                <p:cNvPr id="859" name="Circle"/>
                <p:cNvSpPr/>
                <p:nvPr/>
              </p:nvSpPr>
              <p:spPr>
                <a:xfrm rot="10800000">
                  <a:off x="1347100" y="324777"/>
                  <a:ext cx="150919" cy="150919"/>
                </a:xfrm>
                <a:prstGeom prst="ellipse">
                  <a:avLst/>
                </a:prstGeom>
                <a:solidFill>
                  <a:srgbClr val="375D7E"/>
                </a:solidFill>
                <a:ln w="38100" cap="flat">
                  <a:solidFill>
                    <a:srgbClr val="FFFFFF"/>
                  </a:solidFill>
                  <a:prstDash val="solid"/>
                  <a:miter lim="400000"/>
                </a:ln>
                <a:effectLst/>
              </p:spPr>
              <p:txBody>
                <a:bodyPr wrap="square" lIns="71436" tIns="71436" rIns="71436" bIns="71436" numCol="1" anchor="ctr">
                  <a:noAutofit/>
                </a:bodyPr>
                <a:lstStyle/>
                <a:p>
                  <a:pPr defTabSz="821530">
                    <a:defRPr sz="3000">
                      <a:solidFill>
                        <a:srgbClr val="FFFFFF"/>
                      </a:solidFill>
                      <a:latin typeface="Helvetica Neue Medium"/>
                      <a:ea typeface="Helvetica Neue Medium"/>
                      <a:cs typeface="Helvetica Neue Medium"/>
                      <a:sym typeface="Helvetica Neue Medium"/>
                    </a:defRPr>
                  </a:pPr>
                </a:p>
              </p:txBody>
            </p:sp>
            <p:sp>
              <p:nvSpPr>
                <p:cNvPr id="860" name="Circle"/>
                <p:cNvSpPr/>
                <p:nvPr/>
              </p:nvSpPr>
              <p:spPr>
                <a:xfrm rot="10800000">
                  <a:off x="1589414" y="881168"/>
                  <a:ext cx="150918" cy="150920"/>
                </a:xfrm>
                <a:prstGeom prst="ellipse">
                  <a:avLst/>
                </a:prstGeom>
                <a:solidFill>
                  <a:srgbClr val="375D7E"/>
                </a:solidFill>
                <a:ln w="38100" cap="flat">
                  <a:solidFill>
                    <a:srgbClr val="FFFFFF"/>
                  </a:solidFill>
                  <a:prstDash val="solid"/>
                  <a:miter lim="400000"/>
                </a:ln>
                <a:effectLst/>
              </p:spPr>
              <p:txBody>
                <a:bodyPr wrap="square" lIns="71436" tIns="71436" rIns="71436" bIns="71436" numCol="1" anchor="ctr">
                  <a:noAutofit/>
                </a:bodyPr>
                <a:lstStyle/>
                <a:p>
                  <a:pPr defTabSz="821530">
                    <a:defRPr sz="3000">
                      <a:solidFill>
                        <a:srgbClr val="FFFFFF"/>
                      </a:solidFill>
                      <a:latin typeface="Helvetica Neue Medium"/>
                      <a:ea typeface="Helvetica Neue Medium"/>
                      <a:cs typeface="Helvetica Neue Medium"/>
                      <a:sym typeface="Helvetica Neue Medium"/>
                    </a:defRPr>
                  </a:pPr>
                </a:p>
              </p:txBody>
            </p:sp>
            <p:sp>
              <p:nvSpPr>
                <p:cNvPr id="861" name="Circle"/>
                <p:cNvSpPr/>
                <p:nvPr/>
              </p:nvSpPr>
              <p:spPr>
                <a:xfrm rot="10800000">
                  <a:off x="1348900" y="1418124"/>
                  <a:ext cx="150919" cy="150919"/>
                </a:xfrm>
                <a:prstGeom prst="ellipse">
                  <a:avLst/>
                </a:prstGeom>
                <a:solidFill>
                  <a:srgbClr val="375D7E"/>
                </a:solidFill>
                <a:ln w="38100" cap="flat">
                  <a:solidFill>
                    <a:srgbClr val="FFFFFF"/>
                  </a:solidFill>
                  <a:prstDash val="solid"/>
                  <a:miter lim="400000"/>
                </a:ln>
                <a:effectLst/>
              </p:spPr>
              <p:txBody>
                <a:bodyPr wrap="square" lIns="71436" tIns="71436" rIns="71436" bIns="71436" numCol="1" anchor="ctr">
                  <a:noAutofit/>
                </a:bodyPr>
                <a:lstStyle/>
                <a:p>
                  <a:pPr defTabSz="821530">
                    <a:defRPr sz="3000">
                      <a:solidFill>
                        <a:srgbClr val="FFFFFF"/>
                      </a:solidFill>
                      <a:latin typeface="Helvetica Neue Medium"/>
                      <a:ea typeface="Helvetica Neue Medium"/>
                      <a:cs typeface="Helvetica Neue Medium"/>
                      <a:sym typeface="Helvetica Neue Medium"/>
                    </a:defRPr>
                  </a:pPr>
                </a:p>
              </p:txBody>
            </p:sp>
            <p:sp>
              <p:nvSpPr>
                <p:cNvPr id="862" name="Circle"/>
                <p:cNvSpPr/>
                <p:nvPr/>
              </p:nvSpPr>
              <p:spPr>
                <a:xfrm rot="10800000">
                  <a:off x="752279" y="1621764"/>
                  <a:ext cx="181929" cy="181928"/>
                </a:xfrm>
                <a:prstGeom prst="ellipse">
                  <a:avLst/>
                </a:prstGeom>
                <a:solidFill>
                  <a:srgbClr val="375D7E"/>
                </a:solidFill>
                <a:ln w="38100" cap="flat">
                  <a:solidFill>
                    <a:srgbClr val="FFFFFF"/>
                  </a:solidFill>
                  <a:prstDash val="solid"/>
                  <a:miter lim="400000"/>
                </a:ln>
                <a:effectLst/>
              </p:spPr>
              <p:txBody>
                <a:bodyPr wrap="square" lIns="71436" tIns="71436" rIns="71436" bIns="71436" numCol="1" anchor="ctr">
                  <a:noAutofit/>
                </a:bodyPr>
                <a:lstStyle/>
                <a:p>
                  <a:pPr defTabSz="821530">
                    <a:defRPr sz="3000">
                      <a:solidFill>
                        <a:srgbClr val="FFFFFF"/>
                      </a:solidFill>
                      <a:latin typeface="Helvetica Neue Medium"/>
                      <a:ea typeface="Helvetica Neue Medium"/>
                      <a:cs typeface="Helvetica Neue Medium"/>
                      <a:sym typeface="Helvetica Neue Medium"/>
                    </a:defRPr>
                  </a:pPr>
                </a:p>
              </p:txBody>
            </p:sp>
          </p:grpSp>
          <p:grpSp>
            <p:nvGrpSpPr>
              <p:cNvPr id="884" name="Group"/>
              <p:cNvGrpSpPr/>
              <p:nvPr/>
            </p:nvGrpSpPr>
            <p:grpSpPr>
              <a:xfrm>
                <a:off x="436847" y="2819070"/>
                <a:ext cx="1740333" cy="1803693"/>
                <a:chOff x="0" y="0"/>
                <a:chExt cx="1740331" cy="1803691"/>
              </a:xfrm>
            </p:grpSpPr>
            <p:sp>
              <p:nvSpPr>
                <p:cNvPr id="864" name="Line"/>
                <p:cNvSpPr/>
                <p:nvPr/>
              </p:nvSpPr>
              <p:spPr>
                <a:xfrm>
                  <a:off x="327163" y="1477502"/>
                  <a:ext cx="1089190" cy="1"/>
                </a:xfrm>
                <a:prstGeom prst="line">
                  <a:avLst/>
                </a:prstGeom>
                <a:noFill/>
                <a:ln w="76200" cap="flat">
                  <a:solidFill>
                    <a:srgbClr val="D6D6D6"/>
                  </a:solidFill>
                  <a:prstDash val="solid"/>
                  <a:miter lim="400000"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pPr defTabSz="821530">
                    <a:defRPr sz="5000">
                      <a:solidFill>
                        <a:srgbClr val="000000"/>
                      </a:solidFill>
                      <a:latin typeface="Helvetica Light"/>
                      <a:ea typeface="Helvetica Light"/>
                      <a:cs typeface="Helvetica Light"/>
                      <a:sym typeface="Helvetica Light"/>
                    </a:defRPr>
                  </a:pPr>
                </a:p>
              </p:txBody>
            </p:sp>
            <p:sp>
              <p:nvSpPr>
                <p:cNvPr id="865" name="Line"/>
                <p:cNvSpPr/>
                <p:nvPr/>
              </p:nvSpPr>
              <p:spPr>
                <a:xfrm flipH="1" flipV="1">
                  <a:off x="907829" y="209948"/>
                  <a:ext cx="539719" cy="1315233"/>
                </a:xfrm>
                <a:prstGeom prst="line">
                  <a:avLst/>
                </a:prstGeom>
                <a:noFill/>
                <a:ln w="88900" cap="flat">
                  <a:solidFill>
                    <a:srgbClr val="D6D6D6"/>
                  </a:solidFill>
                  <a:prstDash val="solid"/>
                  <a:miter lim="400000"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pPr defTabSz="821530">
                    <a:defRPr sz="5000">
                      <a:solidFill>
                        <a:srgbClr val="000000"/>
                      </a:solidFill>
                      <a:latin typeface="Helvetica Light"/>
                      <a:ea typeface="Helvetica Light"/>
                      <a:cs typeface="Helvetica Light"/>
                      <a:sym typeface="Helvetica Light"/>
                    </a:defRPr>
                  </a:pPr>
                </a:p>
              </p:txBody>
            </p:sp>
            <p:sp>
              <p:nvSpPr>
                <p:cNvPr id="866" name="Line"/>
                <p:cNvSpPr/>
                <p:nvPr/>
              </p:nvSpPr>
              <p:spPr>
                <a:xfrm flipH="1" flipV="1">
                  <a:off x="848876" y="124046"/>
                  <a:ext cx="823619" cy="823620"/>
                </a:xfrm>
                <a:prstGeom prst="line">
                  <a:avLst/>
                </a:prstGeom>
                <a:noFill/>
                <a:ln w="88900" cap="flat">
                  <a:solidFill>
                    <a:srgbClr val="D6D6D6"/>
                  </a:solidFill>
                  <a:prstDash val="solid"/>
                  <a:miter lim="400000"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pPr defTabSz="821530">
                    <a:defRPr sz="5000">
                      <a:solidFill>
                        <a:srgbClr val="000000"/>
                      </a:solidFill>
                      <a:latin typeface="Helvetica Light"/>
                      <a:ea typeface="Helvetica Light"/>
                      <a:cs typeface="Helvetica Light"/>
                      <a:sym typeface="Helvetica Light"/>
                    </a:defRPr>
                  </a:pPr>
                </a:p>
              </p:txBody>
            </p:sp>
            <p:sp>
              <p:nvSpPr>
                <p:cNvPr id="867" name="Line"/>
                <p:cNvSpPr/>
                <p:nvPr/>
              </p:nvSpPr>
              <p:spPr>
                <a:xfrm flipV="1">
                  <a:off x="843309" y="172367"/>
                  <a:ext cx="30318" cy="1524836"/>
                </a:xfrm>
                <a:prstGeom prst="line">
                  <a:avLst/>
                </a:prstGeom>
                <a:noFill/>
                <a:ln w="88900" cap="flat">
                  <a:solidFill>
                    <a:srgbClr val="D6D6D6"/>
                  </a:solidFill>
                  <a:prstDash val="solid"/>
                  <a:miter lim="400000"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pPr defTabSz="821530">
                    <a:defRPr sz="5000">
                      <a:solidFill>
                        <a:srgbClr val="000000"/>
                      </a:solidFill>
                      <a:latin typeface="Helvetica Light"/>
                      <a:ea typeface="Helvetica Light"/>
                      <a:cs typeface="Helvetica Light"/>
                      <a:sym typeface="Helvetica Light"/>
                    </a:defRPr>
                  </a:pPr>
                </a:p>
              </p:txBody>
            </p:sp>
            <p:sp>
              <p:nvSpPr>
                <p:cNvPr id="868" name="Line"/>
                <p:cNvSpPr/>
                <p:nvPr/>
              </p:nvSpPr>
              <p:spPr>
                <a:xfrm flipH="1" flipV="1">
                  <a:off x="937514" y="164325"/>
                  <a:ext cx="437448" cy="198786"/>
                </a:xfrm>
                <a:prstGeom prst="line">
                  <a:avLst/>
                </a:prstGeom>
                <a:noFill/>
                <a:ln w="88900" cap="flat">
                  <a:solidFill>
                    <a:srgbClr val="D6D6D6"/>
                  </a:solidFill>
                  <a:prstDash val="solid"/>
                  <a:miter lim="400000"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pPr defTabSz="821530">
                    <a:defRPr sz="5000">
                      <a:solidFill>
                        <a:srgbClr val="000000"/>
                      </a:solidFill>
                      <a:latin typeface="Helvetica Light"/>
                      <a:ea typeface="Helvetica Light"/>
                      <a:cs typeface="Helvetica Light"/>
                      <a:sym typeface="Helvetica Light"/>
                    </a:defRPr>
                  </a:pPr>
                </a:p>
              </p:txBody>
            </p:sp>
            <p:sp>
              <p:nvSpPr>
                <p:cNvPr id="869" name="Line"/>
                <p:cNvSpPr/>
                <p:nvPr/>
              </p:nvSpPr>
              <p:spPr>
                <a:xfrm flipH="1">
                  <a:off x="879405" y="968870"/>
                  <a:ext cx="762561" cy="708179"/>
                </a:xfrm>
                <a:prstGeom prst="line">
                  <a:avLst/>
                </a:prstGeom>
                <a:noFill/>
                <a:ln w="88900" cap="flat">
                  <a:solidFill>
                    <a:srgbClr val="D6D6D6"/>
                  </a:solidFill>
                  <a:prstDash val="solid"/>
                  <a:miter lim="400000"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pPr defTabSz="821530">
                    <a:defRPr sz="5000">
                      <a:solidFill>
                        <a:srgbClr val="000000"/>
                      </a:solidFill>
                      <a:latin typeface="Helvetica Light"/>
                      <a:ea typeface="Helvetica Light"/>
                      <a:cs typeface="Helvetica Light"/>
                      <a:sym typeface="Helvetica Light"/>
                    </a:defRPr>
                  </a:pPr>
                </a:p>
              </p:txBody>
            </p:sp>
            <p:sp>
              <p:nvSpPr>
                <p:cNvPr id="870" name="Line"/>
                <p:cNvSpPr/>
                <p:nvPr/>
              </p:nvSpPr>
              <p:spPr>
                <a:xfrm flipH="1">
                  <a:off x="869889" y="403123"/>
                  <a:ext cx="548284" cy="1256864"/>
                </a:xfrm>
                <a:prstGeom prst="line">
                  <a:avLst/>
                </a:prstGeom>
                <a:noFill/>
                <a:ln w="88900" cap="flat">
                  <a:solidFill>
                    <a:srgbClr val="D6D6D6"/>
                  </a:solidFill>
                  <a:prstDash val="solid"/>
                  <a:miter lim="400000"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pPr defTabSz="821530">
                    <a:defRPr sz="5000">
                      <a:solidFill>
                        <a:srgbClr val="000000"/>
                      </a:solidFill>
                      <a:latin typeface="Helvetica Light"/>
                      <a:ea typeface="Helvetica Light"/>
                      <a:cs typeface="Helvetica Light"/>
                      <a:sym typeface="Helvetica Light"/>
                    </a:defRPr>
                  </a:pPr>
                </a:p>
              </p:txBody>
            </p:sp>
            <p:sp>
              <p:nvSpPr>
                <p:cNvPr id="871" name="Line"/>
                <p:cNvSpPr/>
                <p:nvPr/>
              </p:nvSpPr>
              <p:spPr>
                <a:xfrm flipV="1">
                  <a:off x="106460" y="124046"/>
                  <a:ext cx="797039" cy="823619"/>
                </a:xfrm>
                <a:prstGeom prst="line">
                  <a:avLst/>
                </a:prstGeom>
                <a:noFill/>
                <a:ln w="88900" cap="flat">
                  <a:solidFill>
                    <a:srgbClr val="D6D6D6"/>
                  </a:solidFill>
                  <a:prstDash val="solid"/>
                  <a:miter lim="400000"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pPr defTabSz="821530">
                    <a:defRPr sz="5000">
                      <a:solidFill>
                        <a:srgbClr val="000000"/>
                      </a:solidFill>
                      <a:latin typeface="Helvetica Light"/>
                      <a:ea typeface="Helvetica Light"/>
                      <a:cs typeface="Helvetica Light"/>
                      <a:sym typeface="Helvetica Light"/>
                    </a:defRPr>
                  </a:pPr>
                </a:p>
              </p:txBody>
            </p:sp>
            <p:sp>
              <p:nvSpPr>
                <p:cNvPr id="872" name="Line"/>
                <p:cNvSpPr/>
                <p:nvPr/>
              </p:nvSpPr>
              <p:spPr>
                <a:xfrm flipV="1">
                  <a:off x="334882" y="223069"/>
                  <a:ext cx="519853" cy="1241297"/>
                </a:xfrm>
                <a:prstGeom prst="line">
                  <a:avLst/>
                </a:prstGeom>
                <a:noFill/>
                <a:ln w="88900" cap="flat">
                  <a:solidFill>
                    <a:srgbClr val="D6D6D6"/>
                  </a:solidFill>
                  <a:prstDash val="solid"/>
                  <a:miter lim="400000"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pPr defTabSz="821530">
                    <a:defRPr sz="5000">
                      <a:solidFill>
                        <a:srgbClr val="000000"/>
                      </a:solidFill>
                      <a:latin typeface="Helvetica Light"/>
                      <a:ea typeface="Helvetica Light"/>
                      <a:cs typeface="Helvetica Light"/>
                      <a:sym typeface="Helvetica Light"/>
                    </a:defRPr>
                  </a:pPr>
                </a:p>
              </p:txBody>
            </p:sp>
            <p:sp>
              <p:nvSpPr>
                <p:cNvPr id="873" name="Line"/>
                <p:cNvSpPr/>
                <p:nvPr/>
              </p:nvSpPr>
              <p:spPr>
                <a:xfrm flipH="1">
                  <a:off x="106506" y="390612"/>
                  <a:ext cx="222475" cy="555175"/>
                </a:xfrm>
                <a:prstGeom prst="line">
                  <a:avLst/>
                </a:prstGeom>
                <a:noFill/>
                <a:ln w="88900" cap="flat">
                  <a:solidFill>
                    <a:srgbClr val="D6D6D6"/>
                  </a:solidFill>
                  <a:prstDash val="solid"/>
                  <a:miter lim="400000"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pPr defTabSz="821530">
                    <a:defRPr sz="5000">
                      <a:solidFill>
                        <a:srgbClr val="000000"/>
                      </a:solidFill>
                      <a:latin typeface="Helvetica Light"/>
                      <a:ea typeface="Helvetica Light"/>
                      <a:cs typeface="Helvetica Light"/>
                      <a:sym typeface="Helvetica Light"/>
                    </a:defRPr>
                  </a:pPr>
                </a:p>
              </p:txBody>
            </p:sp>
            <p:sp>
              <p:nvSpPr>
                <p:cNvPr id="874" name="Line"/>
                <p:cNvSpPr/>
                <p:nvPr/>
              </p:nvSpPr>
              <p:spPr>
                <a:xfrm flipV="1">
                  <a:off x="316699" y="142869"/>
                  <a:ext cx="577937" cy="241699"/>
                </a:xfrm>
                <a:prstGeom prst="line">
                  <a:avLst/>
                </a:prstGeom>
                <a:noFill/>
                <a:ln w="88900" cap="flat">
                  <a:solidFill>
                    <a:srgbClr val="D6D6D6"/>
                  </a:solidFill>
                  <a:prstDash val="solid"/>
                  <a:miter lim="400000"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pPr defTabSz="821530">
                    <a:defRPr sz="5000">
                      <a:solidFill>
                        <a:srgbClr val="000000"/>
                      </a:solidFill>
                      <a:latin typeface="Helvetica Light"/>
                      <a:ea typeface="Helvetica Light"/>
                      <a:cs typeface="Helvetica Light"/>
                      <a:sym typeface="Helvetica Light"/>
                    </a:defRPr>
                  </a:pPr>
                </a:p>
              </p:txBody>
            </p:sp>
            <p:sp>
              <p:nvSpPr>
                <p:cNvPr id="875" name="Line"/>
                <p:cNvSpPr/>
                <p:nvPr/>
              </p:nvSpPr>
              <p:spPr>
                <a:xfrm flipV="1">
                  <a:off x="324406" y="397887"/>
                  <a:ext cx="1" cy="1073796"/>
                </a:xfrm>
                <a:prstGeom prst="line">
                  <a:avLst/>
                </a:prstGeom>
                <a:noFill/>
                <a:ln w="88900" cap="flat">
                  <a:solidFill>
                    <a:srgbClr val="D6D6D6"/>
                  </a:solidFill>
                  <a:prstDash val="solid"/>
                  <a:miter lim="400000"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pPr defTabSz="821530">
                    <a:defRPr sz="5000">
                      <a:solidFill>
                        <a:srgbClr val="000000"/>
                      </a:solidFill>
                      <a:latin typeface="Helvetica Light"/>
                      <a:ea typeface="Helvetica Light"/>
                      <a:cs typeface="Helvetica Light"/>
                      <a:sym typeface="Helvetica Light"/>
                    </a:defRPr>
                  </a:pPr>
                </a:p>
              </p:txBody>
            </p:sp>
            <p:sp>
              <p:nvSpPr>
                <p:cNvPr id="876" name="Circle"/>
                <p:cNvSpPr/>
                <p:nvPr/>
              </p:nvSpPr>
              <p:spPr>
                <a:xfrm>
                  <a:off x="718774" y="0"/>
                  <a:ext cx="305968" cy="305967"/>
                </a:xfrm>
                <a:prstGeom prst="ellipse">
                  <a:avLst/>
                </a:prstGeom>
                <a:solidFill>
                  <a:srgbClr val="375D7E"/>
                </a:solidFill>
                <a:ln w="38100" cap="flat">
                  <a:solidFill>
                    <a:srgbClr val="FFFFFF"/>
                  </a:solidFill>
                  <a:prstDash val="solid"/>
                  <a:miter lim="400000"/>
                </a:ln>
                <a:effectLst/>
              </p:spPr>
              <p:txBody>
                <a:bodyPr wrap="square" lIns="71436" tIns="71436" rIns="71436" bIns="71436" numCol="1" anchor="ctr">
                  <a:noAutofit/>
                </a:bodyPr>
                <a:lstStyle/>
                <a:p>
                  <a:pPr defTabSz="821530">
                    <a:defRPr sz="3000">
                      <a:solidFill>
                        <a:srgbClr val="FFFFFF"/>
                      </a:solidFill>
                      <a:latin typeface="Helvetica Neue Medium"/>
                      <a:ea typeface="Helvetica Neue Medium"/>
                      <a:cs typeface="Helvetica Neue Medium"/>
                      <a:sym typeface="Helvetica Neue Medium"/>
                    </a:defRPr>
                  </a:pPr>
                </a:p>
              </p:txBody>
            </p:sp>
            <p:sp>
              <p:nvSpPr>
                <p:cNvPr id="877" name="Circle"/>
                <p:cNvSpPr/>
                <p:nvPr/>
              </p:nvSpPr>
              <p:spPr>
                <a:xfrm>
                  <a:off x="233442" y="309272"/>
                  <a:ext cx="181929" cy="181928"/>
                </a:xfrm>
                <a:prstGeom prst="ellipse">
                  <a:avLst/>
                </a:prstGeom>
                <a:solidFill>
                  <a:srgbClr val="375D7E"/>
                </a:solidFill>
                <a:ln w="38100" cap="flat">
                  <a:solidFill>
                    <a:srgbClr val="FFFFFF"/>
                  </a:solidFill>
                  <a:prstDash val="solid"/>
                  <a:miter lim="400000"/>
                </a:ln>
                <a:effectLst/>
              </p:spPr>
              <p:txBody>
                <a:bodyPr wrap="square" lIns="71436" tIns="71436" rIns="71436" bIns="71436" numCol="1" anchor="ctr">
                  <a:noAutofit/>
                </a:bodyPr>
                <a:lstStyle/>
                <a:p>
                  <a:pPr defTabSz="821530">
                    <a:defRPr sz="3000">
                      <a:solidFill>
                        <a:srgbClr val="FFFFFF"/>
                      </a:solidFill>
                      <a:latin typeface="Helvetica Neue Medium"/>
                      <a:ea typeface="Helvetica Neue Medium"/>
                      <a:cs typeface="Helvetica Neue Medium"/>
                      <a:sym typeface="Helvetica Neue Medium"/>
                    </a:defRPr>
                  </a:pPr>
                </a:p>
              </p:txBody>
            </p:sp>
            <p:sp>
              <p:nvSpPr>
                <p:cNvPr id="878" name="Circle"/>
                <p:cNvSpPr/>
                <p:nvPr/>
              </p:nvSpPr>
              <p:spPr>
                <a:xfrm>
                  <a:off x="0" y="843302"/>
                  <a:ext cx="208507" cy="208509"/>
                </a:xfrm>
                <a:prstGeom prst="ellipse">
                  <a:avLst/>
                </a:prstGeom>
                <a:solidFill>
                  <a:srgbClr val="375D7E"/>
                </a:solidFill>
                <a:ln w="38100" cap="flat">
                  <a:solidFill>
                    <a:srgbClr val="FFFFFF"/>
                  </a:solidFill>
                  <a:prstDash val="solid"/>
                  <a:miter lim="400000"/>
                </a:ln>
                <a:effectLst/>
              </p:spPr>
              <p:txBody>
                <a:bodyPr wrap="square" lIns="71436" tIns="71436" rIns="71436" bIns="71436" numCol="1" anchor="ctr">
                  <a:noAutofit/>
                </a:bodyPr>
                <a:lstStyle/>
                <a:p>
                  <a:pPr defTabSz="821530">
                    <a:defRPr sz="3000">
                      <a:solidFill>
                        <a:srgbClr val="FFFFFF"/>
                      </a:solidFill>
                      <a:latin typeface="Helvetica Neue Medium"/>
                      <a:ea typeface="Helvetica Neue Medium"/>
                      <a:cs typeface="Helvetica Neue Medium"/>
                      <a:sym typeface="Helvetica Neue Medium"/>
                    </a:defRPr>
                  </a:pPr>
                </a:p>
              </p:txBody>
            </p:sp>
            <p:sp>
              <p:nvSpPr>
                <p:cNvPr id="879" name="Circle"/>
                <p:cNvSpPr/>
                <p:nvPr/>
              </p:nvSpPr>
              <p:spPr>
                <a:xfrm>
                  <a:off x="230407" y="1386538"/>
                  <a:ext cx="181929" cy="181929"/>
                </a:xfrm>
                <a:prstGeom prst="ellipse">
                  <a:avLst/>
                </a:prstGeom>
                <a:solidFill>
                  <a:srgbClr val="375D7E"/>
                </a:solidFill>
                <a:ln w="38100" cap="flat">
                  <a:solidFill>
                    <a:srgbClr val="FFFFFF"/>
                  </a:solidFill>
                  <a:prstDash val="solid"/>
                  <a:miter lim="400000"/>
                </a:ln>
                <a:effectLst/>
              </p:spPr>
              <p:txBody>
                <a:bodyPr wrap="square" lIns="71436" tIns="71436" rIns="71436" bIns="71436" numCol="1" anchor="ctr">
                  <a:noAutofit/>
                </a:bodyPr>
                <a:lstStyle/>
                <a:p>
                  <a:pPr defTabSz="821530">
                    <a:defRPr sz="3000">
                      <a:solidFill>
                        <a:srgbClr val="FFFFFF"/>
                      </a:solidFill>
                      <a:latin typeface="Helvetica Neue Medium"/>
                      <a:ea typeface="Helvetica Neue Medium"/>
                      <a:cs typeface="Helvetica Neue Medium"/>
                      <a:sym typeface="Helvetica Neue Medium"/>
                    </a:defRPr>
                  </a:pPr>
                </a:p>
              </p:txBody>
            </p:sp>
            <p:sp>
              <p:nvSpPr>
                <p:cNvPr id="880" name="Circle"/>
                <p:cNvSpPr/>
                <p:nvPr/>
              </p:nvSpPr>
              <p:spPr>
                <a:xfrm rot="10800000">
                  <a:off x="1347100" y="324777"/>
                  <a:ext cx="150919" cy="150919"/>
                </a:xfrm>
                <a:prstGeom prst="ellipse">
                  <a:avLst/>
                </a:prstGeom>
                <a:solidFill>
                  <a:srgbClr val="375D7E"/>
                </a:solidFill>
                <a:ln w="38100" cap="flat">
                  <a:solidFill>
                    <a:srgbClr val="FFFFFF"/>
                  </a:solidFill>
                  <a:prstDash val="solid"/>
                  <a:miter lim="400000"/>
                </a:ln>
                <a:effectLst/>
              </p:spPr>
              <p:txBody>
                <a:bodyPr wrap="square" lIns="71436" tIns="71436" rIns="71436" bIns="71436" numCol="1" anchor="ctr">
                  <a:noAutofit/>
                </a:bodyPr>
                <a:lstStyle/>
                <a:p>
                  <a:pPr defTabSz="821530">
                    <a:defRPr sz="3000">
                      <a:solidFill>
                        <a:srgbClr val="FFFFFF"/>
                      </a:solidFill>
                      <a:latin typeface="Helvetica Neue Medium"/>
                      <a:ea typeface="Helvetica Neue Medium"/>
                      <a:cs typeface="Helvetica Neue Medium"/>
                      <a:sym typeface="Helvetica Neue Medium"/>
                    </a:defRPr>
                  </a:pPr>
                </a:p>
              </p:txBody>
            </p:sp>
            <p:sp>
              <p:nvSpPr>
                <p:cNvPr id="881" name="Circle"/>
                <p:cNvSpPr/>
                <p:nvPr/>
              </p:nvSpPr>
              <p:spPr>
                <a:xfrm rot="10800000">
                  <a:off x="1589414" y="881168"/>
                  <a:ext cx="150918" cy="150920"/>
                </a:xfrm>
                <a:prstGeom prst="ellipse">
                  <a:avLst/>
                </a:prstGeom>
                <a:solidFill>
                  <a:srgbClr val="375D7E"/>
                </a:solidFill>
                <a:ln w="38100" cap="flat">
                  <a:solidFill>
                    <a:srgbClr val="FFFFFF"/>
                  </a:solidFill>
                  <a:prstDash val="solid"/>
                  <a:miter lim="400000"/>
                </a:ln>
                <a:effectLst/>
              </p:spPr>
              <p:txBody>
                <a:bodyPr wrap="square" lIns="71436" tIns="71436" rIns="71436" bIns="71436" numCol="1" anchor="ctr">
                  <a:noAutofit/>
                </a:bodyPr>
                <a:lstStyle/>
                <a:p>
                  <a:pPr defTabSz="821530">
                    <a:defRPr sz="3000">
                      <a:solidFill>
                        <a:srgbClr val="FFFFFF"/>
                      </a:solidFill>
                      <a:latin typeface="Helvetica Neue Medium"/>
                      <a:ea typeface="Helvetica Neue Medium"/>
                      <a:cs typeface="Helvetica Neue Medium"/>
                      <a:sym typeface="Helvetica Neue Medium"/>
                    </a:defRPr>
                  </a:pPr>
                </a:p>
              </p:txBody>
            </p:sp>
            <p:sp>
              <p:nvSpPr>
                <p:cNvPr id="882" name="Circle"/>
                <p:cNvSpPr/>
                <p:nvPr/>
              </p:nvSpPr>
              <p:spPr>
                <a:xfrm rot="10800000">
                  <a:off x="1348900" y="1418124"/>
                  <a:ext cx="150919" cy="150919"/>
                </a:xfrm>
                <a:prstGeom prst="ellipse">
                  <a:avLst/>
                </a:prstGeom>
                <a:solidFill>
                  <a:srgbClr val="375D7E"/>
                </a:solidFill>
                <a:ln w="38100" cap="flat">
                  <a:solidFill>
                    <a:srgbClr val="FFFFFF"/>
                  </a:solidFill>
                  <a:prstDash val="solid"/>
                  <a:miter lim="400000"/>
                </a:ln>
                <a:effectLst/>
              </p:spPr>
              <p:txBody>
                <a:bodyPr wrap="square" lIns="71436" tIns="71436" rIns="71436" bIns="71436" numCol="1" anchor="ctr">
                  <a:noAutofit/>
                </a:bodyPr>
                <a:lstStyle/>
                <a:p>
                  <a:pPr defTabSz="821530">
                    <a:defRPr sz="3000">
                      <a:solidFill>
                        <a:srgbClr val="FFFFFF"/>
                      </a:solidFill>
                      <a:latin typeface="Helvetica Neue Medium"/>
                      <a:ea typeface="Helvetica Neue Medium"/>
                      <a:cs typeface="Helvetica Neue Medium"/>
                      <a:sym typeface="Helvetica Neue Medium"/>
                    </a:defRPr>
                  </a:pPr>
                </a:p>
              </p:txBody>
            </p:sp>
            <p:sp>
              <p:nvSpPr>
                <p:cNvPr id="883" name="Circle"/>
                <p:cNvSpPr/>
                <p:nvPr/>
              </p:nvSpPr>
              <p:spPr>
                <a:xfrm rot="10800000">
                  <a:off x="752279" y="1621764"/>
                  <a:ext cx="181929" cy="181928"/>
                </a:xfrm>
                <a:prstGeom prst="ellipse">
                  <a:avLst/>
                </a:prstGeom>
                <a:solidFill>
                  <a:srgbClr val="375D7E"/>
                </a:solidFill>
                <a:ln w="38100" cap="flat">
                  <a:solidFill>
                    <a:srgbClr val="FFFFFF"/>
                  </a:solidFill>
                  <a:prstDash val="solid"/>
                  <a:miter lim="400000"/>
                </a:ln>
                <a:effectLst/>
              </p:spPr>
              <p:txBody>
                <a:bodyPr wrap="square" lIns="71436" tIns="71436" rIns="71436" bIns="71436" numCol="1" anchor="ctr">
                  <a:noAutofit/>
                </a:bodyPr>
                <a:lstStyle/>
                <a:p>
                  <a:pPr defTabSz="821530">
                    <a:defRPr sz="3000">
                      <a:solidFill>
                        <a:srgbClr val="FFFFFF"/>
                      </a:solidFill>
                      <a:latin typeface="Helvetica Neue Medium"/>
                      <a:ea typeface="Helvetica Neue Medium"/>
                      <a:cs typeface="Helvetica Neue Medium"/>
                      <a:sym typeface="Helvetica Neue Medium"/>
                    </a:defRPr>
                  </a:pPr>
                </a:p>
              </p:txBody>
            </p:sp>
          </p:grpSp>
          <p:grpSp>
            <p:nvGrpSpPr>
              <p:cNvPr id="905" name="Group"/>
              <p:cNvGrpSpPr/>
              <p:nvPr/>
            </p:nvGrpSpPr>
            <p:grpSpPr>
              <a:xfrm>
                <a:off x="6535100" y="730374"/>
                <a:ext cx="1740333" cy="1803692"/>
                <a:chOff x="0" y="0"/>
                <a:chExt cx="1740331" cy="1803691"/>
              </a:xfrm>
            </p:grpSpPr>
            <p:sp>
              <p:nvSpPr>
                <p:cNvPr id="885" name="Line"/>
                <p:cNvSpPr/>
                <p:nvPr/>
              </p:nvSpPr>
              <p:spPr>
                <a:xfrm>
                  <a:off x="327163" y="1477502"/>
                  <a:ext cx="1089190" cy="1"/>
                </a:xfrm>
                <a:prstGeom prst="line">
                  <a:avLst/>
                </a:prstGeom>
                <a:noFill/>
                <a:ln w="76200" cap="flat">
                  <a:solidFill>
                    <a:srgbClr val="D6D6D6"/>
                  </a:solidFill>
                  <a:prstDash val="solid"/>
                  <a:miter lim="400000"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pPr defTabSz="821530">
                    <a:defRPr sz="5000">
                      <a:solidFill>
                        <a:srgbClr val="000000"/>
                      </a:solidFill>
                      <a:latin typeface="Helvetica Light"/>
                      <a:ea typeface="Helvetica Light"/>
                      <a:cs typeface="Helvetica Light"/>
                      <a:sym typeface="Helvetica Light"/>
                    </a:defRPr>
                  </a:pPr>
                </a:p>
              </p:txBody>
            </p:sp>
            <p:sp>
              <p:nvSpPr>
                <p:cNvPr id="886" name="Line"/>
                <p:cNvSpPr/>
                <p:nvPr/>
              </p:nvSpPr>
              <p:spPr>
                <a:xfrm flipH="1" flipV="1">
                  <a:off x="907829" y="209948"/>
                  <a:ext cx="539719" cy="1315233"/>
                </a:xfrm>
                <a:prstGeom prst="line">
                  <a:avLst/>
                </a:prstGeom>
                <a:noFill/>
                <a:ln w="88900" cap="flat">
                  <a:solidFill>
                    <a:srgbClr val="D6D6D6"/>
                  </a:solidFill>
                  <a:prstDash val="solid"/>
                  <a:miter lim="400000"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pPr defTabSz="821530">
                    <a:defRPr sz="5000">
                      <a:solidFill>
                        <a:srgbClr val="000000"/>
                      </a:solidFill>
                      <a:latin typeface="Helvetica Light"/>
                      <a:ea typeface="Helvetica Light"/>
                      <a:cs typeface="Helvetica Light"/>
                      <a:sym typeface="Helvetica Light"/>
                    </a:defRPr>
                  </a:pPr>
                </a:p>
              </p:txBody>
            </p:sp>
            <p:sp>
              <p:nvSpPr>
                <p:cNvPr id="887" name="Line"/>
                <p:cNvSpPr/>
                <p:nvPr/>
              </p:nvSpPr>
              <p:spPr>
                <a:xfrm flipH="1" flipV="1">
                  <a:off x="848876" y="124046"/>
                  <a:ext cx="823619" cy="823620"/>
                </a:xfrm>
                <a:prstGeom prst="line">
                  <a:avLst/>
                </a:prstGeom>
                <a:noFill/>
                <a:ln w="88900" cap="flat">
                  <a:solidFill>
                    <a:srgbClr val="D6D6D6"/>
                  </a:solidFill>
                  <a:prstDash val="solid"/>
                  <a:miter lim="400000"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pPr defTabSz="821530">
                    <a:defRPr sz="5000">
                      <a:solidFill>
                        <a:srgbClr val="000000"/>
                      </a:solidFill>
                      <a:latin typeface="Helvetica Light"/>
                      <a:ea typeface="Helvetica Light"/>
                      <a:cs typeface="Helvetica Light"/>
                      <a:sym typeface="Helvetica Light"/>
                    </a:defRPr>
                  </a:pPr>
                </a:p>
              </p:txBody>
            </p:sp>
            <p:sp>
              <p:nvSpPr>
                <p:cNvPr id="888" name="Line"/>
                <p:cNvSpPr/>
                <p:nvPr/>
              </p:nvSpPr>
              <p:spPr>
                <a:xfrm flipV="1">
                  <a:off x="843309" y="172367"/>
                  <a:ext cx="30318" cy="1524836"/>
                </a:xfrm>
                <a:prstGeom prst="line">
                  <a:avLst/>
                </a:prstGeom>
                <a:noFill/>
                <a:ln w="88900" cap="flat">
                  <a:solidFill>
                    <a:srgbClr val="D6D6D6"/>
                  </a:solidFill>
                  <a:prstDash val="solid"/>
                  <a:miter lim="400000"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pPr defTabSz="821530">
                    <a:defRPr sz="5000">
                      <a:solidFill>
                        <a:srgbClr val="000000"/>
                      </a:solidFill>
                      <a:latin typeface="Helvetica Light"/>
                      <a:ea typeface="Helvetica Light"/>
                      <a:cs typeface="Helvetica Light"/>
                      <a:sym typeface="Helvetica Light"/>
                    </a:defRPr>
                  </a:pPr>
                </a:p>
              </p:txBody>
            </p:sp>
            <p:sp>
              <p:nvSpPr>
                <p:cNvPr id="889" name="Line"/>
                <p:cNvSpPr/>
                <p:nvPr/>
              </p:nvSpPr>
              <p:spPr>
                <a:xfrm flipH="1" flipV="1">
                  <a:off x="937514" y="164325"/>
                  <a:ext cx="437448" cy="198786"/>
                </a:xfrm>
                <a:prstGeom prst="line">
                  <a:avLst/>
                </a:prstGeom>
                <a:noFill/>
                <a:ln w="88900" cap="flat">
                  <a:solidFill>
                    <a:srgbClr val="D6D6D6"/>
                  </a:solidFill>
                  <a:prstDash val="solid"/>
                  <a:miter lim="400000"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pPr defTabSz="821530">
                    <a:defRPr sz="5000">
                      <a:solidFill>
                        <a:srgbClr val="000000"/>
                      </a:solidFill>
                      <a:latin typeface="Helvetica Light"/>
                      <a:ea typeface="Helvetica Light"/>
                      <a:cs typeface="Helvetica Light"/>
                      <a:sym typeface="Helvetica Light"/>
                    </a:defRPr>
                  </a:pPr>
                </a:p>
              </p:txBody>
            </p:sp>
            <p:sp>
              <p:nvSpPr>
                <p:cNvPr id="890" name="Line"/>
                <p:cNvSpPr/>
                <p:nvPr/>
              </p:nvSpPr>
              <p:spPr>
                <a:xfrm flipH="1">
                  <a:off x="879405" y="968870"/>
                  <a:ext cx="762561" cy="708179"/>
                </a:xfrm>
                <a:prstGeom prst="line">
                  <a:avLst/>
                </a:prstGeom>
                <a:noFill/>
                <a:ln w="88900" cap="flat">
                  <a:solidFill>
                    <a:srgbClr val="D6D6D6"/>
                  </a:solidFill>
                  <a:prstDash val="solid"/>
                  <a:miter lim="400000"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pPr defTabSz="821530">
                    <a:defRPr sz="5000">
                      <a:solidFill>
                        <a:srgbClr val="000000"/>
                      </a:solidFill>
                      <a:latin typeface="Helvetica Light"/>
                      <a:ea typeface="Helvetica Light"/>
                      <a:cs typeface="Helvetica Light"/>
                      <a:sym typeface="Helvetica Light"/>
                    </a:defRPr>
                  </a:pPr>
                </a:p>
              </p:txBody>
            </p:sp>
            <p:sp>
              <p:nvSpPr>
                <p:cNvPr id="891" name="Line"/>
                <p:cNvSpPr/>
                <p:nvPr/>
              </p:nvSpPr>
              <p:spPr>
                <a:xfrm flipH="1">
                  <a:off x="869889" y="403123"/>
                  <a:ext cx="548284" cy="1256864"/>
                </a:xfrm>
                <a:prstGeom prst="line">
                  <a:avLst/>
                </a:prstGeom>
                <a:noFill/>
                <a:ln w="88900" cap="flat">
                  <a:solidFill>
                    <a:srgbClr val="D6D6D6"/>
                  </a:solidFill>
                  <a:prstDash val="solid"/>
                  <a:miter lim="400000"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pPr defTabSz="821530">
                    <a:defRPr sz="5000">
                      <a:solidFill>
                        <a:srgbClr val="000000"/>
                      </a:solidFill>
                      <a:latin typeface="Helvetica Light"/>
                      <a:ea typeface="Helvetica Light"/>
                      <a:cs typeface="Helvetica Light"/>
                      <a:sym typeface="Helvetica Light"/>
                    </a:defRPr>
                  </a:pPr>
                </a:p>
              </p:txBody>
            </p:sp>
            <p:sp>
              <p:nvSpPr>
                <p:cNvPr id="892" name="Line"/>
                <p:cNvSpPr/>
                <p:nvPr/>
              </p:nvSpPr>
              <p:spPr>
                <a:xfrm flipV="1">
                  <a:off x="106460" y="124046"/>
                  <a:ext cx="797039" cy="823619"/>
                </a:xfrm>
                <a:prstGeom prst="line">
                  <a:avLst/>
                </a:prstGeom>
                <a:noFill/>
                <a:ln w="88900" cap="flat">
                  <a:solidFill>
                    <a:srgbClr val="D6D6D6"/>
                  </a:solidFill>
                  <a:prstDash val="solid"/>
                  <a:miter lim="400000"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pPr defTabSz="821530">
                    <a:defRPr sz="5000">
                      <a:solidFill>
                        <a:srgbClr val="000000"/>
                      </a:solidFill>
                      <a:latin typeface="Helvetica Light"/>
                      <a:ea typeface="Helvetica Light"/>
                      <a:cs typeface="Helvetica Light"/>
                      <a:sym typeface="Helvetica Light"/>
                    </a:defRPr>
                  </a:pPr>
                </a:p>
              </p:txBody>
            </p:sp>
            <p:sp>
              <p:nvSpPr>
                <p:cNvPr id="893" name="Line"/>
                <p:cNvSpPr/>
                <p:nvPr/>
              </p:nvSpPr>
              <p:spPr>
                <a:xfrm flipV="1">
                  <a:off x="334882" y="223069"/>
                  <a:ext cx="519853" cy="1241297"/>
                </a:xfrm>
                <a:prstGeom prst="line">
                  <a:avLst/>
                </a:prstGeom>
                <a:noFill/>
                <a:ln w="88900" cap="flat">
                  <a:solidFill>
                    <a:srgbClr val="D6D6D6"/>
                  </a:solidFill>
                  <a:prstDash val="solid"/>
                  <a:miter lim="400000"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pPr defTabSz="821530">
                    <a:defRPr sz="5000">
                      <a:solidFill>
                        <a:srgbClr val="000000"/>
                      </a:solidFill>
                      <a:latin typeface="Helvetica Light"/>
                      <a:ea typeface="Helvetica Light"/>
                      <a:cs typeface="Helvetica Light"/>
                      <a:sym typeface="Helvetica Light"/>
                    </a:defRPr>
                  </a:pPr>
                </a:p>
              </p:txBody>
            </p:sp>
            <p:sp>
              <p:nvSpPr>
                <p:cNvPr id="894" name="Line"/>
                <p:cNvSpPr/>
                <p:nvPr/>
              </p:nvSpPr>
              <p:spPr>
                <a:xfrm flipH="1">
                  <a:off x="106506" y="390612"/>
                  <a:ext cx="222475" cy="555175"/>
                </a:xfrm>
                <a:prstGeom prst="line">
                  <a:avLst/>
                </a:prstGeom>
                <a:noFill/>
                <a:ln w="88900" cap="flat">
                  <a:solidFill>
                    <a:srgbClr val="D6D6D6"/>
                  </a:solidFill>
                  <a:prstDash val="solid"/>
                  <a:miter lim="400000"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pPr defTabSz="821530">
                    <a:defRPr sz="5000">
                      <a:solidFill>
                        <a:srgbClr val="000000"/>
                      </a:solidFill>
                      <a:latin typeface="Helvetica Light"/>
                      <a:ea typeface="Helvetica Light"/>
                      <a:cs typeface="Helvetica Light"/>
                      <a:sym typeface="Helvetica Light"/>
                    </a:defRPr>
                  </a:pPr>
                </a:p>
              </p:txBody>
            </p:sp>
            <p:sp>
              <p:nvSpPr>
                <p:cNvPr id="895" name="Line"/>
                <p:cNvSpPr/>
                <p:nvPr/>
              </p:nvSpPr>
              <p:spPr>
                <a:xfrm flipV="1">
                  <a:off x="316699" y="142869"/>
                  <a:ext cx="577937" cy="241699"/>
                </a:xfrm>
                <a:prstGeom prst="line">
                  <a:avLst/>
                </a:prstGeom>
                <a:noFill/>
                <a:ln w="88900" cap="flat">
                  <a:solidFill>
                    <a:srgbClr val="D6D6D6"/>
                  </a:solidFill>
                  <a:prstDash val="solid"/>
                  <a:miter lim="400000"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pPr defTabSz="821530">
                    <a:defRPr sz="5000">
                      <a:solidFill>
                        <a:srgbClr val="000000"/>
                      </a:solidFill>
                      <a:latin typeface="Helvetica Light"/>
                      <a:ea typeface="Helvetica Light"/>
                      <a:cs typeface="Helvetica Light"/>
                      <a:sym typeface="Helvetica Light"/>
                    </a:defRPr>
                  </a:pPr>
                </a:p>
              </p:txBody>
            </p:sp>
            <p:sp>
              <p:nvSpPr>
                <p:cNvPr id="896" name="Line"/>
                <p:cNvSpPr/>
                <p:nvPr/>
              </p:nvSpPr>
              <p:spPr>
                <a:xfrm flipV="1">
                  <a:off x="324406" y="397887"/>
                  <a:ext cx="1" cy="1073796"/>
                </a:xfrm>
                <a:prstGeom prst="line">
                  <a:avLst/>
                </a:prstGeom>
                <a:noFill/>
                <a:ln w="88900" cap="flat">
                  <a:solidFill>
                    <a:srgbClr val="D6D6D6"/>
                  </a:solidFill>
                  <a:prstDash val="solid"/>
                  <a:miter lim="400000"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pPr defTabSz="821530">
                    <a:defRPr sz="5000">
                      <a:solidFill>
                        <a:srgbClr val="000000"/>
                      </a:solidFill>
                      <a:latin typeface="Helvetica Light"/>
                      <a:ea typeface="Helvetica Light"/>
                      <a:cs typeface="Helvetica Light"/>
                      <a:sym typeface="Helvetica Light"/>
                    </a:defRPr>
                  </a:pPr>
                </a:p>
              </p:txBody>
            </p:sp>
            <p:sp>
              <p:nvSpPr>
                <p:cNvPr id="897" name="Circle"/>
                <p:cNvSpPr/>
                <p:nvPr/>
              </p:nvSpPr>
              <p:spPr>
                <a:xfrm>
                  <a:off x="718774" y="0"/>
                  <a:ext cx="305968" cy="305967"/>
                </a:xfrm>
                <a:prstGeom prst="ellipse">
                  <a:avLst/>
                </a:prstGeom>
                <a:solidFill>
                  <a:srgbClr val="375D7E"/>
                </a:solidFill>
                <a:ln w="38100" cap="flat">
                  <a:solidFill>
                    <a:srgbClr val="FFFFFF"/>
                  </a:solidFill>
                  <a:prstDash val="solid"/>
                  <a:miter lim="400000"/>
                </a:ln>
                <a:effectLst/>
              </p:spPr>
              <p:txBody>
                <a:bodyPr wrap="square" lIns="71436" tIns="71436" rIns="71436" bIns="71436" numCol="1" anchor="ctr">
                  <a:noAutofit/>
                </a:bodyPr>
                <a:lstStyle/>
                <a:p>
                  <a:pPr defTabSz="821530">
                    <a:defRPr sz="3000">
                      <a:solidFill>
                        <a:srgbClr val="FFFFFF"/>
                      </a:solidFill>
                      <a:latin typeface="Helvetica Neue Medium"/>
                      <a:ea typeface="Helvetica Neue Medium"/>
                      <a:cs typeface="Helvetica Neue Medium"/>
                      <a:sym typeface="Helvetica Neue Medium"/>
                    </a:defRPr>
                  </a:pPr>
                </a:p>
              </p:txBody>
            </p:sp>
            <p:sp>
              <p:nvSpPr>
                <p:cNvPr id="898" name="Circle"/>
                <p:cNvSpPr/>
                <p:nvPr/>
              </p:nvSpPr>
              <p:spPr>
                <a:xfrm>
                  <a:off x="233442" y="309272"/>
                  <a:ext cx="181929" cy="181928"/>
                </a:xfrm>
                <a:prstGeom prst="ellipse">
                  <a:avLst/>
                </a:prstGeom>
                <a:solidFill>
                  <a:srgbClr val="375D7E"/>
                </a:solidFill>
                <a:ln w="38100" cap="flat">
                  <a:solidFill>
                    <a:srgbClr val="FFFFFF"/>
                  </a:solidFill>
                  <a:prstDash val="solid"/>
                  <a:miter lim="400000"/>
                </a:ln>
                <a:effectLst/>
              </p:spPr>
              <p:txBody>
                <a:bodyPr wrap="square" lIns="71436" tIns="71436" rIns="71436" bIns="71436" numCol="1" anchor="ctr">
                  <a:noAutofit/>
                </a:bodyPr>
                <a:lstStyle/>
                <a:p>
                  <a:pPr defTabSz="821530">
                    <a:defRPr sz="3000">
                      <a:solidFill>
                        <a:srgbClr val="FFFFFF"/>
                      </a:solidFill>
                      <a:latin typeface="Helvetica Neue Medium"/>
                      <a:ea typeface="Helvetica Neue Medium"/>
                      <a:cs typeface="Helvetica Neue Medium"/>
                      <a:sym typeface="Helvetica Neue Medium"/>
                    </a:defRPr>
                  </a:pPr>
                </a:p>
              </p:txBody>
            </p:sp>
            <p:sp>
              <p:nvSpPr>
                <p:cNvPr id="899" name="Circle"/>
                <p:cNvSpPr/>
                <p:nvPr/>
              </p:nvSpPr>
              <p:spPr>
                <a:xfrm>
                  <a:off x="0" y="843302"/>
                  <a:ext cx="208507" cy="208509"/>
                </a:xfrm>
                <a:prstGeom prst="ellipse">
                  <a:avLst/>
                </a:prstGeom>
                <a:solidFill>
                  <a:srgbClr val="375D7E"/>
                </a:solidFill>
                <a:ln w="38100" cap="flat">
                  <a:solidFill>
                    <a:srgbClr val="FFFFFF"/>
                  </a:solidFill>
                  <a:prstDash val="solid"/>
                  <a:miter lim="400000"/>
                </a:ln>
                <a:effectLst/>
              </p:spPr>
              <p:txBody>
                <a:bodyPr wrap="square" lIns="71436" tIns="71436" rIns="71436" bIns="71436" numCol="1" anchor="ctr">
                  <a:noAutofit/>
                </a:bodyPr>
                <a:lstStyle/>
                <a:p>
                  <a:pPr defTabSz="821530">
                    <a:defRPr sz="3000">
                      <a:solidFill>
                        <a:srgbClr val="FFFFFF"/>
                      </a:solidFill>
                      <a:latin typeface="Helvetica Neue Medium"/>
                      <a:ea typeface="Helvetica Neue Medium"/>
                      <a:cs typeface="Helvetica Neue Medium"/>
                      <a:sym typeface="Helvetica Neue Medium"/>
                    </a:defRPr>
                  </a:pPr>
                </a:p>
              </p:txBody>
            </p:sp>
            <p:sp>
              <p:nvSpPr>
                <p:cNvPr id="900" name="Circle"/>
                <p:cNvSpPr/>
                <p:nvPr/>
              </p:nvSpPr>
              <p:spPr>
                <a:xfrm>
                  <a:off x="230407" y="1386538"/>
                  <a:ext cx="181929" cy="181929"/>
                </a:xfrm>
                <a:prstGeom prst="ellipse">
                  <a:avLst/>
                </a:prstGeom>
                <a:solidFill>
                  <a:srgbClr val="375D7E"/>
                </a:solidFill>
                <a:ln w="38100" cap="flat">
                  <a:solidFill>
                    <a:srgbClr val="FFFFFF"/>
                  </a:solidFill>
                  <a:prstDash val="solid"/>
                  <a:miter lim="400000"/>
                </a:ln>
                <a:effectLst/>
              </p:spPr>
              <p:txBody>
                <a:bodyPr wrap="square" lIns="71436" tIns="71436" rIns="71436" bIns="71436" numCol="1" anchor="ctr">
                  <a:noAutofit/>
                </a:bodyPr>
                <a:lstStyle/>
                <a:p>
                  <a:pPr defTabSz="821530">
                    <a:defRPr sz="3000">
                      <a:solidFill>
                        <a:srgbClr val="FFFFFF"/>
                      </a:solidFill>
                      <a:latin typeface="Helvetica Neue Medium"/>
                      <a:ea typeface="Helvetica Neue Medium"/>
                      <a:cs typeface="Helvetica Neue Medium"/>
                      <a:sym typeface="Helvetica Neue Medium"/>
                    </a:defRPr>
                  </a:pPr>
                </a:p>
              </p:txBody>
            </p:sp>
            <p:sp>
              <p:nvSpPr>
                <p:cNvPr id="901" name="Circle"/>
                <p:cNvSpPr/>
                <p:nvPr/>
              </p:nvSpPr>
              <p:spPr>
                <a:xfrm rot="10800000">
                  <a:off x="1347100" y="324777"/>
                  <a:ext cx="150919" cy="150919"/>
                </a:xfrm>
                <a:prstGeom prst="ellipse">
                  <a:avLst/>
                </a:prstGeom>
                <a:solidFill>
                  <a:srgbClr val="375D7E"/>
                </a:solidFill>
                <a:ln w="38100" cap="flat">
                  <a:solidFill>
                    <a:srgbClr val="FFFFFF"/>
                  </a:solidFill>
                  <a:prstDash val="solid"/>
                  <a:miter lim="400000"/>
                </a:ln>
                <a:effectLst/>
              </p:spPr>
              <p:txBody>
                <a:bodyPr wrap="square" lIns="71436" tIns="71436" rIns="71436" bIns="71436" numCol="1" anchor="ctr">
                  <a:noAutofit/>
                </a:bodyPr>
                <a:lstStyle/>
                <a:p>
                  <a:pPr defTabSz="821530">
                    <a:defRPr sz="3000">
                      <a:solidFill>
                        <a:srgbClr val="FFFFFF"/>
                      </a:solidFill>
                      <a:latin typeface="Helvetica Neue Medium"/>
                      <a:ea typeface="Helvetica Neue Medium"/>
                      <a:cs typeface="Helvetica Neue Medium"/>
                      <a:sym typeface="Helvetica Neue Medium"/>
                    </a:defRPr>
                  </a:pPr>
                </a:p>
              </p:txBody>
            </p:sp>
            <p:sp>
              <p:nvSpPr>
                <p:cNvPr id="902" name="Circle"/>
                <p:cNvSpPr/>
                <p:nvPr/>
              </p:nvSpPr>
              <p:spPr>
                <a:xfrm rot="10800000">
                  <a:off x="1589414" y="881168"/>
                  <a:ext cx="150918" cy="150920"/>
                </a:xfrm>
                <a:prstGeom prst="ellipse">
                  <a:avLst/>
                </a:prstGeom>
                <a:solidFill>
                  <a:srgbClr val="375D7E"/>
                </a:solidFill>
                <a:ln w="38100" cap="flat">
                  <a:solidFill>
                    <a:srgbClr val="FFFFFF"/>
                  </a:solidFill>
                  <a:prstDash val="solid"/>
                  <a:miter lim="400000"/>
                </a:ln>
                <a:effectLst/>
              </p:spPr>
              <p:txBody>
                <a:bodyPr wrap="square" lIns="71436" tIns="71436" rIns="71436" bIns="71436" numCol="1" anchor="ctr">
                  <a:noAutofit/>
                </a:bodyPr>
                <a:lstStyle/>
                <a:p>
                  <a:pPr defTabSz="821530">
                    <a:defRPr sz="3000">
                      <a:solidFill>
                        <a:srgbClr val="FFFFFF"/>
                      </a:solidFill>
                      <a:latin typeface="Helvetica Neue Medium"/>
                      <a:ea typeface="Helvetica Neue Medium"/>
                      <a:cs typeface="Helvetica Neue Medium"/>
                      <a:sym typeface="Helvetica Neue Medium"/>
                    </a:defRPr>
                  </a:pPr>
                </a:p>
              </p:txBody>
            </p:sp>
            <p:sp>
              <p:nvSpPr>
                <p:cNvPr id="903" name="Circle"/>
                <p:cNvSpPr/>
                <p:nvPr/>
              </p:nvSpPr>
              <p:spPr>
                <a:xfrm rot="10800000">
                  <a:off x="1348900" y="1418124"/>
                  <a:ext cx="150919" cy="150919"/>
                </a:xfrm>
                <a:prstGeom prst="ellipse">
                  <a:avLst/>
                </a:prstGeom>
                <a:solidFill>
                  <a:srgbClr val="375D7E"/>
                </a:solidFill>
                <a:ln w="38100" cap="flat">
                  <a:solidFill>
                    <a:srgbClr val="FFFFFF"/>
                  </a:solidFill>
                  <a:prstDash val="solid"/>
                  <a:miter lim="400000"/>
                </a:ln>
                <a:effectLst/>
              </p:spPr>
              <p:txBody>
                <a:bodyPr wrap="square" lIns="71436" tIns="71436" rIns="71436" bIns="71436" numCol="1" anchor="ctr">
                  <a:noAutofit/>
                </a:bodyPr>
                <a:lstStyle/>
                <a:p>
                  <a:pPr defTabSz="821530">
                    <a:defRPr sz="3000">
                      <a:solidFill>
                        <a:srgbClr val="FFFFFF"/>
                      </a:solidFill>
                      <a:latin typeface="Helvetica Neue Medium"/>
                      <a:ea typeface="Helvetica Neue Medium"/>
                      <a:cs typeface="Helvetica Neue Medium"/>
                      <a:sym typeface="Helvetica Neue Medium"/>
                    </a:defRPr>
                  </a:pPr>
                </a:p>
              </p:txBody>
            </p:sp>
            <p:sp>
              <p:nvSpPr>
                <p:cNvPr id="904" name="Circle"/>
                <p:cNvSpPr/>
                <p:nvPr/>
              </p:nvSpPr>
              <p:spPr>
                <a:xfrm rot="10800000">
                  <a:off x="752279" y="1621764"/>
                  <a:ext cx="181929" cy="181928"/>
                </a:xfrm>
                <a:prstGeom prst="ellipse">
                  <a:avLst/>
                </a:prstGeom>
                <a:solidFill>
                  <a:srgbClr val="375D7E"/>
                </a:solidFill>
                <a:ln w="38100" cap="flat">
                  <a:solidFill>
                    <a:srgbClr val="FFFFFF"/>
                  </a:solidFill>
                  <a:prstDash val="solid"/>
                  <a:miter lim="400000"/>
                </a:ln>
                <a:effectLst/>
              </p:spPr>
              <p:txBody>
                <a:bodyPr wrap="square" lIns="71436" tIns="71436" rIns="71436" bIns="71436" numCol="1" anchor="ctr">
                  <a:noAutofit/>
                </a:bodyPr>
                <a:lstStyle/>
                <a:p>
                  <a:pPr defTabSz="821530">
                    <a:defRPr sz="3000">
                      <a:solidFill>
                        <a:srgbClr val="FFFFFF"/>
                      </a:solidFill>
                      <a:latin typeface="Helvetica Neue Medium"/>
                      <a:ea typeface="Helvetica Neue Medium"/>
                      <a:cs typeface="Helvetica Neue Medium"/>
                      <a:sym typeface="Helvetica Neue Medium"/>
                    </a:defRPr>
                  </a:pPr>
                </a:p>
              </p:txBody>
            </p:sp>
          </p:grpSp>
          <p:grpSp>
            <p:nvGrpSpPr>
              <p:cNvPr id="926" name="Group"/>
              <p:cNvGrpSpPr/>
              <p:nvPr/>
            </p:nvGrpSpPr>
            <p:grpSpPr>
              <a:xfrm>
                <a:off x="2753341" y="3265018"/>
                <a:ext cx="1740333" cy="1803692"/>
                <a:chOff x="0" y="0"/>
                <a:chExt cx="1740331" cy="1803691"/>
              </a:xfrm>
            </p:grpSpPr>
            <p:sp>
              <p:nvSpPr>
                <p:cNvPr id="906" name="Line"/>
                <p:cNvSpPr/>
                <p:nvPr/>
              </p:nvSpPr>
              <p:spPr>
                <a:xfrm>
                  <a:off x="327163" y="1477502"/>
                  <a:ext cx="1089190" cy="1"/>
                </a:xfrm>
                <a:prstGeom prst="line">
                  <a:avLst/>
                </a:prstGeom>
                <a:noFill/>
                <a:ln w="76200" cap="flat">
                  <a:solidFill>
                    <a:srgbClr val="D6D6D6"/>
                  </a:solidFill>
                  <a:prstDash val="solid"/>
                  <a:miter lim="400000"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pPr defTabSz="821530">
                    <a:defRPr sz="5000">
                      <a:solidFill>
                        <a:srgbClr val="000000"/>
                      </a:solidFill>
                      <a:latin typeface="Helvetica Light"/>
                      <a:ea typeface="Helvetica Light"/>
                      <a:cs typeface="Helvetica Light"/>
                      <a:sym typeface="Helvetica Light"/>
                    </a:defRPr>
                  </a:pPr>
                </a:p>
              </p:txBody>
            </p:sp>
            <p:sp>
              <p:nvSpPr>
                <p:cNvPr id="907" name="Line"/>
                <p:cNvSpPr/>
                <p:nvPr/>
              </p:nvSpPr>
              <p:spPr>
                <a:xfrm flipH="1" flipV="1">
                  <a:off x="907829" y="209948"/>
                  <a:ext cx="539719" cy="1315233"/>
                </a:xfrm>
                <a:prstGeom prst="line">
                  <a:avLst/>
                </a:prstGeom>
                <a:noFill/>
                <a:ln w="88900" cap="flat">
                  <a:solidFill>
                    <a:srgbClr val="D6D6D6"/>
                  </a:solidFill>
                  <a:prstDash val="solid"/>
                  <a:miter lim="400000"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pPr defTabSz="821530">
                    <a:defRPr sz="5000">
                      <a:solidFill>
                        <a:srgbClr val="000000"/>
                      </a:solidFill>
                      <a:latin typeface="Helvetica Light"/>
                      <a:ea typeface="Helvetica Light"/>
                      <a:cs typeface="Helvetica Light"/>
                      <a:sym typeface="Helvetica Light"/>
                    </a:defRPr>
                  </a:pPr>
                </a:p>
              </p:txBody>
            </p:sp>
            <p:sp>
              <p:nvSpPr>
                <p:cNvPr id="908" name="Line"/>
                <p:cNvSpPr/>
                <p:nvPr/>
              </p:nvSpPr>
              <p:spPr>
                <a:xfrm flipH="1" flipV="1">
                  <a:off x="848876" y="124046"/>
                  <a:ext cx="823619" cy="823620"/>
                </a:xfrm>
                <a:prstGeom prst="line">
                  <a:avLst/>
                </a:prstGeom>
                <a:noFill/>
                <a:ln w="88900" cap="flat">
                  <a:solidFill>
                    <a:srgbClr val="D6D6D6"/>
                  </a:solidFill>
                  <a:prstDash val="solid"/>
                  <a:miter lim="400000"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pPr defTabSz="821530">
                    <a:defRPr sz="5000">
                      <a:solidFill>
                        <a:srgbClr val="000000"/>
                      </a:solidFill>
                      <a:latin typeface="Helvetica Light"/>
                      <a:ea typeface="Helvetica Light"/>
                      <a:cs typeface="Helvetica Light"/>
                      <a:sym typeface="Helvetica Light"/>
                    </a:defRPr>
                  </a:pPr>
                </a:p>
              </p:txBody>
            </p:sp>
            <p:sp>
              <p:nvSpPr>
                <p:cNvPr id="909" name="Line"/>
                <p:cNvSpPr/>
                <p:nvPr/>
              </p:nvSpPr>
              <p:spPr>
                <a:xfrm flipV="1">
                  <a:off x="843309" y="172367"/>
                  <a:ext cx="30318" cy="1524836"/>
                </a:xfrm>
                <a:prstGeom prst="line">
                  <a:avLst/>
                </a:prstGeom>
                <a:noFill/>
                <a:ln w="88900" cap="flat">
                  <a:solidFill>
                    <a:srgbClr val="D6D6D6"/>
                  </a:solidFill>
                  <a:prstDash val="solid"/>
                  <a:miter lim="400000"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pPr defTabSz="821530">
                    <a:defRPr sz="5000">
                      <a:solidFill>
                        <a:srgbClr val="000000"/>
                      </a:solidFill>
                      <a:latin typeface="Helvetica Light"/>
                      <a:ea typeface="Helvetica Light"/>
                      <a:cs typeface="Helvetica Light"/>
                      <a:sym typeface="Helvetica Light"/>
                    </a:defRPr>
                  </a:pPr>
                </a:p>
              </p:txBody>
            </p:sp>
            <p:sp>
              <p:nvSpPr>
                <p:cNvPr id="910" name="Line"/>
                <p:cNvSpPr/>
                <p:nvPr/>
              </p:nvSpPr>
              <p:spPr>
                <a:xfrm flipH="1" flipV="1">
                  <a:off x="937514" y="164325"/>
                  <a:ext cx="437448" cy="198786"/>
                </a:xfrm>
                <a:prstGeom prst="line">
                  <a:avLst/>
                </a:prstGeom>
                <a:noFill/>
                <a:ln w="88900" cap="flat">
                  <a:solidFill>
                    <a:srgbClr val="D6D6D6"/>
                  </a:solidFill>
                  <a:prstDash val="solid"/>
                  <a:miter lim="400000"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pPr defTabSz="821530">
                    <a:defRPr sz="5000">
                      <a:solidFill>
                        <a:srgbClr val="000000"/>
                      </a:solidFill>
                      <a:latin typeface="Helvetica Light"/>
                      <a:ea typeface="Helvetica Light"/>
                      <a:cs typeface="Helvetica Light"/>
                      <a:sym typeface="Helvetica Light"/>
                    </a:defRPr>
                  </a:pPr>
                </a:p>
              </p:txBody>
            </p:sp>
            <p:sp>
              <p:nvSpPr>
                <p:cNvPr id="911" name="Line"/>
                <p:cNvSpPr/>
                <p:nvPr/>
              </p:nvSpPr>
              <p:spPr>
                <a:xfrm flipH="1">
                  <a:off x="879405" y="968870"/>
                  <a:ext cx="762561" cy="708179"/>
                </a:xfrm>
                <a:prstGeom prst="line">
                  <a:avLst/>
                </a:prstGeom>
                <a:noFill/>
                <a:ln w="88900" cap="flat">
                  <a:solidFill>
                    <a:srgbClr val="D6D6D6"/>
                  </a:solidFill>
                  <a:prstDash val="solid"/>
                  <a:miter lim="400000"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pPr defTabSz="821530">
                    <a:defRPr sz="5000">
                      <a:solidFill>
                        <a:srgbClr val="000000"/>
                      </a:solidFill>
                      <a:latin typeface="Helvetica Light"/>
                      <a:ea typeface="Helvetica Light"/>
                      <a:cs typeface="Helvetica Light"/>
                      <a:sym typeface="Helvetica Light"/>
                    </a:defRPr>
                  </a:pPr>
                </a:p>
              </p:txBody>
            </p:sp>
            <p:sp>
              <p:nvSpPr>
                <p:cNvPr id="912" name="Line"/>
                <p:cNvSpPr/>
                <p:nvPr/>
              </p:nvSpPr>
              <p:spPr>
                <a:xfrm flipH="1">
                  <a:off x="869889" y="403123"/>
                  <a:ext cx="548284" cy="1256864"/>
                </a:xfrm>
                <a:prstGeom prst="line">
                  <a:avLst/>
                </a:prstGeom>
                <a:noFill/>
                <a:ln w="88900" cap="flat">
                  <a:solidFill>
                    <a:srgbClr val="D6D6D6"/>
                  </a:solidFill>
                  <a:prstDash val="solid"/>
                  <a:miter lim="400000"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pPr defTabSz="821530">
                    <a:defRPr sz="5000">
                      <a:solidFill>
                        <a:srgbClr val="000000"/>
                      </a:solidFill>
                      <a:latin typeface="Helvetica Light"/>
                      <a:ea typeface="Helvetica Light"/>
                      <a:cs typeface="Helvetica Light"/>
                      <a:sym typeface="Helvetica Light"/>
                    </a:defRPr>
                  </a:pPr>
                </a:p>
              </p:txBody>
            </p:sp>
            <p:sp>
              <p:nvSpPr>
                <p:cNvPr id="913" name="Line"/>
                <p:cNvSpPr/>
                <p:nvPr/>
              </p:nvSpPr>
              <p:spPr>
                <a:xfrm flipV="1">
                  <a:off x="106460" y="124046"/>
                  <a:ext cx="797039" cy="823619"/>
                </a:xfrm>
                <a:prstGeom prst="line">
                  <a:avLst/>
                </a:prstGeom>
                <a:noFill/>
                <a:ln w="88900" cap="flat">
                  <a:solidFill>
                    <a:srgbClr val="D6D6D6"/>
                  </a:solidFill>
                  <a:prstDash val="solid"/>
                  <a:miter lim="400000"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pPr defTabSz="821530">
                    <a:defRPr sz="5000">
                      <a:solidFill>
                        <a:srgbClr val="000000"/>
                      </a:solidFill>
                      <a:latin typeface="Helvetica Light"/>
                      <a:ea typeface="Helvetica Light"/>
                      <a:cs typeface="Helvetica Light"/>
                      <a:sym typeface="Helvetica Light"/>
                    </a:defRPr>
                  </a:pPr>
                </a:p>
              </p:txBody>
            </p:sp>
            <p:sp>
              <p:nvSpPr>
                <p:cNvPr id="914" name="Line"/>
                <p:cNvSpPr/>
                <p:nvPr/>
              </p:nvSpPr>
              <p:spPr>
                <a:xfrm flipV="1">
                  <a:off x="334882" y="223069"/>
                  <a:ext cx="519853" cy="1241297"/>
                </a:xfrm>
                <a:prstGeom prst="line">
                  <a:avLst/>
                </a:prstGeom>
                <a:noFill/>
                <a:ln w="88900" cap="flat">
                  <a:solidFill>
                    <a:srgbClr val="D6D6D6"/>
                  </a:solidFill>
                  <a:prstDash val="solid"/>
                  <a:miter lim="400000"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pPr defTabSz="821530">
                    <a:defRPr sz="5000">
                      <a:solidFill>
                        <a:srgbClr val="000000"/>
                      </a:solidFill>
                      <a:latin typeface="Helvetica Light"/>
                      <a:ea typeface="Helvetica Light"/>
                      <a:cs typeface="Helvetica Light"/>
                      <a:sym typeface="Helvetica Light"/>
                    </a:defRPr>
                  </a:pPr>
                </a:p>
              </p:txBody>
            </p:sp>
            <p:sp>
              <p:nvSpPr>
                <p:cNvPr id="915" name="Line"/>
                <p:cNvSpPr/>
                <p:nvPr/>
              </p:nvSpPr>
              <p:spPr>
                <a:xfrm flipH="1">
                  <a:off x="106506" y="390612"/>
                  <a:ext cx="222475" cy="555175"/>
                </a:xfrm>
                <a:prstGeom prst="line">
                  <a:avLst/>
                </a:prstGeom>
                <a:noFill/>
                <a:ln w="88900" cap="flat">
                  <a:solidFill>
                    <a:srgbClr val="D6D6D6"/>
                  </a:solidFill>
                  <a:prstDash val="solid"/>
                  <a:miter lim="400000"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pPr defTabSz="821530">
                    <a:defRPr sz="5000">
                      <a:solidFill>
                        <a:srgbClr val="000000"/>
                      </a:solidFill>
                      <a:latin typeface="Helvetica Light"/>
                      <a:ea typeface="Helvetica Light"/>
                      <a:cs typeface="Helvetica Light"/>
                      <a:sym typeface="Helvetica Light"/>
                    </a:defRPr>
                  </a:pPr>
                </a:p>
              </p:txBody>
            </p:sp>
            <p:sp>
              <p:nvSpPr>
                <p:cNvPr id="916" name="Line"/>
                <p:cNvSpPr/>
                <p:nvPr/>
              </p:nvSpPr>
              <p:spPr>
                <a:xfrm flipV="1">
                  <a:off x="316699" y="142869"/>
                  <a:ext cx="577937" cy="241699"/>
                </a:xfrm>
                <a:prstGeom prst="line">
                  <a:avLst/>
                </a:prstGeom>
                <a:noFill/>
                <a:ln w="88900" cap="flat">
                  <a:solidFill>
                    <a:srgbClr val="D6D6D6"/>
                  </a:solidFill>
                  <a:prstDash val="solid"/>
                  <a:miter lim="400000"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pPr defTabSz="821530">
                    <a:defRPr sz="5000">
                      <a:solidFill>
                        <a:srgbClr val="000000"/>
                      </a:solidFill>
                      <a:latin typeface="Helvetica Light"/>
                      <a:ea typeface="Helvetica Light"/>
                      <a:cs typeface="Helvetica Light"/>
                      <a:sym typeface="Helvetica Light"/>
                    </a:defRPr>
                  </a:pPr>
                </a:p>
              </p:txBody>
            </p:sp>
            <p:sp>
              <p:nvSpPr>
                <p:cNvPr id="917" name="Line"/>
                <p:cNvSpPr/>
                <p:nvPr/>
              </p:nvSpPr>
              <p:spPr>
                <a:xfrm flipV="1">
                  <a:off x="324406" y="397887"/>
                  <a:ext cx="1" cy="1073796"/>
                </a:xfrm>
                <a:prstGeom prst="line">
                  <a:avLst/>
                </a:prstGeom>
                <a:noFill/>
                <a:ln w="88900" cap="flat">
                  <a:solidFill>
                    <a:srgbClr val="D6D6D6"/>
                  </a:solidFill>
                  <a:prstDash val="solid"/>
                  <a:miter lim="400000"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pPr defTabSz="821530">
                    <a:defRPr sz="5000">
                      <a:solidFill>
                        <a:srgbClr val="000000"/>
                      </a:solidFill>
                      <a:latin typeface="Helvetica Light"/>
                      <a:ea typeface="Helvetica Light"/>
                      <a:cs typeface="Helvetica Light"/>
                      <a:sym typeface="Helvetica Light"/>
                    </a:defRPr>
                  </a:pPr>
                </a:p>
              </p:txBody>
            </p:sp>
            <p:sp>
              <p:nvSpPr>
                <p:cNvPr id="918" name="Circle"/>
                <p:cNvSpPr/>
                <p:nvPr/>
              </p:nvSpPr>
              <p:spPr>
                <a:xfrm>
                  <a:off x="718774" y="0"/>
                  <a:ext cx="305968" cy="305967"/>
                </a:xfrm>
                <a:prstGeom prst="ellipse">
                  <a:avLst/>
                </a:prstGeom>
                <a:solidFill>
                  <a:srgbClr val="375D7E"/>
                </a:solidFill>
                <a:ln w="38100" cap="flat">
                  <a:solidFill>
                    <a:srgbClr val="FFFFFF"/>
                  </a:solidFill>
                  <a:prstDash val="solid"/>
                  <a:miter lim="400000"/>
                </a:ln>
                <a:effectLst/>
              </p:spPr>
              <p:txBody>
                <a:bodyPr wrap="square" lIns="71436" tIns="71436" rIns="71436" bIns="71436" numCol="1" anchor="ctr">
                  <a:noAutofit/>
                </a:bodyPr>
                <a:lstStyle/>
                <a:p>
                  <a:pPr defTabSz="821530">
                    <a:defRPr sz="3000">
                      <a:solidFill>
                        <a:srgbClr val="FFFFFF"/>
                      </a:solidFill>
                      <a:latin typeface="Helvetica Neue Medium"/>
                      <a:ea typeface="Helvetica Neue Medium"/>
                      <a:cs typeface="Helvetica Neue Medium"/>
                      <a:sym typeface="Helvetica Neue Medium"/>
                    </a:defRPr>
                  </a:pPr>
                </a:p>
              </p:txBody>
            </p:sp>
            <p:sp>
              <p:nvSpPr>
                <p:cNvPr id="919" name="Circle"/>
                <p:cNvSpPr/>
                <p:nvPr/>
              </p:nvSpPr>
              <p:spPr>
                <a:xfrm>
                  <a:off x="233442" y="309272"/>
                  <a:ext cx="181929" cy="181928"/>
                </a:xfrm>
                <a:prstGeom prst="ellipse">
                  <a:avLst/>
                </a:prstGeom>
                <a:solidFill>
                  <a:srgbClr val="375D7E"/>
                </a:solidFill>
                <a:ln w="38100" cap="flat">
                  <a:solidFill>
                    <a:srgbClr val="FFFFFF"/>
                  </a:solidFill>
                  <a:prstDash val="solid"/>
                  <a:miter lim="400000"/>
                </a:ln>
                <a:effectLst/>
              </p:spPr>
              <p:txBody>
                <a:bodyPr wrap="square" lIns="71436" tIns="71436" rIns="71436" bIns="71436" numCol="1" anchor="ctr">
                  <a:noAutofit/>
                </a:bodyPr>
                <a:lstStyle/>
                <a:p>
                  <a:pPr defTabSz="821530">
                    <a:defRPr sz="3000">
                      <a:solidFill>
                        <a:srgbClr val="FFFFFF"/>
                      </a:solidFill>
                      <a:latin typeface="Helvetica Neue Medium"/>
                      <a:ea typeface="Helvetica Neue Medium"/>
                      <a:cs typeface="Helvetica Neue Medium"/>
                      <a:sym typeface="Helvetica Neue Medium"/>
                    </a:defRPr>
                  </a:pPr>
                </a:p>
              </p:txBody>
            </p:sp>
            <p:sp>
              <p:nvSpPr>
                <p:cNvPr id="920" name="Circle"/>
                <p:cNvSpPr/>
                <p:nvPr/>
              </p:nvSpPr>
              <p:spPr>
                <a:xfrm>
                  <a:off x="0" y="843302"/>
                  <a:ext cx="208507" cy="208509"/>
                </a:xfrm>
                <a:prstGeom prst="ellipse">
                  <a:avLst/>
                </a:prstGeom>
                <a:solidFill>
                  <a:srgbClr val="375D7E"/>
                </a:solidFill>
                <a:ln w="38100" cap="flat">
                  <a:solidFill>
                    <a:srgbClr val="FFFFFF"/>
                  </a:solidFill>
                  <a:prstDash val="solid"/>
                  <a:miter lim="400000"/>
                </a:ln>
                <a:effectLst/>
              </p:spPr>
              <p:txBody>
                <a:bodyPr wrap="square" lIns="71436" tIns="71436" rIns="71436" bIns="71436" numCol="1" anchor="ctr">
                  <a:noAutofit/>
                </a:bodyPr>
                <a:lstStyle/>
                <a:p>
                  <a:pPr defTabSz="821530">
                    <a:defRPr sz="3000">
                      <a:solidFill>
                        <a:srgbClr val="FFFFFF"/>
                      </a:solidFill>
                      <a:latin typeface="Helvetica Neue Medium"/>
                      <a:ea typeface="Helvetica Neue Medium"/>
                      <a:cs typeface="Helvetica Neue Medium"/>
                      <a:sym typeface="Helvetica Neue Medium"/>
                    </a:defRPr>
                  </a:pPr>
                </a:p>
              </p:txBody>
            </p:sp>
            <p:sp>
              <p:nvSpPr>
                <p:cNvPr id="921" name="Circle"/>
                <p:cNvSpPr/>
                <p:nvPr/>
              </p:nvSpPr>
              <p:spPr>
                <a:xfrm>
                  <a:off x="230407" y="1386538"/>
                  <a:ext cx="181929" cy="181929"/>
                </a:xfrm>
                <a:prstGeom prst="ellipse">
                  <a:avLst/>
                </a:prstGeom>
                <a:solidFill>
                  <a:srgbClr val="375D7E"/>
                </a:solidFill>
                <a:ln w="38100" cap="flat">
                  <a:solidFill>
                    <a:srgbClr val="FFFFFF"/>
                  </a:solidFill>
                  <a:prstDash val="solid"/>
                  <a:miter lim="400000"/>
                </a:ln>
                <a:effectLst/>
              </p:spPr>
              <p:txBody>
                <a:bodyPr wrap="square" lIns="71436" tIns="71436" rIns="71436" bIns="71436" numCol="1" anchor="ctr">
                  <a:noAutofit/>
                </a:bodyPr>
                <a:lstStyle/>
                <a:p>
                  <a:pPr defTabSz="821530">
                    <a:defRPr sz="3000">
                      <a:solidFill>
                        <a:srgbClr val="FFFFFF"/>
                      </a:solidFill>
                      <a:latin typeface="Helvetica Neue Medium"/>
                      <a:ea typeface="Helvetica Neue Medium"/>
                      <a:cs typeface="Helvetica Neue Medium"/>
                      <a:sym typeface="Helvetica Neue Medium"/>
                    </a:defRPr>
                  </a:pPr>
                </a:p>
              </p:txBody>
            </p:sp>
            <p:sp>
              <p:nvSpPr>
                <p:cNvPr id="922" name="Circle"/>
                <p:cNvSpPr/>
                <p:nvPr/>
              </p:nvSpPr>
              <p:spPr>
                <a:xfrm rot="10800000">
                  <a:off x="1347100" y="324777"/>
                  <a:ext cx="150919" cy="150919"/>
                </a:xfrm>
                <a:prstGeom prst="ellipse">
                  <a:avLst/>
                </a:prstGeom>
                <a:solidFill>
                  <a:srgbClr val="375D7E"/>
                </a:solidFill>
                <a:ln w="38100" cap="flat">
                  <a:solidFill>
                    <a:srgbClr val="FFFFFF"/>
                  </a:solidFill>
                  <a:prstDash val="solid"/>
                  <a:miter lim="400000"/>
                </a:ln>
                <a:effectLst/>
              </p:spPr>
              <p:txBody>
                <a:bodyPr wrap="square" lIns="71436" tIns="71436" rIns="71436" bIns="71436" numCol="1" anchor="ctr">
                  <a:noAutofit/>
                </a:bodyPr>
                <a:lstStyle/>
                <a:p>
                  <a:pPr defTabSz="821530">
                    <a:defRPr sz="3000">
                      <a:solidFill>
                        <a:srgbClr val="FFFFFF"/>
                      </a:solidFill>
                      <a:latin typeface="Helvetica Neue Medium"/>
                      <a:ea typeface="Helvetica Neue Medium"/>
                      <a:cs typeface="Helvetica Neue Medium"/>
                      <a:sym typeface="Helvetica Neue Medium"/>
                    </a:defRPr>
                  </a:pPr>
                </a:p>
              </p:txBody>
            </p:sp>
            <p:sp>
              <p:nvSpPr>
                <p:cNvPr id="923" name="Circle"/>
                <p:cNvSpPr/>
                <p:nvPr/>
              </p:nvSpPr>
              <p:spPr>
                <a:xfrm rot="10800000">
                  <a:off x="1589414" y="881168"/>
                  <a:ext cx="150918" cy="150920"/>
                </a:xfrm>
                <a:prstGeom prst="ellipse">
                  <a:avLst/>
                </a:prstGeom>
                <a:solidFill>
                  <a:srgbClr val="375D7E"/>
                </a:solidFill>
                <a:ln w="38100" cap="flat">
                  <a:solidFill>
                    <a:srgbClr val="FFFFFF"/>
                  </a:solidFill>
                  <a:prstDash val="solid"/>
                  <a:miter lim="400000"/>
                </a:ln>
                <a:effectLst/>
              </p:spPr>
              <p:txBody>
                <a:bodyPr wrap="square" lIns="71436" tIns="71436" rIns="71436" bIns="71436" numCol="1" anchor="ctr">
                  <a:noAutofit/>
                </a:bodyPr>
                <a:lstStyle/>
                <a:p>
                  <a:pPr defTabSz="821530">
                    <a:defRPr sz="3000">
                      <a:solidFill>
                        <a:srgbClr val="FFFFFF"/>
                      </a:solidFill>
                      <a:latin typeface="Helvetica Neue Medium"/>
                      <a:ea typeface="Helvetica Neue Medium"/>
                      <a:cs typeface="Helvetica Neue Medium"/>
                      <a:sym typeface="Helvetica Neue Medium"/>
                    </a:defRPr>
                  </a:pPr>
                </a:p>
              </p:txBody>
            </p:sp>
            <p:sp>
              <p:nvSpPr>
                <p:cNvPr id="924" name="Circle"/>
                <p:cNvSpPr/>
                <p:nvPr/>
              </p:nvSpPr>
              <p:spPr>
                <a:xfrm rot="10800000">
                  <a:off x="1348900" y="1418124"/>
                  <a:ext cx="150919" cy="150919"/>
                </a:xfrm>
                <a:prstGeom prst="ellipse">
                  <a:avLst/>
                </a:prstGeom>
                <a:solidFill>
                  <a:srgbClr val="375D7E"/>
                </a:solidFill>
                <a:ln w="38100" cap="flat">
                  <a:solidFill>
                    <a:srgbClr val="FFFFFF"/>
                  </a:solidFill>
                  <a:prstDash val="solid"/>
                  <a:miter lim="400000"/>
                </a:ln>
                <a:effectLst/>
              </p:spPr>
              <p:txBody>
                <a:bodyPr wrap="square" lIns="71436" tIns="71436" rIns="71436" bIns="71436" numCol="1" anchor="ctr">
                  <a:noAutofit/>
                </a:bodyPr>
                <a:lstStyle/>
                <a:p>
                  <a:pPr defTabSz="821530">
                    <a:defRPr sz="3000">
                      <a:solidFill>
                        <a:srgbClr val="FFFFFF"/>
                      </a:solidFill>
                      <a:latin typeface="Helvetica Neue Medium"/>
                      <a:ea typeface="Helvetica Neue Medium"/>
                      <a:cs typeface="Helvetica Neue Medium"/>
                      <a:sym typeface="Helvetica Neue Medium"/>
                    </a:defRPr>
                  </a:pPr>
                </a:p>
              </p:txBody>
            </p:sp>
            <p:sp>
              <p:nvSpPr>
                <p:cNvPr id="925" name="Circle"/>
                <p:cNvSpPr/>
                <p:nvPr/>
              </p:nvSpPr>
              <p:spPr>
                <a:xfrm rot="10800000">
                  <a:off x="752279" y="1621764"/>
                  <a:ext cx="181929" cy="181928"/>
                </a:xfrm>
                <a:prstGeom prst="ellipse">
                  <a:avLst/>
                </a:prstGeom>
                <a:solidFill>
                  <a:srgbClr val="375D7E"/>
                </a:solidFill>
                <a:ln w="38100" cap="flat">
                  <a:solidFill>
                    <a:srgbClr val="FFFFFF"/>
                  </a:solidFill>
                  <a:prstDash val="solid"/>
                  <a:miter lim="400000"/>
                </a:ln>
                <a:effectLst/>
              </p:spPr>
              <p:txBody>
                <a:bodyPr wrap="square" lIns="71436" tIns="71436" rIns="71436" bIns="71436" numCol="1" anchor="ctr">
                  <a:noAutofit/>
                </a:bodyPr>
                <a:lstStyle/>
                <a:p>
                  <a:pPr defTabSz="821530">
                    <a:defRPr sz="3000">
                      <a:solidFill>
                        <a:srgbClr val="FFFFFF"/>
                      </a:solidFill>
                      <a:latin typeface="Helvetica Neue Medium"/>
                      <a:ea typeface="Helvetica Neue Medium"/>
                      <a:cs typeface="Helvetica Neue Medium"/>
                      <a:sym typeface="Helvetica Neue Medium"/>
                    </a:defRPr>
                  </a:pPr>
                </a:p>
              </p:txBody>
            </p:sp>
          </p:grpSp>
          <p:sp>
            <p:nvSpPr>
              <p:cNvPr id="927" name="Circle"/>
              <p:cNvSpPr/>
              <p:nvPr/>
            </p:nvSpPr>
            <p:spPr>
              <a:xfrm>
                <a:off x="3990283" y="1119793"/>
                <a:ext cx="369470" cy="369467"/>
              </a:xfrm>
              <a:prstGeom prst="ellipse">
                <a:avLst/>
              </a:prstGeom>
              <a:solidFill>
                <a:srgbClr val="FF9145"/>
              </a:solidFill>
              <a:ln w="38100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71436" tIns="71436" rIns="71436" bIns="71436" numCol="1" anchor="ctr">
                <a:noAutofit/>
              </a:bodyPr>
              <a:lstStyle/>
              <a:p>
                <a:pPr defTabSz="821530">
                  <a:defRPr sz="30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</a:p>
            </p:txBody>
          </p:sp>
        </p:grpSp>
        <p:sp>
          <p:nvSpPr>
            <p:cNvPr id="929" name="csoportok hálózata"/>
            <p:cNvSpPr txBox="1"/>
            <p:nvPr/>
          </p:nvSpPr>
          <p:spPr>
            <a:xfrm>
              <a:off x="2149235" y="729565"/>
              <a:ext cx="4413810" cy="75437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 defTabSz="821531">
                <a:defRPr sz="3600">
                  <a:solidFill>
                    <a:srgbClr val="36465D"/>
                  </a:solidFill>
                  <a:latin typeface="Poppins ExtraLight"/>
                  <a:ea typeface="Poppins ExtraLight"/>
                  <a:cs typeface="Poppins ExtraLight"/>
                  <a:sym typeface="Poppins ExtraLight"/>
                </a:defRPr>
              </a:lvl1pPr>
            </a:lstStyle>
            <a:p>
              <a:pPr/>
              <a:r>
                <a:t>csoportok hálózata</a:t>
              </a:r>
            </a:p>
          </p:txBody>
        </p:sp>
        <p:sp>
          <p:nvSpPr>
            <p:cNvPr id="930" name="Feladatvégrehajtás"/>
            <p:cNvSpPr txBox="1"/>
            <p:nvPr/>
          </p:nvSpPr>
          <p:spPr>
            <a:xfrm>
              <a:off x="1571208" y="0"/>
              <a:ext cx="5569865" cy="87121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 defTabSz="821531">
                <a:defRPr sz="4400">
                  <a:solidFill>
                    <a:srgbClr val="36465D"/>
                  </a:solidFill>
                  <a:latin typeface="Poppins Regular"/>
                  <a:ea typeface="Poppins Regular"/>
                  <a:cs typeface="Poppins Regular"/>
                  <a:sym typeface="Poppins Regular"/>
                </a:defRPr>
              </a:lvl1pPr>
            </a:lstStyle>
            <a:p>
              <a:pPr/>
              <a:r>
                <a:t>Feladatvégrehajtás</a:t>
              </a:r>
            </a:p>
          </p:txBody>
        </p:sp>
      </p:grpSp>
      <p:grpSp>
        <p:nvGrpSpPr>
          <p:cNvPr id="1097" name="Group"/>
          <p:cNvGrpSpPr/>
          <p:nvPr/>
        </p:nvGrpSpPr>
        <p:grpSpPr>
          <a:xfrm>
            <a:off x="9579857" y="3339151"/>
            <a:ext cx="7650886" cy="8434117"/>
            <a:chOff x="0" y="0"/>
            <a:chExt cx="7650885" cy="8434116"/>
          </a:xfrm>
        </p:grpSpPr>
        <p:grpSp>
          <p:nvGrpSpPr>
            <p:cNvPr id="1094" name="Group"/>
            <p:cNvGrpSpPr/>
            <p:nvPr/>
          </p:nvGrpSpPr>
          <p:grpSpPr>
            <a:xfrm>
              <a:off x="0" y="1832187"/>
              <a:ext cx="7650886" cy="6601930"/>
              <a:chOff x="0" y="0"/>
              <a:chExt cx="7650885" cy="6601928"/>
            </a:xfrm>
          </p:grpSpPr>
          <p:sp>
            <p:nvSpPr>
              <p:cNvPr id="932" name="Rounded Rectangle"/>
              <p:cNvSpPr/>
              <p:nvPr/>
            </p:nvSpPr>
            <p:spPr>
              <a:xfrm>
                <a:off x="0" y="0"/>
                <a:ext cx="7650886" cy="6601929"/>
              </a:xfrm>
              <a:prstGeom prst="roundRect">
                <a:avLst>
                  <a:gd name="adj" fmla="val 1884"/>
                </a:avLst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>
                <a:outerShdw sx="100000" sy="100000" kx="0" ky="0" algn="b" rotWithShape="0" blurRad="127000" dist="62555" dir="2414645">
                  <a:srgbClr val="000000">
                    <a:alpha val="20304"/>
                  </a:srgbClr>
                </a:outerShdw>
              </a:effectLst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825500">
                  <a:defRPr sz="32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</a:p>
            </p:txBody>
          </p:sp>
          <p:grpSp>
            <p:nvGrpSpPr>
              <p:cNvPr id="1093" name="Group"/>
              <p:cNvGrpSpPr/>
              <p:nvPr/>
            </p:nvGrpSpPr>
            <p:grpSpPr>
              <a:xfrm>
                <a:off x="255962" y="42799"/>
                <a:ext cx="7138961" cy="6516331"/>
                <a:chOff x="0" y="0"/>
                <a:chExt cx="7138959" cy="6516329"/>
              </a:xfrm>
            </p:grpSpPr>
            <p:sp>
              <p:nvSpPr>
                <p:cNvPr id="933" name="Line"/>
                <p:cNvSpPr/>
                <p:nvPr/>
              </p:nvSpPr>
              <p:spPr>
                <a:xfrm flipH="1">
                  <a:off x="975488" y="2019785"/>
                  <a:ext cx="981583" cy="892683"/>
                </a:xfrm>
                <a:prstGeom prst="line">
                  <a:avLst/>
                </a:prstGeom>
                <a:noFill/>
                <a:ln w="50800" cap="flat">
                  <a:solidFill>
                    <a:srgbClr val="D6D6D6"/>
                  </a:solidFill>
                  <a:prstDash val="solid"/>
                  <a:miter lim="400000"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pPr defTabSz="821530">
                    <a:defRPr sz="5000">
                      <a:solidFill>
                        <a:srgbClr val="000000"/>
                      </a:solidFill>
                      <a:latin typeface="Helvetica Light"/>
                      <a:ea typeface="Helvetica Light"/>
                      <a:cs typeface="Helvetica Light"/>
                      <a:sym typeface="Helvetica Light"/>
                    </a:defRPr>
                  </a:pPr>
                </a:p>
              </p:txBody>
            </p:sp>
            <p:sp>
              <p:nvSpPr>
                <p:cNvPr id="934" name="Line"/>
                <p:cNvSpPr/>
                <p:nvPr/>
              </p:nvSpPr>
              <p:spPr>
                <a:xfrm flipH="1">
                  <a:off x="3346788" y="1830257"/>
                  <a:ext cx="1727602" cy="254604"/>
                </a:xfrm>
                <a:prstGeom prst="line">
                  <a:avLst/>
                </a:prstGeom>
                <a:noFill/>
                <a:ln w="50800" cap="flat">
                  <a:solidFill>
                    <a:srgbClr val="D6D6D6"/>
                  </a:solidFill>
                  <a:prstDash val="solid"/>
                  <a:miter lim="400000"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pPr defTabSz="821530">
                    <a:defRPr sz="5000">
                      <a:solidFill>
                        <a:srgbClr val="000000"/>
                      </a:solidFill>
                      <a:latin typeface="Helvetica Light"/>
                      <a:ea typeface="Helvetica Light"/>
                      <a:cs typeface="Helvetica Light"/>
                      <a:sym typeface="Helvetica Light"/>
                    </a:defRPr>
                  </a:pPr>
                </a:p>
              </p:txBody>
            </p:sp>
            <p:sp>
              <p:nvSpPr>
                <p:cNvPr id="935" name="Line"/>
                <p:cNvSpPr/>
                <p:nvPr/>
              </p:nvSpPr>
              <p:spPr>
                <a:xfrm flipH="1" flipV="1">
                  <a:off x="2004835" y="3630107"/>
                  <a:ext cx="1344819" cy="1041676"/>
                </a:xfrm>
                <a:prstGeom prst="line">
                  <a:avLst/>
                </a:prstGeom>
                <a:noFill/>
                <a:ln w="50800" cap="flat">
                  <a:solidFill>
                    <a:srgbClr val="D6D6D6"/>
                  </a:solidFill>
                  <a:prstDash val="solid"/>
                  <a:miter lim="400000"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pPr defTabSz="821530">
                    <a:defRPr sz="5000">
                      <a:solidFill>
                        <a:srgbClr val="000000"/>
                      </a:solidFill>
                      <a:latin typeface="Helvetica Light"/>
                      <a:ea typeface="Helvetica Light"/>
                      <a:cs typeface="Helvetica Light"/>
                      <a:sym typeface="Helvetica Light"/>
                    </a:defRPr>
                  </a:pPr>
                </a:p>
              </p:txBody>
            </p:sp>
            <p:sp>
              <p:nvSpPr>
                <p:cNvPr id="936" name="Line"/>
                <p:cNvSpPr/>
                <p:nvPr/>
              </p:nvSpPr>
              <p:spPr>
                <a:xfrm>
                  <a:off x="3230607" y="2142485"/>
                  <a:ext cx="190417" cy="2584402"/>
                </a:xfrm>
                <a:prstGeom prst="line">
                  <a:avLst/>
                </a:prstGeom>
                <a:noFill/>
                <a:ln w="50800" cap="flat">
                  <a:solidFill>
                    <a:srgbClr val="D6D6D6"/>
                  </a:solidFill>
                  <a:prstDash val="solid"/>
                  <a:miter lim="400000"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pPr defTabSz="821530">
                    <a:defRPr sz="5000">
                      <a:solidFill>
                        <a:srgbClr val="000000"/>
                      </a:solidFill>
                      <a:latin typeface="Helvetica Light"/>
                      <a:ea typeface="Helvetica Light"/>
                      <a:cs typeface="Helvetica Light"/>
                      <a:sym typeface="Helvetica Light"/>
                    </a:defRPr>
                  </a:pPr>
                </a:p>
              </p:txBody>
            </p:sp>
            <p:sp>
              <p:nvSpPr>
                <p:cNvPr id="937" name="Line"/>
                <p:cNvSpPr/>
                <p:nvPr/>
              </p:nvSpPr>
              <p:spPr>
                <a:xfrm>
                  <a:off x="5074941" y="1818189"/>
                  <a:ext cx="187103" cy="1797714"/>
                </a:xfrm>
                <a:prstGeom prst="line">
                  <a:avLst/>
                </a:prstGeom>
                <a:noFill/>
                <a:ln w="50800" cap="flat">
                  <a:solidFill>
                    <a:srgbClr val="D6D6D6"/>
                  </a:solidFill>
                  <a:prstDash val="solid"/>
                  <a:miter lim="400000"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pPr defTabSz="821530">
                    <a:defRPr sz="5000">
                      <a:solidFill>
                        <a:srgbClr val="000000"/>
                      </a:solidFill>
                      <a:latin typeface="Helvetica Light"/>
                      <a:ea typeface="Helvetica Light"/>
                      <a:cs typeface="Helvetica Light"/>
                      <a:sym typeface="Helvetica Light"/>
                    </a:defRPr>
                  </a:pPr>
                </a:p>
              </p:txBody>
            </p:sp>
            <p:sp>
              <p:nvSpPr>
                <p:cNvPr id="938" name="Line"/>
                <p:cNvSpPr/>
                <p:nvPr/>
              </p:nvSpPr>
              <p:spPr>
                <a:xfrm flipH="1" flipV="1">
                  <a:off x="1804657" y="4251838"/>
                  <a:ext cx="742489" cy="1343623"/>
                </a:xfrm>
                <a:prstGeom prst="line">
                  <a:avLst/>
                </a:prstGeom>
                <a:noFill/>
                <a:ln w="50800" cap="flat">
                  <a:solidFill>
                    <a:srgbClr val="D6D6D6"/>
                  </a:solidFill>
                  <a:prstDash val="solid"/>
                  <a:miter lim="400000"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pPr defTabSz="821530">
                    <a:defRPr sz="5000">
                      <a:solidFill>
                        <a:srgbClr val="000000"/>
                      </a:solidFill>
                      <a:latin typeface="Helvetica Light"/>
                      <a:ea typeface="Helvetica Light"/>
                      <a:cs typeface="Helvetica Light"/>
                      <a:sym typeface="Helvetica Light"/>
                    </a:defRPr>
                  </a:pPr>
                </a:p>
              </p:txBody>
            </p:sp>
            <p:sp>
              <p:nvSpPr>
                <p:cNvPr id="939" name="Line"/>
                <p:cNvSpPr/>
                <p:nvPr/>
              </p:nvSpPr>
              <p:spPr>
                <a:xfrm flipH="1">
                  <a:off x="5902585" y="2002522"/>
                  <a:ext cx="357714" cy="1514872"/>
                </a:xfrm>
                <a:prstGeom prst="line">
                  <a:avLst/>
                </a:prstGeom>
                <a:noFill/>
                <a:ln w="50800" cap="flat">
                  <a:solidFill>
                    <a:srgbClr val="D6D6D6"/>
                  </a:solidFill>
                  <a:prstDash val="solid"/>
                  <a:miter lim="400000"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pPr defTabSz="821530">
                    <a:defRPr sz="5000">
                      <a:solidFill>
                        <a:srgbClr val="000000"/>
                      </a:solidFill>
                      <a:latin typeface="Helvetica Light"/>
                      <a:ea typeface="Helvetica Light"/>
                      <a:cs typeface="Helvetica Light"/>
                      <a:sym typeface="Helvetica Light"/>
                    </a:defRPr>
                  </a:pPr>
                </a:p>
              </p:txBody>
            </p:sp>
            <p:sp>
              <p:nvSpPr>
                <p:cNvPr id="940" name="Line"/>
                <p:cNvSpPr/>
                <p:nvPr/>
              </p:nvSpPr>
              <p:spPr>
                <a:xfrm flipH="1">
                  <a:off x="1621230" y="2188217"/>
                  <a:ext cx="3986729" cy="834616"/>
                </a:xfrm>
                <a:prstGeom prst="line">
                  <a:avLst/>
                </a:prstGeom>
                <a:noFill/>
                <a:ln w="50800" cap="flat">
                  <a:solidFill>
                    <a:srgbClr val="D6D6D6"/>
                  </a:solidFill>
                  <a:prstDash val="solid"/>
                  <a:miter lim="400000"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pPr defTabSz="821530">
                    <a:defRPr sz="5000">
                      <a:solidFill>
                        <a:srgbClr val="000000"/>
                      </a:solidFill>
                      <a:latin typeface="Helvetica Light"/>
                      <a:ea typeface="Helvetica Light"/>
                      <a:cs typeface="Helvetica Light"/>
                      <a:sym typeface="Helvetica Light"/>
                    </a:defRPr>
                  </a:pPr>
                </a:p>
              </p:txBody>
            </p:sp>
            <p:sp>
              <p:nvSpPr>
                <p:cNvPr id="941" name="Line"/>
                <p:cNvSpPr/>
                <p:nvPr/>
              </p:nvSpPr>
              <p:spPr>
                <a:xfrm flipV="1">
                  <a:off x="3988118" y="4904599"/>
                  <a:ext cx="1123554" cy="38101"/>
                </a:xfrm>
                <a:prstGeom prst="line">
                  <a:avLst/>
                </a:prstGeom>
                <a:noFill/>
                <a:ln w="50800" cap="flat">
                  <a:solidFill>
                    <a:srgbClr val="D6D6D6"/>
                  </a:solidFill>
                  <a:prstDash val="solid"/>
                  <a:miter lim="400000"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pPr defTabSz="821530">
                    <a:defRPr sz="5000">
                      <a:solidFill>
                        <a:srgbClr val="000000"/>
                      </a:solidFill>
                      <a:latin typeface="Helvetica Light"/>
                      <a:ea typeface="Helvetica Light"/>
                      <a:cs typeface="Helvetica Light"/>
                      <a:sym typeface="Helvetica Light"/>
                    </a:defRPr>
                  </a:pPr>
                </a:p>
              </p:txBody>
            </p:sp>
            <p:sp>
              <p:nvSpPr>
                <p:cNvPr id="942" name="Line"/>
                <p:cNvSpPr/>
                <p:nvPr/>
              </p:nvSpPr>
              <p:spPr>
                <a:xfrm flipV="1">
                  <a:off x="1939406" y="2178632"/>
                  <a:ext cx="1283948" cy="1494306"/>
                </a:xfrm>
                <a:prstGeom prst="line">
                  <a:avLst/>
                </a:prstGeom>
                <a:noFill/>
                <a:ln w="50800" cap="flat">
                  <a:solidFill>
                    <a:srgbClr val="D6D6D6"/>
                  </a:solidFill>
                  <a:prstDash val="solid"/>
                  <a:miter lim="400000"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pPr defTabSz="821530">
                    <a:defRPr sz="5000">
                      <a:solidFill>
                        <a:srgbClr val="000000"/>
                      </a:solidFill>
                      <a:latin typeface="Helvetica Light"/>
                      <a:ea typeface="Helvetica Light"/>
                      <a:cs typeface="Helvetica Light"/>
                      <a:sym typeface="Helvetica Light"/>
                    </a:defRPr>
                  </a:pPr>
                </a:p>
              </p:txBody>
            </p:sp>
            <p:sp>
              <p:nvSpPr>
                <p:cNvPr id="943" name="Line"/>
                <p:cNvSpPr/>
                <p:nvPr/>
              </p:nvSpPr>
              <p:spPr>
                <a:xfrm flipV="1">
                  <a:off x="3362127" y="1835062"/>
                  <a:ext cx="1696923" cy="2939828"/>
                </a:xfrm>
                <a:prstGeom prst="line">
                  <a:avLst/>
                </a:prstGeom>
                <a:noFill/>
                <a:ln w="50800" cap="flat">
                  <a:solidFill>
                    <a:srgbClr val="D6D6D6"/>
                  </a:solidFill>
                  <a:prstDash val="solid"/>
                  <a:miter lim="400000"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pPr defTabSz="821530">
                    <a:defRPr sz="5000">
                      <a:solidFill>
                        <a:srgbClr val="000000"/>
                      </a:solidFill>
                      <a:latin typeface="Helvetica Light"/>
                      <a:ea typeface="Helvetica Light"/>
                      <a:cs typeface="Helvetica Light"/>
                      <a:sym typeface="Helvetica Light"/>
                    </a:defRPr>
                  </a:pPr>
                </a:p>
              </p:txBody>
            </p:sp>
            <p:sp>
              <p:nvSpPr>
                <p:cNvPr id="944" name="Line"/>
                <p:cNvSpPr/>
                <p:nvPr/>
              </p:nvSpPr>
              <p:spPr>
                <a:xfrm flipH="1" flipV="1">
                  <a:off x="3252115" y="2207052"/>
                  <a:ext cx="1995094" cy="1437466"/>
                </a:xfrm>
                <a:prstGeom prst="line">
                  <a:avLst/>
                </a:prstGeom>
                <a:noFill/>
                <a:ln w="50800" cap="flat">
                  <a:solidFill>
                    <a:srgbClr val="D6D6D6"/>
                  </a:solidFill>
                  <a:prstDash val="solid"/>
                  <a:miter lim="400000"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pPr defTabSz="821530">
                    <a:defRPr sz="5000">
                      <a:solidFill>
                        <a:srgbClr val="000000"/>
                      </a:solidFill>
                      <a:latin typeface="Helvetica Light"/>
                      <a:ea typeface="Helvetica Light"/>
                      <a:cs typeface="Helvetica Light"/>
                      <a:sym typeface="Helvetica Light"/>
                    </a:defRPr>
                  </a:pPr>
                </a:p>
              </p:txBody>
            </p:sp>
            <p:sp>
              <p:nvSpPr>
                <p:cNvPr id="945" name="Line"/>
                <p:cNvSpPr/>
                <p:nvPr/>
              </p:nvSpPr>
              <p:spPr>
                <a:xfrm flipH="1" flipV="1">
                  <a:off x="1998575" y="3623145"/>
                  <a:ext cx="3232040" cy="50801"/>
                </a:xfrm>
                <a:prstGeom prst="line">
                  <a:avLst/>
                </a:prstGeom>
                <a:noFill/>
                <a:ln w="50800" cap="flat">
                  <a:solidFill>
                    <a:srgbClr val="D6D6D6"/>
                  </a:solidFill>
                  <a:prstDash val="solid"/>
                  <a:miter lim="400000"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pPr defTabSz="821530">
                    <a:defRPr sz="5000">
                      <a:solidFill>
                        <a:srgbClr val="000000"/>
                      </a:solidFill>
                      <a:latin typeface="Helvetica Light"/>
                      <a:ea typeface="Helvetica Light"/>
                      <a:cs typeface="Helvetica Light"/>
                      <a:sym typeface="Helvetica Light"/>
                    </a:defRPr>
                  </a:pPr>
                </a:p>
              </p:txBody>
            </p:sp>
            <p:sp>
              <p:nvSpPr>
                <p:cNvPr id="946" name="Line"/>
                <p:cNvSpPr/>
                <p:nvPr/>
              </p:nvSpPr>
              <p:spPr>
                <a:xfrm flipH="1" flipV="1">
                  <a:off x="3607472" y="1541406"/>
                  <a:ext cx="1496289" cy="274518"/>
                </a:xfrm>
                <a:prstGeom prst="line">
                  <a:avLst/>
                </a:prstGeom>
                <a:noFill/>
                <a:ln w="50800" cap="flat">
                  <a:solidFill>
                    <a:srgbClr val="D6D6D6"/>
                  </a:solidFill>
                  <a:prstDash val="solid"/>
                  <a:miter lim="400000"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pPr defTabSz="821530">
                    <a:defRPr sz="5000">
                      <a:solidFill>
                        <a:srgbClr val="000000"/>
                      </a:solidFill>
                      <a:latin typeface="Helvetica Light"/>
                      <a:ea typeface="Helvetica Light"/>
                      <a:cs typeface="Helvetica Light"/>
                      <a:sym typeface="Helvetica Light"/>
                    </a:defRPr>
                  </a:pPr>
                </a:p>
              </p:txBody>
            </p:sp>
            <p:sp>
              <p:nvSpPr>
                <p:cNvPr id="947" name="Line"/>
                <p:cNvSpPr/>
                <p:nvPr/>
              </p:nvSpPr>
              <p:spPr>
                <a:xfrm flipH="1">
                  <a:off x="3530336" y="1150568"/>
                  <a:ext cx="1438651" cy="390844"/>
                </a:xfrm>
                <a:prstGeom prst="line">
                  <a:avLst/>
                </a:prstGeom>
                <a:noFill/>
                <a:ln w="50800" cap="flat">
                  <a:solidFill>
                    <a:srgbClr val="D6D6D6"/>
                  </a:solidFill>
                  <a:prstDash val="solid"/>
                  <a:miter lim="400000"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pPr defTabSz="821530">
                    <a:defRPr sz="5000">
                      <a:solidFill>
                        <a:srgbClr val="000000"/>
                      </a:solidFill>
                      <a:latin typeface="Helvetica Light"/>
                      <a:ea typeface="Helvetica Light"/>
                      <a:cs typeface="Helvetica Light"/>
                      <a:sym typeface="Helvetica Light"/>
                    </a:defRPr>
                  </a:pPr>
                </a:p>
              </p:txBody>
            </p:sp>
            <p:grpSp>
              <p:nvGrpSpPr>
                <p:cNvPr id="976" name="Group"/>
                <p:cNvGrpSpPr/>
                <p:nvPr/>
              </p:nvGrpSpPr>
              <p:grpSpPr>
                <a:xfrm rot="19268318">
                  <a:off x="4806722" y="3371068"/>
                  <a:ext cx="1937536" cy="1941621"/>
                  <a:chOff x="0" y="0"/>
                  <a:chExt cx="1937534" cy="1941620"/>
                </a:xfrm>
              </p:grpSpPr>
              <p:sp>
                <p:nvSpPr>
                  <p:cNvPr id="948" name="Line"/>
                  <p:cNvSpPr/>
                  <p:nvPr/>
                </p:nvSpPr>
                <p:spPr>
                  <a:xfrm flipH="1" flipV="1">
                    <a:off x="365019" y="376520"/>
                    <a:ext cx="1444626" cy="594691"/>
                  </a:xfrm>
                  <a:prstGeom prst="line">
                    <a:avLst/>
                  </a:prstGeom>
                  <a:noFill/>
                  <a:ln w="88900" cap="flat">
                    <a:solidFill>
                      <a:srgbClr val="D6D6D6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8" tIns="45718" rIns="45718" bIns="45718" numCol="1" anchor="t">
                    <a:noAutofit/>
                  </a:bodyPr>
                  <a:lstStyle/>
                  <a:p>
                    <a:pPr defTabSz="821530">
                      <a:defRPr sz="5000">
                        <a:solidFill>
                          <a:srgbClr val="000000"/>
                        </a:solidFill>
                        <a:latin typeface="Helvetica Light"/>
                        <a:ea typeface="Helvetica Light"/>
                        <a:cs typeface="Helvetica Light"/>
                        <a:sym typeface="Helvetica Light"/>
                      </a:defRPr>
                    </a:pPr>
                  </a:p>
                </p:txBody>
              </p:sp>
              <p:sp>
                <p:nvSpPr>
                  <p:cNvPr id="949" name="Line"/>
                  <p:cNvSpPr/>
                  <p:nvPr/>
                </p:nvSpPr>
                <p:spPr>
                  <a:xfrm flipH="1" flipV="1">
                    <a:off x="365020" y="376521"/>
                    <a:ext cx="1194938" cy="1194938"/>
                  </a:xfrm>
                  <a:prstGeom prst="line">
                    <a:avLst/>
                  </a:prstGeom>
                  <a:noFill/>
                  <a:ln w="88900" cap="flat">
                    <a:solidFill>
                      <a:srgbClr val="D6D6D6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8" tIns="45718" rIns="45718" bIns="45718" numCol="1" anchor="t">
                    <a:noAutofit/>
                  </a:bodyPr>
                  <a:lstStyle/>
                  <a:p>
                    <a:pPr defTabSz="821530">
                      <a:defRPr sz="5000">
                        <a:solidFill>
                          <a:srgbClr val="000000"/>
                        </a:solidFill>
                        <a:latin typeface="Helvetica Light"/>
                        <a:ea typeface="Helvetica Light"/>
                        <a:cs typeface="Helvetica Light"/>
                        <a:sym typeface="Helvetica Light"/>
                      </a:defRPr>
                    </a:pPr>
                  </a:p>
                </p:txBody>
              </p:sp>
              <p:sp>
                <p:nvSpPr>
                  <p:cNvPr id="950" name="Line"/>
                  <p:cNvSpPr/>
                  <p:nvPr/>
                </p:nvSpPr>
                <p:spPr>
                  <a:xfrm flipV="1">
                    <a:off x="951952" y="1567836"/>
                    <a:ext cx="643425" cy="269087"/>
                  </a:xfrm>
                  <a:prstGeom prst="line">
                    <a:avLst/>
                  </a:prstGeom>
                  <a:noFill/>
                  <a:ln w="88900" cap="flat">
                    <a:solidFill>
                      <a:srgbClr val="D6D6D6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8" tIns="45718" rIns="45718" bIns="45718" numCol="1" anchor="t">
                    <a:noAutofit/>
                  </a:bodyPr>
                  <a:lstStyle/>
                  <a:p>
                    <a:pPr defTabSz="821530">
                      <a:defRPr sz="5000">
                        <a:solidFill>
                          <a:srgbClr val="000000"/>
                        </a:solidFill>
                        <a:latin typeface="Helvetica Light"/>
                        <a:ea typeface="Helvetica Light"/>
                        <a:cs typeface="Helvetica Light"/>
                        <a:sym typeface="Helvetica Light"/>
                      </a:defRPr>
                    </a:pPr>
                  </a:p>
                </p:txBody>
              </p:sp>
              <p:sp>
                <p:nvSpPr>
                  <p:cNvPr id="951" name="Line"/>
                  <p:cNvSpPr/>
                  <p:nvPr/>
                </p:nvSpPr>
                <p:spPr>
                  <a:xfrm>
                    <a:off x="159309" y="1007349"/>
                    <a:ext cx="805783" cy="805784"/>
                  </a:xfrm>
                  <a:prstGeom prst="line">
                    <a:avLst/>
                  </a:prstGeom>
                  <a:noFill/>
                  <a:ln w="88900" cap="flat">
                    <a:solidFill>
                      <a:srgbClr val="D6D6D6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8" tIns="45718" rIns="45718" bIns="45718" numCol="1" anchor="t">
                    <a:noAutofit/>
                  </a:bodyPr>
                  <a:lstStyle/>
                  <a:p>
                    <a:pPr defTabSz="821530">
                      <a:defRPr sz="5000">
                        <a:solidFill>
                          <a:srgbClr val="000000"/>
                        </a:solidFill>
                        <a:latin typeface="Helvetica Light"/>
                        <a:ea typeface="Helvetica Light"/>
                        <a:cs typeface="Helvetica Light"/>
                        <a:sym typeface="Helvetica Light"/>
                      </a:defRPr>
                    </a:pPr>
                  </a:p>
                </p:txBody>
              </p:sp>
              <p:sp>
                <p:nvSpPr>
                  <p:cNvPr id="952" name="Line"/>
                  <p:cNvSpPr/>
                  <p:nvPr/>
                </p:nvSpPr>
                <p:spPr>
                  <a:xfrm flipH="1" flipV="1">
                    <a:off x="1578981" y="362365"/>
                    <a:ext cx="286493" cy="621138"/>
                  </a:xfrm>
                  <a:prstGeom prst="line">
                    <a:avLst/>
                  </a:prstGeom>
                  <a:noFill/>
                  <a:ln w="88900" cap="flat">
                    <a:solidFill>
                      <a:srgbClr val="D6D6D6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8" tIns="45718" rIns="45718" bIns="45718" numCol="1" anchor="t">
                    <a:noAutofit/>
                  </a:bodyPr>
                  <a:lstStyle/>
                  <a:p>
                    <a:pPr defTabSz="821530">
                      <a:defRPr sz="5000">
                        <a:solidFill>
                          <a:srgbClr val="000000"/>
                        </a:solidFill>
                        <a:latin typeface="Helvetica Light"/>
                        <a:ea typeface="Helvetica Light"/>
                        <a:cs typeface="Helvetica Light"/>
                        <a:sym typeface="Helvetica Light"/>
                      </a:defRPr>
                    </a:pPr>
                  </a:p>
                </p:txBody>
              </p:sp>
              <p:sp>
                <p:nvSpPr>
                  <p:cNvPr id="953" name="Line"/>
                  <p:cNvSpPr/>
                  <p:nvPr/>
                </p:nvSpPr>
                <p:spPr>
                  <a:xfrm>
                    <a:off x="118523" y="988595"/>
                    <a:ext cx="1716784" cy="1"/>
                  </a:xfrm>
                  <a:prstGeom prst="line">
                    <a:avLst/>
                  </a:prstGeom>
                  <a:noFill/>
                  <a:ln w="88900" cap="flat">
                    <a:solidFill>
                      <a:srgbClr val="D6D6D6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8" tIns="45718" rIns="45718" bIns="45718" numCol="1" anchor="t">
                    <a:noAutofit/>
                  </a:bodyPr>
                  <a:lstStyle/>
                  <a:p>
                    <a:pPr defTabSz="821530">
                      <a:defRPr sz="5000">
                        <a:solidFill>
                          <a:srgbClr val="000000"/>
                        </a:solidFill>
                        <a:latin typeface="Helvetica Light"/>
                        <a:ea typeface="Helvetica Light"/>
                        <a:cs typeface="Helvetica Light"/>
                        <a:sym typeface="Helvetica Light"/>
                      </a:defRPr>
                    </a:pPr>
                  </a:p>
                </p:txBody>
              </p:sp>
              <p:sp>
                <p:nvSpPr>
                  <p:cNvPr id="954" name="Line"/>
                  <p:cNvSpPr/>
                  <p:nvPr/>
                </p:nvSpPr>
                <p:spPr>
                  <a:xfrm>
                    <a:off x="364235" y="1578470"/>
                    <a:ext cx="1212609" cy="1"/>
                  </a:xfrm>
                  <a:prstGeom prst="line">
                    <a:avLst/>
                  </a:prstGeom>
                  <a:noFill/>
                  <a:ln w="76200" cap="flat">
                    <a:solidFill>
                      <a:srgbClr val="D6D6D6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8" tIns="45718" rIns="45718" bIns="45718" numCol="1" anchor="t">
                    <a:noAutofit/>
                  </a:bodyPr>
                  <a:lstStyle/>
                  <a:p>
                    <a:pPr defTabSz="821530">
                      <a:defRPr sz="5000">
                        <a:solidFill>
                          <a:srgbClr val="000000"/>
                        </a:solidFill>
                        <a:latin typeface="Helvetica Light"/>
                        <a:ea typeface="Helvetica Light"/>
                        <a:cs typeface="Helvetica Light"/>
                        <a:sym typeface="Helvetica Light"/>
                      </a:defRPr>
                    </a:pPr>
                  </a:p>
                </p:txBody>
              </p:sp>
              <p:sp>
                <p:nvSpPr>
                  <p:cNvPr id="955" name="Line"/>
                  <p:cNvSpPr/>
                  <p:nvPr/>
                </p:nvSpPr>
                <p:spPr>
                  <a:xfrm flipH="1" flipV="1">
                    <a:off x="1010698" y="167286"/>
                    <a:ext cx="600876" cy="1464265"/>
                  </a:xfrm>
                  <a:prstGeom prst="line">
                    <a:avLst/>
                  </a:prstGeom>
                  <a:noFill/>
                  <a:ln w="88900" cap="flat">
                    <a:solidFill>
                      <a:srgbClr val="D6D6D6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8" tIns="45718" rIns="45718" bIns="45718" numCol="1" anchor="t">
                    <a:noAutofit/>
                  </a:bodyPr>
                  <a:lstStyle/>
                  <a:p>
                    <a:pPr defTabSz="821530">
                      <a:defRPr sz="5000">
                        <a:solidFill>
                          <a:srgbClr val="000000"/>
                        </a:solidFill>
                        <a:latin typeface="Helvetica Light"/>
                        <a:ea typeface="Helvetica Light"/>
                        <a:cs typeface="Helvetica Light"/>
                        <a:sym typeface="Helvetica Light"/>
                      </a:defRPr>
                    </a:pPr>
                  </a:p>
                </p:txBody>
              </p:sp>
              <p:sp>
                <p:nvSpPr>
                  <p:cNvPr id="956" name="Line"/>
                  <p:cNvSpPr/>
                  <p:nvPr/>
                </p:nvSpPr>
                <p:spPr>
                  <a:xfrm flipH="1" flipV="1">
                    <a:off x="945065" y="71650"/>
                    <a:ext cx="916946" cy="916946"/>
                  </a:xfrm>
                  <a:prstGeom prst="line">
                    <a:avLst/>
                  </a:prstGeom>
                  <a:noFill/>
                  <a:ln w="88900" cap="flat">
                    <a:solidFill>
                      <a:srgbClr val="D6D6D6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8" tIns="45718" rIns="45718" bIns="45718" numCol="1" anchor="t">
                    <a:noAutofit/>
                  </a:bodyPr>
                  <a:lstStyle/>
                  <a:p>
                    <a:pPr defTabSz="821530">
                      <a:defRPr sz="5000">
                        <a:solidFill>
                          <a:srgbClr val="000000"/>
                        </a:solidFill>
                        <a:latin typeface="Helvetica Light"/>
                        <a:ea typeface="Helvetica Light"/>
                        <a:cs typeface="Helvetica Light"/>
                        <a:sym typeface="Helvetica Light"/>
                      </a:defRPr>
                    </a:pPr>
                  </a:p>
                </p:txBody>
              </p:sp>
              <p:sp>
                <p:nvSpPr>
                  <p:cNvPr id="957" name="Line"/>
                  <p:cNvSpPr/>
                  <p:nvPr/>
                </p:nvSpPr>
                <p:spPr>
                  <a:xfrm flipV="1">
                    <a:off x="938867" y="125446"/>
                    <a:ext cx="33753" cy="1697619"/>
                  </a:xfrm>
                  <a:prstGeom prst="line">
                    <a:avLst/>
                  </a:prstGeom>
                  <a:noFill/>
                  <a:ln w="88900" cap="flat">
                    <a:solidFill>
                      <a:srgbClr val="D6D6D6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8" tIns="45718" rIns="45718" bIns="45718" numCol="1" anchor="t">
                    <a:noAutofit/>
                  </a:bodyPr>
                  <a:lstStyle/>
                  <a:p>
                    <a:pPr defTabSz="821530">
                      <a:defRPr sz="5000">
                        <a:solidFill>
                          <a:srgbClr val="000000"/>
                        </a:solidFill>
                        <a:latin typeface="Helvetica Light"/>
                        <a:ea typeface="Helvetica Light"/>
                        <a:cs typeface="Helvetica Light"/>
                        <a:sym typeface="Helvetica Light"/>
                      </a:defRPr>
                    </a:pPr>
                  </a:p>
                </p:txBody>
              </p:sp>
              <p:sp>
                <p:nvSpPr>
                  <p:cNvPr id="958" name="Line"/>
                  <p:cNvSpPr/>
                  <p:nvPr/>
                </p:nvSpPr>
                <p:spPr>
                  <a:xfrm flipH="1" flipV="1">
                    <a:off x="1043746" y="116494"/>
                    <a:ext cx="487017" cy="221311"/>
                  </a:xfrm>
                  <a:prstGeom prst="line">
                    <a:avLst/>
                  </a:prstGeom>
                  <a:noFill/>
                  <a:ln w="88900" cap="flat">
                    <a:solidFill>
                      <a:srgbClr val="D6D6D6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8" tIns="45718" rIns="45718" bIns="45718" numCol="1" anchor="t">
                    <a:noAutofit/>
                  </a:bodyPr>
                  <a:lstStyle/>
                  <a:p>
                    <a:pPr defTabSz="821530">
                      <a:defRPr sz="5000">
                        <a:solidFill>
                          <a:srgbClr val="000000"/>
                        </a:solidFill>
                        <a:latin typeface="Helvetica Light"/>
                        <a:ea typeface="Helvetica Light"/>
                        <a:cs typeface="Helvetica Light"/>
                        <a:sym typeface="Helvetica Light"/>
                      </a:defRPr>
                    </a:pPr>
                  </a:p>
                </p:txBody>
              </p:sp>
              <p:sp>
                <p:nvSpPr>
                  <p:cNvPr id="959" name="Line"/>
                  <p:cNvSpPr/>
                  <p:nvPr/>
                </p:nvSpPr>
                <p:spPr>
                  <a:xfrm flipH="1">
                    <a:off x="979053" y="1012203"/>
                    <a:ext cx="848969" cy="788425"/>
                  </a:xfrm>
                  <a:prstGeom prst="line">
                    <a:avLst/>
                  </a:prstGeom>
                  <a:noFill/>
                  <a:ln w="88900" cap="flat">
                    <a:solidFill>
                      <a:srgbClr val="D6D6D6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8" tIns="45718" rIns="45718" bIns="45718" numCol="1" anchor="t">
                    <a:noAutofit/>
                  </a:bodyPr>
                  <a:lstStyle/>
                  <a:p>
                    <a:pPr defTabSz="821530">
                      <a:defRPr sz="5000">
                        <a:solidFill>
                          <a:srgbClr val="000000"/>
                        </a:solidFill>
                        <a:latin typeface="Helvetica Light"/>
                        <a:ea typeface="Helvetica Light"/>
                        <a:cs typeface="Helvetica Light"/>
                        <a:sym typeface="Helvetica Light"/>
                      </a:defRPr>
                    </a:pPr>
                  </a:p>
                </p:txBody>
              </p:sp>
              <p:sp>
                <p:nvSpPr>
                  <p:cNvPr id="960" name="Line"/>
                  <p:cNvSpPr/>
                  <p:nvPr/>
                </p:nvSpPr>
                <p:spPr>
                  <a:xfrm flipH="1">
                    <a:off x="968459" y="382351"/>
                    <a:ext cx="610412" cy="1399282"/>
                  </a:xfrm>
                  <a:prstGeom prst="line">
                    <a:avLst/>
                  </a:prstGeom>
                  <a:noFill/>
                  <a:ln w="88900" cap="flat">
                    <a:solidFill>
                      <a:srgbClr val="D6D6D6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8" tIns="45718" rIns="45718" bIns="45718" numCol="1" anchor="t">
                    <a:noAutofit/>
                  </a:bodyPr>
                  <a:lstStyle/>
                  <a:p>
                    <a:pPr defTabSz="821530">
                      <a:defRPr sz="5000">
                        <a:solidFill>
                          <a:srgbClr val="000000"/>
                        </a:solidFill>
                        <a:latin typeface="Helvetica Light"/>
                        <a:ea typeface="Helvetica Light"/>
                        <a:cs typeface="Helvetica Light"/>
                        <a:sym typeface="Helvetica Light"/>
                      </a:defRPr>
                    </a:pPr>
                  </a:p>
                </p:txBody>
              </p:sp>
              <p:sp>
                <p:nvSpPr>
                  <p:cNvPr id="961" name="Line"/>
                  <p:cNvSpPr/>
                  <p:nvPr/>
                </p:nvSpPr>
                <p:spPr>
                  <a:xfrm flipV="1">
                    <a:off x="118523" y="71650"/>
                    <a:ext cx="887354" cy="916946"/>
                  </a:xfrm>
                  <a:prstGeom prst="line">
                    <a:avLst/>
                  </a:prstGeom>
                  <a:noFill/>
                  <a:ln w="88900" cap="flat">
                    <a:solidFill>
                      <a:srgbClr val="D6D6D6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8" tIns="45718" rIns="45718" bIns="45718" numCol="1" anchor="t">
                    <a:noAutofit/>
                  </a:bodyPr>
                  <a:lstStyle/>
                  <a:p>
                    <a:pPr defTabSz="821530">
                      <a:defRPr sz="5000">
                        <a:solidFill>
                          <a:srgbClr val="000000"/>
                        </a:solidFill>
                        <a:latin typeface="Helvetica Light"/>
                        <a:ea typeface="Helvetica Light"/>
                        <a:cs typeface="Helvetica Light"/>
                        <a:sym typeface="Helvetica Light"/>
                      </a:defRPr>
                    </a:pPr>
                  </a:p>
                </p:txBody>
              </p:sp>
              <p:sp>
                <p:nvSpPr>
                  <p:cNvPr id="962" name="Line"/>
                  <p:cNvSpPr/>
                  <p:nvPr/>
                </p:nvSpPr>
                <p:spPr>
                  <a:xfrm flipV="1">
                    <a:off x="372829" y="181894"/>
                    <a:ext cx="578759" cy="1381952"/>
                  </a:xfrm>
                  <a:prstGeom prst="line">
                    <a:avLst/>
                  </a:prstGeom>
                  <a:noFill/>
                  <a:ln w="88900" cap="flat">
                    <a:solidFill>
                      <a:srgbClr val="D6D6D6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8" tIns="45718" rIns="45718" bIns="45718" numCol="1" anchor="t">
                    <a:noAutofit/>
                  </a:bodyPr>
                  <a:lstStyle/>
                  <a:p>
                    <a:pPr defTabSz="821530">
                      <a:defRPr sz="5000">
                        <a:solidFill>
                          <a:srgbClr val="000000"/>
                        </a:solidFill>
                        <a:latin typeface="Helvetica Light"/>
                        <a:ea typeface="Helvetica Light"/>
                        <a:cs typeface="Helvetica Light"/>
                        <a:sym typeface="Helvetica Light"/>
                      </a:defRPr>
                    </a:pPr>
                  </a:p>
                </p:txBody>
              </p:sp>
              <p:sp>
                <p:nvSpPr>
                  <p:cNvPr id="963" name="Line"/>
                  <p:cNvSpPr/>
                  <p:nvPr/>
                </p:nvSpPr>
                <p:spPr>
                  <a:xfrm flipH="1">
                    <a:off x="118575" y="368421"/>
                    <a:ext cx="247684" cy="618083"/>
                  </a:xfrm>
                  <a:prstGeom prst="line">
                    <a:avLst/>
                  </a:prstGeom>
                  <a:noFill/>
                  <a:ln w="88900" cap="flat">
                    <a:solidFill>
                      <a:srgbClr val="D6D6D6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8" tIns="45718" rIns="45718" bIns="45718" numCol="1" anchor="t">
                    <a:noAutofit/>
                  </a:bodyPr>
                  <a:lstStyle/>
                  <a:p>
                    <a:pPr defTabSz="821530">
                      <a:defRPr sz="5000">
                        <a:solidFill>
                          <a:srgbClr val="000000"/>
                        </a:solidFill>
                        <a:latin typeface="Helvetica Light"/>
                        <a:ea typeface="Helvetica Light"/>
                        <a:cs typeface="Helvetica Light"/>
                        <a:sym typeface="Helvetica Light"/>
                      </a:defRPr>
                    </a:pPr>
                  </a:p>
                </p:txBody>
              </p:sp>
              <p:sp>
                <p:nvSpPr>
                  <p:cNvPr id="964" name="Line"/>
                  <p:cNvSpPr/>
                  <p:nvPr/>
                </p:nvSpPr>
                <p:spPr>
                  <a:xfrm flipV="1">
                    <a:off x="352585" y="92606"/>
                    <a:ext cx="643425" cy="269087"/>
                  </a:xfrm>
                  <a:prstGeom prst="line">
                    <a:avLst/>
                  </a:prstGeom>
                  <a:noFill/>
                  <a:ln w="88900" cap="flat">
                    <a:solidFill>
                      <a:srgbClr val="D6D6D6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8" tIns="45718" rIns="45718" bIns="45718" numCol="1" anchor="t">
                    <a:noAutofit/>
                  </a:bodyPr>
                  <a:lstStyle/>
                  <a:p>
                    <a:pPr defTabSz="821530">
                      <a:defRPr sz="5000">
                        <a:solidFill>
                          <a:srgbClr val="000000"/>
                        </a:solidFill>
                        <a:latin typeface="Helvetica Light"/>
                        <a:ea typeface="Helvetica Light"/>
                        <a:cs typeface="Helvetica Light"/>
                        <a:sym typeface="Helvetica Light"/>
                      </a:defRPr>
                    </a:pPr>
                  </a:p>
                </p:txBody>
              </p:sp>
              <p:sp>
                <p:nvSpPr>
                  <p:cNvPr id="965" name="Line"/>
                  <p:cNvSpPr/>
                  <p:nvPr/>
                </p:nvSpPr>
                <p:spPr>
                  <a:xfrm flipV="1">
                    <a:off x="361165" y="376520"/>
                    <a:ext cx="1" cy="1195471"/>
                  </a:xfrm>
                  <a:prstGeom prst="line">
                    <a:avLst/>
                  </a:prstGeom>
                  <a:noFill/>
                  <a:ln w="88900" cap="flat">
                    <a:solidFill>
                      <a:srgbClr val="D6D6D6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8" tIns="45718" rIns="45718" bIns="45718" numCol="1" anchor="t">
                    <a:noAutofit/>
                  </a:bodyPr>
                  <a:lstStyle/>
                  <a:p>
                    <a:pPr defTabSz="821530">
                      <a:defRPr sz="5000">
                        <a:solidFill>
                          <a:srgbClr val="000000"/>
                        </a:solidFill>
                        <a:latin typeface="Helvetica Light"/>
                        <a:ea typeface="Helvetica Light"/>
                        <a:cs typeface="Helvetica Light"/>
                        <a:sym typeface="Helvetica Light"/>
                      </a:defRPr>
                    </a:pPr>
                  </a:p>
                </p:txBody>
              </p:sp>
              <p:sp>
                <p:nvSpPr>
                  <p:cNvPr id="966" name="Circle"/>
                  <p:cNvSpPr/>
                  <p:nvPr/>
                </p:nvSpPr>
                <p:spPr>
                  <a:xfrm>
                    <a:off x="844608" y="0"/>
                    <a:ext cx="251863" cy="251862"/>
                  </a:xfrm>
                  <a:prstGeom prst="ellipse">
                    <a:avLst/>
                  </a:prstGeom>
                  <a:solidFill>
                    <a:srgbClr val="50D8FF"/>
                  </a:solidFill>
                  <a:ln w="38100" cap="flat">
                    <a:solidFill>
                      <a:srgbClr val="6FAEC4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71436" tIns="71436" rIns="71436" bIns="71436" numCol="1" anchor="ctr">
                    <a:noAutofit/>
                  </a:bodyPr>
                  <a:lstStyle/>
                  <a:p>
                    <a:pPr defTabSz="821530">
                      <a:defRPr sz="3000">
                        <a:solidFill>
                          <a:srgbClr val="FFFFFF"/>
                        </a:solidFill>
                        <a:latin typeface="Helvetica Neue Medium"/>
                        <a:ea typeface="Helvetica Neue Medium"/>
                        <a:cs typeface="Helvetica Neue Medium"/>
                        <a:sym typeface="Helvetica Neue Medium"/>
                      </a:defRPr>
                    </a:pPr>
                  </a:p>
                </p:txBody>
              </p:sp>
              <p:sp>
                <p:nvSpPr>
                  <p:cNvPr id="967" name="Circle"/>
                  <p:cNvSpPr/>
                  <p:nvPr/>
                </p:nvSpPr>
                <p:spPr>
                  <a:xfrm>
                    <a:off x="259894" y="277864"/>
                    <a:ext cx="202544" cy="202544"/>
                  </a:xfrm>
                  <a:prstGeom prst="ellipse">
                    <a:avLst/>
                  </a:prstGeom>
                  <a:solidFill>
                    <a:srgbClr val="375D7E"/>
                  </a:solidFill>
                  <a:ln w="38100" cap="flat">
                    <a:solidFill>
                      <a:srgbClr val="FFFFFF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71436" tIns="71436" rIns="71436" bIns="71436" numCol="1" anchor="ctr">
                    <a:noAutofit/>
                  </a:bodyPr>
                  <a:lstStyle/>
                  <a:p>
                    <a:pPr defTabSz="821530">
                      <a:defRPr sz="3000">
                        <a:solidFill>
                          <a:srgbClr val="FFFFFF"/>
                        </a:solidFill>
                        <a:latin typeface="Helvetica Neue Medium"/>
                        <a:ea typeface="Helvetica Neue Medium"/>
                        <a:cs typeface="Helvetica Neue Medium"/>
                        <a:sym typeface="Helvetica Neue Medium"/>
                      </a:defRPr>
                    </a:pPr>
                  </a:p>
                </p:txBody>
              </p:sp>
              <p:sp>
                <p:nvSpPr>
                  <p:cNvPr id="968" name="Line"/>
                  <p:cNvSpPr/>
                  <p:nvPr/>
                </p:nvSpPr>
                <p:spPr>
                  <a:xfrm flipH="1" flipV="1">
                    <a:off x="99170" y="977662"/>
                    <a:ext cx="286493" cy="621139"/>
                  </a:xfrm>
                  <a:prstGeom prst="line">
                    <a:avLst/>
                  </a:prstGeom>
                  <a:noFill/>
                  <a:ln w="88900" cap="flat">
                    <a:solidFill>
                      <a:srgbClr val="D6D6D6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8" tIns="45718" rIns="45718" bIns="45718" numCol="1" anchor="t">
                    <a:noAutofit/>
                  </a:bodyPr>
                  <a:lstStyle/>
                  <a:p>
                    <a:pPr defTabSz="821530">
                      <a:defRPr sz="5000">
                        <a:solidFill>
                          <a:srgbClr val="000000"/>
                        </a:solidFill>
                        <a:latin typeface="Helvetica Light"/>
                        <a:ea typeface="Helvetica Light"/>
                        <a:cs typeface="Helvetica Light"/>
                        <a:sym typeface="Helvetica Light"/>
                      </a:defRPr>
                    </a:pPr>
                  </a:p>
                </p:txBody>
              </p:sp>
              <p:sp>
                <p:nvSpPr>
                  <p:cNvPr id="969" name="Circle"/>
                  <p:cNvSpPr/>
                  <p:nvPr/>
                </p:nvSpPr>
                <p:spPr>
                  <a:xfrm>
                    <a:off x="0" y="872407"/>
                    <a:ext cx="232134" cy="232136"/>
                  </a:xfrm>
                  <a:prstGeom prst="ellipse">
                    <a:avLst/>
                  </a:prstGeom>
                  <a:solidFill>
                    <a:srgbClr val="BADD8C"/>
                  </a:solidFill>
                  <a:ln w="38100" cap="flat">
                    <a:solidFill>
                      <a:srgbClr val="FFFFFF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71436" tIns="71436" rIns="71436" bIns="71436" numCol="1" anchor="ctr">
                    <a:noAutofit/>
                  </a:bodyPr>
                  <a:lstStyle/>
                  <a:p>
                    <a:pPr defTabSz="821530">
                      <a:defRPr sz="3000">
                        <a:solidFill>
                          <a:srgbClr val="FFFFFF"/>
                        </a:solidFill>
                        <a:latin typeface="Helvetica Neue Medium"/>
                        <a:ea typeface="Helvetica Neue Medium"/>
                        <a:cs typeface="Helvetica Neue Medium"/>
                        <a:sym typeface="Helvetica Neue Medium"/>
                      </a:defRPr>
                    </a:pPr>
                  </a:p>
                </p:txBody>
              </p:sp>
              <p:sp>
                <p:nvSpPr>
                  <p:cNvPr id="970" name="Circle"/>
                  <p:cNvSpPr/>
                  <p:nvPr/>
                </p:nvSpPr>
                <p:spPr>
                  <a:xfrm>
                    <a:off x="256516" y="1477198"/>
                    <a:ext cx="202543" cy="202544"/>
                  </a:xfrm>
                  <a:prstGeom prst="ellipse">
                    <a:avLst/>
                  </a:prstGeom>
                  <a:solidFill>
                    <a:srgbClr val="375D7E"/>
                  </a:solidFill>
                  <a:ln w="38100" cap="flat">
                    <a:solidFill>
                      <a:srgbClr val="FFFFFF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71436" tIns="71436" rIns="71436" bIns="71436" numCol="1" anchor="ctr">
                    <a:noAutofit/>
                  </a:bodyPr>
                  <a:lstStyle/>
                  <a:p>
                    <a:pPr defTabSz="821530">
                      <a:defRPr sz="3000">
                        <a:solidFill>
                          <a:srgbClr val="FFFFFF"/>
                        </a:solidFill>
                        <a:latin typeface="Helvetica Neue Medium"/>
                        <a:ea typeface="Helvetica Neue Medium"/>
                        <a:cs typeface="Helvetica Neue Medium"/>
                        <a:sym typeface="Helvetica Neue Medium"/>
                      </a:defRPr>
                    </a:pPr>
                  </a:p>
                </p:txBody>
              </p:sp>
              <p:sp>
                <p:nvSpPr>
                  <p:cNvPr id="971" name="Circle"/>
                  <p:cNvSpPr/>
                  <p:nvPr/>
                </p:nvSpPr>
                <p:spPr>
                  <a:xfrm rot="10800000">
                    <a:off x="1499744" y="295126"/>
                    <a:ext cx="168020" cy="168020"/>
                  </a:xfrm>
                  <a:prstGeom prst="ellipse">
                    <a:avLst/>
                  </a:prstGeom>
                  <a:solidFill>
                    <a:srgbClr val="BE460E"/>
                  </a:solidFill>
                  <a:ln w="38100" cap="flat">
                    <a:solidFill>
                      <a:srgbClr val="FFFFFF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71436" tIns="71436" rIns="71436" bIns="71436" numCol="1" anchor="ctr">
                    <a:noAutofit/>
                  </a:bodyPr>
                  <a:lstStyle/>
                  <a:p>
                    <a:pPr defTabSz="821530">
                      <a:defRPr sz="3000">
                        <a:solidFill>
                          <a:srgbClr val="FFFFFF"/>
                        </a:solidFill>
                        <a:latin typeface="Helvetica Neue Medium"/>
                        <a:ea typeface="Helvetica Neue Medium"/>
                        <a:cs typeface="Helvetica Neue Medium"/>
                        <a:sym typeface="Helvetica Neue Medium"/>
                      </a:defRPr>
                    </a:pPr>
                  </a:p>
                </p:txBody>
              </p:sp>
              <p:sp>
                <p:nvSpPr>
                  <p:cNvPr id="972" name="Line"/>
                  <p:cNvSpPr/>
                  <p:nvPr/>
                </p:nvSpPr>
                <p:spPr>
                  <a:xfrm flipV="1">
                    <a:off x="1601675" y="977090"/>
                    <a:ext cx="264442" cy="613961"/>
                  </a:xfrm>
                  <a:prstGeom prst="line">
                    <a:avLst/>
                  </a:prstGeom>
                  <a:noFill/>
                  <a:ln w="88900" cap="flat">
                    <a:solidFill>
                      <a:srgbClr val="D6D6D6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8" tIns="45718" rIns="45718" bIns="45718" numCol="1" anchor="t">
                    <a:noAutofit/>
                  </a:bodyPr>
                  <a:lstStyle/>
                  <a:p>
                    <a:pPr defTabSz="821530">
                      <a:defRPr sz="5000">
                        <a:solidFill>
                          <a:srgbClr val="000000"/>
                        </a:solidFill>
                        <a:latin typeface="Helvetica Light"/>
                        <a:ea typeface="Helvetica Light"/>
                        <a:cs typeface="Helvetica Light"/>
                        <a:sym typeface="Helvetica Light"/>
                      </a:defRPr>
                    </a:pPr>
                  </a:p>
                </p:txBody>
              </p:sp>
              <p:sp>
                <p:nvSpPr>
                  <p:cNvPr id="973" name="Circle"/>
                  <p:cNvSpPr/>
                  <p:nvPr/>
                </p:nvSpPr>
                <p:spPr>
                  <a:xfrm rot="10800000">
                    <a:off x="1769515" y="914564"/>
                    <a:ext cx="168020" cy="168020"/>
                  </a:xfrm>
                  <a:prstGeom prst="ellipse">
                    <a:avLst/>
                  </a:prstGeom>
                  <a:solidFill>
                    <a:srgbClr val="375D7E"/>
                  </a:solidFill>
                  <a:ln w="38100" cap="flat">
                    <a:solidFill>
                      <a:srgbClr val="FFFFFF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71436" tIns="71436" rIns="71436" bIns="71436" numCol="1" anchor="ctr">
                    <a:noAutofit/>
                  </a:bodyPr>
                  <a:lstStyle/>
                  <a:p>
                    <a:pPr defTabSz="821530">
                      <a:defRPr sz="3000">
                        <a:solidFill>
                          <a:srgbClr val="FFFFFF"/>
                        </a:solidFill>
                        <a:latin typeface="Helvetica Neue Medium"/>
                        <a:ea typeface="Helvetica Neue Medium"/>
                        <a:cs typeface="Helvetica Neue Medium"/>
                        <a:sym typeface="Helvetica Neue Medium"/>
                      </a:defRPr>
                    </a:pPr>
                  </a:p>
                </p:txBody>
              </p:sp>
              <p:sp>
                <p:nvSpPr>
                  <p:cNvPr id="974" name="Circle"/>
                  <p:cNvSpPr/>
                  <p:nvPr/>
                </p:nvSpPr>
                <p:spPr>
                  <a:xfrm rot="10800000">
                    <a:off x="1501748" y="1512364"/>
                    <a:ext cx="168020" cy="168020"/>
                  </a:xfrm>
                  <a:prstGeom prst="ellipse">
                    <a:avLst/>
                  </a:prstGeom>
                  <a:solidFill>
                    <a:srgbClr val="375D7E"/>
                  </a:solidFill>
                  <a:ln w="38100" cap="flat">
                    <a:solidFill>
                      <a:srgbClr val="FFFFFF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71436" tIns="71436" rIns="71436" bIns="71436" numCol="1" anchor="ctr">
                    <a:noAutofit/>
                  </a:bodyPr>
                  <a:lstStyle/>
                  <a:p>
                    <a:pPr defTabSz="821530">
                      <a:defRPr sz="3000">
                        <a:solidFill>
                          <a:srgbClr val="FFFFFF"/>
                        </a:solidFill>
                        <a:latin typeface="Helvetica Neue Medium"/>
                        <a:ea typeface="Helvetica Neue Medium"/>
                        <a:cs typeface="Helvetica Neue Medium"/>
                        <a:sym typeface="Helvetica Neue Medium"/>
                      </a:defRPr>
                    </a:pPr>
                  </a:p>
                </p:txBody>
              </p:sp>
              <p:sp>
                <p:nvSpPr>
                  <p:cNvPr id="975" name="Circle"/>
                  <p:cNvSpPr/>
                  <p:nvPr/>
                </p:nvSpPr>
                <p:spPr>
                  <a:xfrm rot="10800000">
                    <a:off x="837522" y="1739078"/>
                    <a:ext cx="202544" cy="202543"/>
                  </a:xfrm>
                  <a:prstGeom prst="ellipse">
                    <a:avLst/>
                  </a:prstGeom>
                  <a:solidFill>
                    <a:srgbClr val="375D7E"/>
                  </a:solidFill>
                  <a:ln w="38100" cap="flat">
                    <a:solidFill>
                      <a:srgbClr val="FFFFFF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71436" tIns="71436" rIns="71436" bIns="71436" numCol="1" anchor="ctr">
                    <a:noAutofit/>
                  </a:bodyPr>
                  <a:lstStyle/>
                  <a:p>
                    <a:pPr defTabSz="821530">
                      <a:defRPr sz="3000">
                        <a:solidFill>
                          <a:srgbClr val="FFFFFF"/>
                        </a:solidFill>
                        <a:latin typeface="Helvetica Neue Medium"/>
                        <a:ea typeface="Helvetica Neue Medium"/>
                        <a:cs typeface="Helvetica Neue Medium"/>
                        <a:sym typeface="Helvetica Neue Medium"/>
                      </a:defRPr>
                    </a:pPr>
                  </a:p>
                </p:txBody>
              </p:sp>
            </p:grpSp>
            <p:grpSp>
              <p:nvGrpSpPr>
                <p:cNvPr id="1005" name="Group"/>
                <p:cNvGrpSpPr/>
                <p:nvPr/>
              </p:nvGrpSpPr>
              <p:grpSpPr>
                <a:xfrm rot="4819532">
                  <a:off x="151037" y="2779902"/>
                  <a:ext cx="1937536" cy="1941621"/>
                  <a:chOff x="0" y="0"/>
                  <a:chExt cx="1937534" cy="1941620"/>
                </a:xfrm>
              </p:grpSpPr>
              <p:sp>
                <p:nvSpPr>
                  <p:cNvPr id="977" name="Line"/>
                  <p:cNvSpPr/>
                  <p:nvPr/>
                </p:nvSpPr>
                <p:spPr>
                  <a:xfrm flipH="1" flipV="1">
                    <a:off x="365019" y="376520"/>
                    <a:ext cx="1444626" cy="594691"/>
                  </a:xfrm>
                  <a:prstGeom prst="line">
                    <a:avLst/>
                  </a:prstGeom>
                  <a:noFill/>
                  <a:ln w="88900" cap="flat">
                    <a:solidFill>
                      <a:srgbClr val="D6D6D6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8" tIns="45718" rIns="45718" bIns="45718" numCol="1" anchor="t">
                    <a:noAutofit/>
                  </a:bodyPr>
                  <a:lstStyle/>
                  <a:p>
                    <a:pPr defTabSz="821530">
                      <a:defRPr sz="5000">
                        <a:solidFill>
                          <a:srgbClr val="000000"/>
                        </a:solidFill>
                        <a:latin typeface="Helvetica Light"/>
                        <a:ea typeface="Helvetica Light"/>
                        <a:cs typeface="Helvetica Light"/>
                        <a:sym typeface="Helvetica Light"/>
                      </a:defRPr>
                    </a:pPr>
                  </a:p>
                </p:txBody>
              </p:sp>
              <p:sp>
                <p:nvSpPr>
                  <p:cNvPr id="978" name="Line"/>
                  <p:cNvSpPr/>
                  <p:nvPr/>
                </p:nvSpPr>
                <p:spPr>
                  <a:xfrm flipH="1" flipV="1">
                    <a:off x="365020" y="376521"/>
                    <a:ext cx="1194938" cy="1194938"/>
                  </a:xfrm>
                  <a:prstGeom prst="line">
                    <a:avLst/>
                  </a:prstGeom>
                  <a:noFill/>
                  <a:ln w="88900" cap="flat">
                    <a:solidFill>
                      <a:srgbClr val="D6D6D6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8" tIns="45718" rIns="45718" bIns="45718" numCol="1" anchor="t">
                    <a:noAutofit/>
                  </a:bodyPr>
                  <a:lstStyle/>
                  <a:p>
                    <a:pPr defTabSz="821530">
                      <a:defRPr sz="5000">
                        <a:solidFill>
                          <a:srgbClr val="000000"/>
                        </a:solidFill>
                        <a:latin typeface="Helvetica Light"/>
                        <a:ea typeface="Helvetica Light"/>
                        <a:cs typeface="Helvetica Light"/>
                        <a:sym typeface="Helvetica Light"/>
                      </a:defRPr>
                    </a:pPr>
                  </a:p>
                </p:txBody>
              </p:sp>
              <p:sp>
                <p:nvSpPr>
                  <p:cNvPr id="979" name="Line"/>
                  <p:cNvSpPr/>
                  <p:nvPr/>
                </p:nvSpPr>
                <p:spPr>
                  <a:xfrm flipV="1">
                    <a:off x="951952" y="1567836"/>
                    <a:ext cx="643425" cy="269087"/>
                  </a:xfrm>
                  <a:prstGeom prst="line">
                    <a:avLst/>
                  </a:prstGeom>
                  <a:noFill/>
                  <a:ln w="88900" cap="flat">
                    <a:solidFill>
                      <a:srgbClr val="D6D6D6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8" tIns="45718" rIns="45718" bIns="45718" numCol="1" anchor="t">
                    <a:noAutofit/>
                  </a:bodyPr>
                  <a:lstStyle/>
                  <a:p>
                    <a:pPr defTabSz="821530">
                      <a:defRPr sz="5000">
                        <a:solidFill>
                          <a:srgbClr val="000000"/>
                        </a:solidFill>
                        <a:latin typeface="Helvetica Light"/>
                        <a:ea typeface="Helvetica Light"/>
                        <a:cs typeface="Helvetica Light"/>
                        <a:sym typeface="Helvetica Light"/>
                      </a:defRPr>
                    </a:pPr>
                  </a:p>
                </p:txBody>
              </p:sp>
              <p:sp>
                <p:nvSpPr>
                  <p:cNvPr id="980" name="Line"/>
                  <p:cNvSpPr/>
                  <p:nvPr/>
                </p:nvSpPr>
                <p:spPr>
                  <a:xfrm>
                    <a:off x="159309" y="1007349"/>
                    <a:ext cx="805783" cy="805784"/>
                  </a:xfrm>
                  <a:prstGeom prst="line">
                    <a:avLst/>
                  </a:prstGeom>
                  <a:noFill/>
                  <a:ln w="88900" cap="flat">
                    <a:solidFill>
                      <a:srgbClr val="D6D6D6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8" tIns="45718" rIns="45718" bIns="45718" numCol="1" anchor="t">
                    <a:noAutofit/>
                  </a:bodyPr>
                  <a:lstStyle/>
                  <a:p>
                    <a:pPr defTabSz="821530">
                      <a:defRPr sz="5000">
                        <a:solidFill>
                          <a:srgbClr val="000000"/>
                        </a:solidFill>
                        <a:latin typeface="Helvetica Light"/>
                        <a:ea typeface="Helvetica Light"/>
                        <a:cs typeface="Helvetica Light"/>
                        <a:sym typeface="Helvetica Light"/>
                      </a:defRPr>
                    </a:pPr>
                  </a:p>
                </p:txBody>
              </p:sp>
              <p:sp>
                <p:nvSpPr>
                  <p:cNvPr id="981" name="Line"/>
                  <p:cNvSpPr/>
                  <p:nvPr/>
                </p:nvSpPr>
                <p:spPr>
                  <a:xfrm flipH="1" flipV="1">
                    <a:off x="1578981" y="362365"/>
                    <a:ext cx="286493" cy="621138"/>
                  </a:xfrm>
                  <a:prstGeom prst="line">
                    <a:avLst/>
                  </a:prstGeom>
                  <a:noFill/>
                  <a:ln w="88900" cap="flat">
                    <a:solidFill>
                      <a:srgbClr val="D6D6D6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8" tIns="45718" rIns="45718" bIns="45718" numCol="1" anchor="t">
                    <a:noAutofit/>
                  </a:bodyPr>
                  <a:lstStyle/>
                  <a:p>
                    <a:pPr defTabSz="821530">
                      <a:defRPr sz="5000">
                        <a:solidFill>
                          <a:srgbClr val="000000"/>
                        </a:solidFill>
                        <a:latin typeface="Helvetica Light"/>
                        <a:ea typeface="Helvetica Light"/>
                        <a:cs typeface="Helvetica Light"/>
                        <a:sym typeface="Helvetica Light"/>
                      </a:defRPr>
                    </a:pPr>
                  </a:p>
                </p:txBody>
              </p:sp>
              <p:sp>
                <p:nvSpPr>
                  <p:cNvPr id="982" name="Line"/>
                  <p:cNvSpPr/>
                  <p:nvPr/>
                </p:nvSpPr>
                <p:spPr>
                  <a:xfrm>
                    <a:off x="118523" y="988595"/>
                    <a:ext cx="1716784" cy="1"/>
                  </a:xfrm>
                  <a:prstGeom prst="line">
                    <a:avLst/>
                  </a:prstGeom>
                  <a:noFill/>
                  <a:ln w="88900" cap="flat">
                    <a:solidFill>
                      <a:srgbClr val="D6D6D6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8" tIns="45718" rIns="45718" bIns="45718" numCol="1" anchor="t">
                    <a:noAutofit/>
                  </a:bodyPr>
                  <a:lstStyle/>
                  <a:p>
                    <a:pPr defTabSz="821530">
                      <a:defRPr sz="5000">
                        <a:solidFill>
                          <a:srgbClr val="000000"/>
                        </a:solidFill>
                        <a:latin typeface="Helvetica Light"/>
                        <a:ea typeface="Helvetica Light"/>
                        <a:cs typeface="Helvetica Light"/>
                        <a:sym typeface="Helvetica Light"/>
                      </a:defRPr>
                    </a:pPr>
                  </a:p>
                </p:txBody>
              </p:sp>
              <p:sp>
                <p:nvSpPr>
                  <p:cNvPr id="983" name="Line"/>
                  <p:cNvSpPr/>
                  <p:nvPr/>
                </p:nvSpPr>
                <p:spPr>
                  <a:xfrm>
                    <a:off x="364235" y="1578470"/>
                    <a:ext cx="1212609" cy="1"/>
                  </a:xfrm>
                  <a:prstGeom prst="line">
                    <a:avLst/>
                  </a:prstGeom>
                  <a:noFill/>
                  <a:ln w="76200" cap="flat">
                    <a:solidFill>
                      <a:srgbClr val="D6D6D6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8" tIns="45718" rIns="45718" bIns="45718" numCol="1" anchor="t">
                    <a:noAutofit/>
                  </a:bodyPr>
                  <a:lstStyle/>
                  <a:p>
                    <a:pPr defTabSz="821530">
                      <a:defRPr sz="5000">
                        <a:solidFill>
                          <a:srgbClr val="000000"/>
                        </a:solidFill>
                        <a:latin typeface="Helvetica Light"/>
                        <a:ea typeface="Helvetica Light"/>
                        <a:cs typeface="Helvetica Light"/>
                        <a:sym typeface="Helvetica Light"/>
                      </a:defRPr>
                    </a:pPr>
                  </a:p>
                </p:txBody>
              </p:sp>
              <p:sp>
                <p:nvSpPr>
                  <p:cNvPr id="984" name="Line"/>
                  <p:cNvSpPr/>
                  <p:nvPr/>
                </p:nvSpPr>
                <p:spPr>
                  <a:xfrm flipH="1" flipV="1">
                    <a:off x="1010698" y="167286"/>
                    <a:ext cx="600876" cy="1464265"/>
                  </a:xfrm>
                  <a:prstGeom prst="line">
                    <a:avLst/>
                  </a:prstGeom>
                  <a:noFill/>
                  <a:ln w="88900" cap="flat">
                    <a:solidFill>
                      <a:srgbClr val="D6D6D6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8" tIns="45718" rIns="45718" bIns="45718" numCol="1" anchor="t">
                    <a:noAutofit/>
                  </a:bodyPr>
                  <a:lstStyle/>
                  <a:p>
                    <a:pPr defTabSz="821530">
                      <a:defRPr sz="5000">
                        <a:solidFill>
                          <a:srgbClr val="000000"/>
                        </a:solidFill>
                        <a:latin typeface="Helvetica Light"/>
                        <a:ea typeface="Helvetica Light"/>
                        <a:cs typeface="Helvetica Light"/>
                        <a:sym typeface="Helvetica Light"/>
                      </a:defRPr>
                    </a:pPr>
                  </a:p>
                </p:txBody>
              </p:sp>
              <p:sp>
                <p:nvSpPr>
                  <p:cNvPr id="985" name="Line"/>
                  <p:cNvSpPr/>
                  <p:nvPr/>
                </p:nvSpPr>
                <p:spPr>
                  <a:xfrm flipH="1" flipV="1">
                    <a:off x="945065" y="71650"/>
                    <a:ext cx="916946" cy="916946"/>
                  </a:xfrm>
                  <a:prstGeom prst="line">
                    <a:avLst/>
                  </a:prstGeom>
                  <a:noFill/>
                  <a:ln w="88900" cap="flat">
                    <a:solidFill>
                      <a:srgbClr val="D6D6D6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8" tIns="45718" rIns="45718" bIns="45718" numCol="1" anchor="t">
                    <a:noAutofit/>
                  </a:bodyPr>
                  <a:lstStyle/>
                  <a:p>
                    <a:pPr defTabSz="821530">
                      <a:defRPr sz="5000">
                        <a:solidFill>
                          <a:srgbClr val="000000"/>
                        </a:solidFill>
                        <a:latin typeface="Helvetica Light"/>
                        <a:ea typeface="Helvetica Light"/>
                        <a:cs typeface="Helvetica Light"/>
                        <a:sym typeface="Helvetica Light"/>
                      </a:defRPr>
                    </a:pPr>
                  </a:p>
                </p:txBody>
              </p:sp>
              <p:sp>
                <p:nvSpPr>
                  <p:cNvPr id="986" name="Line"/>
                  <p:cNvSpPr/>
                  <p:nvPr/>
                </p:nvSpPr>
                <p:spPr>
                  <a:xfrm flipV="1">
                    <a:off x="938867" y="125446"/>
                    <a:ext cx="33753" cy="1697619"/>
                  </a:xfrm>
                  <a:prstGeom prst="line">
                    <a:avLst/>
                  </a:prstGeom>
                  <a:noFill/>
                  <a:ln w="88900" cap="flat">
                    <a:solidFill>
                      <a:srgbClr val="D6D6D6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8" tIns="45718" rIns="45718" bIns="45718" numCol="1" anchor="t">
                    <a:noAutofit/>
                  </a:bodyPr>
                  <a:lstStyle/>
                  <a:p>
                    <a:pPr defTabSz="821530">
                      <a:defRPr sz="5000">
                        <a:solidFill>
                          <a:srgbClr val="000000"/>
                        </a:solidFill>
                        <a:latin typeface="Helvetica Light"/>
                        <a:ea typeface="Helvetica Light"/>
                        <a:cs typeface="Helvetica Light"/>
                        <a:sym typeface="Helvetica Light"/>
                      </a:defRPr>
                    </a:pPr>
                  </a:p>
                </p:txBody>
              </p:sp>
              <p:sp>
                <p:nvSpPr>
                  <p:cNvPr id="987" name="Line"/>
                  <p:cNvSpPr/>
                  <p:nvPr/>
                </p:nvSpPr>
                <p:spPr>
                  <a:xfrm flipH="1" flipV="1">
                    <a:off x="1043746" y="116494"/>
                    <a:ext cx="487017" cy="221311"/>
                  </a:xfrm>
                  <a:prstGeom prst="line">
                    <a:avLst/>
                  </a:prstGeom>
                  <a:noFill/>
                  <a:ln w="88900" cap="flat">
                    <a:solidFill>
                      <a:srgbClr val="D6D6D6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8" tIns="45718" rIns="45718" bIns="45718" numCol="1" anchor="t">
                    <a:noAutofit/>
                  </a:bodyPr>
                  <a:lstStyle/>
                  <a:p>
                    <a:pPr defTabSz="821530">
                      <a:defRPr sz="5000">
                        <a:solidFill>
                          <a:srgbClr val="000000"/>
                        </a:solidFill>
                        <a:latin typeface="Helvetica Light"/>
                        <a:ea typeface="Helvetica Light"/>
                        <a:cs typeface="Helvetica Light"/>
                        <a:sym typeface="Helvetica Light"/>
                      </a:defRPr>
                    </a:pPr>
                  </a:p>
                </p:txBody>
              </p:sp>
              <p:sp>
                <p:nvSpPr>
                  <p:cNvPr id="988" name="Line"/>
                  <p:cNvSpPr/>
                  <p:nvPr/>
                </p:nvSpPr>
                <p:spPr>
                  <a:xfrm flipH="1">
                    <a:off x="979053" y="1012203"/>
                    <a:ext cx="848969" cy="788425"/>
                  </a:xfrm>
                  <a:prstGeom prst="line">
                    <a:avLst/>
                  </a:prstGeom>
                  <a:noFill/>
                  <a:ln w="88900" cap="flat">
                    <a:solidFill>
                      <a:srgbClr val="D6D6D6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8" tIns="45718" rIns="45718" bIns="45718" numCol="1" anchor="t">
                    <a:noAutofit/>
                  </a:bodyPr>
                  <a:lstStyle/>
                  <a:p>
                    <a:pPr defTabSz="821530">
                      <a:defRPr sz="5000">
                        <a:solidFill>
                          <a:srgbClr val="000000"/>
                        </a:solidFill>
                        <a:latin typeface="Helvetica Light"/>
                        <a:ea typeface="Helvetica Light"/>
                        <a:cs typeface="Helvetica Light"/>
                        <a:sym typeface="Helvetica Light"/>
                      </a:defRPr>
                    </a:pPr>
                  </a:p>
                </p:txBody>
              </p:sp>
              <p:sp>
                <p:nvSpPr>
                  <p:cNvPr id="989" name="Line"/>
                  <p:cNvSpPr/>
                  <p:nvPr/>
                </p:nvSpPr>
                <p:spPr>
                  <a:xfrm flipH="1">
                    <a:off x="968459" y="382351"/>
                    <a:ext cx="610412" cy="1399282"/>
                  </a:xfrm>
                  <a:prstGeom prst="line">
                    <a:avLst/>
                  </a:prstGeom>
                  <a:noFill/>
                  <a:ln w="88900" cap="flat">
                    <a:solidFill>
                      <a:srgbClr val="D6D6D6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8" tIns="45718" rIns="45718" bIns="45718" numCol="1" anchor="t">
                    <a:noAutofit/>
                  </a:bodyPr>
                  <a:lstStyle/>
                  <a:p>
                    <a:pPr defTabSz="821530">
                      <a:defRPr sz="5000">
                        <a:solidFill>
                          <a:srgbClr val="000000"/>
                        </a:solidFill>
                        <a:latin typeface="Helvetica Light"/>
                        <a:ea typeface="Helvetica Light"/>
                        <a:cs typeface="Helvetica Light"/>
                        <a:sym typeface="Helvetica Light"/>
                      </a:defRPr>
                    </a:pPr>
                  </a:p>
                </p:txBody>
              </p:sp>
              <p:sp>
                <p:nvSpPr>
                  <p:cNvPr id="990" name="Line"/>
                  <p:cNvSpPr/>
                  <p:nvPr/>
                </p:nvSpPr>
                <p:spPr>
                  <a:xfrm flipV="1">
                    <a:off x="118523" y="71650"/>
                    <a:ext cx="887354" cy="916946"/>
                  </a:xfrm>
                  <a:prstGeom prst="line">
                    <a:avLst/>
                  </a:prstGeom>
                  <a:noFill/>
                  <a:ln w="88900" cap="flat">
                    <a:solidFill>
                      <a:srgbClr val="D6D6D6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8" tIns="45718" rIns="45718" bIns="45718" numCol="1" anchor="t">
                    <a:noAutofit/>
                  </a:bodyPr>
                  <a:lstStyle/>
                  <a:p>
                    <a:pPr defTabSz="821530">
                      <a:defRPr sz="5000">
                        <a:solidFill>
                          <a:srgbClr val="000000"/>
                        </a:solidFill>
                        <a:latin typeface="Helvetica Light"/>
                        <a:ea typeface="Helvetica Light"/>
                        <a:cs typeface="Helvetica Light"/>
                        <a:sym typeface="Helvetica Light"/>
                      </a:defRPr>
                    </a:pPr>
                  </a:p>
                </p:txBody>
              </p:sp>
              <p:sp>
                <p:nvSpPr>
                  <p:cNvPr id="991" name="Line"/>
                  <p:cNvSpPr/>
                  <p:nvPr/>
                </p:nvSpPr>
                <p:spPr>
                  <a:xfrm flipV="1">
                    <a:off x="372829" y="181894"/>
                    <a:ext cx="578759" cy="1381952"/>
                  </a:xfrm>
                  <a:prstGeom prst="line">
                    <a:avLst/>
                  </a:prstGeom>
                  <a:noFill/>
                  <a:ln w="88900" cap="flat">
                    <a:solidFill>
                      <a:srgbClr val="D6D6D6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8" tIns="45718" rIns="45718" bIns="45718" numCol="1" anchor="t">
                    <a:noAutofit/>
                  </a:bodyPr>
                  <a:lstStyle/>
                  <a:p>
                    <a:pPr defTabSz="821530">
                      <a:defRPr sz="5000">
                        <a:solidFill>
                          <a:srgbClr val="000000"/>
                        </a:solidFill>
                        <a:latin typeface="Helvetica Light"/>
                        <a:ea typeface="Helvetica Light"/>
                        <a:cs typeface="Helvetica Light"/>
                        <a:sym typeface="Helvetica Light"/>
                      </a:defRPr>
                    </a:pPr>
                  </a:p>
                </p:txBody>
              </p:sp>
              <p:sp>
                <p:nvSpPr>
                  <p:cNvPr id="992" name="Line"/>
                  <p:cNvSpPr/>
                  <p:nvPr/>
                </p:nvSpPr>
                <p:spPr>
                  <a:xfrm flipH="1">
                    <a:off x="118575" y="368421"/>
                    <a:ext cx="247684" cy="618083"/>
                  </a:xfrm>
                  <a:prstGeom prst="line">
                    <a:avLst/>
                  </a:prstGeom>
                  <a:noFill/>
                  <a:ln w="88900" cap="flat">
                    <a:solidFill>
                      <a:srgbClr val="D6D6D6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8" tIns="45718" rIns="45718" bIns="45718" numCol="1" anchor="t">
                    <a:noAutofit/>
                  </a:bodyPr>
                  <a:lstStyle/>
                  <a:p>
                    <a:pPr defTabSz="821530">
                      <a:defRPr sz="5000">
                        <a:solidFill>
                          <a:srgbClr val="000000"/>
                        </a:solidFill>
                        <a:latin typeface="Helvetica Light"/>
                        <a:ea typeface="Helvetica Light"/>
                        <a:cs typeface="Helvetica Light"/>
                        <a:sym typeface="Helvetica Light"/>
                      </a:defRPr>
                    </a:pPr>
                  </a:p>
                </p:txBody>
              </p:sp>
              <p:sp>
                <p:nvSpPr>
                  <p:cNvPr id="993" name="Line"/>
                  <p:cNvSpPr/>
                  <p:nvPr/>
                </p:nvSpPr>
                <p:spPr>
                  <a:xfrm flipV="1">
                    <a:off x="352585" y="92606"/>
                    <a:ext cx="643425" cy="269087"/>
                  </a:xfrm>
                  <a:prstGeom prst="line">
                    <a:avLst/>
                  </a:prstGeom>
                  <a:noFill/>
                  <a:ln w="88900" cap="flat">
                    <a:solidFill>
                      <a:srgbClr val="D6D6D6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8" tIns="45718" rIns="45718" bIns="45718" numCol="1" anchor="t">
                    <a:noAutofit/>
                  </a:bodyPr>
                  <a:lstStyle/>
                  <a:p>
                    <a:pPr defTabSz="821530">
                      <a:defRPr sz="5000">
                        <a:solidFill>
                          <a:srgbClr val="000000"/>
                        </a:solidFill>
                        <a:latin typeface="Helvetica Light"/>
                        <a:ea typeface="Helvetica Light"/>
                        <a:cs typeface="Helvetica Light"/>
                        <a:sym typeface="Helvetica Light"/>
                      </a:defRPr>
                    </a:pPr>
                  </a:p>
                </p:txBody>
              </p:sp>
              <p:sp>
                <p:nvSpPr>
                  <p:cNvPr id="994" name="Line"/>
                  <p:cNvSpPr/>
                  <p:nvPr/>
                </p:nvSpPr>
                <p:spPr>
                  <a:xfrm flipV="1">
                    <a:off x="361165" y="376520"/>
                    <a:ext cx="1" cy="1195471"/>
                  </a:xfrm>
                  <a:prstGeom prst="line">
                    <a:avLst/>
                  </a:prstGeom>
                  <a:noFill/>
                  <a:ln w="88900" cap="flat">
                    <a:solidFill>
                      <a:srgbClr val="D6D6D6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8" tIns="45718" rIns="45718" bIns="45718" numCol="1" anchor="t">
                    <a:noAutofit/>
                  </a:bodyPr>
                  <a:lstStyle/>
                  <a:p>
                    <a:pPr defTabSz="821530">
                      <a:defRPr sz="5000">
                        <a:solidFill>
                          <a:srgbClr val="000000"/>
                        </a:solidFill>
                        <a:latin typeface="Helvetica Light"/>
                        <a:ea typeface="Helvetica Light"/>
                        <a:cs typeface="Helvetica Light"/>
                        <a:sym typeface="Helvetica Light"/>
                      </a:defRPr>
                    </a:pPr>
                  </a:p>
                </p:txBody>
              </p:sp>
              <p:sp>
                <p:nvSpPr>
                  <p:cNvPr id="995" name="Circle"/>
                  <p:cNvSpPr/>
                  <p:nvPr/>
                </p:nvSpPr>
                <p:spPr>
                  <a:xfrm>
                    <a:off x="844608" y="0"/>
                    <a:ext cx="251863" cy="251862"/>
                  </a:xfrm>
                  <a:prstGeom prst="ellipse">
                    <a:avLst/>
                  </a:prstGeom>
                  <a:solidFill>
                    <a:srgbClr val="50D8FF"/>
                  </a:solidFill>
                  <a:ln w="38100" cap="flat">
                    <a:solidFill>
                      <a:srgbClr val="6FAEC4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71436" tIns="71436" rIns="71436" bIns="71436" numCol="1" anchor="ctr">
                    <a:noAutofit/>
                  </a:bodyPr>
                  <a:lstStyle/>
                  <a:p>
                    <a:pPr defTabSz="821530">
                      <a:defRPr sz="3000">
                        <a:solidFill>
                          <a:srgbClr val="FFFFFF"/>
                        </a:solidFill>
                        <a:latin typeface="Helvetica Neue Medium"/>
                        <a:ea typeface="Helvetica Neue Medium"/>
                        <a:cs typeface="Helvetica Neue Medium"/>
                        <a:sym typeface="Helvetica Neue Medium"/>
                      </a:defRPr>
                    </a:pPr>
                  </a:p>
                </p:txBody>
              </p:sp>
              <p:sp>
                <p:nvSpPr>
                  <p:cNvPr id="996" name="Circle"/>
                  <p:cNvSpPr/>
                  <p:nvPr/>
                </p:nvSpPr>
                <p:spPr>
                  <a:xfrm>
                    <a:off x="259894" y="277864"/>
                    <a:ext cx="202544" cy="202544"/>
                  </a:xfrm>
                  <a:prstGeom prst="ellipse">
                    <a:avLst/>
                  </a:prstGeom>
                  <a:solidFill>
                    <a:srgbClr val="FF9145"/>
                  </a:solidFill>
                  <a:ln w="38100" cap="flat">
                    <a:solidFill>
                      <a:srgbClr val="FFFFFF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71436" tIns="71436" rIns="71436" bIns="71436" numCol="1" anchor="ctr">
                    <a:noAutofit/>
                  </a:bodyPr>
                  <a:lstStyle/>
                  <a:p>
                    <a:pPr defTabSz="821530">
                      <a:defRPr sz="3000">
                        <a:solidFill>
                          <a:srgbClr val="FFFFFF"/>
                        </a:solidFill>
                        <a:latin typeface="Helvetica Neue Medium"/>
                        <a:ea typeface="Helvetica Neue Medium"/>
                        <a:cs typeface="Helvetica Neue Medium"/>
                        <a:sym typeface="Helvetica Neue Medium"/>
                      </a:defRPr>
                    </a:pPr>
                  </a:p>
                </p:txBody>
              </p:sp>
              <p:sp>
                <p:nvSpPr>
                  <p:cNvPr id="997" name="Line"/>
                  <p:cNvSpPr/>
                  <p:nvPr/>
                </p:nvSpPr>
                <p:spPr>
                  <a:xfrm flipH="1" flipV="1">
                    <a:off x="99170" y="977662"/>
                    <a:ext cx="286493" cy="621139"/>
                  </a:xfrm>
                  <a:prstGeom prst="line">
                    <a:avLst/>
                  </a:prstGeom>
                  <a:noFill/>
                  <a:ln w="88900" cap="flat">
                    <a:solidFill>
                      <a:srgbClr val="D6D6D6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8" tIns="45718" rIns="45718" bIns="45718" numCol="1" anchor="t">
                    <a:noAutofit/>
                  </a:bodyPr>
                  <a:lstStyle/>
                  <a:p>
                    <a:pPr defTabSz="821530">
                      <a:defRPr sz="5000">
                        <a:solidFill>
                          <a:srgbClr val="000000"/>
                        </a:solidFill>
                        <a:latin typeface="Helvetica Light"/>
                        <a:ea typeface="Helvetica Light"/>
                        <a:cs typeface="Helvetica Light"/>
                        <a:sym typeface="Helvetica Light"/>
                      </a:defRPr>
                    </a:pPr>
                  </a:p>
                </p:txBody>
              </p:sp>
              <p:sp>
                <p:nvSpPr>
                  <p:cNvPr id="998" name="Circle"/>
                  <p:cNvSpPr/>
                  <p:nvPr/>
                </p:nvSpPr>
                <p:spPr>
                  <a:xfrm>
                    <a:off x="0" y="872407"/>
                    <a:ext cx="232134" cy="232136"/>
                  </a:xfrm>
                  <a:prstGeom prst="ellipse">
                    <a:avLst/>
                  </a:prstGeom>
                  <a:solidFill>
                    <a:srgbClr val="FF1712"/>
                  </a:solidFill>
                  <a:ln w="38100" cap="flat">
                    <a:solidFill>
                      <a:srgbClr val="FFFFFF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71436" tIns="71436" rIns="71436" bIns="71436" numCol="1" anchor="ctr">
                    <a:noAutofit/>
                  </a:bodyPr>
                  <a:lstStyle/>
                  <a:p>
                    <a:pPr defTabSz="821530">
                      <a:defRPr sz="3000">
                        <a:solidFill>
                          <a:srgbClr val="FFFFFF"/>
                        </a:solidFill>
                        <a:latin typeface="Helvetica Neue Medium"/>
                        <a:ea typeface="Helvetica Neue Medium"/>
                        <a:cs typeface="Helvetica Neue Medium"/>
                        <a:sym typeface="Helvetica Neue Medium"/>
                      </a:defRPr>
                    </a:pPr>
                  </a:p>
                </p:txBody>
              </p:sp>
              <p:sp>
                <p:nvSpPr>
                  <p:cNvPr id="999" name="Circle"/>
                  <p:cNvSpPr/>
                  <p:nvPr/>
                </p:nvSpPr>
                <p:spPr>
                  <a:xfrm>
                    <a:off x="256516" y="1477198"/>
                    <a:ext cx="202543" cy="202544"/>
                  </a:xfrm>
                  <a:prstGeom prst="ellipse">
                    <a:avLst/>
                  </a:prstGeom>
                  <a:solidFill>
                    <a:srgbClr val="375D7E"/>
                  </a:solidFill>
                  <a:ln w="38100" cap="flat">
                    <a:solidFill>
                      <a:srgbClr val="FFFFFF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71436" tIns="71436" rIns="71436" bIns="71436" numCol="1" anchor="ctr">
                    <a:noAutofit/>
                  </a:bodyPr>
                  <a:lstStyle/>
                  <a:p>
                    <a:pPr defTabSz="821530">
                      <a:defRPr sz="3000">
                        <a:solidFill>
                          <a:srgbClr val="FFFFFF"/>
                        </a:solidFill>
                        <a:latin typeface="Helvetica Neue Medium"/>
                        <a:ea typeface="Helvetica Neue Medium"/>
                        <a:cs typeface="Helvetica Neue Medium"/>
                        <a:sym typeface="Helvetica Neue Medium"/>
                      </a:defRPr>
                    </a:pPr>
                  </a:p>
                </p:txBody>
              </p:sp>
              <p:sp>
                <p:nvSpPr>
                  <p:cNvPr id="1000" name="Circle"/>
                  <p:cNvSpPr/>
                  <p:nvPr/>
                </p:nvSpPr>
                <p:spPr>
                  <a:xfrm rot="10800000">
                    <a:off x="1499744" y="295126"/>
                    <a:ext cx="168020" cy="168020"/>
                  </a:xfrm>
                  <a:prstGeom prst="ellipse">
                    <a:avLst/>
                  </a:prstGeom>
                  <a:solidFill>
                    <a:srgbClr val="EA4E3C"/>
                  </a:solidFill>
                  <a:ln w="38100" cap="flat">
                    <a:solidFill>
                      <a:srgbClr val="FFFFFF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71436" tIns="71436" rIns="71436" bIns="71436" numCol="1" anchor="ctr">
                    <a:noAutofit/>
                  </a:bodyPr>
                  <a:lstStyle/>
                  <a:p>
                    <a:pPr defTabSz="821530">
                      <a:defRPr sz="3000">
                        <a:solidFill>
                          <a:srgbClr val="FFFFFF"/>
                        </a:solidFill>
                        <a:latin typeface="Helvetica Neue Medium"/>
                        <a:ea typeface="Helvetica Neue Medium"/>
                        <a:cs typeface="Helvetica Neue Medium"/>
                        <a:sym typeface="Helvetica Neue Medium"/>
                      </a:defRPr>
                    </a:pPr>
                  </a:p>
                </p:txBody>
              </p:sp>
              <p:sp>
                <p:nvSpPr>
                  <p:cNvPr id="1001" name="Line"/>
                  <p:cNvSpPr/>
                  <p:nvPr/>
                </p:nvSpPr>
                <p:spPr>
                  <a:xfrm flipV="1">
                    <a:off x="1601675" y="977090"/>
                    <a:ext cx="264442" cy="613961"/>
                  </a:xfrm>
                  <a:prstGeom prst="line">
                    <a:avLst/>
                  </a:prstGeom>
                  <a:noFill/>
                  <a:ln w="88900" cap="flat">
                    <a:solidFill>
                      <a:srgbClr val="D6D6D6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8" tIns="45718" rIns="45718" bIns="45718" numCol="1" anchor="t">
                    <a:noAutofit/>
                  </a:bodyPr>
                  <a:lstStyle/>
                  <a:p>
                    <a:pPr defTabSz="821530">
                      <a:defRPr sz="5000">
                        <a:solidFill>
                          <a:srgbClr val="000000"/>
                        </a:solidFill>
                        <a:latin typeface="Helvetica Light"/>
                        <a:ea typeface="Helvetica Light"/>
                        <a:cs typeface="Helvetica Light"/>
                        <a:sym typeface="Helvetica Light"/>
                      </a:defRPr>
                    </a:pPr>
                  </a:p>
                </p:txBody>
              </p:sp>
              <p:sp>
                <p:nvSpPr>
                  <p:cNvPr id="1002" name="Circle"/>
                  <p:cNvSpPr/>
                  <p:nvPr/>
                </p:nvSpPr>
                <p:spPr>
                  <a:xfrm rot="10800000">
                    <a:off x="1769515" y="914564"/>
                    <a:ext cx="168020" cy="168020"/>
                  </a:xfrm>
                  <a:prstGeom prst="ellipse">
                    <a:avLst/>
                  </a:prstGeom>
                  <a:solidFill>
                    <a:srgbClr val="375D7E"/>
                  </a:solidFill>
                  <a:ln w="38100" cap="flat">
                    <a:solidFill>
                      <a:srgbClr val="FFFFFF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71436" tIns="71436" rIns="71436" bIns="71436" numCol="1" anchor="ctr">
                    <a:noAutofit/>
                  </a:bodyPr>
                  <a:lstStyle/>
                  <a:p>
                    <a:pPr defTabSz="821530">
                      <a:defRPr sz="3000">
                        <a:solidFill>
                          <a:srgbClr val="FFFFFF"/>
                        </a:solidFill>
                        <a:latin typeface="Helvetica Neue Medium"/>
                        <a:ea typeface="Helvetica Neue Medium"/>
                        <a:cs typeface="Helvetica Neue Medium"/>
                        <a:sym typeface="Helvetica Neue Medium"/>
                      </a:defRPr>
                    </a:pPr>
                  </a:p>
                </p:txBody>
              </p:sp>
              <p:sp>
                <p:nvSpPr>
                  <p:cNvPr id="1003" name="Circle"/>
                  <p:cNvSpPr/>
                  <p:nvPr/>
                </p:nvSpPr>
                <p:spPr>
                  <a:xfrm rot="10800000">
                    <a:off x="1501748" y="1512364"/>
                    <a:ext cx="168020" cy="168020"/>
                  </a:xfrm>
                  <a:prstGeom prst="ellipse">
                    <a:avLst/>
                  </a:prstGeom>
                  <a:solidFill>
                    <a:srgbClr val="375D7E"/>
                  </a:solidFill>
                  <a:ln w="38100" cap="flat">
                    <a:solidFill>
                      <a:srgbClr val="FFFFFF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71436" tIns="71436" rIns="71436" bIns="71436" numCol="1" anchor="ctr">
                    <a:noAutofit/>
                  </a:bodyPr>
                  <a:lstStyle/>
                  <a:p>
                    <a:pPr defTabSz="821530">
                      <a:defRPr sz="3000">
                        <a:solidFill>
                          <a:srgbClr val="FFFFFF"/>
                        </a:solidFill>
                        <a:latin typeface="Helvetica Neue Medium"/>
                        <a:ea typeface="Helvetica Neue Medium"/>
                        <a:cs typeface="Helvetica Neue Medium"/>
                        <a:sym typeface="Helvetica Neue Medium"/>
                      </a:defRPr>
                    </a:pPr>
                  </a:p>
                </p:txBody>
              </p:sp>
              <p:sp>
                <p:nvSpPr>
                  <p:cNvPr id="1004" name="Circle"/>
                  <p:cNvSpPr/>
                  <p:nvPr/>
                </p:nvSpPr>
                <p:spPr>
                  <a:xfrm rot="10800000">
                    <a:off x="837522" y="1739078"/>
                    <a:ext cx="202544" cy="202543"/>
                  </a:xfrm>
                  <a:prstGeom prst="ellipse">
                    <a:avLst/>
                  </a:prstGeom>
                  <a:solidFill>
                    <a:srgbClr val="375D7E"/>
                  </a:solidFill>
                  <a:ln w="38100" cap="flat">
                    <a:solidFill>
                      <a:srgbClr val="FFFFFF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71436" tIns="71436" rIns="71436" bIns="71436" numCol="1" anchor="ctr">
                    <a:noAutofit/>
                  </a:bodyPr>
                  <a:lstStyle/>
                  <a:p>
                    <a:pPr defTabSz="821530">
                      <a:defRPr sz="3000">
                        <a:solidFill>
                          <a:srgbClr val="FFFFFF"/>
                        </a:solidFill>
                        <a:latin typeface="Helvetica Neue Medium"/>
                        <a:ea typeface="Helvetica Neue Medium"/>
                        <a:cs typeface="Helvetica Neue Medium"/>
                        <a:sym typeface="Helvetica Neue Medium"/>
                      </a:defRPr>
                    </a:pPr>
                  </a:p>
                </p:txBody>
              </p:sp>
            </p:grpSp>
            <p:grpSp>
              <p:nvGrpSpPr>
                <p:cNvPr id="1034" name="Group"/>
                <p:cNvGrpSpPr/>
                <p:nvPr/>
              </p:nvGrpSpPr>
              <p:grpSpPr>
                <a:xfrm rot="8471557">
                  <a:off x="1708477" y="505684"/>
                  <a:ext cx="1937536" cy="1941621"/>
                  <a:chOff x="0" y="0"/>
                  <a:chExt cx="1937534" cy="1941620"/>
                </a:xfrm>
              </p:grpSpPr>
              <p:sp>
                <p:nvSpPr>
                  <p:cNvPr id="1006" name="Line"/>
                  <p:cNvSpPr/>
                  <p:nvPr/>
                </p:nvSpPr>
                <p:spPr>
                  <a:xfrm flipH="1" flipV="1">
                    <a:off x="365019" y="376520"/>
                    <a:ext cx="1444626" cy="594691"/>
                  </a:xfrm>
                  <a:prstGeom prst="line">
                    <a:avLst/>
                  </a:prstGeom>
                  <a:noFill/>
                  <a:ln w="88900" cap="flat">
                    <a:solidFill>
                      <a:srgbClr val="D6D6D6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8" tIns="45718" rIns="45718" bIns="45718" numCol="1" anchor="t">
                    <a:noAutofit/>
                  </a:bodyPr>
                  <a:lstStyle/>
                  <a:p>
                    <a:pPr defTabSz="821530">
                      <a:defRPr sz="5000">
                        <a:solidFill>
                          <a:srgbClr val="000000"/>
                        </a:solidFill>
                        <a:latin typeface="Helvetica Light"/>
                        <a:ea typeface="Helvetica Light"/>
                        <a:cs typeface="Helvetica Light"/>
                        <a:sym typeface="Helvetica Light"/>
                      </a:defRPr>
                    </a:pPr>
                  </a:p>
                </p:txBody>
              </p:sp>
              <p:sp>
                <p:nvSpPr>
                  <p:cNvPr id="1007" name="Line"/>
                  <p:cNvSpPr/>
                  <p:nvPr/>
                </p:nvSpPr>
                <p:spPr>
                  <a:xfrm flipH="1" flipV="1">
                    <a:off x="365020" y="376521"/>
                    <a:ext cx="1194938" cy="1194938"/>
                  </a:xfrm>
                  <a:prstGeom prst="line">
                    <a:avLst/>
                  </a:prstGeom>
                  <a:noFill/>
                  <a:ln w="88900" cap="flat">
                    <a:solidFill>
                      <a:srgbClr val="D6D6D6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8" tIns="45718" rIns="45718" bIns="45718" numCol="1" anchor="t">
                    <a:noAutofit/>
                  </a:bodyPr>
                  <a:lstStyle/>
                  <a:p>
                    <a:pPr defTabSz="821530">
                      <a:defRPr sz="5000">
                        <a:solidFill>
                          <a:srgbClr val="000000"/>
                        </a:solidFill>
                        <a:latin typeface="Helvetica Light"/>
                        <a:ea typeface="Helvetica Light"/>
                        <a:cs typeface="Helvetica Light"/>
                        <a:sym typeface="Helvetica Light"/>
                      </a:defRPr>
                    </a:pPr>
                  </a:p>
                </p:txBody>
              </p:sp>
              <p:sp>
                <p:nvSpPr>
                  <p:cNvPr id="1008" name="Line"/>
                  <p:cNvSpPr/>
                  <p:nvPr/>
                </p:nvSpPr>
                <p:spPr>
                  <a:xfrm flipV="1">
                    <a:off x="951952" y="1567836"/>
                    <a:ext cx="643425" cy="269087"/>
                  </a:xfrm>
                  <a:prstGeom prst="line">
                    <a:avLst/>
                  </a:prstGeom>
                  <a:noFill/>
                  <a:ln w="88900" cap="flat">
                    <a:solidFill>
                      <a:srgbClr val="D6D6D6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8" tIns="45718" rIns="45718" bIns="45718" numCol="1" anchor="t">
                    <a:noAutofit/>
                  </a:bodyPr>
                  <a:lstStyle/>
                  <a:p>
                    <a:pPr defTabSz="821530">
                      <a:defRPr sz="5000">
                        <a:solidFill>
                          <a:srgbClr val="000000"/>
                        </a:solidFill>
                        <a:latin typeface="Helvetica Light"/>
                        <a:ea typeface="Helvetica Light"/>
                        <a:cs typeface="Helvetica Light"/>
                        <a:sym typeface="Helvetica Light"/>
                      </a:defRPr>
                    </a:pPr>
                  </a:p>
                </p:txBody>
              </p:sp>
              <p:sp>
                <p:nvSpPr>
                  <p:cNvPr id="1009" name="Line"/>
                  <p:cNvSpPr/>
                  <p:nvPr/>
                </p:nvSpPr>
                <p:spPr>
                  <a:xfrm>
                    <a:off x="159309" y="1007349"/>
                    <a:ext cx="805783" cy="805784"/>
                  </a:xfrm>
                  <a:prstGeom prst="line">
                    <a:avLst/>
                  </a:prstGeom>
                  <a:noFill/>
                  <a:ln w="88900" cap="flat">
                    <a:solidFill>
                      <a:srgbClr val="D6D6D6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8" tIns="45718" rIns="45718" bIns="45718" numCol="1" anchor="t">
                    <a:noAutofit/>
                  </a:bodyPr>
                  <a:lstStyle/>
                  <a:p>
                    <a:pPr defTabSz="821530">
                      <a:defRPr sz="5000">
                        <a:solidFill>
                          <a:srgbClr val="000000"/>
                        </a:solidFill>
                        <a:latin typeface="Helvetica Light"/>
                        <a:ea typeface="Helvetica Light"/>
                        <a:cs typeface="Helvetica Light"/>
                        <a:sym typeface="Helvetica Light"/>
                      </a:defRPr>
                    </a:pPr>
                  </a:p>
                </p:txBody>
              </p:sp>
              <p:sp>
                <p:nvSpPr>
                  <p:cNvPr id="1010" name="Line"/>
                  <p:cNvSpPr/>
                  <p:nvPr/>
                </p:nvSpPr>
                <p:spPr>
                  <a:xfrm flipH="1" flipV="1">
                    <a:off x="1578981" y="362365"/>
                    <a:ext cx="286493" cy="621138"/>
                  </a:xfrm>
                  <a:prstGeom prst="line">
                    <a:avLst/>
                  </a:prstGeom>
                  <a:noFill/>
                  <a:ln w="88900" cap="flat">
                    <a:solidFill>
                      <a:srgbClr val="D6D6D6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8" tIns="45718" rIns="45718" bIns="45718" numCol="1" anchor="t">
                    <a:noAutofit/>
                  </a:bodyPr>
                  <a:lstStyle/>
                  <a:p>
                    <a:pPr defTabSz="821530">
                      <a:defRPr sz="5000">
                        <a:solidFill>
                          <a:srgbClr val="000000"/>
                        </a:solidFill>
                        <a:latin typeface="Helvetica Light"/>
                        <a:ea typeface="Helvetica Light"/>
                        <a:cs typeface="Helvetica Light"/>
                        <a:sym typeface="Helvetica Light"/>
                      </a:defRPr>
                    </a:pPr>
                  </a:p>
                </p:txBody>
              </p:sp>
              <p:sp>
                <p:nvSpPr>
                  <p:cNvPr id="1011" name="Line"/>
                  <p:cNvSpPr/>
                  <p:nvPr/>
                </p:nvSpPr>
                <p:spPr>
                  <a:xfrm>
                    <a:off x="118523" y="988595"/>
                    <a:ext cx="1716784" cy="1"/>
                  </a:xfrm>
                  <a:prstGeom prst="line">
                    <a:avLst/>
                  </a:prstGeom>
                  <a:noFill/>
                  <a:ln w="88900" cap="flat">
                    <a:solidFill>
                      <a:srgbClr val="D6D6D6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8" tIns="45718" rIns="45718" bIns="45718" numCol="1" anchor="t">
                    <a:noAutofit/>
                  </a:bodyPr>
                  <a:lstStyle/>
                  <a:p>
                    <a:pPr defTabSz="821530">
                      <a:defRPr sz="5000">
                        <a:solidFill>
                          <a:srgbClr val="000000"/>
                        </a:solidFill>
                        <a:latin typeface="Helvetica Light"/>
                        <a:ea typeface="Helvetica Light"/>
                        <a:cs typeface="Helvetica Light"/>
                        <a:sym typeface="Helvetica Light"/>
                      </a:defRPr>
                    </a:pPr>
                  </a:p>
                </p:txBody>
              </p:sp>
              <p:sp>
                <p:nvSpPr>
                  <p:cNvPr id="1012" name="Line"/>
                  <p:cNvSpPr/>
                  <p:nvPr/>
                </p:nvSpPr>
                <p:spPr>
                  <a:xfrm>
                    <a:off x="364235" y="1578470"/>
                    <a:ext cx="1212609" cy="1"/>
                  </a:xfrm>
                  <a:prstGeom prst="line">
                    <a:avLst/>
                  </a:prstGeom>
                  <a:noFill/>
                  <a:ln w="76200" cap="flat">
                    <a:solidFill>
                      <a:srgbClr val="D6D6D6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8" tIns="45718" rIns="45718" bIns="45718" numCol="1" anchor="t">
                    <a:noAutofit/>
                  </a:bodyPr>
                  <a:lstStyle/>
                  <a:p>
                    <a:pPr defTabSz="821530">
                      <a:defRPr sz="5000">
                        <a:solidFill>
                          <a:srgbClr val="000000"/>
                        </a:solidFill>
                        <a:latin typeface="Helvetica Light"/>
                        <a:ea typeface="Helvetica Light"/>
                        <a:cs typeface="Helvetica Light"/>
                        <a:sym typeface="Helvetica Light"/>
                      </a:defRPr>
                    </a:pPr>
                  </a:p>
                </p:txBody>
              </p:sp>
              <p:sp>
                <p:nvSpPr>
                  <p:cNvPr id="1013" name="Line"/>
                  <p:cNvSpPr/>
                  <p:nvPr/>
                </p:nvSpPr>
                <p:spPr>
                  <a:xfrm flipH="1" flipV="1">
                    <a:off x="1010698" y="167286"/>
                    <a:ext cx="600876" cy="1464265"/>
                  </a:xfrm>
                  <a:prstGeom prst="line">
                    <a:avLst/>
                  </a:prstGeom>
                  <a:noFill/>
                  <a:ln w="88900" cap="flat">
                    <a:solidFill>
                      <a:srgbClr val="D6D6D6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8" tIns="45718" rIns="45718" bIns="45718" numCol="1" anchor="t">
                    <a:noAutofit/>
                  </a:bodyPr>
                  <a:lstStyle/>
                  <a:p>
                    <a:pPr defTabSz="821530">
                      <a:defRPr sz="5000">
                        <a:solidFill>
                          <a:srgbClr val="000000"/>
                        </a:solidFill>
                        <a:latin typeface="Helvetica Light"/>
                        <a:ea typeface="Helvetica Light"/>
                        <a:cs typeface="Helvetica Light"/>
                        <a:sym typeface="Helvetica Light"/>
                      </a:defRPr>
                    </a:pPr>
                  </a:p>
                </p:txBody>
              </p:sp>
              <p:sp>
                <p:nvSpPr>
                  <p:cNvPr id="1014" name="Line"/>
                  <p:cNvSpPr/>
                  <p:nvPr/>
                </p:nvSpPr>
                <p:spPr>
                  <a:xfrm flipH="1" flipV="1">
                    <a:off x="945065" y="71650"/>
                    <a:ext cx="916946" cy="916946"/>
                  </a:xfrm>
                  <a:prstGeom prst="line">
                    <a:avLst/>
                  </a:prstGeom>
                  <a:noFill/>
                  <a:ln w="88900" cap="flat">
                    <a:solidFill>
                      <a:srgbClr val="D6D6D6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8" tIns="45718" rIns="45718" bIns="45718" numCol="1" anchor="t">
                    <a:noAutofit/>
                  </a:bodyPr>
                  <a:lstStyle/>
                  <a:p>
                    <a:pPr defTabSz="821530">
                      <a:defRPr sz="5000">
                        <a:solidFill>
                          <a:srgbClr val="000000"/>
                        </a:solidFill>
                        <a:latin typeface="Helvetica Light"/>
                        <a:ea typeface="Helvetica Light"/>
                        <a:cs typeface="Helvetica Light"/>
                        <a:sym typeface="Helvetica Light"/>
                      </a:defRPr>
                    </a:pPr>
                  </a:p>
                </p:txBody>
              </p:sp>
              <p:sp>
                <p:nvSpPr>
                  <p:cNvPr id="1015" name="Line"/>
                  <p:cNvSpPr/>
                  <p:nvPr/>
                </p:nvSpPr>
                <p:spPr>
                  <a:xfrm flipV="1">
                    <a:off x="938867" y="125446"/>
                    <a:ext cx="33753" cy="1697619"/>
                  </a:xfrm>
                  <a:prstGeom prst="line">
                    <a:avLst/>
                  </a:prstGeom>
                  <a:noFill/>
                  <a:ln w="88900" cap="flat">
                    <a:solidFill>
                      <a:srgbClr val="D6D6D6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8" tIns="45718" rIns="45718" bIns="45718" numCol="1" anchor="t">
                    <a:noAutofit/>
                  </a:bodyPr>
                  <a:lstStyle/>
                  <a:p>
                    <a:pPr defTabSz="821530">
                      <a:defRPr sz="5000">
                        <a:solidFill>
                          <a:srgbClr val="000000"/>
                        </a:solidFill>
                        <a:latin typeface="Helvetica Light"/>
                        <a:ea typeface="Helvetica Light"/>
                        <a:cs typeface="Helvetica Light"/>
                        <a:sym typeface="Helvetica Light"/>
                      </a:defRPr>
                    </a:pPr>
                  </a:p>
                </p:txBody>
              </p:sp>
              <p:sp>
                <p:nvSpPr>
                  <p:cNvPr id="1016" name="Line"/>
                  <p:cNvSpPr/>
                  <p:nvPr/>
                </p:nvSpPr>
                <p:spPr>
                  <a:xfrm flipH="1" flipV="1">
                    <a:off x="1043746" y="116494"/>
                    <a:ext cx="487017" cy="221311"/>
                  </a:xfrm>
                  <a:prstGeom prst="line">
                    <a:avLst/>
                  </a:prstGeom>
                  <a:noFill/>
                  <a:ln w="88900" cap="flat">
                    <a:solidFill>
                      <a:srgbClr val="D6D6D6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8" tIns="45718" rIns="45718" bIns="45718" numCol="1" anchor="t">
                    <a:noAutofit/>
                  </a:bodyPr>
                  <a:lstStyle/>
                  <a:p>
                    <a:pPr defTabSz="821530">
                      <a:defRPr sz="5000">
                        <a:solidFill>
                          <a:srgbClr val="000000"/>
                        </a:solidFill>
                        <a:latin typeface="Helvetica Light"/>
                        <a:ea typeface="Helvetica Light"/>
                        <a:cs typeface="Helvetica Light"/>
                        <a:sym typeface="Helvetica Light"/>
                      </a:defRPr>
                    </a:pPr>
                  </a:p>
                </p:txBody>
              </p:sp>
              <p:sp>
                <p:nvSpPr>
                  <p:cNvPr id="1017" name="Line"/>
                  <p:cNvSpPr/>
                  <p:nvPr/>
                </p:nvSpPr>
                <p:spPr>
                  <a:xfrm flipH="1">
                    <a:off x="979053" y="1012203"/>
                    <a:ext cx="848969" cy="788425"/>
                  </a:xfrm>
                  <a:prstGeom prst="line">
                    <a:avLst/>
                  </a:prstGeom>
                  <a:noFill/>
                  <a:ln w="88900" cap="flat">
                    <a:solidFill>
                      <a:srgbClr val="D6D6D6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8" tIns="45718" rIns="45718" bIns="45718" numCol="1" anchor="t">
                    <a:noAutofit/>
                  </a:bodyPr>
                  <a:lstStyle/>
                  <a:p>
                    <a:pPr defTabSz="821530">
                      <a:defRPr sz="5000">
                        <a:solidFill>
                          <a:srgbClr val="000000"/>
                        </a:solidFill>
                        <a:latin typeface="Helvetica Light"/>
                        <a:ea typeface="Helvetica Light"/>
                        <a:cs typeface="Helvetica Light"/>
                        <a:sym typeface="Helvetica Light"/>
                      </a:defRPr>
                    </a:pPr>
                  </a:p>
                </p:txBody>
              </p:sp>
              <p:sp>
                <p:nvSpPr>
                  <p:cNvPr id="1018" name="Line"/>
                  <p:cNvSpPr/>
                  <p:nvPr/>
                </p:nvSpPr>
                <p:spPr>
                  <a:xfrm flipH="1">
                    <a:off x="968459" y="382351"/>
                    <a:ext cx="610412" cy="1399282"/>
                  </a:xfrm>
                  <a:prstGeom prst="line">
                    <a:avLst/>
                  </a:prstGeom>
                  <a:noFill/>
                  <a:ln w="88900" cap="flat">
                    <a:solidFill>
                      <a:srgbClr val="D6D6D6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8" tIns="45718" rIns="45718" bIns="45718" numCol="1" anchor="t">
                    <a:noAutofit/>
                  </a:bodyPr>
                  <a:lstStyle/>
                  <a:p>
                    <a:pPr defTabSz="821530">
                      <a:defRPr sz="5000">
                        <a:solidFill>
                          <a:srgbClr val="000000"/>
                        </a:solidFill>
                        <a:latin typeface="Helvetica Light"/>
                        <a:ea typeface="Helvetica Light"/>
                        <a:cs typeface="Helvetica Light"/>
                        <a:sym typeface="Helvetica Light"/>
                      </a:defRPr>
                    </a:pPr>
                  </a:p>
                </p:txBody>
              </p:sp>
              <p:sp>
                <p:nvSpPr>
                  <p:cNvPr id="1019" name="Line"/>
                  <p:cNvSpPr/>
                  <p:nvPr/>
                </p:nvSpPr>
                <p:spPr>
                  <a:xfrm flipV="1">
                    <a:off x="118523" y="71650"/>
                    <a:ext cx="887354" cy="916946"/>
                  </a:xfrm>
                  <a:prstGeom prst="line">
                    <a:avLst/>
                  </a:prstGeom>
                  <a:noFill/>
                  <a:ln w="88900" cap="flat">
                    <a:solidFill>
                      <a:srgbClr val="D6D6D6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8" tIns="45718" rIns="45718" bIns="45718" numCol="1" anchor="t">
                    <a:noAutofit/>
                  </a:bodyPr>
                  <a:lstStyle/>
                  <a:p>
                    <a:pPr defTabSz="821530">
                      <a:defRPr sz="5000">
                        <a:solidFill>
                          <a:srgbClr val="000000"/>
                        </a:solidFill>
                        <a:latin typeface="Helvetica Light"/>
                        <a:ea typeface="Helvetica Light"/>
                        <a:cs typeface="Helvetica Light"/>
                        <a:sym typeface="Helvetica Light"/>
                      </a:defRPr>
                    </a:pPr>
                  </a:p>
                </p:txBody>
              </p:sp>
              <p:sp>
                <p:nvSpPr>
                  <p:cNvPr id="1020" name="Line"/>
                  <p:cNvSpPr/>
                  <p:nvPr/>
                </p:nvSpPr>
                <p:spPr>
                  <a:xfrm flipV="1">
                    <a:off x="372829" y="181894"/>
                    <a:ext cx="578759" cy="1381952"/>
                  </a:xfrm>
                  <a:prstGeom prst="line">
                    <a:avLst/>
                  </a:prstGeom>
                  <a:noFill/>
                  <a:ln w="88900" cap="flat">
                    <a:solidFill>
                      <a:srgbClr val="D6D6D6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8" tIns="45718" rIns="45718" bIns="45718" numCol="1" anchor="t">
                    <a:noAutofit/>
                  </a:bodyPr>
                  <a:lstStyle/>
                  <a:p>
                    <a:pPr defTabSz="821530">
                      <a:defRPr sz="5000">
                        <a:solidFill>
                          <a:srgbClr val="000000"/>
                        </a:solidFill>
                        <a:latin typeface="Helvetica Light"/>
                        <a:ea typeface="Helvetica Light"/>
                        <a:cs typeface="Helvetica Light"/>
                        <a:sym typeface="Helvetica Light"/>
                      </a:defRPr>
                    </a:pPr>
                  </a:p>
                </p:txBody>
              </p:sp>
              <p:sp>
                <p:nvSpPr>
                  <p:cNvPr id="1021" name="Line"/>
                  <p:cNvSpPr/>
                  <p:nvPr/>
                </p:nvSpPr>
                <p:spPr>
                  <a:xfrm flipH="1">
                    <a:off x="118575" y="368421"/>
                    <a:ext cx="247684" cy="618083"/>
                  </a:xfrm>
                  <a:prstGeom prst="line">
                    <a:avLst/>
                  </a:prstGeom>
                  <a:noFill/>
                  <a:ln w="88900" cap="flat">
                    <a:solidFill>
                      <a:srgbClr val="D6D6D6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8" tIns="45718" rIns="45718" bIns="45718" numCol="1" anchor="t">
                    <a:noAutofit/>
                  </a:bodyPr>
                  <a:lstStyle/>
                  <a:p>
                    <a:pPr defTabSz="821530">
                      <a:defRPr sz="5000">
                        <a:solidFill>
                          <a:srgbClr val="000000"/>
                        </a:solidFill>
                        <a:latin typeface="Helvetica Light"/>
                        <a:ea typeface="Helvetica Light"/>
                        <a:cs typeface="Helvetica Light"/>
                        <a:sym typeface="Helvetica Light"/>
                      </a:defRPr>
                    </a:pPr>
                  </a:p>
                </p:txBody>
              </p:sp>
              <p:sp>
                <p:nvSpPr>
                  <p:cNvPr id="1022" name="Line"/>
                  <p:cNvSpPr/>
                  <p:nvPr/>
                </p:nvSpPr>
                <p:spPr>
                  <a:xfrm flipV="1">
                    <a:off x="352585" y="92606"/>
                    <a:ext cx="643425" cy="269087"/>
                  </a:xfrm>
                  <a:prstGeom prst="line">
                    <a:avLst/>
                  </a:prstGeom>
                  <a:noFill/>
                  <a:ln w="88900" cap="flat">
                    <a:solidFill>
                      <a:srgbClr val="D6D6D6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8" tIns="45718" rIns="45718" bIns="45718" numCol="1" anchor="t">
                    <a:noAutofit/>
                  </a:bodyPr>
                  <a:lstStyle/>
                  <a:p>
                    <a:pPr defTabSz="821530">
                      <a:defRPr sz="5000">
                        <a:solidFill>
                          <a:srgbClr val="000000"/>
                        </a:solidFill>
                        <a:latin typeface="Helvetica Light"/>
                        <a:ea typeface="Helvetica Light"/>
                        <a:cs typeface="Helvetica Light"/>
                        <a:sym typeface="Helvetica Light"/>
                      </a:defRPr>
                    </a:pPr>
                  </a:p>
                </p:txBody>
              </p:sp>
              <p:sp>
                <p:nvSpPr>
                  <p:cNvPr id="1023" name="Line"/>
                  <p:cNvSpPr/>
                  <p:nvPr/>
                </p:nvSpPr>
                <p:spPr>
                  <a:xfrm flipV="1">
                    <a:off x="361165" y="376520"/>
                    <a:ext cx="1" cy="1195471"/>
                  </a:xfrm>
                  <a:prstGeom prst="line">
                    <a:avLst/>
                  </a:prstGeom>
                  <a:noFill/>
                  <a:ln w="88900" cap="flat">
                    <a:solidFill>
                      <a:srgbClr val="D6D6D6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8" tIns="45718" rIns="45718" bIns="45718" numCol="1" anchor="t">
                    <a:noAutofit/>
                  </a:bodyPr>
                  <a:lstStyle/>
                  <a:p>
                    <a:pPr defTabSz="821530">
                      <a:defRPr sz="5000">
                        <a:solidFill>
                          <a:srgbClr val="000000"/>
                        </a:solidFill>
                        <a:latin typeface="Helvetica Light"/>
                        <a:ea typeface="Helvetica Light"/>
                        <a:cs typeface="Helvetica Light"/>
                        <a:sym typeface="Helvetica Light"/>
                      </a:defRPr>
                    </a:pPr>
                  </a:p>
                </p:txBody>
              </p:sp>
              <p:sp>
                <p:nvSpPr>
                  <p:cNvPr id="1024" name="Circle"/>
                  <p:cNvSpPr/>
                  <p:nvPr/>
                </p:nvSpPr>
                <p:spPr>
                  <a:xfrm>
                    <a:off x="844608" y="0"/>
                    <a:ext cx="251863" cy="251862"/>
                  </a:xfrm>
                  <a:prstGeom prst="ellipse">
                    <a:avLst/>
                  </a:prstGeom>
                  <a:solidFill>
                    <a:srgbClr val="50D8FF"/>
                  </a:solidFill>
                  <a:ln w="38100" cap="flat">
                    <a:solidFill>
                      <a:srgbClr val="6FAEC4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71436" tIns="71436" rIns="71436" bIns="71436" numCol="1" anchor="ctr">
                    <a:noAutofit/>
                  </a:bodyPr>
                  <a:lstStyle/>
                  <a:p>
                    <a:pPr defTabSz="821530">
                      <a:defRPr sz="3000">
                        <a:solidFill>
                          <a:srgbClr val="FFFFFF"/>
                        </a:solidFill>
                        <a:latin typeface="Helvetica Neue Medium"/>
                        <a:ea typeface="Helvetica Neue Medium"/>
                        <a:cs typeface="Helvetica Neue Medium"/>
                        <a:sym typeface="Helvetica Neue Medium"/>
                      </a:defRPr>
                    </a:pPr>
                  </a:p>
                </p:txBody>
              </p:sp>
              <p:sp>
                <p:nvSpPr>
                  <p:cNvPr id="1025" name="Circle"/>
                  <p:cNvSpPr/>
                  <p:nvPr/>
                </p:nvSpPr>
                <p:spPr>
                  <a:xfrm>
                    <a:off x="259894" y="277864"/>
                    <a:ext cx="202544" cy="202544"/>
                  </a:xfrm>
                  <a:prstGeom prst="ellipse">
                    <a:avLst/>
                  </a:prstGeom>
                  <a:solidFill>
                    <a:srgbClr val="00C34C"/>
                  </a:solidFill>
                  <a:ln w="38100" cap="flat">
                    <a:solidFill>
                      <a:srgbClr val="FFFFFF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71436" tIns="71436" rIns="71436" bIns="71436" numCol="1" anchor="ctr">
                    <a:noAutofit/>
                  </a:bodyPr>
                  <a:lstStyle/>
                  <a:p>
                    <a:pPr defTabSz="821530">
                      <a:defRPr sz="3000">
                        <a:solidFill>
                          <a:srgbClr val="FFFFFF"/>
                        </a:solidFill>
                        <a:latin typeface="Helvetica Neue Medium"/>
                        <a:ea typeface="Helvetica Neue Medium"/>
                        <a:cs typeface="Helvetica Neue Medium"/>
                        <a:sym typeface="Helvetica Neue Medium"/>
                      </a:defRPr>
                    </a:pPr>
                  </a:p>
                </p:txBody>
              </p:sp>
              <p:sp>
                <p:nvSpPr>
                  <p:cNvPr id="1026" name="Line"/>
                  <p:cNvSpPr/>
                  <p:nvPr/>
                </p:nvSpPr>
                <p:spPr>
                  <a:xfrm flipH="1" flipV="1">
                    <a:off x="99170" y="977662"/>
                    <a:ext cx="286493" cy="621139"/>
                  </a:xfrm>
                  <a:prstGeom prst="line">
                    <a:avLst/>
                  </a:prstGeom>
                  <a:noFill/>
                  <a:ln w="88900" cap="flat">
                    <a:solidFill>
                      <a:srgbClr val="D6D6D6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8" tIns="45718" rIns="45718" bIns="45718" numCol="1" anchor="t">
                    <a:noAutofit/>
                  </a:bodyPr>
                  <a:lstStyle/>
                  <a:p>
                    <a:pPr defTabSz="821530">
                      <a:defRPr sz="5000">
                        <a:solidFill>
                          <a:srgbClr val="000000"/>
                        </a:solidFill>
                        <a:latin typeface="Helvetica Light"/>
                        <a:ea typeface="Helvetica Light"/>
                        <a:cs typeface="Helvetica Light"/>
                        <a:sym typeface="Helvetica Light"/>
                      </a:defRPr>
                    </a:pPr>
                  </a:p>
                </p:txBody>
              </p:sp>
              <p:sp>
                <p:nvSpPr>
                  <p:cNvPr id="1027" name="Circle"/>
                  <p:cNvSpPr/>
                  <p:nvPr/>
                </p:nvSpPr>
                <p:spPr>
                  <a:xfrm>
                    <a:off x="0" y="872407"/>
                    <a:ext cx="232134" cy="232136"/>
                  </a:xfrm>
                  <a:prstGeom prst="ellipse">
                    <a:avLst/>
                  </a:prstGeom>
                  <a:solidFill>
                    <a:srgbClr val="375D7E"/>
                  </a:solidFill>
                  <a:ln w="38100" cap="flat">
                    <a:solidFill>
                      <a:srgbClr val="FFFFFF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71436" tIns="71436" rIns="71436" bIns="71436" numCol="1" anchor="ctr">
                    <a:noAutofit/>
                  </a:bodyPr>
                  <a:lstStyle/>
                  <a:p>
                    <a:pPr defTabSz="821530">
                      <a:defRPr sz="3000">
                        <a:solidFill>
                          <a:srgbClr val="FFFFFF"/>
                        </a:solidFill>
                        <a:latin typeface="Helvetica Neue Medium"/>
                        <a:ea typeface="Helvetica Neue Medium"/>
                        <a:cs typeface="Helvetica Neue Medium"/>
                        <a:sym typeface="Helvetica Neue Medium"/>
                      </a:defRPr>
                    </a:pPr>
                  </a:p>
                </p:txBody>
              </p:sp>
              <p:sp>
                <p:nvSpPr>
                  <p:cNvPr id="1028" name="Circle"/>
                  <p:cNvSpPr/>
                  <p:nvPr/>
                </p:nvSpPr>
                <p:spPr>
                  <a:xfrm>
                    <a:off x="256516" y="1477198"/>
                    <a:ext cx="202543" cy="202544"/>
                  </a:xfrm>
                  <a:prstGeom prst="ellipse">
                    <a:avLst/>
                  </a:prstGeom>
                  <a:solidFill>
                    <a:srgbClr val="375D7E"/>
                  </a:solidFill>
                  <a:ln w="38100" cap="flat">
                    <a:solidFill>
                      <a:srgbClr val="FFFFFF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71436" tIns="71436" rIns="71436" bIns="71436" numCol="1" anchor="ctr">
                    <a:noAutofit/>
                  </a:bodyPr>
                  <a:lstStyle/>
                  <a:p>
                    <a:pPr defTabSz="821530">
                      <a:defRPr sz="3000">
                        <a:solidFill>
                          <a:srgbClr val="FFFFFF"/>
                        </a:solidFill>
                        <a:latin typeface="Helvetica Neue Medium"/>
                        <a:ea typeface="Helvetica Neue Medium"/>
                        <a:cs typeface="Helvetica Neue Medium"/>
                        <a:sym typeface="Helvetica Neue Medium"/>
                      </a:defRPr>
                    </a:pPr>
                  </a:p>
                </p:txBody>
              </p:sp>
              <p:sp>
                <p:nvSpPr>
                  <p:cNvPr id="1029" name="Circle"/>
                  <p:cNvSpPr/>
                  <p:nvPr/>
                </p:nvSpPr>
                <p:spPr>
                  <a:xfrm rot="10800000">
                    <a:off x="1499744" y="295126"/>
                    <a:ext cx="168020" cy="168020"/>
                  </a:xfrm>
                  <a:prstGeom prst="ellipse">
                    <a:avLst/>
                  </a:prstGeom>
                  <a:solidFill>
                    <a:srgbClr val="375D7E"/>
                  </a:solidFill>
                  <a:ln w="38100" cap="flat">
                    <a:solidFill>
                      <a:srgbClr val="FFFFFF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71436" tIns="71436" rIns="71436" bIns="71436" numCol="1" anchor="ctr">
                    <a:noAutofit/>
                  </a:bodyPr>
                  <a:lstStyle/>
                  <a:p>
                    <a:pPr defTabSz="821530">
                      <a:defRPr sz="3000">
                        <a:solidFill>
                          <a:srgbClr val="FFFFFF"/>
                        </a:solidFill>
                        <a:latin typeface="Helvetica Neue Medium"/>
                        <a:ea typeface="Helvetica Neue Medium"/>
                        <a:cs typeface="Helvetica Neue Medium"/>
                        <a:sym typeface="Helvetica Neue Medium"/>
                      </a:defRPr>
                    </a:pPr>
                  </a:p>
                </p:txBody>
              </p:sp>
              <p:sp>
                <p:nvSpPr>
                  <p:cNvPr id="1030" name="Line"/>
                  <p:cNvSpPr/>
                  <p:nvPr/>
                </p:nvSpPr>
                <p:spPr>
                  <a:xfrm flipV="1">
                    <a:off x="1601675" y="977090"/>
                    <a:ext cx="264442" cy="613961"/>
                  </a:xfrm>
                  <a:prstGeom prst="line">
                    <a:avLst/>
                  </a:prstGeom>
                  <a:noFill/>
                  <a:ln w="88900" cap="flat">
                    <a:solidFill>
                      <a:srgbClr val="D6D6D6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8" tIns="45718" rIns="45718" bIns="45718" numCol="1" anchor="t">
                    <a:noAutofit/>
                  </a:bodyPr>
                  <a:lstStyle/>
                  <a:p>
                    <a:pPr defTabSz="821530">
                      <a:defRPr sz="5000">
                        <a:solidFill>
                          <a:srgbClr val="000000"/>
                        </a:solidFill>
                        <a:latin typeface="Helvetica Light"/>
                        <a:ea typeface="Helvetica Light"/>
                        <a:cs typeface="Helvetica Light"/>
                        <a:sym typeface="Helvetica Light"/>
                      </a:defRPr>
                    </a:pPr>
                  </a:p>
                </p:txBody>
              </p:sp>
              <p:sp>
                <p:nvSpPr>
                  <p:cNvPr id="1031" name="Circle"/>
                  <p:cNvSpPr/>
                  <p:nvPr/>
                </p:nvSpPr>
                <p:spPr>
                  <a:xfrm rot="10800000">
                    <a:off x="1769515" y="914564"/>
                    <a:ext cx="168020" cy="168020"/>
                  </a:xfrm>
                  <a:prstGeom prst="ellipse">
                    <a:avLst/>
                  </a:prstGeom>
                  <a:solidFill>
                    <a:srgbClr val="FF1712"/>
                  </a:solidFill>
                  <a:ln w="38100" cap="flat">
                    <a:solidFill>
                      <a:srgbClr val="FFFFFF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71436" tIns="71436" rIns="71436" bIns="71436" numCol="1" anchor="ctr">
                    <a:noAutofit/>
                  </a:bodyPr>
                  <a:lstStyle/>
                  <a:p>
                    <a:pPr defTabSz="821530">
                      <a:defRPr sz="3000">
                        <a:solidFill>
                          <a:srgbClr val="FFFFFF"/>
                        </a:solidFill>
                        <a:latin typeface="Helvetica Neue Medium"/>
                        <a:ea typeface="Helvetica Neue Medium"/>
                        <a:cs typeface="Helvetica Neue Medium"/>
                        <a:sym typeface="Helvetica Neue Medium"/>
                      </a:defRPr>
                    </a:pPr>
                  </a:p>
                </p:txBody>
              </p:sp>
              <p:sp>
                <p:nvSpPr>
                  <p:cNvPr id="1032" name="Circle"/>
                  <p:cNvSpPr/>
                  <p:nvPr/>
                </p:nvSpPr>
                <p:spPr>
                  <a:xfrm rot="10800000">
                    <a:off x="1501748" y="1512364"/>
                    <a:ext cx="168020" cy="168020"/>
                  </a:xfrm>
                  <a:prstGeom prst="ellipse">
                    <a:avLst/>
                  </a:prstGeom>
                  <a:solidFill>
                    <a:srgbClr val="375D7E"/>
                  </a:solidFill>
                  <a:ln w="38100" cap="flat">
                    <a:solidFill>
                      <a:srgbClr val="FFFFFF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71436" tIns="71436" rIns="71436" bIns="71436" numCol="1" anchor="ctr">
                    <a:noAutofit/>
                  </a:bodyPr>
                  <a:lstStyle/>
                  <a:p>
                    <a:pPr defTabSz="821530">
                      <a:defRPr sz="3000">
                        <a:solidFill>
                          <a:srgbClr val="FFFFFF"/>
                        </a:solidFill>
                        <a:latin typeface="Helvetica Neue Medium"/>
                        <a:ea typeface="Helvetica Neue Medium"/>
                        <a:cs typeface="Helvetica Neue Medium"/>
                        <a:sym typeface="Helvetica Neue Medium"/>
                      </a:defRPr>
                    </a:pPr>
                  </a:p>
                </p:txBody>
              </p:sp>
              <p:sp>
                <p:nvSpPr>
                  <p:cNvPr id="1033" name="Circle"/>
                  <p:cNvSpPr/>
                  <p:nvPr/>
                </p:nvSpPr>
                <p:spPr>
                  <a:xfrm rot="10800000">
                    <a:off x="837522" y="1739078"/>
                    <a:ext cx="202544" cy="202543"/>
                  </a:xfrm>
                  <a:prstGeom prst="ellipse">
                    <a:avLst/>
                  </a:prstGeom>
                  <a:solidFill>
                    <a:srgbClr val="375D7E"/>
                  </a:solidFill>
                  <a:ln w="38100" cap="flat">
                    <a:solidFill>
                      <a:srgbClr val="FFFFFF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71436" tIns="71436" rIns="71436" bIns="71436" numCol="1" anchor="ctr">
                    <a:noAutofit/>
                  </a:bodyPr>
                  <a:lstStyle/>
                  <a:p>
                    <a:pPr defTabSz="821530">
                      <a:defRPr sz="3000">
                        <a:solidFill>
                          <a:srgbClr val="FFFFFF"/>
                        </a:solidFill>
                        <a:latin typeface="Helvetica Neue Medium"/>
                        <a:ea typeface="Helvetica Neue Medium"/>
                        <a:cs typeface="Helvetica Neue Medium"/>
                        <a:sym typeface="Helvetica Neue Medium"/>
                      </a:defRPr>
                    </a:pPr>
                  </a:p>
                </p:txBody>
              </p:sp>
            </p:grpSp>
            <p:grpSp>
              <p:nvGrpSpPr>
                <p:cNvPr id="1063" name="Group"/>
                <p:cNvGrpSpPr/>
                <p:nvPr/>
              </p:nvGrpSpPr>
              <p:grpSpPr>
                <a:xfrm>
                  <a:off x="2417632" y="4574709"/>
                  <a:ext cx="1937536" cy="1941621"/>
                  <a:chOff x="0" y="0"/>
                  <a:chExt cx="1937534" cy="1941620"/>
                </a:xfrm>
              </p:grpSpPr>
              <p:sp>
                <p:nvSpPr>
                  <p:cNvPr id="1035" name="Line"/>
                  <p:cNvSpPr/>
                  <p:nvPr/>
                </p:nvSpPr>
                <p:spPr>
                  <a:xfrm flipH="1" flipV="1">
                    <a:off x="365019" y="376520"/>
                    <a:ext cx="1444626" cy="594691"/>
                  </a:xfrm>
                  <a:prstGeom prst="line">
                    <a:avLst/>
                  </a:prstGeom>
                  <a:noFill/>
                  <a:ln w="88900" cap="flat">
                    <a:solidFill>
                      <a:srgbClr val="D6D6D6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8" tIns="45718" rIns="45718" bIns="45718" numCol="1" anchor="t">
                    <a:noAutofit/>
                  </a:bodyPr>
                  <a:lstStyle/>
                  <a:p>
                    <a:pPr defTabSz="821530">
                      <a:defRPr sz="5000">
                        <a:solidFill>
                          <a:srgbClr val="000000"/>
                        </a:solidFill>
                        <a:latin typeface="Helvetica Light"/>
                        <a:ea typeface="Helvetica Light"/>
                        <a:cs typeface="Helvetica Light"/>
                        <a:sym typeface="Helvetica Light"/>
                      </a:defRPr>
                    </a:pPr>
                  </a:p>
                </p:txBody>
              </p:sp>
              <p:sp>
                <p:nvSpPr>
                  <p:cNvPr id="1036" name="Line"/>
                  <p:cNvSpPr/>
                  <p:nvPr/>
                </p:nvSpPr>
                <p:spPr>
                  <a:xfrm flipH="1" flipV="1">
                    <a:off x="365020" y="376521"/>
                    <a:ext cx="1194938" cy="1194938"/>
                  </a:xfrm>
                  <a:prstGeom prst="line">
                    <a:avLst/>
                  </a:prstGeom>
                  <a:noFill/>
                  <a:ln w="88900" cap="flat">
                    <a:solidFill>
                      <a:srgbClr val="D6D6D6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8" tIns="45718" rIns="45718" bIns="45718" numCol="1" anchor="t">
                    <a:noAutofit/>
                  </a:bodyPr>
                  <a:lstStyle/>
                  <a:p>
                    <a:pPr defTabSz="821530">
                      <a:defRPr sz="5000">
                        <a:solidFill>
                          <a:srgbClr val="000000"/>
                        </a:solidFill>
                        <a:latin typeface="Helvetica Light"/>
                        <a:ea typeface="Helvetica Light"/>
                        <a:cs typeface="Helvetica Light"/>
                        <a:sym typeface="Helvetica Light"/>
                      </a:defRPr>
                    </a:pPr>
                  </a:p>
                </p:txBody>
              </p:sp>
              <p:sp>
                <p:nvSpPr>
                  <p:cNvPr id="1037" name="Line"/>
                  <p:cNvSpPr/>
                  <p:nvPr/>
                </p:nvSpPr>
                <p:spPr>
                  <a:xfrm flipV="1">
                    <a:off x="951952" y="1567836"/>
                    <a:ext cx="643425" cy="269087"/>
                  </a:xfrm>
                  <a:prstGeom prst="line">
                    <a:avLst/>
                  </a:prstGeom>
                  <a:noFill/>
                  <a:ln w="88900" cap="flat">
                    <a:solidFill>
                      <a:srgbClr val="D6D6D6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8" tIns="45718" rIns="45718" bIns="45718" numCol="1" anchor="t">
                    <a:noAutofit/>
                  </a:bodyPr>
                  <a:lstStyle/>
                  <a:p>
                    <a:pPr defTabSz="821530">
                      <a:defRPr sz="5000">
                        <a:solidFill>
                          <a:srgbClr val="000000"/>
                        </a:solidFill>
                        <a:latin typeface="Helvetica Light"/>
                        <a:ea typeface="Helvetica Light"/>
                        <a:cs typeface="Helvetica Light"/>
                        <a:sym typeface="Helvetica Light"/>
                      </a:defRPr>
                    </a:pPr>
                  </a:p>
                </p:txBody>
              </p:sp>
              <p:sp>
                <p:nvSpPr>
                  <p:cNvPr id="1038" name="Line"/>
                  <p:cNvSpPr/>
                  <p:nvPr/>
                </p:nvSpPr>
                <p:spPr>
                  <a:xfrm>
                    <a:off x="159309" y="1007349"/>
                    <a:ext cx="805783" cy="805784"/>
                  </a:xfrm>
                  <a:prstGeom prst="line">
                    <a:avLst/>
                  </a:prstGeom>
                  <a:noFill/>
                  <a:ln w="88900" cap="flat">
                    <a:solidFill>
                      <a:srgbClr val="D6D6D6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8" tIns="45718" rIns="45718" bIns="45718" numCol="1" anchor="t">
                    <a:noAutofit/>
                  </a:bodyPr>
                  <a:lstStyle/>
                  <a:p>
                    <a:pPr defTabSz="821530">
                      <a:defRPr sz="5000">
                        <a:solidFill>
                          <a:srgbClr val="000000"/>
                        </a:solidFill>
                        <a:latin typeface="Helvetica Light"/>
                        <a:ea typeface="Helvetica Light"/>
                        <a:cs typeface="Helvetica Light"/>
                        <a:sym typeface="Helvetica Light"/>
                      </a:defRPr>
                    </a:pPr>
                  </a:p>
                </p:txBody>
              </p:sp>
              <p:sp>
                <p:nvSpPr>
                  <p:cNvPr id="1039" name="Line"/>
                  <p:cNvSpPr/>
                  <p:nvPr/>
                </p:nvSpPr>
                <p:spPr>
                  <a:xfrm flipH="1" flipV="1">
                    <a:off x="1578981" y="362365"/>
                    <a:ext cx="286493" cy="621138"/>
                  </a:xfrm>
                  <a:prstGeom prst="line">
                    <a:avLst/>
                  </a:prstGeom>
                  <a:noFill/>
                  <a:ln w="88900" cap="flat">
                    <a:solidFill>
                      <a:srgbClr val="D6D6D6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8" tIns="45718" rIns="45718" bIns="45718" numCol="1" anchor="t">
                    <a:noAutofit/>
                  </a:bodyPr>
                  <a:lstStyle/>
                  <a:p>
                    <a:pPr defTabSz="821530">
                      <a:defRPr sz="5000">
                        <a:solidFill>
                          <a:srgbClr val="000000"/>
                        </a:solidFill>
                        <a:latin typeface="Helvetica Light"/>
                        <a:ea typeface="Helvetica Light"/>
                        <a:cs typeface="Helvetica Light"/>
                        <a:sym typeface="Helvetica Light"/>
                      </a:defRPr>
                    </a:pPr>
                  </a:p>
                </p:txBody>
              </p:sp>
              <p:sp>
                <p:nvSpPr>
                  <p:cNvPr id="1040" name="Line"/>
                  <p:cNvSpPr/>
                  <p:nvPr/>
                </p:nvSpPr>
                <p:spPr>
                  <a:xfrm>
                    <a:off x="118523" y="988595"/>
                    <a:ext cx="1716784" cy="1"/>
                  </a:xfrm>
                  <a:prstGeom prst="line">
                    <a:avLst/>
                  </a:prstGeom>
                  <a:noFill/>
                  <a:ln w="88900" cap="flat">
                    <a:solidFill>
                      <a:srgbClr val="D6D6D6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8" tIns="45718" rIns="45718" bIns="45718" numCol="1" anchor="t">
                    <a:noAutofit/>
                  </a:bodyPr>
                  <a:lstStyle/>
                  <a:p>
                    <a:pPr defTabSz="821530">
                      <a:defRPr sz="5000">
                        <a:solidFill>
                          <a:srgbClr val="000000"/>
                        </a:solidFill>
                        <a:latin typeface="Helvetica Light"/>
                        <a:ea typeface="Helvetica Light"/>
                        <a:cs typeface="Helvetica Light"/>
                        <a:sym typeface="Helvetica Light"/>
                      </a:defRPr>
                    </a:pPr>
                  </a:p>
                </p:txBody>
              </p:sp>
              <p:sp>
                <p:nvSpPr>
                  <p:cNvPr id="1041" name="Line"/>
                  <p:cNvSpPr/>
                  <p:nvPr/>
                </p:nvSpPr>
                <p:spPr>
                  <a:xfrm>
                    <a:off x="364235" y="1578470"/>
                    <a:ext cx="1212609" cy="1"/>
                  </a:xfrm>
                  <a:prstGeom prst="line">
                    <a:avLst/>
                  </a:prstGeom>
                  <a:noFill/>
                  <a:ln w="76200" cap="flat">
                    <a:solidFill>
                      <a:srgbClr val="D6D6D6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8" tIns="45718" rIns="45718" bIns="45718" numCol="1" anchor="t">
                    <a:noAutofit/>
                  </a:bodyPr>
                  <a:lstStyle/>
                  <a:p>
                    <a:pPr defTabSz="821530">
                      <a:defRPr sz="5000">
                        <a:solidFill>
                          <a:srgbClr val="000000"/>
                        </a:solidFill>
                        <a:latin typeface="Helvetica Light"/>
                        <a:ea typeface="Helvetica Light"/>
                        <a:cs typeface="Helvetica Light"/>
                        <a:sym typeface="Helvetica Light"/>
                      </a:defRPr>
                    </a:pPr>
                  </a:p>
                </p:txBody>
              </p:sp>
              <p:sp>
                <p:nvSpPr>
                  <p:cNvPr id="1042" name="Line"/>
                  <p:cNvSpPr/>
                  <p:nvPr/>
                </p:nvSpPr>
                <p:spPr>
                  <a:xfrm flipH="1" flipV="1">
                    <a:off x="1010698" y="167286"/>
                    <a:ext cx="600876" cy="1464265"/>
                  </a:xfrm>
                  <a:prstGeom prst="line">
                    <a:avLst/>
                  </a:prstGeom>
                  <a:noFill/>
                  <a:ln w="88900" cap="flat">
                    <a:solidFill>
                      <a:srgbClr val="D6D6D6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8" tIns="45718" rIns="45718" bIns="45718" numCol="1" anchor="t">
                    <a:noAutofit/>
                  </a:bodyPr>
                  <a:lstStyle/>
                  <a:p>
                    <a:pPr defTabSz="821530">
                      <a:defRPr sz="5000">
                        <a:solidFill>
                          <a:srgbClr val="000000"/>
                        </a:solidFill>
                        <a:latin typeface="Helvetica Light"/>
                        <a:ea typeface="Helvetica Light"/>
                        <a:cs typeface="Helvetica Light"/>
                        <a:sym typeface="Helvetica Light"/>
                      </a:defRPr>
                    </a:pPr>
                  </a:p>
                </p:txBody>
              </p:sp>
              <p:sp>
                <p:nvSpPr>
                  <p:cNvPr id="1043" name="Line"/>
                  <p:cNvSpPr/>
                  <p:nvPr/>
                </p:nvSpPr>
                <p:spPr>
                  <a:xfrm flipH="1" flipV="1">
                    <a:off x="945065" y="71650"/>
                    <a:ext cx="916946" cy="916946"/>
                  </a:xfrm>
                  <a:prstGeom prst="line">
                    <a:avLst/>
                  </a:prstGeom>
                  <a:noFill/>
                  <a:ln w="88900" cap="flat">
                    <a:solidFill>
                      <a:srgbClr val="D6D6D6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8" tIns="45718" rIns="45718" bIns="45718" numCol="1" anchor="t">
                    <a:noAutofit/>
                  </a:bodyPr>
                  <a:lstStyle/>
                  <a:p>
                    <a:pPr defTabSz="821530">
                      <a:defRPr sz="5000">
                        <a:solidFill>
                          <a:srgbClr val="000000"/>
                        </a:solidFill>
                        <a:latin typeface="Helvetica Light"/>
                        <a:ea typeface="Helvetica Light"/>
                        <a:cs typeface="Helvetica Light"/>
                        <a:sym typeface="Helvetica Light"/>
                      </a:defRPr>
                    </a:pPr>
                  </a:p>
                </p:txBody>
              </p:sp>
              <p:sp>
                <p:nvSpPr>
                  <p:cNvPr id="1044" name="Line"/>
                  <p:cNvSpPr/>
                  <p:nvPr/>
                </p:nvSpPr>
                <p:spPr>
                  <a:xfrm flipV="1">
                    <a:off x="938867" y="125446"/>
                    <a:ext cx="33753" cy="1697619"/>
                  </a:xfrm>
                  <a:prstGeom prst="line">
                    <a:avLst/>
                  </a:prstGeom>
                  <a:noFill/>
                  <a:ln w="88900" cap="flat">
                    <a:solidFill>
                      <a:srgbClr val="D6D6D6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8" tIns="45718" rIns="45718" bIns="45718" numCol="1" anchor="t">
                    <a:noAutofit/>
                  </a:bodyPr>
                  <a:lstStyle/>
                  <a:p>
                    <a:pPr defTabSz="821530">
                      <a:defRPr sz="5000">
                        <a:solidFill>
                          <a:srgbClr val="000000"/>
                        </a:solidFill>
                        <a:latin typeface="Helvetica Light"/>
                        <a:ea typeface="Helvetica Light"/>
                        <a:cs typeface="Helvetica Light"/>
                        <a:sym typeface="Helvetica Light"/>
                      </a:defRPr>
                    </a:pPr>
                  </a:p>
                </p:txBody>
              </p:sp>
              <p:sp>
                <p:nvSpPr>
                  <p:cNvPr id="1045" name="Line"/>
                  <p:cNvSpPr/>
                  <p:nvPr/>
                </p:nvSpPr>
                <p:spPr>
                  <a:xfrm flipH="1" flipV="1">
                    <a:off x="1043746" y="116494"/>
                    <a:ext cx="487017" cy="221311"/>
                  </a:xfrm>
                  <a:prstGeom prst="line">
                    <a:avLst/>
                  </a:prstGeom>
                  <a:noFill/>
                  <a:ln w="88900" cap="flat">
                    <a:solidFill>
                      <a:srgbClr val="D6D6D6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8" tIns="45718" rIns="45718" bIns="45718" numCol="1" anchor="t">
                    <a:noAutofit/>
                  </a:bodyPr>
                  <a:lstStyle/>
                  <a:p>
                    <a:pPr defTabSz="821530">
                      <a:defRPr sz="5000">
                        <a:solidFill>
                          <a:srgbClr val="000000"/>
                        </a:solidFill>
                        <a:latin typeface="Helvetica Light"/>
                        <a:ea typeface="Helvetica Light"/>
                        <a:cs typeface="Helvetica Light"/>
                        <a:sym typeface="Helvetica Light"/>
                      </a:defRPr>
                    </a:pPr>
                  </a:p>
                </p:txBody>
              </p:sp>
              <p:sp>
                <p:nvSpPr>
                  <p:cNvPr id="1046" name="Line"/>
                  <p:cNvSpPr/>
                  <p:nvPr/>
                </p:nvSpPr>
                <p:spPr>
                  <a:xfrm flipH="1">
                    <a:off x="979053" y="1012203"/>
                    <a:ext cx="848969" cy="788425"/>
                  </a:xfrm>
                  <a:prstGeom prst="line">
                    <a:avLst/>
                  </a:prstGeom>
                  <a:noFill/>
                  <a:ln w="88900" cap="flat">
                    <a:solidFill>
                      <a:srgbClr val="D6D6D6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8" tIns="45718" rIns="45718" bIns="45718" numCol="1" anchor="t">
                    <a:noAutofit/>
                  </a:bodyPr>
                  <a:lstStyle/>
                  <a:p>
                    <a:pPr defTabSz="821530">
                      <a:defRPr sz="5000">
                        <a:solidFill>
                          <a:srgbClr val="000000"/>
                        </a:solidFill>
                        <a:latin typeface="Helvetica Light"/>
                        <a:ea typeface="Helvetica Light"/>
                        <a:cs typeface="Helvetica Light"/>
                        <a:sym typeface="Helvetica Light"/>
                      </a:defRPr>
                    </a:pPr>
                  </a:p>
                </p:txBody>
              </p:sp>
              <p:sp>
                <p:nvSpPr>
                  <p:cNvPr id="1047" name="Line"/>
                  <p:cNvSpPr/>
                  <p:nvPr/>
                </p:nvSpPr>
                <p:spPr>
                  <a:xfrm flipH="1">
                    <a:off x="968459" y="382351"/>
                    <a:ext cx="610412" cy="1399282"/>
                  </a:xfrm>
                  <a:prstGeom prst="line">
                    <a:avLst/>
                  </a:prstGeom>
                  <a:noFill/>
                  <a:ln w="88900" cap="flat">
                    <a:solidFill>
                      <a:srgbClr val="D6D6D6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8" tIns="45718" rIns="45718" bIns="45718" numCol="1" anchor="t">
                    <a:noAutofit/>
                  </a:bodyPr>
                  <a:lstStyle/>
                  <a:p>
                    <a:pPr defTabSz="821530">
                      <a:defRPr sz="5000">
                        <a:solidFill>
                          <a:srgbClr val="000000"/>
                        </a:solidFill>
                        <a:latin typeface="Helvetica Light"/>
                        <a:ea typeface="Helvetica Light"/>
                        <a:cs typeface="Helvetica Light"/>
                        <a:sym typeface="Helvetica Light"/>
                      </a:defRPr>
                    </a:pPr>
                  </a:p>
                </p:txBody>
              </p:sp>
              <p:sp>
                <p:nvSpPr>
                  <p:cNvPr id="1048" name="Line"/>
                  <p:cNvSpPr/>
                  <p:nvPr/>
                </p:nvSpPr>
                <p:spPr>
                  <a:xfrm flipV="1">
                    <a:off x="118523" y="71650"/>
                    <a:ext cx="887354" cy="916946"/>
                  </a:xfrm>
                  <a:prstGeom prst="line">
                    <a:avLst/>
                  </a:prstGeom>
                  <a:noFill/>
                  <a:ln w="88900" cap="flat">
                    <a:solidFill>
                      <a:srgbClr val="D6D6D6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8" tIns="45718" rIns="45718" bIns="45718" numCol="1" anchor="t">
                    <a:noAutofit/>
                  </a:bodyPr>
                  <a:lstStyle/>
                  <a:p>
                    <a:pPr defTabSz="821530">
                      <a:defRPr sz="5000">
                        <a:solidFill>
                          <a:srgbClr val="000000"/>
                        </a:solidFill>
                        <a:latin typeface="Helvetica Light"/>
                        <a:ea typeface="Helvetica Light"/>
                        <a:cs typeface="Helvetica Light"/>
                        <a:sym typeface="Helvetica Light"/>
                      </a:defRPr>
                    </a:pPr>
                  </a:p>
                </p:txBody>
              </p:sp>
              <p:sp>
                <p:nvSpPr>
                  <p:cNvPr id="1049" name="Line"/>
                  <p:cNvSpPr/>
                  <p:nvPr/>
                </p:nvSpPr>
                <p:spPr>
                  <a:xfrm flipV="1">
                    <a:off x="372829" y="181894"/>
                    <a:ext cx="578759" cy="1381952"/>
                  </a:xfrm>
                  <a:prstGeom prst="line">
                    <a:avLst/>
                  </a:prstGeom>
                  <a:noFill/>
                  <a:ln w="88900" cap="flat">
                    <a:solidFill>
                      <a:srgbClr val="D6D6D6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8" tIns="45718" rIns="45718" bIns="45718" numCol="1" anchor="t">
                    <a:noAutofit/>
                  </a:bodyPr>
                  <a:lstStyle/>
                  <a:p>
                    <a:pPr defTabSz="821530">
                      <a:defRPr sz="5000">
                        <a:solidFill>
                          <a:srgbClr val="000000"/>
                        </a:solidFill>
                        <a:latin typeface="Helvetica Light"/>
                        <a:ea typeface="Helvetica Light"/>
                        <a:cs typeface="Helvetica Light"/>
                        <a:sym typeface="Helvetica Light"/>
                      </a:defRPr>
                    </a:pPr>
                  </a:p>
                </p:txBody>
              </p:sp>
              <p:sp>
                <p:nvSpPr>
                  <p:cNvPr id="1050" name="Line"/>
                  <p:cNvSpPr/>
                  <p:nvPr/>
                </p:nvSpPr>
                <p:spPr>
                  <a:xfrm flipH="1">
                    <a:off x="118575" y="368421"/>
                    <a:ext cx="247684" cy="618083"/>
                  </a:xfrm>
                  <a:prstGeom prst="line">
                    <a:avLst/>
                  </a:prstGeom>
                  <a:noFill/>
                  <a:ln w="88900" cap="flat">
                    <a:solidFill>
                      <a:srgbClr val="D6D6D6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8" tIns="45718" rIns="45718" bIns="45718" numCol="1" anchor="t">
                    <a:noAutofit/>
                  </a:bodyPr>
                  <a:lstStyle/>
                  <a:p>
                    <a:pPr defTabSz="821530">
                      <a:defRPr sz="5000">
                        <a:solidFill>
                          <a:srgbClr val="000000"/>
                        </a:solidFill>
                        <a:latin typeface="Helvetica Light"/>
                        <a:ea typeface="Helvetica Light"/>
                        <a:cs typeface="Helvetica Light"/>
                        <a:sym typeface="Helvetica Light"/>
                      </a:defRPr>
                    </a:pPr>
                  </a:p>
                </p:txBody>
              </p:sp>
              <p:sp>
                <p:nvSpPr>
                  <p:cNvPr id="1051" name="Line"/>
                  <p:cNvSpPr/>
                  <p:nvPr/>
                </p:nvSpPr>
                <p:spPr>
                  <a:xfrm flipV="1">
                    <a:off x="352585" y="92606"/>
                    <a:ext cx="643425" cy="269087"/>
                  </a:xfrm>
                  <a:prstGeom prst="line">
                    <a:avLst/>
                  </a:prstGeom>
                  <a:noFill/>
                  <a:ln w="88900" cap="flat">
                    <a:solidFill>
                      <a:srgbClr val="D6D6D6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8" tIns="45718" rIns="45718" bIns="45718" numCol="1" anchor="t">
                    <a:noAutofit/>
                  </a:bodyPr>
                  <a:lstStyle/>
                  <a:p>
                    <a:pPr defTabSz="821530">
                      <a:defRPr sz="5000">
                        <a:solidFill>
                          <a:srgbClr val="000000"/>
                        </a:solidFill>
                        <a:latin typeface="Helvetica Light"/>
                        <a:ea typeface="Helvetica Light"/>
                        <a:cs typeface="Helvetica Light"/>
                        <a:sym typeface="Helvetica Light"/>
                      </a:defRPr>
                    </a:pPr>
                  </a:p>
                </p:txBody>
              </p:sp>
              <p:sp>
                <p:nvSpPr>
                  <p:cNvPr id="1052" name="Line"/>
                  <p:cNvSpPr/>
                  <p:nvPr/>
                </p:nvSpPr>
                <p:spPr>
                  <a:xfrm flipV="1">
                    <a:off x="361165" y="376520"/>
                    <a:ext cx="1" cy="1195471"/>
                  </a:xfrm>
                  <a:prstGeom prst="line">
                    <a:avLst/>
                  </a:prstGeom>
                  <a:noFill/>
                  <a:ln w="88900" cap="flat">
                    <a:solidFill>
                      <a:srgbClr val="D6D6D6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8" tIns="45718" rIns="45718" bIns="45718" numCol="1" anchor="t">
                    <a:noAutofit/>
                  </a:bodyPr>
                  <a:lstStyle/>
                  <a:p>
                    <a:pPr defTabSz="821530">
                      <a:defRPr sz="5000">
                        <a:solidFill>
                          <a:srgbClr val="000000"/>
                        </a:solidFill>
                        <a:latin typeface="Helvetica Light"/>
                        <a:ea typeface="Helvetica Light"/>
                        <a:cs typeface="Helvetica Light"/>
                        <a:sym typeface="Helvetica Light"/>
                      </a:defRPr>
                    </a:pPr>
                  </a:p>
                </p:txBody>
              </p:sp>
              <p:sp>
                <p:nvSpPr>
                  <p:cNvPr id="1053" name="Circle"/>
                  <p:cNvSpPr/>
                  <p:nvPr/>
                </p:nvSpPr>
                <p:spPr>
                  <a:xfrm>
                    <a:off x="844608" y="0"/>
                    <a:ext cx="251863" cy="251862"/>
                  </a:xfrm>
                  <a:prstGeom prst="ellipse">
                    <a:avLst/>
                  </a:prstGeom>
                  <a:solidFill>
                    <a:srgbClr val="50D8FF"/>
                  </a:solidFill>
                  <a:ln w="38100" cap="flat">
                    <a:solidFill>
                      <a:srgbClr val="6FAEC4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71436" tIns="71436" rIns="71436" bIns="71436" numCol="1" anchor="ctr">
                    <a:noAutofit/>
                  </a:bodyPr>
                  <a:lstStyle/>
                  <a:p>
                    <a:pPr defTabSz="821530">
                      <a:defRPr sz="3000">
                        <a:solidFill>
                          <a:srgbClr val="FFFFFF"/>
                        </a:solidFill>
                        <a:latin typeface="Helvetica Neue Medium"/>
                        <a:ea typeface="Helvetica Neue Medium"/>
                        <a:cs typeface="Helvetica Neue Medium"/>
                        <a:sym typeface="Helvetica Neue Medium"/>
                      </a:defRPr>
                    </a:pPr>
                  </a:p>
                </p:txBody>
              </p:sp>
              <p:sp>
                <p:nvSpPr>
                  <p:cNvPr id="1054" name="Circle"/>
                  <p:cNvSpPr/>
                  <p:nvPr/>
                </p:nvSpPr>
                <p:spPr>
                  <a:xfrm>
                    <a:off x="259894" y="277864"/>
                    <a:ext cx="202544" cy="202544"/>
                  </a:xfrm>
                  <a:prstGeom prst="ellipse">
                    <a:avLst/>
                  </a:prstGeom>
                  <a:solidFill>
                    <a:srgbClr val="375D7E"/>
                  </a:solidFill>
                  <a:ln w="38100" cap="flat">
                    <a:solidFill>
                      <a:srgbClr val="FFFFFF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71436" tIns="71436" rIns="71436" bIns="71436" numCol="1" anchor="ctr">
                    <a:noAutofit/>
                  </a:bodyPr>
                  <a:lstStyle/>
                  <a:p>
                    <a:pPr defTabSz="821530">
                      <a:defRPr sz="3000">
                        <a:solidFill>
                          <a:srgbClr val="FFFFFF"/>
                        </a:solidFill>
                        <a:latin typeface="Helvetica Neue Medium"/>
                        <a:ea typeface="Helvetica Neue Medium"/>
                        <a:cs typeface="Helvetica Neue Medium"/>
                        <a:sym typeface="Helvetica Neue Medium"/>
                      </a:defRPr>
                    </a:pPr>
                  </a:p>
                </p:txBody>
              </p:sp>
              <p:sp>
                <p:nvSpPr>
                  <p:cNvPr id="1055" name="Line"/>
                  <p:cNvSpPr/>
                  <p:nvPr/>
                </p:nvSpPr>
                <p:spPr>
                  <a:xfrm flipH="1" flipV="1">
                    <a:off x="99170" y="977662"/>
                    <a:ext cx="286493" cy="621139"/>
                  </a:xfrm>
                  <a:prstGeom prst="line">
                    <a:avLst/>
                  </a:prstGeom>
                  <a:noFill/>
                  <a:ln w="88900" cap="flat">
                    <a:solidFill>
                      <a:srgbClr val="D6D6D6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8" tIns="45718" rIns="45718" bIns="45718" numCol="1" anchor="t">
                    <a:noAutofit/>
                  </a:bodyPr>
                  <a:lstStyle/>
                  <a:p>
                    <a:pPr defTabSz="821530">
                      <a:defRPr sz="5000">
                        <a:solidFill>
                          <a:srgbClr val="000000"/>
                        </a:solidFill>
                        <a:latin typeface="Helvetica Light"/>
                        <a:ea typeface="Helvetica Light"/>
                        <a:cs typeface="Helvetica Light"/>
                        <a:sym typeface="Helvetica Light"/>
                      </a:defRPr>
                    </a:pPr>
                  </a:p>
                </p:txBody>
              </p:sp>
              <p:sp>
                <p:nvSpPr>
                  <p:cNvPr id="1056" name="Circle"/>
                  <p:cNvSpPr/>
                  <p:nvPr/>
                </p:nvSpPr>
                <p:spPr>
                  <a:xfrm>
                    <a:off x="0" y="872407"/>
                    <a:ext cx="232134" cy="232136"/>
                  </a:xfrm>
                  <a:prstGeom prst="ellipse">
                    <a:avLst/>
                  </a:prstGeom>
                  <a:solidFill>
                    <a:srgbClr val="EA4E3C"/>
                  </a:solidFill>
                  <a:ln w="38100" cap="flat">
                    <a:solidFill>
                      <a:srgbClr val="FFFFFF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71436" tIns="71436" rIns="71436" bIns="71436" numCol="1" anchor="ctr">
                    <a:noAutofit/>
                  </a:bodyPr>
                  <a:lstStyle/>
                  <a:p>
                    <a:pPr defTabSz="821530">
                      <a:defRPr sz="3000">
                        <a:solidFill>
                          <a:srgbClr val="FFFFFF"/>
                        </a:solidFill>
                        <a:latin typeface="Helvetica Neue Medium"/>
                        <a:ea typeface="Helvetica Neue Medium"/>
                        <a:cs typeface="Helvetica Neue Medium"/>
                        <a:sym typeface="Helvetica Neue Medium"/>
                      </a:defRPr>
                    </a:pPr>
                  </a:p>
                </p:txBody>
              </p:sp>
              <p:sp>
                <p:nvSpPr>
                  <p:cNvPr id="1057" name="Circle"/>
                  <p:cNvSpPr/>
                  <p:nvPr/>
                </p:nvSpPr>
                <p:spPr>
                  <a:xfrm>
                    <a:off x="256516" y="1477198"/>
                    <a:ext cx="202543" cy="202544"/>
                  </a:xfrm>
                  <a:prstGeom prst="ellipse">
                    <a:avLst/>
                  </a:prstGeom>
                  <a:solidFill>
                    <a:srgbClr val="375D7E"/>
                  </a:solidFill>
                  <a:ln w="38100" cap="flat">
                    <a:solidFill>
                      <a:srgbClr val="FFFFFF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71436" tIns="71436" rIns="71436" bIns="71436" numCol="1" anchor="ctr">
                    <a:noAutofit/>
                  </a:bodyPr>
                  <a:lstStyle/>
                  <a:p>
                    <a:pPr defTabSz="821530">
                      <a:defRPr sz="3000">
                        <a:solidFill>
                          <a:srgbClr val="FFFFFF"/>
                        </a:solidFill>
                        <a:latin typeface="Helvetica Neue Medium"/>
                        <a:ea typeface="Helvetica Neue Medium"/>
                        <a:cs typeface="Helvetica Neue Medium"/>
                        <a:sym typeface="Helvetica Neue Medium"/>
                      </a:defRPr>
                    </a:pPr>
                  </a:p>
                </p:txBody>
              </p:sp>
              <p:sp>
                <p:nvSpPr>
                  <p:cNvPr id="1058" name="Circle"/>
                  <p:cNvSpPr/>
                  <p:nvPr/>
                </p:nvSpPr>
                <p:spPr>
                  <a:xfrm rot="10800000">
                    <a:off x="1499744" y="295126"/>
                    <a:ext cx="168020" cy="168020"/>
                  </a:xfrm>
                  <a:prstGeom prst="ellipse">
                    <a:avLst/>
                  </a:prstGeom>
                  <a:solidFill>
                    <a:srgbClr val="BADD8C"/>
                  </a:solidFill>
                  <a:ln w="38100" cap="flat">
                    <a:solidFill>
                      <a:srgbClr val="FFFFFF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71436" tIns="71436" rIns="71436" bIns="71436" numCol="1" anchor="ctr">
                    <a:noAutofit/>
                  </a:bodyPr>
                  <a:lstStyle/>
                  <a:p>
                    <a:pPr defTabSz="821530">
                      <a:defRPr sz="3000">
                        <a:solidFill>
                          <a:srgbClr val="FFFFFF"/>
                        </a:solidFill>
                        <a:latin typeface="Helvetica Neue Medium"/>
                        <a:ea typeface="Helvetica Neue Medium"/>
                        <a:cs typeface="Helvetica Neue Medium"/>
                        <a:sym typeface="Helvetica Neue Medium"/>
                      </a:defRPr>
                    </a:pPr>
                  </a:p>
                </p:txBody>
              </p:sp>
              <p:sp>
                <p:nvSpPr>
                  <p:cNvPr id="1059" name="Line"/>
                  <p:cNvSpPr/>
                  <p:nvPr/>
                </p:nvSpPr>
                <p:spPr>
                  <a:xfrm flipV="1">
                    <a:off x="1601675" y="977090"/>
                    <a:ext cx="264442" cy="613961"/>
                  </a:xfrm>
                  <a:prstGeom prst="line">
                    <a:avLst/>
                  </a:prstGeom>
                  <a:noFill/>
                  <a:ln w="88900" cap="flat">
                    <a:solidFill>
                      <a:srgbClr val="D6D6D6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8" tIns="45718" rIns="45718" bIns="45718" numCol="1" anchor="t">
                    <a:noAutofit/>
                  </a:bodyPr>
                  <a:lstStyle/>
                  <a:p>
                    <a:pPr defTabSz="821530">
                      <a:defRPr sz="5000">
                        <a:solidFill>
                          <a:srgbClr val="000000"/>
                        </a:solidFill>
                        <a:latin typeface="Helvetica Light"/>
                        <a:ea typeface="Helvetica Light"/>
                        <a:cs typeface="Helvetica Light"/>
                        <a:sym typeface="Helvetica Light"/>
                      </a:defRPr>
                    </a:pPr>
                  </a:p>
                </p:txBody>
              </p:sp>
              <p:sp>
                <p:nvSpPr>
                  <p:cNvPr id="1060" name="Circle"/>
                  <p:cNvSpPr/>
                  <p:nvPr/>
                </p:nvSpPr>
                <p:spPr>
                  <a:xfrm rot="10800000">
                    <a:off x="1769515" y="914564"/>
                    <a:ext cx="168020" cy="168020"/>
                  </a:xfrm>
                  <a:prstGeom prst="ellipse">
                    <a:avLst/>
                  </a:prstGeom>
                  <a:solidFill>
                    <a:srgbClr val="375D7E"/>
                  </a:solidFill>
                  <a:ln w="38100" cap="flat">
                    <a:solidFill>
                      <a:srgbClr val="FFFFFF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71436" tIns="71436" rIns="71436" bIns="71436" numCol="1" anchor="ctr">
                    <a:noAutofit/>
                  </a:bodyPr>
                  <a:lstStyle/>
                  <a:p>
                    <a:pPr defTabSz="821530">
                      <a:defRPr sz="3000">
                        <a:solidFill>
                          <a:srgbClr val="FFFFFF"/>
                        </a:solidFill>
                        <a:latin typeface="Helvetica Neue Medium"/>
                        <a:ea typeface="Helvetica Neue Medium"/>
                        <a:cs typeface="Helvetica Neue Medium"/>
                        <a:sym typeface="Helvetica Neue Medium"/>
                      </a:defRPr>
                    </a:pPr>
                  </a:p>
                </p:txBody>
              </p:sp>
              <p:sp>
                <p:nvSpPr>
                  <p:cNvPr id="1061" name="Circle"/>
                  <p:cNvSpPr/>
                  <p:nvPr/>
                </p:nvSpPr>
                <p:spPr>
                  <a:xfrm rot="10800000">
                    <a:off x="1501748" y="1512364"/>
                    <a:ext cx="168020" cy="168020"/>
                  </a:xfrm>
                  <a:prstGeom prst="ellipse">
                    <a:avLst/>
                  </a:prstGeom>
                  <a:solidFill>
                    <a:srgbClr val="375D7E"/>
                  </a:solidFill>
                  <a:ln w="38100" cap="flat">
                    <a:solidFill>
                      <a:srgbClr val="FFFFFF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71436" tIns="71436" rIns="71436" bIns="71436" numCol="1" anchor="ctr">
                    <a:noAutofit/>
                  </a:bodyPr>
                  <a:lstStyle/>
                  <a:p>
                    <a:pPr defTabSz="821530">
                      <a:defRPr sz="3000">
                        <a:solidFill>
                          <a:srgbClr val="FFFFFF"/>
                        </a:solidFill>
                        <a:latin typeface="Helvetica Neue Medium"/>
                        <a:ea typeface="Helvetica Neue Medium"/>
                        <a:cs typeface="Helvetica Neue Medium"/>
                        <a:sym typeface="Helvetica Neue Medium"/>
                      </a:defRPr>
                    </a:pPr>
                  </a:p>
                </p:txBody>
              </p:sp>
              <p:sp>
                <p:nvSpPr>
                  <p:cNvPr id="1062" name="Circle"/>
                  <p:cNvSpPr/>
                  <p:nvPr/>
                </p:nvSpPr>
                <p:spPr>
                  <a:xfrm rot="10800000">
                    <a:off x="837522" y="1739078"/>
                    <a:ext cx="202544" cy="202543"/>
                  </a:xfrm>
                  <a:prstGeom prst="ellipse">
                    <a:avLst/>
                  </a:prstGeom>
                  <a:solidFill>
                    <a:srgbClr val="375D7E"/>
                  </a:solidFill>
                  <a:ln w="38100" cap="flat">
                    <a:solidFill>
                      <a:srgbClr val="FFFFFF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71436" tIns="71436" rIns="71436" bIns="71436" numCol="1" anchor="ctr">
                    <a:noAutofit/>
                  </a:bodyPr>
                  <a:lstStyle/>
                  <a:p>
                    <a:pPr defTabSz="821530">
                      <a:defRPr sz="3000">
                        <a:solidFill>
                          <a:srgbClr val="FFFFFF"/>
                        </a:solidFill>
                        <a:latin typeface="Helvetica Neue Medium"/>
                        <a:ea typeface="Helvetica Neue Medium"/>
                        <a:cs typeface="Helvetica Neue Medium"/>
                        <a:sym typeface="Helvetica Neue Medium"/>
                      </a:defRPr>
                    </a:pPr>
                  </a:p>
                </p:txBody>
              </p:sp>
            </p:grpSp>
            <p:grpSp>
              <p:nvGrpSpPr>
                <p:cNvPr id="1092" name="Group"/>
                <p:cNvGrpSpPr/>
                <p:nvPr/>
              </p:nvGrpSpPr>
              <p:grpSpPr>
                <a:xfrm rot="14160326">
                  <a:off x="4806722" y="375179"/>
                  <a:ext cx="1937536" cy="1941621"/>
                  <a:chOff x="0" y="0"/>
                  <a:chExt cx="1937534" cy="1941620"/>
                </a:xfrm>
              </p:grpSpPr>
              <p:sp>
                <p:nvSpPr>
                  <p:cNvPr id="1064" name="Line"/>
                  <p:cNvSpPr/>
                  <p:nvPr/>
                </p:nvSpPr>
                <p:spPr>
                  <a:xfrm flipH="1" flipV="1">
                    <a:off x="365019" y="376520"/>
                    <a:ext cx="1444626" cy="594691"/>
                  </a:xfrm>
                  <a:prstGeom prst="line">
                    <a:avLst/>
                  </a:prstGeom>
                  <a:noFill/>
                  <a:ln w="88900" cap="flat">
                    <a:solidFill>
                      <a:srgbClr val="D6D6D6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8" tIns="45718" rIns="45718" bIns="45718" numCol="1" anchor="t">
                    <a:noAutofit/>
                  </a:bodyPr>
                  <a:lstStyle/>
                  <a:p>
                    <a:pPr defTabSz="821530">
                      <a:defRPr sz="5000">
                        <a:solidFill>
                          <a:srgbClr val="000000"/>
                        </a:solidFill>
                        <a:latin typeface="Helvetica Light"/>
                        <a:ea typeface="Helvetica Light"/>
                        <a:cs typeface="Helvetica Light"/>
                        <a:sym typeface="Helvetica Light"/>
                      </a:defRPr>
                    </a:pPr>
                  </a:p>
                </p:txBody>
              </p:sp>
              <p:sp>
                <p:nvSpPr>
                  <p:cNvPr id="1065" name="Line"/>
                  <p:cNvSpPr/>
                  <p:nvPr/>
                </p:nvSpPr>
                <p:spPr>
                  <a:xfrm flipH="1" flipV="1">
                    <a:off x="365020" y="376521"/>
                    <a:ext cx="1194938" cy="1194938"/>
                  </a:xfrm>
                  <a:prstGeom prst="line">
                    <a:avLst/>
                  </a:prstGeom>
                  <a:noFill/>
                  <a:ln w="88900" cap="flat">
                    <a:solidFill>
                      <a:srgbClr val="D6D6D6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8" tIns="45718" rIns="45718" bIns="45718" numCol="1" anchor="t">
                    <a:noAutofit/>
                  </a:bodyPr>
                  <a:lstStyle/>
                  <a:p>
                    <a:pPr defTabSz="821530">
                      <a:defRPr sz="5000">
                        <a:solidFill>
                          <a:srgbClr val="000000"/>
                        </a:solidFill>
                        <a:latin typeface="Helvetica Light"/>
                        <a:ea typeface="Helvetica Light"/>
                        <a:cs typeface="Helvetica Light"/>
                        <a:sym typeface="Helvetica Light"/>
                      </a:defRPr>
                    </a:pPr>
                  </a:p>
                </p:txBody>
              </p:sp>
              <p:sp>
                <p:nvSpPr>
                  <p:cNvPr id="1066" name="Line"/>
                  <p:cNvSpPr/>
                  <p:nvPr/>
                </p:nvSpPr>
                <p:spPr>
                  <a:xfrm flipV="1">
                    <a:off x="951952" y="1567836"/>
                    <a:ext cx="643425" cy="269087"/>
                  </a:xfrm>
                  <a:prstGeom prst="line">
                    <a:avLst/>
                  </a:prstGeom>
                  <a:noFill/>
                  <a:ln w="88900" cap="flat">
                    <a:solidFill>
                      <a:srgbClr val="D6D6D6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8" tIns="45718" rIns="45718" bIns="45718" numCol="1" anchor="t">
                    <a:noAutofit/>
                  </a:bodyPr>
                  <a:lstStyle/>
                  <a:p>
                    <a:pPr defTabSz="821530">
                      <a:defRPr sz="5000">
                        <a:solidFill>
                          <a:srgbClr val="000000"/>
                        </a:solidFill>
                        <a:latin typeface="Helvetica Light"/>
                        <a:ea typeface="Helvetica Light"/>
                        <a:cs typeface="Helvetica Light"/>
                        <a:sym typeface="Helvetica Light"/>
                      </a:defRPr>
                    </a:pPr>
                  </a:p>
                </p:txBody>
              </p:sp>
              <p:sp>
                <p:nvSpPr>
                  <p:cNvPr id="1067" name="Line"/>
                  <p:cNvSpPr/>
                  <p:nvPr/>
                </p:nvSpPr>
                <p:spPr>
                  <a:xfrm>
                    <a:off x="159309" y="1007349"/>
                    <a:ext cx="805783" cy="805784"/>
                  </a:xfrm>
                  <a:prstGeom prst="line">
                    <a:avLst/>
                  </a:prstGeom>
                  <a:noFill/>
                  <a:ln w="88900" cap="flat">
                    <a:solidFill>
                      <a:srgbClr val="D6D6D6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8" tIns="45718" rIns="45718" bIns="45718" numCol="1" anchor="t">
                    <a:noAutofit/>
                  </a:bodyPr>
                  <a:lstStyle/>
                  <a:p>
                    <a:pPr defTabSz="821530">
                      <a:defRPr sz="5000">
                        <a:solidFill>
                          <a:srgbClr val="000000"/>
                        </a:solidFill>
                        <a:latin typeface="Helvetica Light"/>
                        <a:ea typeface="Helvetica Light"/>
                        <a:cs typeface="Helvetica Light"/>
                        <a:sym typeface="Helvetica Light"/>
                      </a:defRPr>
                    </a:pPr>
                  </a:p>
                </p:txBody>
              </p:sp>
              <p:sp>
                <p:nvSpPr>
                  <p:cNvPr id="1068" name="Line"/>
                  <p:cNvSpPr/>
                  <p:nvPr/>
                </p:nvSpPr>
                <p:spPr>
                  <a:xfrm flipH="1" flipV="1">
                    <a:off x="1578981" y="362365"/>
                    <a:ext cx="286493" cy="621138"/>
                  </a:xfrm>
                  <a:prstGeom prst="line">
                    <a:avLst/>
                  </a:prstGeom>
                  <a:noFill/>
                  <a:ln w="88900" cap="flat">
                    <a:solidFill>
                      <a:srgbClr val="D6D6D6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8" tIns="45718" rIns="45718" bIns="45718" numCol="1" anchor="t">
                    <a:noAutofit/>
                  </a:bodyPr>
                  <a:lstStyle/>
                  <a:p>
                    <a:pPr defTabSz="821530">
                      <a:defRPr sz="5000">
                        <a:solidFill>
                          <a:srgbClr val="000000"/>
                        </a:solidFill>
                        <a:latin typeface="Helvetica Light"/>
                        <a:ea typeface="Helvetica Light"/>
                        <a:cs typeface="Helvetica Light"/>
                        <a:sym typeface="Helvetica Light"/>
                      </a:defRPr>
                    </a:pPr>
                  </a:p>
                </p:txBody>
              </p:sp>
              <p:sp>
                <p:nvSpPr>
                  <p:cNvPr id="1069" name="Line"/>
                  <p:cNvSpPr/>
                  <p:nvPr/>
                </p:nvSpPr>
                <p:spPr>
                  <a:xfrm>
                    <a:off x="118523" y="988595"/>
                    <a:ext cx="1716784" cy="1"/>
                  </a:xfrm>
                  <a:prstGeom prst="line">
                    <a:avLst/>
                  </a:prstGeom>
                  <a:noFill/>
                  <a:ln w="88900" cap="flat">
                    <a:solidFill>
                      <a:srgbClr val="D6D6D6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8" tIns="45718" rIns="45718" bIns="45718" numCol="1" anchor="t">
                    <a:noAutofit/>
                  </a:bodyPr>
                  <a:lstStyle/>
                  <a:p>
                    <a:pPr defTabSz="821530">
                      <a:defRPr sz="5000">
                        <a:solidFill>
                          <a:srgbClr val="000000"/>
                        </a:solidFill>
                        <a:latin typeface="Helvetica Light"/>
                        <a:ea typeface="Helvetica Light"/>
                        <a:cs typeface="Helvetica Light"/>
                        <a:sym typeface="Helvetica Light"/>
                      </a:defRPr>
                    </a:pPr>
                  </a:p>
                </p:txBody>
              </p:sp>
              <p:sp>
                <p:nvSpPr>
                  <p:cNvPr id="1070" name="Line"/>
                  <p:cNvSpPr/>
                  <p:nvPr/>
                </p:nvSpPr>
                <p:spPr>
                  <a:xfrm>
                    <a:off x="364235" y="1578470"/>
                    <a:ext cx="1212609" cy="1"/>
                  </a:xfrm>
                  <a:prstGeom prst="line">
                    <a:avLst/>
                  </a:prstGeom>
                  <a:noFill/>
                  <a:ln w="76200" cap="flat">
                    <a:solidFill>
                      <a:srgbClr val="D6D6D6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8" tIns="45718" rIns="45718" bIns="45718" numCol="1" anchor="t">
                    <a:noAutofit/>
                  </a:bodyPr>
                  <a:lstStyle/>
                  <a:p>
                    <a:pPr defTabSz="821530">
                      <a:defRPr sz="5000">
                        <a:solidFill>
                          <a:srgbClr val="000000"/>
                        </a:solidFill>
                        <a:latin typeface="Helvetica Light"/>
                        <a:ea typeface="Helvetica Light"/>
                        <a:cs typeface="Helvetica Light"/>
                        <a:sym typeface="Helvetica Light"/>
                      </a:defRPr>
                    </a:pPr>
                  </a:p>
                </p:txBody>
              </p:sp>
              <p:sp>
                <p:nvSpPr>
                  <p:cNvPr id="1071" name="Line"/>
                  <p:cNvSpPr/>
                  <p:nvPr/>
                </p:nvSpPr>
                <p:spPr>
                  <a:xfrm flipH="1" flipV="1">
                    <a:off x="1010698" y="167286"/>
                    <a:ext cx="600876" cy="1464265"/>
                  </a:xfrm>
                  <a:prstGeom prst="line">
                    <a:avLst/>
                  </a:prstGeom>
                  <a:noFill/>
                  <a:ln w="88900" cap="flat">
                    <a:solidFill>
                      <a:srgbClr val="D6D6D6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8" tIns="45718" rIns="45718" bIns="45718" numCol="1" anchor="t">
                    <a:noAutofit/>
                  </a:bodyPr>
                  <a:lstStyle/>
                  <a:p>
                    <a:pPr defTabSz="821530">
                      <a:defRPr sz="5000">
                        <a:solidFill>
                          <a:srgbClr val="000000"/>
                        </a:solidFill>
                        <a:latin typeface="Helvetica Light"/>
                        <a:ea typeface="Helvetica Light"/>
                        <a:cs typeface="Helvetica Light"/>
                        <a:sym typeface="Helvetica Light"/>
                      </a:defRPr>
                    </a:pPr>
                  </a:p>
                </p:txBody>
              </p:sp>
              <p:sp>
                <p:nvSpPr>
                  <p:cNvPr id="1072" name="Line"/>
                  <p:cNvSpPr/>
                  <p:nvPr/>
                </p:nvSpPr>
                <p:spPr>
                  <a:xfrm flipH="1" flipV="1">
                    <a:off x="945065" y="71650"/>
                    <a:ext cx="916946" cy="916946"/>
                  </a:xfrm>
                  <a:prstGeom prst="line">
                    <a:avLst/>
                  </a:prstGeom>
                  <a:noFill/>
                  <a:ln w="88900" cap="flat">
                    <a:solidFill>
                      <a:srgbClr val="D6D6D6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8" tIns="45718" rIns="45718" bIns="45718" numCol="1" anchor="t">
                    <a:noAutofit/>
                  </a:bodyPr>
                  <a:lstStyle/>
                  <a:p>
                    <a:pPr defTabSz="821530">
                      <a:defRPr sz="5000">
                        <a:solidFill>
                          <a:srgbClr val="000000"/>
                        </a:solidFill>
                        <a:latin typeface="Helvetica Light"/>
                        <a:ea typeface="Helvetica Light"/>
                        <a:cs typeface="Helvetica Light"/>
                        <a:sym typeface="Helvetica Light"/>
                      </a:defRPr>
                    </a:pPr>
                  </a:p>
                </p:txBody>
              </p:sp>
              <p:sp>
                <p:nvSpPr>
                  <p:cNvPr id="1073" name="Line"/>
                  <p:cNvSpPr/>
                  <p:nvPr/>
                </p:nvSpPr>
                <p:spPr>
                  <a:xfrm flipV="1">
                    <a:off x="938867" y="125446"/>
                    <a:ext cx="33753" cy="1697619"/>
                  </a:xfrm>
                  <a:prstGeom prst="line">
                    <a:avLst/>
                  </a:prstGeom>
                  <a:noFill/>
                  <a:ln w="88900" cap="flat">
                    <a:solidFill>
                      <a:srgbClr val="D6D6D6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8" tIns="45718" rIns="45718" bIns="45718" numCol="1" anchor="t">
                    <a:noAutofit/>
                  </a:bodyPr>
                  <a:lstStyle/>
                  <a:p>
                    <a:pPr defTabSz="821530">
                      <a:defRPr sz="5000">
                        <a:solidFill>
                          <a:srgbClr val="000000"/>
                        </a:solidFill>
                        <a:latin typeface="Helvetica Light"/>
                        <a:ea typeface="Helvetica Light"/>
                        <a:cs typeface="Helvetica Light"/>
                        <a:sym typeface="Helvetica Light"/>
                      </a:defRPr>
                    </a:pPr>
                  </a:p>
                </p:txBody>
              </p:sp>
              <p:sp>
                <p:nvSpPr>
                  <p:cNvPr id="1074" name="Line"/>
                  <p:cNvSpPr/>
                  <p:nvPr/>
                </p:nvSpPr>
                <p:spPr>
                  <a:xfrm flipH="1" flipV="1">
                    <a:off x="1022444" y="148082"/>
                    <a:ext cx="508319" cy="189723"/>
                  </a:xfrm>
                  <a:prstGeom prst="line">
                    <a:avLst/>
                  </a:prstGeom>
                  <a:noFill/>
                  <a:ln w="88900" cap="flat">
                    <a:solidFill>
                      <a:srgbClr val="D6D6D6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8" tIns="45718" rIns="45718" bIns="45718" numCol="1" anchor="t">
                    <a:noAutofit/>
                  </a:bodyPr>
                  <a:lstStyle/>
                  <a:p>
                    <a:pPr defTabSz="821530">
                      <a:defRPr sz="5000">
                        <a:solidFill>
                          <a:srgbClr val="000000"/>
                        </a:solidFill>
                        <a:latin typeface="Helvetica Light"/>
                        <a:ea typeface="Helvetica Light"/>
                        <a:cs typeface="Helvetica Light"/>
                        <a:sym typeface="Helvetica Light"/>
                      </a:defRPr>
                    </a:pPr>
                  </a:p>
                </p:txBody>
              </p:sp>
              <p:sp>
                <p:nvSpPr>
                  <p:cNvPr id="1075" name="Line"/>
                  <p:cNvSpPr/>
                  <p:nvPr/>
                </p:nvSpPr>
                <p:spPr>
                  <a:xfrm flipH="1">
                    <a:off x="979053" y="1012203"/>
                    <a:ext cx="848969" cy="788425"/>
                  </a:xfrm>
                  <a:prstGeom prst="line">
                    <a:avLst/>
                  </a:prstGeom>
                  <a:noFill/>
                  <a:ln w="88900" cap="flat">
                    <a:solidFill>
                      <a:srgbClr val="D6D6D6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8" tIns="45718" rIns="45718" bIns="45718" numCol="1" anchor="t">
                    <a:noAutofit/>
                  </a:bodyPr>
                  <a:lstStyle/>
                  <a:p>
                    <a:pPr defTabSz="821530">
                      <a:defRPr sz="5000">
                        <a:solidFill>
                          <a:srgbClr val="000000"/>
                        </a:solidFill>
                        <a:latin typeface="Helvetica Light"/>
                        <a:ea typeface="Helvetica Light"/>
                        <a:cs typeface="Helvetica Light"/>
                        <a:sym typeface="Helvetica Light"/>
                      </a:defRPr>
                    </a:pPr>
                  </a:p>
                </p:txBody>
              </p:sp>
              <p:sp>
                <p:nvSpPr>
                  <p:cNvPr id="1076" name="Line"/>
                  <p:cNvSpPr/>
                  <p:nvPr/>
                </p:nvSpPr>
                <p:spPr>
                  <a:xfrm flipH="1">
                    <a:off x="968459" y="382351"/>
                    <a:ext cx="610412" cy="1399282"/>
                  </a:xfrm>
                  <a:prstGeom prst="line">
                    <a:avLst/>
                  </a:prstGeom>
                  <a:noFill/>
                  <a:ln w="88900" cap="flat">
                    <a:solidFill>
                      <a:srgbClr val="D6D6D6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8" tIns="45718" rIns="45718" bIns="45718" numCol="1" anchor="t">
                    <a:noAutofit/>
                  </a:bodyPr>
                  <a:lstStyle/>
                  <a:p>
                    <a:pPr defTabSz="821530">
                      <a:defRPr sz="5000">
                        <a:solidFill>
                          <a:srgbClr val="000000"/>
                        </a:solidFill>
                        <a:latin typeface="Helvetica Light"/>
                        <a:ea typeface="Helvetica Light"/>
                        <a:cs typeface="Helvetica Light"/>
                        <a:sym typeface="Helvetica Light"/>
                      </a:defRPr>
                    </a:pPr>
                  </a:p>
                </p:txBody>
              </p:sp>
              <p:sp>
                <p:nvSpPr>
                  <p:cNvPr id="1077" name="Line"/>
                  <p:cNvSpPr/>
                  <p:nvPr/>
                </p:nvSpPr>
                <p:spPr>
                  <a:xfrm flipV="1">
                    <a:off x="118523" y="71650"/>
                    <a:ext cx="887354" cy="916946"/>
                  </a:xfrm>
                  <a:prstGeom prst="line">
                    <a:avLst/>
                  </a:prstGeom>
                  <a:noFill/>
                  <a:ln w="88900" cap="flat">
                    <a:solidFill>
                      <a:srgbClr val="D6D6D6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8" tIns="45718" rIns="45718" bIns="45718" numCol="1" anchor="t">
                    <a:noAutofit/>
                  </a:bodyPr>
                  <a:lstStyle/>
                  <a:p>
                    <a:pPr defTabSz="821530">
                      <a:defRPr sz="5000">
                        <a:solidFill>
                          <a:srgbClr val="000000"/>
                        </a:solidFill>
                        <a:latin typeface="Helvetica Light"/>
                        <a:ea typeface="Helvetica Light"/>
                        <a:cs typeface="Helvetica Light"/>
                        <a:sym typeface="Helvetica Light"/>
                      </a:defRPr>
                    </a:pPr>
                  </a:p>
                </p:txBody>
              </p:sp>
              <p:sp>
                <p:nvSpPr>
                  <p:cNvPr id="1078" name="Line"/>
                  <p:cNvSpPr/>
                  <p:nvPr/>
                </p:nvSpPr>
                <p:spPr>
                  <a:xfrm flipV="1">
                    <a:off x="372829" y="181894"/>
                    <a:ext cx="578759" cy="1381952"/>
                  </a:xfrm>
                  <a:prstGeom prst="line">
                    <a:avLst/>
                  </a:prstGeom>
                  <a:noFill/>
                  <a:ln w="88900" cap="flat">
                    <a:solidFill>
                      <a:srgbClr val="D6D6D6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8" tIns="45718" rIns="45718" bIns="45718" numCol="1" anchor="t">
                    <a:noAutofit/>
                  </a:bodyPr>
                  <a:lstStyle/>
                  <a:p>
                    <a:pPr defTabSz="821530">
                      <a:defRPr sz="5000">
                        <a:solidFill>
                          <a:srgbClr val="000000"/>
                        </a:solidFill>
                        <a:latin typeface="Helvetica Light"/>
                        <a:ea typeface="Helvetica Light"/>
                        <a:cs typeface="Helvetica Light"/>
                        <a:sym typeface="Helvetica Light"/>
                      </a:defRPr>
                    </a:pPr>
                  </a:p>
                </p:txBody>
              </p:sp>
              <p:sp>
                <p:nvSpPr>
                  <p:cNvPr id="1079" name="Line"/>
                  <p:cNvSpPr/>
                  <p:nvPr/>
                </p:nvSpPr>
                <p:spPr>
                  <a:xfrm flipH="1">
                    <a:off x="118575" y="368421"/>
                    <a:ext cx="247684" cy="618083"/>
                  </a:xfrm>
                  <a:prstGeom prst="line">
                    <a:avLst/>
                  </a:prstGeom>
                  <a:noFill/>
                  <a:ln w="88900" cap="flat">
                    <a:solidFill>
                      <a:srgbClr val="D6D6D6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8" tIns="45718" rIns="45718" bIns="45718" numCol="1" anchor="t">
                    <a:noAutofit/>
                  </a:bodyPr>
                  <a:lstStyle/>
                  <a:p>
                    <a:pPr defTabSz="821530">
                      <a:defRPr sz="5000">
                        <a:solidFill>
                          <a:srgbClr val="000000"/>
                        </a:solidFill>
                        <a:latin typeface="Helvetica Light"/>
                        <a:ea typeface="Helvetica Light"/>
                        <a:cs typeface="Helvetica Light"/>
                        <a:sym typeface="Helvetica Light"/>
                      </a:defRPr>
                    </a:pPr>
                  </a:p>
                </p:txBody>
              </p:sp>
              <p:sp>
                <p:nvSpPr>
                  <p:cNvPr id="1080" name="Line"/>
                  <p:cNvSpPr/>
                  <p:nvPr/>
                </p:nvSpPr>
                <p:spPr>
                  <a:xfrm flipV="1">
                    <a:off x="352585" y="92606"/>
                    <a:ext cx="643425" cy="269087"/>
                  </a:xfrm>
                  <a:prstGeom prst="line">
                    <a:avLst/>
                  </a:prstGeom>
                  <a:noFill/>
                  <a:ln w="88900" cap="flat">
                    <a:solidFill>
                      <a:srgbClr val="D6D6D6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8" tIns="45718" rIns="45718" bIns="45718" numCol="1" anchor="t">
                    <a:noAutofit/>
                  </a:bodyPr>
                  <a:lstStyle/>
                  <a:p>
                    <a:pPr defTabSz="821530">
                      <a:defRPr sz="5000">
                        <a:solidFill>
                          <a:srgbClr val="000000"/>
                        </a:solidFill>
                        <a:latin typeface="Helvetica Light"/>
                        <a:ea typeface="Helvetica Light"/>
                        <a:cs typeface="Helvetica Light"/>
                        <a:sym typeface="Helvetica Light"/>
                      </a:defRPr>
                    </a:pPr>
                  </a:p>
                </p:txBody>
              </p:sp>
              <p:sp>
                <p:nvSpPr>
                  <p:cNvPr id="1081" name="Line"/>
                  <p:cNvSpPr/>
                  <p:nvPr/>
                </p:nvSpPr>
                <p:spPr>
                  <a:xfrm flipV="1">
                    <a:off x="361165" y="376520"/>
                    <a:ext cx="1" cy="1195471"/>
                  </a:xfrm>
                  <a:prstGeom prst="line">
                    <a:avLst/>
                  </a:prstGeom>
                  <a:noFill/>
                  <a:ln w="88900" cap="flat">
                    <a:solidFill>
                      <a:srgbClr val="D6D6D6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8" tIns="45718" rIns="45718" bIns="45718" numCol="1" anchor="t">
                    <a:noAutofit/>
                  </a:bodyPr>
                  <a:lstStyle/>
                  <a:p>
                    <a:pPr defTabSz="821530">
                      <a:defRPr sz="5000">
                        <a:solidFill>
                          <a:srgbClr val="000000"/>
                        </a:solidFill>
                        <a:latin typeface="Helvetica Light"/>
                        <a:ea typeface="Helvetica Light"/>
                        <a:cs typeface="Helvetica Light"/>
                        <a:sym typeface="Helvetica Light"/>
                      </a:defRPr>
                    </a:pPr>
                  </a:p>
                </p:txBody>
              </p:sp>
              <p:sp>
                <p:nvSpPr>
                  <p:cNvPr id="1082" name="Circle"/>
                  <p:cNvSpPr/>
                  <p:nvPr/>
                </p:nvSpPr>
                <p:spPr>
                  <a:xfrm>
                    <a:off x="844608" y="0"/>
                    <a:ext cx="251863" cy="251862"/>
                  </a:xfrm>
                  <a:prstGeom prst="ellipse">
                    <a:avLst/>
                  </a:prstGeom>
                  <a:solidFill>
                    <a:srgbClr val="50D8FF"/>
                  </a:solidFill>
                  <a:ln w="38100" cap="flat">
                    <a:solidFill>
                      <a:srgbClr val="6FAEC4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71436" tIns="71436" rIns="71436" bIns="71436" numCol="1" anchor="ctr">
                    <a:noAutofit/>
                  </a:bodyPr>
                  <a:lstStyle/>
                  <a:p>
                    <a:pPr defTabSz="821530">
                      <a:defRPr sz="3000">
                        <a:solidFill>
                          <a:srgbClr val="FFFFFF"/>
                        </a:solidFill>
                        <a:latin typeface="Helvetica Neue Medium"/>
                        <a:ea typeface="Helvetica Neue Medium"/>
                        <a:cs typeface="Helvetica Neue Medium"/>
                        <a:sym typeface="Helvetica Neue Medium"/>
                      </a:defRPr>
                    </a:pPr>
                  </a:p>
                </p:txBody>
              </p:sp>
              <p:sp>
                <p:nvSpPr>
                  <p:cNvPr id="1083" name="Circle"/>
                  <p:cNvSpPr/>
                  <p:nvPr/>
                </p:nvSpPr>
                <p:spPr>
                  <a:xfrm>
                    <a:off x="259894" y="277864"/>
                    <a:ext cx="202544" cy="202544"/>
                  </a:xfrm>
                  <a:prstGeom prst="ellipse">
                    <a:avLst/>
                  </a:prstGeom>
                  <a:solidFill>
                    <a:srgbClr val="FF9145"/>
                  </a:solidFill>
                  <a:ln w="38100" cap="flat">
                    <a:solidFill>
                      <a:srgbClr val="FFFFFF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71436" tIns="71436" rIns="71436" bIns="71436" numCol="1" anchor="ctr">
                    <a:noAutofit/>
                  </a:bodyPr>
                  <a:lstStyle/>
                  <a:p>
                    <a:pPr defTabSz="821530">
                      <a:defRPr sz="3000">
                        <a:solidFill>
                          <a:srgbClr val="FFFFFF"/>
                        </a:solidFill>
                        <a:latin typeface="Helvetica Neue Medium"/>
                        <a:ea typeface="Helvetica Neue Medium"/>
                        <a:cs typeface="Helvetica Neue Medium"/>
                        <a:sym typeface="Helvetica Neue Medium"/>
                      </a:defRPr>
                    </a:pPr>
                  </a:p>
                </p:txBody>
              </p:sp>
              <p:sp>
                <p:nvSpPr>
                  <p:cNvPr id="1084" name="Line"/>
                  <p:cNvSpPr/>
                  <p:nvPr/>
                </p:nvSpPr>
                <p:spPr>
                  <a:xfrm flipH="1" flipV="1">
                    <a:off x="99170" y="977662"/>
                    <a:ext cx="286493" cy="621139"/>
                  </a:xfrm>
                  <a:prstGeom prst="line">
                    <a:avLst/>
                  </a:prstGeom>
                  <a:noFill/>
                  <a:ln w="88900" cap="flat">
                    <a:solidFill>
                      <a:srgbClr val="D6D6D6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8" tIns="45718" rIns="45718" bIns="45718" numCol="1" anchor="t">
                    <a:noAutofit/>
                  </a:bodyPr>
                  <a:lstStyle/>
                  <a:p>
                    <a:pPr defTabSz="821530">
                      <a:defRPr sz="5000">
                        <a:solidFill>
                          <a:srgbClr val="000000"/>
                        </a:solidFill>
                        <a:latin typeface="Helvetica Light"/>
                        <a:ea typeface="Helvetica Light"/>
                        <a:cs typeface="Helvetica Light"/>
                        <a:sym typeface="Helvetica Light"/>
                      </a:defRPr>
                    </a:pPr>
                  </a:p>
                </p:txBody>
              </p:sp>
              <p:sp>
                <p:nvSpPr>
                  <p:cNvPr id="1085" name="Circle"/>
                  <p:cNvSpPr/>
                  <p:nvPr/>
                </p:nvSpPr>
                <p:spPr>
                  <a:xfrm>
                    <a:off x="0" y="872407"/>
                    <a:ext cx="232134" cy="232136"/>
                  </a:xfrm>
                  <a:prstGeom prst="ellipse">
                    <a:avLst/>
                  </a:prstGeom>
                  <a:solidFill>
                    <a:srgbClr val="BE460E"/>
                  </a:solidFill>
                  <a:ln w="38100" cap="flat">
                    <a:solidFill>
                      <a:srgbClr val="FFFFFF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71436" tIns="71436" rIns="71436" bIns="71436" numCol="1" anchor="ctr">
                    <a:noAutofit/>
                  </a:bodyPr>
                  <a:lstStyle/>
                  <a:p>
                    <a:pPr defTabSz="821530">
                      <a:defRPr sz="3000">
                        <a:solidFill>
                          <a:srgbClr val="FFFFFF"/>
                        </a:solidFill>
                        <a:latin typeface="Helvetica Neue Medium"/>
                        <a:ea typeface="Helvetica Neue Medium"/>
                        <a:cs typeface="Helvetica Neue Medium"/>
                        <a:sym typeface="Helvetica Neue Medium"/>
                      </a:defRPr>
                    </a:pPr>
                  </a:p>
                </p:txBody>
              </p:sp>
              <p:sp>
                <p:nvSpPr>
                  <p:cNvPr id="1086" name="Circle"/>
                  <p:cNvSpPr/>
                  <p:nvPr/>
                </p:nvSpPr>
                <p:spPr>
                  <a:xfrm>
                    <a:off x="256516" y="1477198"/>
                    <a:ext cx="202543" cy="202544"/>
                  </a:xfrm>
                  <a:prstGeom prst="ellipse">
                    <a:avLst/>
                  </a:prstGeom>
                  <a:solidFill>
                    <a:srgbClr val="375D7E"/>
                  </a:solidFill>
                  <a:ln w="38100" cap="flat">
                    <a:solidFill>
                      <a:srgbClr val="FFFFFF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71436" tIns="71436" rIns="71436" bIns="71436" numCol="1" anchor="ctr">
                    <a:noAutofit/>
                  </a:bodyPr>
                  <a:lstStyle/>
                  <a:p>
                    <a:pPr defTabSz="821530">
                      <a:defRPr sz="3000">
                        <a:solidFill>
                          <a:srgbClr val="FFFFFF"/>
                        </a:solidFill>
                        <a:latin typeface="Helvetica Neue Medium"/>
                        <a:ea typeface="Helvetica Neue Medium"/>
                        <a:cs typeface="Helvetica Neue Medium"/>
                        <a:sym typeface="Helvetica Neue Medium"/>
                      </a:defRPr>
                    </a:pPr>
                  </a:p>
                </p:txBody>
              </p:sp>
              <p:sp>
                <p:nvSpPr>
                  <p:cNvPr id="1087" name="Circle"/>
                  <p:cNvSpPr/>
                  <p:nvPr/>
                </p:nvSpPr>
                <p:spPr>
                  <a:xfrm rot="10800000">
                    <a:off x="1499744" y="295126"/>
                    <a:ext cx="168020" cy="168020"/>
                  </a:xfrm>
                  <a:prstGeom prst="ellipse">
                    <a:avLst/>
                  </a:prstGeom>
                  <a:solidFill>
                    <a:srgbClr val="00C34C"/>
                  </a:solidFill>
                  <a:ln w="38100" cap="flat">
                    <a:solidFill>
                      <a:srgbClr val="FFFFFF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71436" tIns="71436" rIns="71436" bIns="71436" numCol="1" anchor="ctr">
                    <a:noAutofit/>
                  </a:bodyPr>
                  <a:lstStyle/>
                  <a:p>
                    <a:pPr defTabSz="821530">
                      <a:defRPr sz="3000">
                        <a:solidFill>
                          <a:srgbClr val="FFFFFF"/>
                        </a:solidFill>
                        <a:latin typeface="Helvetica Neue Medium"/>
                        <a:ea typeface="Helvetica Neue Medium"/>
                        <a:cs typeface="Helvetica Neue Medium"/>
                        <a:sym typeface="Helvetica Neue Medium"/>
                      </a:defRPr>
                    </a:pPr>
                  </a:p>
                </p:txBody>
              </p:sp>
              <p:sp>
                <p:nvSpPr>
                  <p:cNvPr id="1088" name="Line"/>
                  <p:cNvSpPr/>
                  <p:nvPr/>
                </p:nvSpPr>
                <p:spPr>
                  <a:xfrm flipV="1">
                    <a:off x="1601675" y="977090"/>
                    <a:ext cx="264442" cy="613961"/>
                  </a:xfrm>
                  <a:prstGeom prst="line">
                    <a:avLst/>
                  </a:prstGeom>
                  <a:noFill/>
                  <a:ln w="88900" cap="flat">
                    <a:solidFill>
                      <a:srgbClr val="D6D6D6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8" tIns="45718" rIns="45718" bIns="45718" numCol="1" anchor="t">
                    <a:noAutofit/>
                  </a:bodyPr>
                  <a:lstStyle/>
                  <a:p>
                    <a:pPr defTabSz="821530">
                      <a:defRPr sz="5000">
                        <a:solidFill>
                          <a:srgbClr val="000000"/>
                        </a:solidFill>
                        <a:latin typeface="Helvetica Light"/>
                        <a:ea typeface="Helvetica Light"/>
                        <a:cs typeface="Helvetica Light"/>
                        <a:sym typeface="Helvetica Light"/>
                      </a:defRPr>
                    </a:pPr>
                  </a:p>
                </p:txBody>
              </p:sp>
              <p:sp>
                <p:nvSpPr>
                  <p:cNvPr id="1089" name="Circle"/>
                  <p:cNvSpPr/>
                  <p:nvPr/>
                </p:nvSpPr>
                <p:spPr>
                  <a:xfrm rot="10800000">
                    <a:off x="1769515" y="914564"/>
                    <a:ext cx="168020" cy="168020"/>
                  </a:xfrm>
                  <a:prstGeom prst="ellipse">
                    <a:avLst/>
                  </a:prstGeom>
                  <a:solidFill>
                    <a:srgbClr val="375D7E"/>
                  </a:solidFill>
                  <a:ln w="38100" cap="flat">
                    <a:solidFill>
                      <a:srgbClr val="FFFFFF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71436" tIns="71436" rIns="71436" bIns="71436" numCol="1" anchor="ctr">
                    <a:noAutofit/>
                  </a:bodyPr>
                  <a:lstStyle/>
                  <a:p>
                    <a:pPr defTabSz="821530">
                      <a:defRPr sz="3000">
                        <a:solidFill>
                          <a:srgbClr val="FFFFFF"/>
                        </a:solidFill>
                        <a:latin typeface="Helvetica Neue Medium"/>
                        <a:ea typeface="Helvetica Neue Medium"/>
                        <a:cs typeface="Helvetica Neue Medium"/>
                        <a:sym typeface="Helvetica Neue Medium"/>
                      </a:defRPr>
                    </a:pPr>
                  </a:p>
                </p:txBody>
              </p:sp>
              <p:sp>
                <p:nvSpPr>
                  <p:cNvPr id="1090" name="Circle"/>
                  <p:cNvSpPr/>
                  <p:nvPr/>
                </p:nvSpPr>
                <p:spPr>
                  <a:xfrm rot="10800000">
                    <a:off x="1501748" y="1512364"/>
                    <a:ext cx="168020" cy="168020"/>
                  </a:xfrm>
                  <a:prstGeom prst="ellipse">
                    <a:avLst/>
                  </a:prstGeom>
                  <a:solidFill>
                    <a:srgbClr val="375D7E"/>
                  </a:solidFill>
                  <a:ln w="38100" cap="flat">
                    <a:solidFill>
                      <a:srgbClr val="FFFFFF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71436" tIns="71436" rIns="71436" bIns="71436" numCol="1" anchor="ctr">
                    <a:noAutofit/>
                  </a:bodyPr>
                  <a:lstStyle/>
                  <a:p>
                    <a:pPr defTabSz="821530">
                      <a:defRPr sz="3000">
                        <a:solidFill>
                          <a:srgbClr val="FFFFFF"/>
                        </a:solidFill>
                        <a:latin typeface="Helvetica Neue Medium"/>
                        <a:ea typeface="Helvetica Neue Medium"/>
                        <a:cs typeface="Helvetica Neue Medium"/>
                        <a:sym typeface="Helvetica Neue Medium"/>
                      </a:defRPr>
                    </a:pPr>
                  </a:p>
                </p:txBody>
              </p:sp>
              <p:sp>
                <p:nvSpPr>
                  <p:cNvPr id="1091" name="Circle"/>
                  <p:cNvSpPr/>
                  <p:nvPr/>
                </p:nvSpPr>
                <p:spPr>
                  <a:xfrm rot="10800000">
                    <a:off x="837522" y="1739078"/>
                    <a:ext cx="202544" cy="202543"/>
                  </a:xfrm>
                  <a:prstGeom prst="ellipse">
                    <a:avLst/>
                  </a:prstGeom>
                  <a:solidFill>
                    <a:srgbClr val="375D7E"/>
                  </a:solidFill>
                  <a:ln w="38100" cap="flat">
                    <a:solidFill>
                      <a:srgbClr val="FFFFFF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71436" tIns="71436" rIns="71436" bIns="71436" numCol="1" anchor="ctr">
                    <a:noAutofit/>
                  </a:bodyPr>
                  <a:lstStyle/>
                  <a:p>
                    <a:pPr defTabSz="821530">
                      <a:defRPr sz="3000">
                        <a:solidFill>
                          <a:srgbClr val="FFFFFF"/>
                        </a:solidFill>
                        <a:latin typeface="Helvetica Neue Medium"/>
                        <a:ea typeface="Helvetica Neue Medium"/>
                        <a:cs typeface="Helvetica Neue Medium"/>
                        <a:sym typeface="Helvetica Neue Medium"/>
                      </a:defRPr>
                    </a:pPr>
                  </a:p>
                </p:txBody>
              </p:sp>
            </p:grpSp>
          </p:grpSp>
        </p:grpSp>
        <p:sp>
          <p:nvSpPr>
            <p:cNvPr id="1095" name="Problémamegoldás"/>
            <p:cNvSpPr txBox="1"/>
            <p:nvPr/>
          </p:nvSpPr>
          <p:spPr>
            <a:xfrm>
              <a:off x="999997" y="0"/>
              <a:ext cx="5650891" cy="87121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 defTabSz="821531">
                <a:defRPr sz="4400">
                  <a:solidFill>
                    <a:srgbClr val="36465D"/>
                  </a:solidFill>
                  <a:latin typeface="Poppins Regular"/>
                  <a:ea typeface="Poppins Regular"/>
                  <a:cs typeface="Poppins Regular"/>
                  <a:sym typeface="Poppins Regular"/>
                </a:defRPr>
              </a:lvl1pPr>
            </a:lstStyle>
            <a:p>
              <a:pPr/>
              <a:r>
                <a:t>Problémamegoldás</a:t>
              </a:r>
            </a:p>
          </p:txBody>
        </p:sp>
        <p:sp>
          <p:nvSpPr>
            <p:cNvPr id="1096" name="csapatok csapata"/>
            <p:cNvSpPr txBox="1"/>
            <p:nvPr/>
          </p:nvSpPr>
          <p:spPr>
            <a:xfrm>
              <a:off x="1711578" y="729565"/>
              <a:ext cx="4227729" cy="75437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 defTabSz="821531">
                <a:defRPr sz="3600">
                  <a:solidFill>
                    <a:srgbClr val="36465D"/>
                  </a:solidFill>
                  <a:latin typeface="Poppins ExtraLight"/>
                  <a:ea typeface="Poppins ExtraLight"/>
                  <a:cs typeface="Poppins ExtraLight"/>
                  <a:sym typeface="Poppins ExtraLight"/>
                </a:defRPr>
              </a:lvl1pPr>
            </a:lstStyle>
            <a:p>
              <a:pPr/>
              <a:r>
                <a:t>csapatok csapata</a:t>
              </a:r>
            </a:p>
          </p:txBody>
        </p:sp>
      </p:grpSp>
      <p:grpSp>
        <p:nvGrpSpPr>
          <p:cNvPr id="1233" name="Group"/>
          <p:cNvGrpSpPr/>
          <p:nvPr/>
        </p:nvGrpSpPr>
        <p:grpSpPr>
          <a:xfrm>
            <a:off x="17621792" y="3339150"/>
            <a:ext cx="6285680" cy="7993828"/>
            <a:chOff x="0" y="0"/>
            <a:chExt cx="6285679" cy="7993826"/>
          </a:xfrm>
        </p:grpSpPr>
        <p:grpSp>
          <p:nvGrpSpPr>
            <p:cNvPr id="1230" name="Group"/>
            <p:cNvGrpSpPr/>
            <p:nvPr/>
          </p:nvGrpSpPr>
          <p:grpSpPr>
            <a:xfrm>
              <a:off x="0" y="1832088"/>
              <a:ext cx="6285680" cy="6161739"/>
              <a:chOff x="0" y="0"/>
              <a:chExt cx="6285679" cy="6161738"/>
            </a:xfrm>
          </p:grpSpPr>
          <p:sp>
            <p:nvSpPr>
              <p:cNvPr id="1098" name="Rounded Rectangle"/>
              <p:cNvSpPr/>
              <p:nvPr/>
            </p:nvSpPr>
            <p:spPr>
              <a:xfrm>
                <a:off x="0" y="0"/>
                <a:ext cx="6285680" cy="6161739"/>
              </a:xfrm>
              <a:prstGeom prst="roundRect">
                <a:avLst>
                  <a:gd name="adj" fmla="val 2018"/>
                </a:avLst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>
                <a:outerShdw sx="100000" sy="100000" kx="0" ky="0" algn="b" rotWithShape="0" blurRad="127000" dist="62555" dir="2414645">
                  <a:srgbClr val="000000">
                    <a:alpha val="20304"/>
                  </a:srgbClr>
                </a:outerShdw>
              </a:effectLst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825500">
                  <a:defRPr sz="32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</a:p>
            </p:txBody>
          </p:sp>
          <p:grpSp>
            <p:nvGrpSpPr>
              <p:cNvPr id="1229" name="Group"/>
              <p:cNvGrpSpPr/>
              <p:nvPr/>
            </p:nvGrpSpPr>
            <p:grpSpPr>
              <a:xfrm>
                <a:off x="501862" y="57020"/>
                <a:ext cx="5281956" cy="6047698"/>
                <a:chOff x="0" y="0"/>
                <a:chExt cx="5281955" cy="6047696"/>
              </a:xfrm>
            </p:grpSpPr>
            <p:grpSp>
              <p:nvGrpSpPr>
                <p:cNvPr id="1124" name="Group"/>
                <p:cNvGrpSpPr/>
                <p:nvPr/>
              </p:nvGrpSpPr>
              <p:grpSpPr>
                <a:xfrm rot="19800000">
                  <a:off x="2384164" y="3879020"/>
                  <a:ext cx="1905981" cy="1813676"/>
                  <a:chOff x="0" y="0"/>
                  <a:chExt cx="1905979" cy="1813675"/>
                </a:xfrm>
              </p:grpSpPr>
              <p:sp>
                <p:nvSpPr>
                  <p:cNvPr id="1099" name="Line"/>
                  <p:cNvSpPr/>
                  <p:nvPr/>
                </p:nvSpPr>
                <p:spPr>
                  <a:xfrm flipH="1" flipV="1">
                    <a:off x="536453" y="220693"/>
                    <a:ext cx="1271308" cy="733991"/>
                  </a:xfrm>
                  <a:prstGeom prst="line">
                    <a:avLst/>
                  </a:prstGeom>
                  <a:noFill/>
                  <a:ln w="76200" cap="flat">
                    <a:solidFill>
                      <a:srgbClr val="D6D6D6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8" tIns="45718" rIns="45718" bIns="45718" numCol="1" anchor="t">
                    <a:noAutofit/>
                  </a:bodyPr>
                  <a:lstStyle/>
                  <a:p>
                    <a:pPr defTabSz="821530">
                      <a:defRPr sz="5000">
                        <a:solidFill>
                          <a:srgbClr val="000000"/>
                        </a:solidFill>
                        <a:latin typeface="Helvetica Light"/>
                        <a:ea typeface="Helvetica Light"/>
                        <a:cs typeface="Helvetica Light"/>
                        <a:sym typeface="Helvetica Light"/>
                      </a:defRPr>
                    </a:pPr>
                  </a:p>
                </p:txBody>
              </p:sp>
              <p:sp>
                <p:nvSpPr>
                  <p:cNvPr id="1100" name="Line"/>
                  <p:cNvSpPr/>
                  <p:nvPr/>
                </p:nvSpPr>
                <p:spPr>
                  <a:xfrm flipH="1" flipV="1">
                    <a:off x="130806" y="886185"/>
                    <a:ext cx="1271308" cy="733990"/>
                  </a:xfrm>
                  <a:prstGeom prst="line">
                    <a:avLst/>
                  </a:prstGeom>
                  <a:noFill/>
                  <a:ln w="76200" cap="flat">
                    <a:solidFill>
                      <a:srgbClr val="D6D6D6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8" tIns="45718" rIns="45718" bIns="45718" numCol="1" anchor="t">
                    <a:noAutofit/>
                  </a:bodyPr>
                  <a:lstStyle/>
                  <a:p>
                    <a:pPr defTabSz="821530">
                      <a:defRPr sz="5000">
                        <a:solidFill>
                          <a:srgbClr val="000000"/>
                        </a:solidFill>
                        <a:latin typeface="Helvetica Light"/>
                        <a:ea typeface="Helvetica Light"/>
                        <a:cs typeface="Helvetica Light"/>
                        <a:sym typeface="Helvetica Light"/>
                      </a:defRPr>
                    </a:pPr>
                  </a:p>
                </p:txBody>
              </p:sp>
              <p:sp>
                <p:nvSpPr>
                  <p:cNvPr id="1101" name="Line"/>
                  <p:cNvSpPr/>
                  <p:nvPr/>
                </p:nvSpPr>
                <p:spPr>
                  <a:xfrm flipH="1">
                    <a:off x="105678" y="194035"/>
                    <a:ext cx="1259388" cy="754261"/>
                  </a:xfrm>
                  <a:prstGeom prst="line">
                    <a:avLst/>
                  </a:prstGeom>
                  <a:noFill/>
                  <a:ln w="76200" cap="flat">
                    <a:solidFill>
                      <a:srgbClr val="D6D6D6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8" tIns="45718" rIns="45718" bIns="45718" numCol="1" anchor="t">
                    <a:noAutofit/>
                  </a:bodyPr>
                  <a:lstStyle/>
                  <a:p>
                    <a:pPr defTabSz="821530">
                      <a:defRPr sz="5000">
                        <a:solidFill>
                          <a:srgbClr val="000000"/>
                        </a:solidFill>
                        <a:latin typeface="Helvetica Light"/>
                        <a:ea typeface="Helvetica Light"/>
                        <a:cs typeface="Helvetica Light"/>
                        <a:sym typeface="Helvetica Light"/>
                      </a:defRPr>
                    </a:pPr>
                  </a:p>
                </p:txBody>
              </p:sp>
              <p:sp>
                <p:nvSpPr>
                  <p:cNvPr id="1102" name="Line"/>
                  <p:cNvSpPr/>
                  <p:nvPr/>
                </p:nvSpPr>
                <p:spPr>
                  <a:xfrm>
                    <a:off x="510923" y="1564387"/>
                    <a:ext cx="884133" cy="1"/>
                  </a:xfrm>
                  <a:prstGeom prst="line">
                    <a:avLst/>
                  </a:prstGeom>
                  <a:noFill/>
                  <a:ln w="76200" cap="flat">
                    <a:solidFill>
                      <a:srgbClr val="D6D6D6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8" tIns="45718" rIns="45718" bIns="45718" numCol="1" anchor="t">
                    <a:noAutofit/>
                  </a:bodyPr>
                  <a:lstStyle/>
                  <a:p>
                    <a:pPr defTabSz="821530">
                      <a:defRPr sz="5000">
                        <a:solidFill>
                          <a:srgbClr val="000000"/>
                        </a:solidFill>
                        <a:latin typeface="Helvetica Light"/>
                        <a:ea typeface="Helvetica Light"/>
                        <a:cs typeface="Helvetica Light"/>
                        <a:sym typeface="Helvetica Light"/>
                      </a:defRPr>
                    </a:pPr>
                  </a:p>
                </p:txBody>
              </p:sp>
              <p:sp>
                <p:nvSpPr>
                  <p:cNvPr id="1103" name="Line"/>
                  <p:cNvSpPr/>
                  <p:nvPr/>
                </p:nvSpPr>
                <p:spPr>
                  <a:xfrm>
                    <a:off x="510923" y="220752"/>
                    <a:ext cx="884133" cy="1"/>
                  </a:xfrm>
                  <a:prstGeom prst="line">
                    <a:avLst/>
                  </a:prstGeom>
                  <a:noFill/>
                  <a:ln w="76200" cap="flat">
                    <a:solidFill>
                      <a:srgbClr val="D6D6D6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8" tIns="45718" rIns="45718" bIns="45718" numCol="1" anchor="t">
                    <a:noAutofit/>
                  </a:bodyPr>
                  <a:lstStyle/>
                  <a:p>
                    <a:pPr defTabSz="821530">
                      <a:defRPr sz="5000">
                        <a:solidFill>
                          <a:srgbClr val="000000"/>
                        </a:solidFill>
                        <a:latin typeface="Helvetica Light"/>
                        <a:ea typeface="Helvetica Light"/>
                        <a:cs typeface="Helvetica Light"/>
                        <a:sym typeface="Helvetica Light"/>
                      </a:defRPr>
                    </a:pPr>
                  </a:p>
                </p:txBody>
              </p:sp>
              <p:sp>
                <p:nvSpPr>
                  <p:cNvPr id="1104" name="Line"/>
                  <p:cNvSpPr/>
                  <p:nvPr/>
                </p:nvSpPr>
                <p:spPr>
                  <a:xfrm flipV="1">
                    <a:off x="146218" y="204848"/>
                    <a:ext cx="442066" cy="765681"/>
                  </a:xfrm>
                  <a:prstGeom prst="line">
                    <a:avLst/>
                  </a:prstGeom>
                  <a:noFill/>
                  <a:ln w="76200" cap="flat">
                    <a:solidFill>
                      <a:srgbClr val="D6D6D6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8" tIns="45718" rIns="45718" bIns="45718" numCol="1" anchor="t">
                    <a:noAutofit/>
                  </a:bodyPr>
                  <a:lstStyle/>
                  <a:p>
                    <a:pPr defTabSz="821530">
                      <a:defRPr sz="5000">
                        <a:solidFill>
                          <a:srgbClr val="000000"/>
                        </a:solidFill>
                        <a:latin typeface="Helvetica Light"/>
                        <a:ea typeface="Helvetica Light"/>
                        <a:cs typeface="Helvetica Light"/>
                        <a:sym typeface="Helvetica Light"/>
                      </a:defRPr>
                    </a:pPr>
                  </a:p>
                </p:txBody>
              </p:sp>
              <p:sp>
                <p:nvSpPr>
                  <p:cNvPr id="1105" name="Line"/>
                  <p:cNvSpPr/>
                  <p:nvPr/>
                </p:nvSpPr>
                <p:spPr>
                  <a:xfrm flipV="1">
                    <a:off x="1330163" y="916972"/>
                    <a:ext cx="442066" cy="765681"/>
                  </a:xfrm>
                  <a:prstGeom prst="line">
                    <a:avLst/>
                  </a:prstGeom>
                  <a:noFill/>
                  <a:ln w="76200" cap="flat">
                    <a:solidFill>
                      <a:srgbClr val="D6D6D6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8" tIns="45718" rIns="45718" bIns="45718" numCol="1" anchor="t">
                    <a:noAutofit/>
                  </a:bodyPr>
                  <a:lstStyle/>
                  <a:p>
                    <a:pPr defTabSz="821530">
                      <a:defRPr sz="5000">
                        <a:solidFill>
                          <a:srgbClr val="000000"/>
                        </a:solidFill>
                        <a:latin typeface="Helvetica Light"/>
                        <a:ea typeface="Helvetica Light"/>
                        <a:cs typeface="Helvetica Light"/>
                        <a:sym typeface="Helvetica Light"/>
                      </a:defRPr>
                    </a:pPr>
                  </a:p>
                </p:txBody>
              </p:sp>
              <p:sp>
                <p:nvSpPr>
                  <p:cNvPr id="1106" name="Line"/>
                  <p:cNvSpPr/>
                  <p:nvPr/>
                </p:nvSpPr>
                <p:spPr>
                  <a:xfrm>
                    <a:off x="169452" y="885883"/>
                    <a:ext cx="442066" cy="765681"/>
                  </a:xfrm>
                  <a:prstGeom prst="line">
                    <a:avLst/>
                  </a:prstGeom>
                  <a:noFill/>
                  <a:ln w="76200" cap="flat">
                    <a:solidFill>
                      <a:srgbClr val="D6D6D6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8" tIns="45718" rIns="45718" bIns="45718" numCol="1" anchor="t">
                    <a:noAutofit/>
                  </a:bodyPr>
                  <a:lstStyle/>
                  <a:p>
                    <a:pPr defTabSz="821530">
                      <a:defRPr sz="5000">
                        <a:solidFill>
                          <a:srgbClr val="000000"/>
                        </a:solidFill>
                        <a:latin typeface="Helvetica Light"/>
                        <a:ea typeface="Helvetica Light"/>
                        <a:cs typeface="Helvetica Light"/>
                        <a:sym typeface="Helvetica Light"/>
                      </a:defRPr>
                    </a:pPr>
                  </a:p>
                </p:txBody>
              </p:sp>
              <p:sp>
                <p:nvSpPr>
                  <p:cNvPr id="1107" name="Line"/>
                  <p:cNvSpPr/>
                  <p:nvPr/>
                </p:nvSpPr>
                <p:spPr>
                  <a:xfrm flipH="1">
                    <a:off x="456062" y="902336"/>
                    <a:ext cx="1259388" cy="754260"/>
                  </a:xfrm>
                  <a:prstGeom prst="line">
                    <a:avLst/>
                  </a:prstGeom>
                  <a:noFill/>
                  <a:ln w="76200" cap="flat">
                    <a:solidFill>
                      <a:srgbClr val="D6D6D6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8" tIns="45718" rIns="45718" bIns="45718" numCol="1" anchor="t">
                    <a:noAutofit/>
                  </a:bodyPr>
                  <a:lstStyle/>
                  <a:p>
                    <a:pPr defTabSz="821530">
                      <a:defRPr sz="5000">
                        <a:solidFill>
                          <a:srgbClr val="000000"/>
                        </a:solidFill>
                        <a:latin typeface="Helvetica Light"/>
                        <a:ea typeface="Helvetica Light"/>
                        <a:cs typeface="Helvetica Light"/>
                        <a:sym typeface="Helvetica Light"/>
                      </a:defRPr>
                    </a:pPr>
                  </a:p>
                </p:txBody>
              </p:sp>
              <p:sp>
                <p:nvSpPr>
                  <p:cNvPr id="1108" name="Line"/>
                  <p:cNvSpPr/>
                  <p:nvPr/>
                </p:nvSpPr>
                <p:spPr>
                  <a:xfrm>
                    <a:off x="1307232" y="144236"/>
                    <a:ext cx="442066" cy="765681"/>
                  </a:xfrm>
                  <a:prstGeom prst="line">
                    <a:avLst/>
                  </a:prstGeom>
                  <a:noFill/>
                  <a:ln w="76200" cap="flat">
                    <a:solidFill>
                      <a:srgbClr val="D6D6D6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8" tIns="45718" rIns="45718" bIns="45718" numCol="1" anchor="t">
                    <a:noAutofit/>
                  </a:bodyPr>
                  <a:lstStyle/>
                  <a:p>
                    <a:pPr defTabSz="821530">
                      <a:defRPr sz="5000">
                        <a:solidFill>
                          <a:srgbClr val="000000"/>
                        </a:solidFill>
                        <a:latin typeface="Helvetica Light"/>
                        <a:ea typeface="Helvetica Light"/>
                        <a:cs typeface="Helvetica Light"/>
                        <a:sym typeface="Helvetica Light"/>
                      </a:defRPr>
                    </a:pPr>
                  </a:p>
                </p:txBody>
              </p:sp>
              <p:grpSp>
                <p:nvGrpSpPr>
                  <p:cNvPr id="1113" name="Group"/>
                  <p:cNvGrpSpPr/>
                  <p:nvPr/>
                </p:nvGrpSpPr>
                <p:grpSpPr>
                  <a:xfrm rot="16200000">
                    <a:off x="789940" y="-37104"/>
                    <a:ext cx="326099" cy="1905980"/>
                    <a:chOff x="0" y="0"/>
                    <a:chExt cx="326098" cy="1905979"/>
                  </a:xfrm>
                </p:grpSpPr>
                <p:sp>
                  <p:nvSpPr>
                    <p:cNvPr id="1109" name="Line"/>
                    <p:cNvSpPr/>
                    <p:nvPr/>
                  </p:nvSpPr>
                  <p:spPr>
                    <a:xfrm flipH="1">
                      <a:off x="163049" y="175533"/>
                      <a:ext cx="1" cy="1551282"/>
                    </a:xfrm>
                    <a:prstGeom prst="line">
                      <a:avLst/>
                    </a:prstGeom>
                    <a:noFill/>
                    <a:ln w="76200" cap="flat">
                      <a:solidFill>
                        <a:srgbClr val="D6D6D6"/>
                      </a:solidFill>
                      <a:prstDash val="solid"/>
                      <a:miter lim="400000"/>
                    </a:ln>
                    <a:effectLst/>
                  </p:spPr>
                  <p:txBody>
                    <a:bodyPr wrap="square" lIns="45718" tIns="45718" rIns="45718" bIns="45718" numCol="1" anchor="t">
                      <a:noAutofit/>
                    </a:bodyPr>
                    <a:lstStyle/>
                    <a:p>
                      <a:pPr defTabSz="821530">
                        <a:defRPr sz="5000">
                          <a:solidFill>
                            <a:srgbClr val="000000"/>
                          </a:solidFill>
                          <a:latin typeface="Helvetica Light"/>
                          <a:ea typeface="Helvetica Light"/>
                          <a:cs typeface="Helvetica Light"/>
                          <a:sym typeface="Helvetica Light"/>
                        </a:defRPr>
                      </a:pPr>
                    </a:p>
                  </p:txBody>
                </p:sp>
                <p:grpSp>
                  <p:nvGrpSpPr>
                    <p:cNvPr id="1112" name="Group"/>
                    <p:cNvGrpSpPr/>
                    <p:nvPr/>
                  </p:nvGrpSpPr>
                  <p:grpSpPr>
                    <a:xfrm rot="21600000">
                      <a:off x="-1" y="-1"/>
                      <a:ext cx="326099" cy="1905981"/>
                      <a:chOff x="0" y="0"/>
                      <a:chExt cx="326097" cy="1905979"/>
                    </a:xfrm>
                  </p:grpSpPr>
                  <p:sp>
                    <p:nvSpPr>
                      <p:cNvPr id="1110" name="Circle"/>
                      <p:cNvSpPr/>
                      <p:nvPr/>
                    </p:nvSpPr>
                    <p:spPr>
                      <a:xfrm rot="21600000">
                        <a:off x="-1" y="-1"/>
                        <a:ext cx="326099" cy="326097"/>
                      </a:xfrm>
                      <a:prstGeom prst="ellipse">
                        <a:avLst/>
                      </a:prstGeom>
                      <a:solidFill>
                        <a:srgbClr val="375D7E"/>
                      </a:solidFill>
                      <a:ln w="38100" cap="flat">
                        <a:solidFill>
                          <a:srgbClr val="FFFFFF"/>
                        </a:solidFill>
                        <a:prstDash val="solid"/>
                        <a:miter lim="400000"/>
                      </a:ln>
                      <a:effectLst/>
                    </p:spPr>
                    <p:txBody>
                      <a:bodyPr wrap="square" lIns="71436" tIns="71436" rIns="71436" bIns="71436" numCol="1" anchor="ctr">
                        <a:noAutofit/>
                      </a:bodyPr>
                      <a:lstStyle/>
                      <a:p>
                        <a:pPr defTabSz="821530">
                          <a:defRPr sz="3000">
                            <a:solidFill>
                              <a:srgbClr val="FFFFFF"/>
                            </a:solidFill>
                            <a:latin typeface="Helvetica Neue Medium"/>
                            <a:ea typeface="Helvetica Neue Medium"/>
                            <a:cs typeface="Helvetica Neue Medium"/>
                            <a:sym typeface="Helvetica Neue Medium"/>
                          </a:defRPr>
                        </a:pPr>
                      </a:p>
                    </p:txBody>
                  </p:sp>
                  <p:sp>
                    <p:nvSpPr>
                      <p:cNvPr id="1111" name="Circle"/>
                      <p:cNvSpPr/>
                      <p:nvPr/>
                    </p:nvSpPr>
                    <p:spPr>
                      <a:xfrm rot="21600000">
                        <a:off x="-1" y="1579881"/>
                        <a:ext cx="326099" cy="326099"/>
                      </a:xfrm>
                      <a:prstGeom prst="ellipse">
                        <a:avLst/>
                      </a:prstGeom>
                      <a:solidFill>
                        <a:srgbClr val="375D7E"/>
                      </a:solidFill>
                      <a:ln w="38100" cap="flat">
                        <a:solidFill>
                          <a:srgbClr val="FFFFFF"/>
                        </a:solidFill>
                        <a:prstDash val="solid"/>
                        <a:miter lim="400000"/>
                      </a:ln>
                      <a:effectLst/>
                    </p:spPr>
                    <p:txBody>
                      <a:bodyPr wrap="square" lIns="71436" tIns="71436" rIns="71436" bIns="71436" numCol="1" anchor="ctr">
                        <a:noAutofit/>
                      </a:bodyPr>
                      <a:lstStyle/>
                      <a:p>
                        <a:pPr defTabSz="821530">
                          <a:defRPr sz="3000">
                            <a:solidFill>
                              <a:srgbClr val="FFFFFF"/>
                            </a:solidFill>
                            <a:latin typeface="Helvetica Neue Medium"/>
                            <a:ea typeface="Helvetica Neue Medium"/>
                            <a:cs typeface="Helvetica Neue Medium"/>
                            <a:sym typeface="Helvetica Neue Medium"/>
                          </a:defRPr>
                        </a:pPr>
                      </a:p>
                    </p:txBody>
                  </p:sp>
                </p:grpSp>
              </p:grpSp>
              <p:grpSp>
                <p:nvGrpSpPr>
                  <p:cNvPr id="1118" name="Group"/>
                  <p:cNvGrpSpPr/>
                  <p:nvPr/>
                </p:nvGrpSpPr>
                <p:grpSpPr>
                  <a:xfrm rot="19800000">
                    <a:off x="789940" y="-46153"/>
                    <a:ext cx="326099" cy="1905981"/>
                    <a:chOff x="0" y="0"/>
                    <a:chExt cx="326097" cy="1905979"/>
                  </a:xfrm>
                </p:grpSpPr>
                <p:sp>
                  <p:nvSpPr>
                    <p:cNvPr id="1114" name="Line"/>
                    <p:cNvSpPr/>
                    <p:nvPr/>
                  </p:nvSpPr>
                  <p:spPr>
                    <a:xfrm flipH="1">
                      <a:off x="163049" y="175533"/>
                      <a:ext cx="1" cy="1551282"/>
                    </a:xfrm>
                    <a:prstGeom prst="line">
                      <a:avLst/>
                    </a:prstGeom>
                    <a:noFill/>
                    <a:ln w="76200" cap="flat">
                      <a:solidFill>
                        <a:srgbClr val="D6D6D6"/>
                      </a:solidFill>
                      <a:prstDash val="solid"/>
                      <a:miter lim="400000"/>
                    </a:ln>
                    <a:effectLst/>
                  </p:spPr>
                  <p:txBody>
                    <a:bodyPr wrap="square" lIns="45718" tIns="45718" rIns="45718" bIns="45718" numCol="1" anchor="t">
                      <a:noAutofit/>
                    </a:bodyPr>
                    <a:lstStyle/>
                    <a:p>
                      <a:pPr defTabSz="821530">
                        <a:defRPr sz="5000">
                          <a:solidFill>
                            <a:srgbClr val="000000"/>
                          </a:solidFill>
                          <a:latin typeface="Helvetica Light"/>
                          <a:ea typeface="Helvetica Light"/>
                          <a:cs typeface="Helvetica Light"/>
                          <a:sym typeface="Helvetica Light"/>
                        </a:defRPr>
                      </a:pPr>
                    </a:p>
                  </p:txBody>
                </p:sp>
                <p:grpSp>
                  <p:nvGrpSpPr>
                    <p:cNvPr id="1117" name="Group"/>
                    <p:cNvGrpSpPr/>
                    <p:nvPr/>
                  </p:nvGrpSpPr>
                  <p:grpSpPr>
                    <a:xfrm>
                      <a:off x="0" y="0"/>
                      <a:ext cx="326098" cy="1905980"/>
                      <a:chOff x="0" y="0"/>
                      <a:chExt cx="326097" cy="1905979"/>
                    </a:xfrm>
                  </p:grpSpPr>
                  <p:sp>
                    <p:nvSpPr>
                      <p:cNvPr id="1115" name="Circle"/>
                      <p:cNvSpPr/>
                      <p:nvPr/>
                    </p:nvSpPr>
                    <p:spPr>
                      <a:xfrm>
                        <a:off x="0" y="0"/>
                        <a:ext cx="326098" cy="326096"/>
                      </a:xfrm>
                      <a:prstGeom prst="ellipse">
                        <a:avLst/>
                      </a:prstGeom>
                      <a:solidFill>
                        <a:srgbClr val="375D7E"/>
                      </a:solidFill>
                      <a:ln w="38100" cap="flat">
                        <a:solidFill>
                          <a:srgbClr val="FFFFFF"/>
                        </a:solidFill>
                        <a:prstDash val="solid"/>
                        <a:miter lim="400000"/>
                      </a:ln>
                      <a:effectLst/>
                    </p:spPr>
                    <p:txBody>
                      <a:bodyPr wrap="square" lIns="71436" tIns="71436" rIns="71436" bIns="71436" numCol="1" anchor="ctr">
                        <a:noAutofit/>
                      </a:bodyPr>
                      <a:lstStyle/>
                      <a:p>
                        <a:pPr defTabSz="821530">
                          <a:defRPr sz="3000">
                            <a:solidFill>
                              <a:srgbClr val="FFFFFF"/>
                            </a:solidFill>
                            <a:latin typeface="Helvetica Neue Medium"/>
                            <a:ea typeface="Helvetica Neue Medium"/>
                            <a:cs typeface="Helvetica Neue Medium"/>
                            <a:sym typeface="Helvetica Neue Medium"/>
                          </a:defRPr>
                        </a:pPr>
                      </a:p>
                    </p:txBody>
                  </p:sp>
                  <p:sp>
                    <p:nvSpPr>
                      <p:cNvPr id="1116" name="Circle"/>
                      <p:cNvSpPr/>
                      <p:nvPr/>
                    </p:nvSpPr>
                    <p:spPr>
                      <a:xfrm>
                        <a:off x="0" y="1579881"/>
                        <a:ext cx="326098" cy="326099"/>
                      </a:xfrm>
                      <a:prstGeom prst="ellipse">
                        <a:avLst/>
                      </a:prstGeom>
                      <a:solidFill>
                        <a:srgbClr val="375D7E"/>
                      </a:solidFill>
                      <a:ln w="38100" cap="flat">
                        <a:solidFill>
                          <a:srgbClr val="FFFFFF"/>
                        </a:solidFill>
                        <a:prstDash val="solid"/>
                        <a:miter lim="400000"/>
                      </a:ln>
                      <a:effectLst/>
                    </p:spPr>
                    <p:txBody>
                      <a:bodyPr wrap="square" lIns="71436" tIns="71436" rIns="71436" bIns="71436" numCol="1" anchor="ctr">
                        <a:noAutofit/>
                      </a:bodyPr>
                      <a:lstStyle/>
                      <a:p>
                        <a:pPr defTabSz="821530">
                          <a:defRPr sz="3000">
                            <a:solidFill>
                              <a:srgbClr val="FFFFFF"/>
                            </a:solidFill>
                            <a:latin typeface="Helvetica Neue Medium"/>
                            <a:ea typeface="Helvetica Neue Medium"/>
                            <a:cs typeface="Helvetica Neue Medium"/>
                            <a:sym typeface="Helvetica Neue Medium"/>
                          </a:defRPr>
                        </a:pPr>
                      </a:p>
                    </p:txBody>
                  </p:sp>
                </p:grpSp>
              </p:grpSp>
              <p:grpSp>
                <p:nvGrpSpPr>
                  <p:cNvPr id="1123" name="Group"/>
                  <p:cNvGrpSpPr/>
                  <p:nvPr/>
                </p:nvGrpSpPr>
                <p:grpSpPr>
                  <a:xfrm flipH="1" rot="12600000">
                    <a:off x="789940" y="-46152"/>
                    <a:ext cx="326099" cy="1905980"/>
                    <a:chOff x="0" y="0"/>
                    <a:chExt cx="326097" cy="1905979"/>
                  </a:xfrm>
                </p:grpSpPr>
                <p:sp>
                  <p:nvSpPr>
                    <p:cNvPr id="1119" name="Line"/>
                    <p:cNvSpPr/>
                    <p:nvPr/>
                  </p:nvSpPr>
                  <p:spPr>
                    <a:xfrm flipH="1">
                      <a:off x="163048" y="175533"/>
                      <a:ext cx="1" cy="1551282"/>
                    </a:xfrm>
                    <a:prstGeom prst="line">
                      <a:avLst/>
                    </a:prstGeom>
                    <a:noFill/>
                    <a:ln w="76200" cap="flat">
                      <a:solidFill>
                        <a:srgbClr val="D6D6D6"/>
                      </a:solidFill>
                      <a:prstDash val="solid"/>
                      <a:miter lim="400000"/>
                    </a:ln>
                    <a:effectLst/>
                  </p:spPr>
                  <p:txBody>
                    <a:bodyPr wrap="square" lIns="45718" tIns="45718" rIns="45718" bIns="45718" numCol="1" anchor="t">
                      <a:noAutofit/>
                    </a:bodyPr>
                    <a:lstStyle/>
                    <a:p>
                      <a:pPr defTabSz="821530">
                        <a:defRPr sz="5000">
                          <a:solidFill>
                            <a:srgbClr val="000000"/>
                          </a:solidFill>
                          <a:latin typeface="Helvetica Light"/>
                          <a:ea typeface="Helvetica Light"/>
                          <a:cs typeface="Helvetica Light"/>
                          <a:sym typeface="Helvetica Light"/>
                        </a:defRPr>
                      </a:pPr>
                    </a:p>
                  </p:txBody>
                </p:sp>
                <p:grpSp>
                  <p:nvGrpSpPr>
                    <p:cNvPr id="1122" name="Group"/>
                    <p:cNvGrpSpPr/>
                    <p:nvPr/>
                  </p:nvGrpSpPr>
                  <p:grpSpPr>
                    <a:xfrm>
                      <a:off x="0" y="-1"/>
                      <a:ext cx="326098" cy="1905980"/>
                      <a:chOff x="0" y="0"/>
                      <a:chExt cx="326097" cy="1905978"/>
                    </a:xfrm>
                  </p:grpSpPr>
                  <p:sp>
                    <p:nvSpPr>
                      <p:cNvPr id="1120" name="Circle"/>
                      <p:cNvSpPr/>
                      <p:nvPr/>
                    </p:nvSpPr>
                    <p:spPr>
                      <a:xfrm>
                        <a:off x="0" y="0"/>
                        <a:ext cx="326098" cy="326096"/>
                      </a:xfrm>
                      <a:prstGeom prst="ellipse">
                        <a:avLst/>
                      </a:prstGeom>
                      <a:solidFill>
                        <a:srgbClr val="375D7E"/>
                      </a:solidFill>
                      <a:ln w="38100" cap="flat">
                        <a:solidFill>
                          <a:srgbClr val="FFFFFF"/>
                        </a:solidFill>
                        <a:prstDash val="solid"/>
                        <a:miter lim="400000"/>
                      </a:ln>
                      <a:effectLst/>
                    </p:spPr>
                    <p:txBody>
                      <a:bodyPr wrap="square" lIns="71436" tIns="71436" rIns="71436" bIns="71436" numCol="1" anchor="ctr">
                        <a:noAutofit/>
                      </a:bodyPr>
                      <a:lstStyle/>
                      <a:p>
                        <a:pPr defTabSz="821530">
                          <a:defRPr sz="3000">
                            <a:solidFill>
                              <a:srgbClr val="FFFFFF"/>
                            </a:solidFill>
                            <a:latin typeface="Helvetica Neue Medium"/>
                            <a:ea typeface="Helvetica Neue Medium"/>
                            <a:cs typeface="Helvetica Neue Medium"/>
                            <a:sym typeface="Helvetica Neue Medium"/>
                          </a:defRPr>
                        </a:pPr>
                      </a:p>
                    </p:txBody>
                  </p:sp>
                  <p:sp>
                    <p:nvSpPr>
                      <p:cNvPr id="1121" name="Circle"/>
                      <p:cNvSpPr/>
                      <p:nvPr/>
                    </p:nvSpPr>
                    <p:spPr>
                      <a:xfrm>
                        <a:off x="0" y="1579881"/>
                        <a:ext cx="326098" cy="326098"/>
                      </a:xfrm>
                      <a:prstGeom prst="ellipse">
                        <a:avLst/>
                      </a:prstGeom>
                      <a:solidFill>
                        <a:srgbClr val="375D7E"/>
                      </a:solidFill>
                      <a:ln w="38100" cap="flat">
                        <a:solidFill>
                          <a:srgbClr val="FFFFFF"/>
                        </a:solidFill>
                        <a:prstDash val="solid"/>
                        <a:miter lim="400000"/>
                      </a:ln>
                      <a:effectLst/>
                    </p:spPr>
                    <p:txBody>
                      <a:bodyPr wrap="square" lIns="71436" tIns="71436" rIns="71436" bIns="71436" numCol="1" anchor="ctr">
                        <a:noAutofit/>
                      </a:bodyPr>
                      <a:lstStyle/>
                      <a:p>
                        <a:pPr defTabSz="821530">
                          <a:defRPr sz="3000">
                            <a:solidFill>
                              <a:srgbClr val="FFFFFF"/>
                            </a:solidFill>
                            <a:latin typeface="Helvetica Neue Medium"/>
                            <a:ea typeface="Helvetica Neue Medium"/>
                            <a:cs typeface="Helvetica Neue Medium"/>
                            <a:sym typeface="Helvetica Neue Medium"/>
                          </a:defRPr>
                        </a:pPr>
                      </a:p>
                    </p:txBody>
                  </p:sp>
                </p:grpSp>
              </p:grpSp>
            </p:grpSp>
            <p:grpSp>
              <p:nvGrpSpPr>
                <p:cNvPr id="1150" name="Group"/>
                <p:cNvGrpSpPr/>
                <p:nvPr/>
              </p:nvGrpSpPr>
              <p:grpSpPr>
                <a:xfrm rot="19800000">
                  <a:off x="1006145" y="1519833"/>
                  <a:ext cx="1905980" cy="1813676"/>
                  <a:chOff x="0" y="0"/>
                  <a:chExt cx="1905979" cy="1813675"/>
                </a:xfrm>
              </p:grpSpPr>
              <p:sp>
                <p:nvSpPr>
                  <p:cNvPr id="1125" name="Line"/>
                  <p:cNvSpPr/>
                  <p:nvPr/>
                </p:nvSpPr>
                <p:spPr>
                  <a:xfrm flipH="1" flipV="1">
                    <a:off x="536453" y="220693"/>
                    <a:ext cx="1271308" cy="733991"/>
                  </a:xfrm>
                  <a:prstGeom prst="line">
                    <a:avLst/>
                  </a:prstGeom>
                  <a:noFill/>
                  <a:ln w="76200" cap="flat">
                    <a:solidFill>
                      <a:srgbClr val="D6D6D6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8" tIns="45718" rIns="45718" bIns="45718" numCol="1" anchor="t">
                    <a:noAutofit/>
                  </a:bodyPr>
                  <a:lstStyle/>
                  <a:p>
                    <a:pPr defTabSz="821530">
                      <a:defRPr sz="5000">
                        <a:solidFill>
                          <a:srgbClr val="000000"/>
                        </a:solidFill>
                        <a:latin typeface="Helvetica Light"/>
                        <a:ea typeface="Helvetica Light"/>
                        <a:cs typeface="Helvetica Light"/>
                        <a:sym typeface="Helvetica Light"/>
                      </a:defRPr>
                    </a:pPr>
                  </a:p>
                </p:txBody>
              </p:sp>
              <p:sp>
                <p:nvSpPr>
                  <p:cNvPr id="1126" name="Line"/>
                  <p:cNvSpPr/>
                  <p:nvPr/>
                </p:nvSpPr>
                <p:spPr>
                  <a:xfrm flipH="1" flipV="1">
                    <a:off x="130806" y="886185"/>
                    <a:ext cx="1271308" cy="733990"/>
                  </a:xfrm>
                  <a:prstGeom prst="line">
                    <a:avLst/>
                  </a:prstGeom>
                  <a:noFill/>
                  <a:ln w="76200" cap="flat">
                    <a:solidFill>
                      <a:srgbClr val="D6D6D6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8" tIns="45718" rIns="45718" bIns="45718" numCol="1" anchor="t">
                    <a:noAutofit/>
                  </a:bodyPr>
                  <a:lstStyle/>
                  <a:p>
                    <a:pPr defTabSz="821530">
                      <a:defRPr sz="5000">
                        <a:solidFill>
                          <a:srgbClr val="000000"/>
                        </a:solidFill>
                        <a:latin typeface="Helvetica Light"/>
                        <a:ea typeface="Helvetica Light"/>
                        <a:cs typeface="Helvetica Light"/>
                        <a:sym typeface="Helvetica Light"/>
                      </a:defRPr>
                    </a:pPr>
                  </a:p>
                </p:txBody>
              </p:sp>
              <p:sp>
                <p:nvSpPr>
                  <p:cNvPr id="1127" name="Line"/>
                  <p:cNvSpPr/>
                  <p:nvPr/>
                </p:nvSpPr>
                <p:spPr>
                  <a:xfrm flipH="1">
                    <a:off x="105678" y="194035"/>
                    <a:ext cx="1259388" cy="754261"/>
                  </a:xfrm>
                  <a:prstGeom prst="line">
                    <a:avLst/>
                  </a:prstGeom>
                  <a:noFill/>
                  <a:ln w="76200" cap="flat">
                    <a:solidFill>
                      <a:srgbClr val="D6D6D6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8" tIns="45718" rIns="45718" bIns="45718" numCol="1" anchor="t">
                    <a:noAutofit/>
                  </a:bodyPr>
                  <a:lstStyle/>
                  <a:p>
                    <a:pPr defTabSz="821530">
                      <a:defRPr sz="5000">
                        <a:solidFill>
                          <a:srgbClr val="000000"/>
                        </a:solidFill>
                        <a:latin typeface="Helvetica Light"/>
                        <a:ea typeface="Helvetica Light"/>
                        <a:cs typeface="Helvetica Light"/>
                        <a:sym typeface="Helvetica Light"/>
                      </a:defRPr>
                    </a:pPr>
                  </a:p>
                </p:txBody>
              </p:sp>
              <p:sp>
                <p:nvSpPr>
                  <p:cNvPr id="1128" name="Line"/>
                  <p:cNvSpPr/>
                  <p:nvPr/>
                </p:nvSpPr>
                <p:spPr>
                  <a:xfrm>
                    <a:off x="510923" y="1564387"/>
                    <a:ext cx="884133" cy="1"/>
                  </a:xfrm>
                  <a:prstGeom prst="line">
                    <a:avLst/>
                  </a:prstGeom>
                  <a:noFill/>
                  <a:ln w="76200" cap="flat">
                    <a:solidFill>
                      <a:srgbClr val="D6D6D6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8" tIns="45718" rIns="45718" bIns="45718" numCol="1" anchor="t">
                    <a:noAutofit/>
                  </a:bodyPr>
                  <a:lstStyle/>
                  <a:p>
                    <a:pPr defTabSz="821530">
                      <a:defRPr sz="5000">
                        <a:solidFill>
                          <a:srgbClr val="000000"/>
                        </a:solidFill>
                        <a:latin typeface="Helvetica Light"/>
                        <a:ea typeface="Helvetica Light"/>
                        <a:cs typeface="Helvetica Light"/>
                        <a:sym typeface="Helvetica Light"/>
                      </a:defRPr>
                    </a:pPr>
                  </a:p>
                </p:txBody>
              </p:sp>
              <p:sp>
                <p:nvSpPr>
                  <p:cNvPr id="1129" name="Line"/>
                  <p:cNvSpPr/>
                  <p:nvPr/>
                </p:nvSpPr>
                <p:spPr>
                  <a:xfrm>
                    <a:off x="510923" y="220752"/>
                    <a:ext cx="884133" cy="1"/>
                  </a:xfrm>
                  <a:prstGeom prst="line">
                    <a:avLst/>
                  </a:prstGeom>
                  <a:noFill/>
                  <a:ln w="76200" cap="flat">
                    <a:solidFill>
                      <a:srgbClr val="D6D6D6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8" tIns="45718" rIns="45718" bIns="45718" numCol="1" anchor="t">
                    <a:noAutofit/>
                  </a:bodyPr>
                  <a:lstStyle/>
                  <a:p>
                    <a:pPr defTabSz="821530">
                      <a:defRPr sz="5000">
                        <a:solidFill>
                          <a:srgbClr val="000000"/>
                        </a:solidFill>
                        <a:latin typeface="Helvetica Light"/>
                        <a:ea typeface="Helvetica Light"/>
                        <a:cs typeface="Helvetica Light"/>
                        <a:sym typeface="Helvetica Light"/>
                      </a:defRPr>
                    </a:pPr>
                  </a:p>
                </p:txBody>
              </p:sp>
              <p:sp>
                <p:nvSpPr>
                  <p:cNvPr id="1130" name="Line"/>
                  <p:cNvSpPr/>
                  <p:nvPr/>
                </p:nvSpPr>
                <p:spPr>
                  <a:xfrm flipV="1">
                    <a:off x="146218" y="204848"/>
                    <a:ext cx="442066" cy="765681"/>
                  </a:xfrm>
                  <a:prstGeom prst="line">
                    <a:avLst/>
                  </a:prstGeom>
                  <a:noFill/>
                  <a:ln w="76200" cap="flat">
                    <a:solidFill>
                      <a:srgbClr val="D6D6D6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8" tIns="45718" rIns="45718" bIns="45718" numCol="1" anchor="t">
                    <a:noAutofit/>
                  </a:bodyPr>
                  <a:lstStyle/>
                  <a:p>
                    <a:pPr defTabSz="821530">
                      <a:defRPr sz="5000">
                        <a:solidFill>
                          <a:srgbClr val="000000"/>
                        </a:solidFill>
                        <a:latin typeface="Helvetica Light"/>
                        <a:ea typeface="Helvetica Light"/>
                        <a:cs typeface="Helvetica Light"/>
                        <a:sym typeface="Helvetica Light"/>
                      </a:defRPr>
                    </a:pPr>
                  </a:p>
                </p:txBody>
              </p:sp>
              <p:sp>
                <p:nvSpPr>
                  <p:cNvPr id="1131" name="Line"/>
                  <p:cNvSpPr/>
                  <p:nvPr/>
                </p:nvSpPr>
                <p:spPr>
                  <a:xfrm flipV="1">
                    <a:off x="1330163" y="916972"/>
                    <a:ext cx="442066" cy="765681"/>
                  </a:xfrm>
                  <a:prstGeom prst="line">
                    <a:avLst/>
                  </a:prstGeom>
                  <a:noFill/>
                  <a:ln w="76200" cap="flat">
                    <a:solidFill>
                      <a:srgbClr val="D6D6D6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8" tIns="45718" rIns="45718" bIns="45718" numCol="1" anchor="t">
                    <a:noAutofit/>
                  </a:bodyPr>
                  <a:lstStyle/>
                  <a:p>
                    <a:pPr defTabSz="821530">
                      <a:defRPr sz="5000">
                        <a:solidFill>
                          <a:srgbClr val="000000"/>
                        </a:solidFill>
                        <a:latin typeface="Helvetica Light"/>
                        <a:ea typeface="Helvetica Light"/>
                        <a:cs typeface="Helvetica Light"/>
                        <a:sym typeface="Helvetica Light"/>
                      </a:defRPr>
                    </a:pPr>
                  </a:p>
                </p:txBody>
              </p:sp>
              <p:sp>
                <p:nvSpPr>
                  <p:cNvPr id="1132" name="Line"/>
                  <p:cNvSpPr/>
                  <p:nvPr/>
                </p:nvSpPr>
                <p:spPr>
                  <a:xfrm>
                    <a:off x="169452" y="885883"/>
                    <a:ext cx="442066" cy="765681"/>
                  </a:xfrm>
                  <a:prstGeom prst="line">
                    <a:avLst/>
                  </a:prstGeom>
                  <a:noFill/>
                  <a:ln w="76200" cap="flat">
                    <a:solidFill>
                      <a:srgbClr val="D6D6D6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8" tIns="45718" rIns="45718" bIns="45718" numCol="1" anchor="t">
                    <a:noAutofit/>
                  </a:bodyPr>
                  <a:lstStyle/>
                  <a:p>
                    <a:pPr defTabSz="821530">
                      <a:defRPr sz="5000">
                        <a:solidFill>
                          <a:srgbClr val="000000"/>
                        </a:solidFill>
                        <a:latin typeface="Helvetica Light"/>
                        <a:ea typeface="Helvetica Light"/>
                        <a:cs typeface="Helvetica Light"/>
                        <a:sym typeface="Helvetica Light"/>
                      </a:defRPr>
                    </a:pPr>
                  </a:p>
                </p:txBody>
              </p:sp>
              <p:sp>
                <p:nvSpPr>
                  <p:cNvPr id="1133" name="Line"/>
                  <p:cNvSpPr/>
                  <p:nvPr/>
                </p:nvSpPr>
                <p:spPr>
                  <a:xfrm flipH="1">
                    <a:off x="456062" y="902336"/>
                    <a:ext cx="1259388" cy="754260"/>
                  </a:xfrm>
                  <a:prstGeom prst="line">
                    <a:avLst/>
                  </a:prstGeom>
                  <a:noFill/>
                  <a:ln w="76200" cap="flat">
                    <a:solidFill>
                      <a:srgbClr val="D6D6D6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8" tIns="45718" rIns="45718" bIns="45718" numCol="1" anchor="t">
                    <a:noAutofit/>
                  </a:bodyPr>
                  <a:lstStyle/>
                  <a:p>
                    <a:pPr defTabSz="821530">
                      <a:defRPr sz="5000">
                        <a:solidFill>
                          <a:srgbClr val="000000"/>
                        </a:solidFill>
                        <a:latin typeface="Helvetica Light"/>
                        <a:ea typeface="Helvetica Light"/>
                        <a:cs typeface="Helvetica Light"/>
                        <a:sym typeface="Helvetica Light"/>
                      </a:defRPr>
                    </a:pPr>
                  </a:p>
                </p:txBody>
              </p:sp>
              <p:sp>
                <p:nvSpPr>
                  <p:cNvPr id="1134" name="Line"/>
                  <p:cNvSpPr/>
                  <p:nvPr/>
                </p:nvSpPr>
                <p:spPr>
                  <a:xfrm>
                    <a:off x="1307232" y="144236"/>
                    <a:ext cx="442066" cy="765681"/>
                  </a:xfrm>
                  <a:prstGeom prst="line">
                    <a:avLst/>
                  </a:prstGeom>
                  <a:noFill/>
                  <a:ln w="76200" cap="flat">
                    <a:solidFill>
                      <a:srgbClr val="D6D6D6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8" tIns="45718" rIns="45718" bIns="45718" numCol="1" anchor="t">
                    <a:noAutofit/>
                  </a:bodyPr>
                  <a:lstStyle/>
                  <a:p>
                    <a:pPr defTabSz="821530">
                      <a:defRPr sz="5000">
                        <a:solidFill>
                          <a:srgbClr val="000000"/>
                        </a:solidFill>
                        <a:latin typeface="Helvetica Light"/>
                        <a:ea typeface="Helvetica Light"/>
                        <a:cs typeface="Helvetica Light"/>
                        <a:sym typeface="Helvetica Light"/>
                      </a:defRPr>
                    </a:pPr>
                  </a:p>
                </p:txBody>
              </p:sp>
              <p:grpSp>
                <p:nvGrpSpPr>
                  <p:cNvPr id="1139" name="Group"/>
                  <p:cNvGrpSpPr/>
                  <p:nvPr/>
                </p:nvGrpSpPr>
                <p:grpSpPr>
                  <a:xfrm rot="16200000">
                    <a:off x="789940" y="-37104"/>
                    <a:ext cx="326099" cy="1905980"/>
                    <a:chOff x="0" y="0"/>
                    <a:chExt cx="326098" cy="1905979"/>
                  </a:xfrm>
                </p:grpSpPr>
                <p:sp>
                  <p:nvSpPr>
                    <p:cNvPr id="1135" name="Line"/>
                    <p:cNvSpPr/>
                    <p:nvPr/>
                  </p:nvSpPr>
                  <p:spPr>
                    <a:xfrm flipH="1">
                      <a:off x="163049" y="175533"/>
                      <a:ext cx="1" cy="1551282"/>
                    </a:xfrm>
                    <a:prstGeom prst="line">
                      <a:avLst/>
                    </a:prstGeom>
                    <a:noFill/>
                    <a:ln w="76200" cap="flat">
                      <a:solidFill>
                        <a:srgbClr val="D6D6D6"/>
                      </a:solidFill>
                      <a:prstDash val="solid"/>
                      <a:miter lim="400000"/>
                    </a:ln>
                    <a:effectLst/>
                  </p:spPr>
                  <p:txBody>
                    <a:bodyPr wrap="square" lIns="45718" tIns="45718" rIns="45718" bIns="45718" numCol="1" anchor="t">
                      <a:noAutofit/>
                    </a:bodyPr>
                    <a:lstStyle/>
                    <a:p>
                      <a:pPr defTabSz="821530">
                        <a:defRPr sz="5000">
                          <a:solidFill>
                            <a:srgbClr val="000000"/>
                          </a:solidFill>
                          <a:latin typeface="Helvetica Light"/>
                          <a:ea typeface="Helvetica Light"/>
                          <a:cs typeface="Helvetica Light"/>
                          <a:sym typeface="Helvetica Light"/>
                        </a:defRPr>
                      </a:pPr>
                    </a:p>
                  </p:txBody>
                </p:sp>
                <p:grpSp>
                  <p:nvGrpSpPr>
                    <p:cNvPr id="1138" name="Group"/>
                    <p:cNvGrpSpPr/>
                    <p:nvPr/>
                  </p:nvGrpSpPr>
                  <p:grpSpPr>
                    <a:xfrm rot="21600000">
                      <a:off x="-1" y="-1"/>
                      <a:ext cx="326099" cy="1905981"/>
                      <a:chOff x="0" y="0"/>
                      <a:chExt cx="326097" cy="1905979"/>
                    </a:xfrm>
                  </p:grpSpPr>
                  <p:sp>
                    <p:nvSpPr>
                      <p:cNvPr id="1136" name="Circle"/>
                      <p:cNvSpPr/>
                      <p:nvPr/>
                    </p:nvSpPr>
                    <p:spPr>
                      <a:xfrm rot="21600000">
                        <a:off x="-1" y="-1"/>
                        <a:ext cx="326099" cy="326097"/>
                      </a:xfrm>
                      <a:prstGeom prst="ellipse">
                        <a:avLst/>
                      </a:prstGeom>
                      <a:solidFill>
                        <a:srgbClr val="375D7E"/>
                      </a:solidFill>
                      <a:ln w="38100" cap="flat">
                        <a:solidFill>
                          <a:srgbClr val="FFFFFF"/>
                        </a:solidFill>
                        <a:prstDash val="solid"/>
                        <a:miter lim="400000"/>
                      </a:ln>
                      <a:effectLst/>
                    </p:spPr>
                    <p:txBody>
                      <a:bodyPr wrap="square" lIns="71436" tIns="71436" rIns="71436" bIns="71436" numCol="1" anchor="ctr">
                        <a:noAutofit/>
                      </a:bodyPr>
                      <a:lstStyle/>
                      <a:p>
                        <a:pPr defTabSz="821530">
                          <a:defRPr sz="3000">
                            <a:solidFill>
                              <a:srgbClr val="FFFFFF"/>
                            </a:solidFill>
                            <a:latin typeface="Helvetica Neue Medium"/>
                            <a:ea typeface="Helvetica Neue Medium"/>
                            <a:cs typeface="Helvetica Neue Medium"/>
                            <a:sym typeface="Helvetica Neue Medium"/>
                          </a:defRPr>
                        </a:pPr>
                      </a:p>
                    </p:txBody>
                  </p:sp>
                  <p:sp>
                    <p:nvSpPr>
                      <p:cNvPr id="1137" name="Circle"/>
                      <p:cNvSpPr/>
                      <p:nvPr/>
                    </p:nvSpPr>
                    <p:spPr>
                      <a:xfrm rot="21600000">
                        <a:off x="-1" y="1579881"/>
                        <a:ext cx="326099" cy="326099"/>
                      </a:xfrm>
                      <a:prstGeom prst="ellipse">
                        <a:avLst/>
                      </a:prstGeom>
                      <a:solidFill>
                        <a:srgbClr val="375D7E"/>
                      </a:solidFill>
                      <a:ln w="38100" cap="flat">
                        <a:solidFill>
                          <a:srgbClr val="FFFFFF"/>
                        </a:solidFill>
                        <a:prstDash val="solid"/>
                        <a:miter lim="400000"/>
                      </a:ln>
                      <a:effectLst/>
                    </p:spPr>
                    <p:txBody>
                      <a:bodyPr wrap="square" lIns="71436" tIns="71436" rIns="71436" bIns="71436" numCol="1" anchor="ctr">
                        <a:noAutofit/>
                      </a:bodyPr>
                      <a:lstStyle/>
                      <a:p>
                        <a:pPr defTabSz="821530">
                          <a:defRPr sz="3000">
                            <a:solidFill>
                              <a:srgbClr val="FFFFFF"/>
                            </a:solidFill>
                            <a:latin typeface="Helvetica Neue Medium"/>
                            <a:ea typeface="Helvetica Neue Medium"/>
                            <a:cs typeface="Helvetica Neue Medium"/>
                            <a:sym typeface="Helvetica Neue Medium"/>
                          </a:defRPr>
                        </a:pPr>
                      </a:p>
                    </p:txBody>
                  </p:sp>
                </p:grpSp>
              </p:grpSp>
              <p:grpSp>
                <p:nvGrpSpPr>
                  <p:cNvPr id="1144" name="Group"/>
                  <p:cNvGrpSpPr/>
                  <p:nvPr/>
                </p:nvGrpSpPr>
                <p:grpSpPr>
                  <a:xfrm rot="19800000">
                    <a:off x="789940" y="-46153"/>
                    <a:ext cx="326099" cy="1905981"/>
                    <a:chOff x="0" y="0"/>
                    <a:chExt cx="326097" cy="1905979"/>
                  </a:xfrm>
                </p:grpSpPr>
                <p:sp>
                  <p:nvSpPr>
                    <p:cNvPr id="1140" name="Line"/>
                    <p:cNvSpPr/>
                    <p:nvPr/>
                  </p:nvSpPr>
                  <p:spPr>
                    <a:xfrm flipH="1">
                      <a:off x="163049" y="175533"/>
                      <a:ext cx="1" cy="1551282"/>
                    </a:xfrm>
                    <a:prstGeom prst="line">
                      <a:avLst/>
                    </a:prstGeom>
                    <a:noFill/>
                    <a:ln w="76200" cap="flat">
                      <a:solidFill>
                        <a:srgbClr val="D6D6D6"/>
                      </a:solidFill>
                      <a:prstDash val="solid"/>
                      <a:miter lim="400000"/>
                    </a:ln>
                    <a:effectLst/>
                  </p:spPr>
                  <p:txBody>
                    <a:bodyPr wrap="square" lIns="45718" tIns="45718" rIns="45718" bIns="45718" numCol="1" anchor="t">
                      <a:noAutofit/>
                    </a:bodyPr>
                    <a:lstStyle/>
                    <a:p>
                      <a:pPr defTabSz="821530">
                        <a:defRPr sz="5000">
                          <a:solidFill>
                            <a:srgbClr val="000000"/>
                          </a:solidFill>
                          <a:latin typeface="Helvetica Light"/>
                          <a:ea typeface="Helvetica Light"/>
                          <a:cs typeface="Helvetica Light"/>
                          <a:sym typeface="Helvetica Light"/>
                        </a:defRPr>
                      </a:pPr>
                    </a:p>
                  </p:txBody>
                </p:sp>
                <p:grpSp>
                  <p:nvGrpSpPr>
                    <p:cNvPr id="1143" name="Group"/>
                    <p:cNvGrpSpPr/>
                    <p:nvPr/>
                  </p:nvGrpSpPr>
                  <p:grpSpPr>
                    <a:xfrm>
                      <a:off x="0" y="0"/>
                      <a:ext cx="326098" cy="1905980"/>
                      <a:chOff x="0" y="0"/>
                      <a:chExt cx="326097" cy="1905979"/>
                    </a:xfrm>
                  </p:grpSpPr>
                  <p:sp>
                    <p:nvSpPr>
                      <p:cNvPr id="1141" name="Circle"/>
                      <p:cNvSpPr/>
                      <p:nvPr/>
                    </p:nvSpPr>
                    <p:spPr>
                      <a:xfrm>
                        <a:off x="0" y="0"/>
                        <a:ext cx="326098" cy="326096"/>
                      </a:xfrm>
                      <a:prstGeom prst="ellipse">
                        <a:avLst/>
                      </a:prstGeom>
                      <a:solidFill>
                        <a:srgbClr val="375D7E"/>
                      </a:solidFill>
                      <a:ln w="38100" cap="flat">
                        <a:solidFill>
                          <a:srgbClr val="FFFFFF"/>
                        </a:solidFill>
                        <a:prstDash val="solid"/>
                        <a:miter lim="400000"/>
                      </a:ln>
                      <a:effectLst/>
                    </p:spPr>
                    <p:txBody>
                      <a:bodyPr wrap="square" lIns="71436" tIns="71436" rIns="71436" bIns="71436" numCol="1" anchor="ctr">
                        <a:noAutofit/>
                      </a:bodyPr>
                      <a:lstStyle/>
                      <a:p>
                        <a:pPr defTabSz="821530">
                          <a:defRPr sz="3000">
                            <a:solidFill>
                              <a:srgbClr val="FFFFFF"/>
                            </a:solidFill>
                            <a:latin typeface="Helvetica Neue Medium"/>
                            <a:ea typeface="Helvetica Neue Medium"/>
                            <a:cs typeface="Helvetica Neue Medium"/>
                            <a:sym typeface="Helvetica Neue Medium"/>
                          </a:defRPr>
                        </a:pPr>
                      </a:p>
                    </p:txBody>
                  </p:sp>
                  <p:sp>
                    <p:nvSpPr>
                      <p:cNvPr id="1142" name="Circle"/>
                      <p:cNvSpPr/>
                      <p:nvPr/>
                    </p:nvSpPr>
                    <p:spPr>
                      <a:xfrm>
                        <a:off x="0" y="1579881"/>
                        <a:ext cx="326098" cy="326099"/>
                      </a:xfrm>
                      <a:prstGeom prst="ellipse">
                        <a:avLst/>
                      </a:prstGeom>
                      <a:solidFill>
                        <a:srgbClr val="375D7E"/>
                      </a:solidFill>
                      <a:ln w="38100" cap="flat">
                        <a:solidFill>
                          <a:srgbClr val="FFFFFF"/>
                        </a:solidFill>
                        <a:prstDash val="solid"/>
                        <a:miter lim="400000"/>
                      </a:ln>
                      <a:effectLst/>
                    </p:spPr>
                    <p:txBody>
                      <a:bodyPr wrap="square" lIns="71436" tIns="71436" rIns="71436" bIns="71436" numCol="1" anchor="ctr">
                        <a:noAutofit/>
                      </a:bodyPr>
                      <a:lstStyle/>
                      <a:p>
                        <a:pPr defTabSz="821530">
                          <a:defRPr sz="3000">
                            <a:solidFill>
                              <a:srgbClr val="FFFFFF"/>
                            </a:solidFill>
                            <a:latin typeface="Helvetica Neue Medium"/>
                            <a:ea typeface="Helvetica Neue Medium"/>
                            <a:cs typeface="Helvetica Neue Medium"/>
                            <a:sym typeface="Helvetica Neue Medium"/>
                          </a:defRPr>
                        </a:pPr>
                      </a:p>
                    </p:txBody>
                  </p:sp>
                </p:grpSp>
              </p:grpSp>
              <p:grpSp>
                <p:nvGrpSpPr>
                  <p:cNvPr id="1149" name="Group"/>
                  <p:cNvGrpSpPr/>
                  <p:nvPr/>
                </p:nvGrpSpPr>
                <p:grpSpPr>
                  <a:xfrm flipH="1" rot="12600000">
                    <a:off x="789940" y="-46152"/>
                    <a:ext cx="326099" cy="1905980"/>
                    <a:chOff x="0" y="0"/>
                    <a:chExt cx="326097" cy="1905979"/>
                  </a:xfrm>
                </p:grpSpPr>
                <p:sp>
                  <p:nvSpPr>
                    <p:cNvPr id="1145" name="Line"/>
                    <p:cNvSpPr/>
                    <p:nvPr/>
                  </p:nvSpPr>
                  <p:spPr>
                    <a:xfrm flipH="1">
                      <a:off x="163048" y="175533"/>
                      <a:ext cx="1" cy="1551282"/>
                    </a:xfrm>
                    <a:prstGeom prst="line">
                      <a:avLst/>
                    </a:prstGeom>
                    <a:noFill/>
                    <a:ln w="76200" cap="flat">
                      <a:solidFill>
                        <a:srgbClr val="D6D6D6"/>
                      </a:solidFill>
                      <a:prstDash val="solid"/>
                      <a:miter lim="400000"/>
                    </a:ln>
                    <a:effectLst/>
                  </p:spPr>
                  <p:txBody>
                    <a:bodyPr wrap="square" lIns="45718" tIns="45718" rIns="45718" bIns="45718" numCol="1" anchor="t">
                      <a:noAutofit/>
                    </a:bodyPr>
                    <a:lstStyle/>
                    <a:p>
                      <a:pPr defTabSz="821530">
                        <a:defRPr sz="5000">
                          <a:solidFill>
                            <a:srgbClr val="000000"/>
                          </a:solidFill>
                          <a:latin typeface="Helvetica Light"/>
                          <a:ea typeface="Helvetica Light"/>
                          <a:cs typeface="Helvetica Light"/>
                          <a:sym typeface="Helvetica Light"/>
                        </a:defRPr>
                      </a:pPr>
                    </a:p>
                  </p:txBody>
                </p:sp>
                <p:grpSp>
                  <p:nvGrpSpPr>
                    <p:cNvPr id="1148" name="Group"/>
                    <p:cNvGrpSpPr/>
                    <p:nvPr/>
                  </p:nvGrpSpPr>
                  <p:grpSpPr>
                    <a:xfrm>
                      <a:off x="0" y="-1"/>
                      <a:ext cx="326098" cy="1905980"/>
                      <a:chOff x="0" y="0"/>
                      <a:chExt cx="326097" cy="1905978"/>
                    </a:xfrm>
                  </p:grpSpPr>
                  <p:sp>
                    <p:nvSpPr>
                      <p:cNvPr id="1146" name="Circle"/>
                      <p:cNvSpPr/>
                      <p:nvPr/>
                    </p:nvSpPr>
                    <p:spPr>
                      <a:xfrm>
                        <a:off x="0" y="0"/>
                        <a:ext cx="326098" cy="326096"/>
                      </a:xfrm>
                      <a:prstGeom prst="ellipse">
                        <a:avLst/>
                      </a:prstGeom>
                      <a:solidFill>
                        <a:srgbClr val="375D7E"/>
                      </a:solidFill>
                      <a:ln w="38100" cap="flat">
                        <a:solidFill>
                          <a:srgbClr val="FFFFFF"/>
                        </a:solidFill>
                        <a:prstDash val="solid"/>
                        <a:miter lim="400000"/>
                      </a:ln>
                      <a:effectLst/>
                    </p:spPr>
                    <p:txBody>
                      <a:bodyPr wrap="square" lIns="71436" tIns="71436" rIns="71436" bIns="71436" numCol="1" anchor="ctr">
                        <a:noAutofit/>
                      </a:bodyPr>
                      <a:lstStyle/>
                      <a:p>
                        <a:pPr defTabSz="821530">
                          <a:defRPr sz="3000">
                            <a:solidFill>
                              <a:srgbClr val="FFFFFF"/>
                            </a:solidFill>
                            <a:latin typeface="Helvetica Neue Medium"/>
                            <a:ea typeface="Helvetica Neue Medium"/>
                            <a:cs typeface="Helvetica Neue Medium"/>
                            <a:sym typeface="Helvetica Neue Medium"/>
                          </a:defRPr>
                        </a:pPr>
                      </a:p>
                    </p:txBody>
                  </p:sp>
                  <p:sp>
                    <p:nvSpPr>
                      <p:cNvPr id="1147" name="Circle"/>
                      <p:cNvSpPr/>
                      <p:nvPr/>
                    </p:nvSpPr>
                    <p:spPr>
                      <a:xfrm>
                        <a:off x="0" y="1579881"/>
                        <a:ext cx="326098" cy="326098"/>
                      </a:xfrm>
                      <a:prstGeom prst="ellipse">
                        <a:avLst/>
                      </a:prstGeom>
                      <a:solidFill>
                        <a:srgbClr val="375D7E"/>
                      </a:solidFill>
                      <a:ln w="38100" cap="flat">
                        <a:solidFill>
                          <a:srgbClr val="FFFFFF"/>
                        </a:solidFill>
                        <a:prstDash val="solid"/>
                        <a:miter lim="400000"/>
                      </a:ln>
                      <a:effectLst/>
                    </p:spPr>
                    <p:txBody>
                      <a:bodyPr wrap="square" lIns="71436" tIns="71436" rIns="71436" bIns="71436" numCol="1" anchor="ctr">
                        <a:noAutofit/>
                      </a:bodyPr>
                      <a:lstStyle/>
                      <a:p>
                        <a:pPr defTabSz="821530">
                          <a:defRPr sz="3000">
                            <a:solidFill>
                              <a:srgbClr val="FFFFFF"/>
                            </a:solidFill>
                            <a:latin typeface="Helvetica Neue Medium"/>
                            <a:ea typeface="Helvetica Neue Medium"/>
                            <a:cs typeface="Helvetica Neue Medium"/>
                            <a:sym typeface="Helvetica Neue Medium"/>
                          </a:defRPr>
                        </a:pPr>
                      </a:p>
                    </p:txBody>
                  </p:sp>
                </p:grpSp>
              </p:grpSp>
            </p:grpSp>
            <p:grpSp>
              <p:nvGrpSpPr>
                <p:cNvPr id="1176" name="Group"/>
                <p:cNvGrpSpPr/>
                <p:nvPr/>
              </p:nvGrpSpPr>
              <p:grpSpPr>
                <a:xfrm rot="19800000">
                  <a:off x="2393921" y="1519833"/>
                  <a:ext cx="1905980" cy="1813676"/>
                  <a:chOff x="0" y="0"/>
                  <a:chExt cx="1905979" cy="1813675"/>
                </a:xfrm>
              </p:grpSpPr>
              <p:sp>
                <p:nvSpPr>
                  <p:cNvPr id="1151" name="Line"/>
                  <p:cNvSpPr/>
                  <p:nvPr/>
                </p:nvSpPr>
                <p:spPr>
                  <a:xfrm flipH="1" flipV="1">
                    <a:off x="536453" y="220693"/>
                    <a:ext cx="1271308" cy="733991"/>
                  </a:xfrm>
                  <a:prstGeom prst="line">
                    <a:avLst/>
                  </a:prstGeom>
                  <a:noFill/>
                  <a:ln w="76200" cap="flat">
                    <a:solidFill>
                      <a:srgbClr val="D6D6D6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8" tIns="45718" rIns="45718" bIns="45718" numCol="1" anchor="t">
                    <a:noAutofit/>
                  </a:bodyPr>
                  <a:lstStyle/>
                  <a:p>
                    <a:pPr defTabSz="821530">
                      <a:defRPr sz="5000">
                        <a:solidFill>
                          <a:srgbClr val="000000"/>
                        </a:solidFill>
                        <a:latin typeface="Helvetica Light"/>
                        <a:ea typeface="Helvetica Light"/>
                        <a:cs typeface="Helvetica Light"/>
                        <a:sym typeface="Helvetica Light"/>
                      </a:defRPr>
                    </a:pPr>
                  </a:p>
                </p:txBody>
              </p:sp>
              <p:sp>
                <p:nvSpPr>
                  <p:cNvPr id="1152" name="Line"/>
                  <p:cNvSpPr/>
                  <p:nvPr/>
                </p:nvSpPr>
                <p:spPr>
                  <a:xfrm flipH="1" flipV="1">
                    <a:off x="130806" y="886185"/>
                    <a:ext cx="1271308" cy="733990"/>
                  </a:xfrm>
                  <a:prstGeom prst="line">
                    <a:avLst/>
                  </a:prstGeom>
                  <a:noFill/>
                  <a:ln w="76200" cap="flat">
                    <a:solidFill>
                      <a:srgbClr val="D6D6D6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8" tIns="45718" rIns="45718" bIns="45718" numCol="1" anchor="t">
                    <a:noAutofit/>
                  </a:bodyPr>
                  <a:lstStyle/>
                  <a:p>
                    <a:pPr defTabSz="821530">
                      <a:defRPr sz="5000">
                        <a:solidFill>
                          <a:srgbClr val="000000"/>
                        </a:solidFill>
                        <a:latin typeface="Helvetica Light"/>
                        <a:ea typeface="Helvetica Light"/>
                        <a:cs typeface="Helvetica Light"/>
                        <a:sym typeface="Helvetica Light"/>
                      </a:defRPr>
                    </a:pPr>
                  </a:p>
                </p:txBody>
              </p:sp>
              <p:sp>
                <p:nvSpPr>
                  <p:cNvPr id="1153" name="Line"/>
                  <p:cNvSpPr/>
                  <p:nvPr/>
                </p:nvSpPr>
                <p:spPr>
                  <a:xfrm flipH="1">
                    <a:off x="105678" y="194035"/>
                    <a:ext cx="1259388" cy="754261"/>
                  </a:xfrm>
                  <a:prstGeom prst="line">
                    <a:avLst/>
                  </a:prstGeom>
                  <a:noFill/>
                  <a:ln w="76200" cap="flat">
                    <a:solidFill>
                      <a:srgbClr val="D6D6D6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8" tIns="45718" rIns="45718" bIns="45718" numCol="1" anchor="t">
                    <a:noAutofit/>
                  </a:bodyPr>
                  <a:lstStyle/>
                  <a:p>
                    <a:pPr defTabSz="821530">
                      <a:defRPr sz="5000">
                        <a:solidFill>
                          <a:srgbClr val="000000"/>
                        </a:solidFill>
                        <a:latin typeface="Helvetica Light"/>
                        <a:ea typeface="Helvetica Light"/>
                        <a:cs typeface="Helvetica Light"/>
                        <a:sym typeface="Helvetica Light"/>
                      </a:defRPr>
                    </a:pPr>
                  </a:p>
                </p:txBody>
              </p:sp>
              <p:sp>
                <p:nvSpPr>
                  <p:cNvPr id="1154" name="Line"/>
                  <p:cNvSpPr/>
                  <p:nvPr/>
                </p:nvSpPr>
                <p:spPr>
                  <a:xfrm>
                    <a:off x="510923" y="1564387"/>
                    <a:ext cx="884133" cy="1"/>
                  </a:xfrm>
                  <a:prstGeom prst="line">
                    <a:avLst/>
                  </a:prstGeom>
                  <a:noFill/>
                  <a:ln w="76200" cap="flat">
                    <a:solidFill>
                      <a:srgbClr val="D6D6D6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8" tIns="45718" rIns="45718" bIns="45718" numCol="1" anchor="t">
                    <a:noAutofit/>
                  </a:bodyPr>
                  <a:lstStyle/>
                  <a:p>
                    <a:pPr defTabSz="821530">
                      <a:defRPr sz="5000">
                        <a:solidFill>
                          <a:srgbClr val="000000"/>
                        </a:solidFill>
                        <a:latin typeface="Helvetica Light"/>
                        <a:ea typeface="Helvetica Light"/>
                        <a:cs typeface="Helvetica Light"/>
                        <a:sym typeface="Helvetica Light"/>
                      </a:defRPr>
                    </a:pPr>
                  </a:p>
                </p:txBody>
              </p:sp>
              <p:sp>
                <p:nvSpPr>
                  <p:cNvPr id="1155" name="Line"/>
                  <p:cNvSpPr/>
                  <p:nvPr/>
                </p:nvSpPr>
                <p:spPr>
                  <a:xfrm>
                    <a:off x="510923" y="220752"/>
                    <a:ext cx="884133" cy="1"/>
                  </a:xfrm>
                  <a:prstGeom prst="line">
                    <a:avLst/>
                  </a:prstGeom>
                  <a:noFill/>
                  <a:ln w="76200" cap="flat">
                    <a:solidFill>
                      <a:srgbClr val="D6D6D6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8" tIns="45718" rIns="45718" bIns="45718" numCol="1" anchor="t">
                    <a:noAutofit/>
                  </a:bodyPr>
                  <a:lstStyle/>
                  <a:p>
                    <a:pPr defTabSz="821530">
                      <a:defRPr sz="5000">
                        <a:solidFill>
                          <a:srgbClr val="000000"/>
                        </a:solidFill>
                        <a:latin typeface="Helvetica Light"/>
                        <a:ea typeface="Helvetica Light"/>
                        <a:cs typeface="Helvetica Light"/>
                        <a:sym typeface="Helvetica Light"/>
                      </a:defRPr>
                    </a:pPr>
                  </a:p>
                </p:txBody>
              </p:sp>
              <p:sp>
                <p:nvSpPr>
                  <p:cNvPr id="1156" name="Line"/>
                  <p:cNvSpPr/>
                  <p:nvPr/>
                </p:nvSpPr>
                <p:spPr>
                  <a:xfrm flipV="1">
                    <a:off x="146218" y="204848"/>
                    <a:ext cx="442066" cy="765681"/>
                  </a:xfrm>
                  <a:prstGeom prst="line">
                    <a:avLst/>
                  </a:prstGeom>
                  <a:noFill/>
                  <a:ln w="76200" cap="flat">
                    <a:solidFill>
                      <a:srgbClr val="D6D6D6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8" tIns="45718" rIns="45718" bIns="45718" numCol="1" anchor="t">
                    <a:noAutofit/>
                  </a:bodyPr>
                  <a:lstStyle/>
                  <a:p>
                    <a:pPr defTabSz="821530">
                      <a:defRPr sz="5000">
                        <a:solidFill>
                          <a:srgbClr val="000000"/>
                        </a:solidFill>
                        <a:latin typeface="Helvetica Light"/>
                        <a:ea typeface="Helvetica Light"/>
                        <a:cs typeface="Helvetica Light"/>
                        <a:sym typeface="Helvetica Light"/>
                      </a:defRPr>
                    </a:pPr>
                  </a:p>
                </p:txBody>
              </p:sp>
              <p:sp>
                <p:nvSpPr>
                  <p:cNvPr id="1157" name="Line"/>
                  <p:cNvSpPr/>
                  <p:nvPr/>
                </p:nvSpPr>
                <p:spPr>
                  <a:xfrm flipV="1">
                    <a:off x="1330163" y="916972"/>
                    <a:ext cx="442066" cy="765681"/>
                  </a:xfrm>
                  <a:prstGeom prst="line">
                    <a:avLst/>
                  </a:prstGeom>
                  <a:noFill/>
                  <a:ln w="76200" cap="flat">
                    <a:solidFill>
                      <a:srgbClr val="D6D6D6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8" tIns="45718" rIns="45718" bIns="45718" numCol="1" anchor="t">
                    <a:noAutofit/>
                  </a:bodyPr>
                  <a:lstStyle/>
                  <a:p>
                    <a:pPr defTabSz="821530">
                      <a:defRPr sz="5000">
                        <a:solidFill>
                          <a:srgbClr val="000000"/>
                        </a:solidFill>
                        <a:latin typeface="Helvetica Light"/>
                        <a:ea typeface="Helvetica Light"/>
                        <a:cs typeface="Helvetica Light"/>
                        <a:sym typeface="Helvetica Light"/>
                      </a:defRPr>
                    </a:pPr>
                  </a:p>
                </p:txBody>
              </p:sp>
              <p:sp>
                <p:nvSpPr>
                  <p:cNvPr id="1158" name="Line"/>
                  <p:cNvSpPr/>
                  <p:nvPr/>
                </p:nvSpPr>
                <p:spPr>
                  <a:xfrm>
                    <a:off x="169452" y="885883"/>
                    <a:ext cx="442066" cy="765681"/>
                  </a:xfrm>
                  <a:prstGeom prst="line">
                    <a:avLst/>
                  </a:prstGeom>
                  <a:noFill/>
                  <a:ln w="76200" cap="flat">
                    <a:solidFill>
                      <a:srgbClr val="D6D6D6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8" tIns="45718" rIns="45718" bIns="45718" numCol="1" anchor="t">
                    <a:noAutofit/>
                  </a:bodyPr>
                  <a:lstStyle/>
                  <a:p>
                    <a:pPr defTabSz="821530">
                      <a:defRPr sz="5000">
                        <a:solidFill>
                          <a:srgbClr val="000000"/>
                        </a:solidFill>
                        <a:latin typeface="Helvetica Light"/>
                        <a:ea typeface="Helvetica Light"/>
                        <a:cs typeface="Helvetica Light"/>
                        <a:sym typeface="Helvetica Light"/>
                      </a:defRPr>
                    </a:pPr>
                  </a:p>
                </p:txBody>
              </p:sp>
              <p:sp>
                <p:nvSpPr>
                  <p:cNvPr id="1159" name="Line"/>
                  <p:cNvSpPr/>
                  <p:nvPr/>
                </p:nvSpPr>
                <p:spPr>
                  <a:xfrm flipH="1">
                    <a:off x="456062" y="902336"/>
                    <a:ext cx="1259388" cy="754260"/>
                  </a:xfrm>
                  <a:prstGeom prst="line">
                    <a:avLst/>
                  </a:prstGeom>
                  <a:noFill/>
                  <a:ln w="76200" cap="flat">
                    <a:solidFill>
                      <a:srgbClr val="D6D6D6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8" tIns="45718" rIns="45718" bIns="45718" numCol="1" anchor="t">
                    <a:noAutofit/>
                  </a:bodyPr>
                  <a:lstStyle/>
                  <a:p>
                    <a:pPr defTabSz="821530">
                      <a:defRPr sz="5000">
                        <a:solidFill>
                          <a:srgbClr val="000000"/>
                        </a:solidFill>
                        <a:latin typeface="Helvetica Light"/>
                        <a:ea typeface="Helvetica Light"/>
                        <a:cs typeface="Helvetica Light"/>
                        <a:sym typeface="Helvetica Light"/>
                      </a:defRPr>
                    </a:pPr>
                  </a:p>
                </p:txBody>
              </p:sp>
              <p:sp>
                <p:nvSpPr>
                  <p:cNvPr id="1160" name="Line"/>
                  <p:cNvSpPr/>
                  <p:nvPr/>
                </p:nvSpPr>
                <p:spPr>
                  <a:xfrm>
                    <a:off x="1307232" y="144236"/>
                    <a:ext cx="442066" cy="765681"/>
                  </a:xfrm>
                  <a:prstGeom prst="line">
                    <a:avLst/>
                  </a:prstGeom>
                  <a:noFill/>
                  <a:ln w="76200" cap="flat">
                    <a:solidFill>
                      <a:srgbClr val="D6D6D6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8" tIns="45718" rIns="45718" bIns="45718" numCol="1" anchor="t">
                    <a:noAutofit/>
                  </a:bodyPr>
                  <a:lstStyle/>
                  <a:p>
                    <a:pPr defTabSz="821530">
                      <a:defRPr sz="5000">
                        <a:solidFill>
                          <a:srgbClr val="000000"/>
                        </a:solidFill>
                        <a:latin typeface="Helvetica Light"/>
                        <a:ea typeface="Helvetica Light"/>
                        <a:cs typeface="Helvetica Light"/>
                        <a:sym typeface="Helvetica Light"/>
                      </a:defRPr>
                    </a:pPr>
                  </a:p>
                </p:txBody>
              </p:sp>
              <p:grpSp>
                <p:nvGrpSpPr>
                  <p:cNvPr id="1165" name="Group"/>
                  <p:cNvGrpSpPr/>
                  <p:nvPr/>
                </p:nvGrpSpPr>
                <p:grpSpPr>
                  <a:xfrm rot="16200000">
                    <a:off x="789940" y="-37104"/>
                    <a:ext cx="326099" cy="1905980"/>
                    <a:chOff x="0" y="0"/>
                    <a:chExt cx="326098" cy="1905979"/>
                  </a:xfrm>
                </p:grpSpPr>
                <p:sp>
                  <p:nvSpPr>
                    <p:cNvPr id="1161" name="Line"/>
                    <p:cNvSpPr/>
                    <p:nvPr/>
                  </p:nvSpPr>
                  <p:spPr>
                    <a:xfrm flipH="1">
                      <a:off x="163049" y="175533"/>
                      <a:ext cx="1" cy="1551282"/>
                    </a:xfrm>
                    <a:prstGeom prst="line">
                      <a:avLst/>
                    </a:prstGeom>
                    <a:noFill/>
                    <a:ln w="76200" cap="flat">
                      <a:solidFill>
                        <a:srgbClr val="D6D6D6"/>
                      </a:solidFill>
                      <a:prstDash val="solid"/>
                      <a:miter lim="400000"/>
                    </a:ln>
                    <a:effectLst/>
                  </p:spPr>
                  <p:txBody>
                    <a:bodyPr wrap="square" lIns="45718" tIns="45718" rIns="45718" bIns="45718" numCol="1" anchor="t">
                      <a:noAutofit/>
                    </a:bodyPr>
                    <a:lstStyle/>
                    <a:p>
                      <a:pPr defTabSz="821530">
                        <a:defRPr sz="5000">
                          <a:solidFill>
                            <a:srgbClr val="000000"/>
                          </a:solidFill>
                          <a:latin typeface="Helvetica Light"/>
                          <a:ea typeface="Helvetica Light"/>
                          <a:cs typeface="Helvetica Light"/>
                          <a:sym typeface="Helvetica Light"/>
                        </a:defRPr>
                      </a:pPr>
                    </a:p>
                  </p:txBody>
                </p:sp>
                <p:grpSp>
                  <p:nvGrpSpPr>
                    <p:cNvPr id="1164" name="Group"/>
                    <p:cNvGrpSpPr/>
                    <p:nvPr/>
                  </p:nvGrpSpPr>
                  <p:grpSpPr>
                    <a:xfrm rot="21600000">
                      <a:off x="-1" y="-1"/>
                      <a:ext cx="326099" cy="1905981"/>
                      <a:chOff x="0" y="0"/>
                      <a:chExt cx="326097" cy="1905979"/>
                    </a:xfrm>
                  </p:grpSpPr>
                  <p:sp>
                    <p:nvSpPr>
                      <p:cNvPr id="1162" name="Circle"/>
                      <p:cNvSpPr/>
                      <p:nvPr/>
                    </p:nvSpPr>
                    <p:spPr>
                      <a:xfrm rot="21600000">
                        <a:off x="-1" y="-1"/>
                        <a:ext cx="326099" cy="326097"/>
                      </a:xfrm>
                      <a:prstGeom prst="ellipse">
                        <a:avLst/>
                      </a:prstGeom>
                      <a:solidFill>
                        <a:srgbClr val="51C879"/>
                      </a:solidFill>
                      <a:ln w="38100" cap="flat">
                        <a:solidFill>
                          <a:srgbClr val="FFFFFF"/>
                        </a:solidFill>
                        <a:prstDash val="solid"/>
                        <a:miter lim="400000"/>
                      </a:ln>
                      <a:effectLst/>
                    </p:spPr>
                    <p:txBody>
                      <a:bodyPr wrap="square" lIns="71436" tIns="71436" rIns="71436" bIns="71436" numCol="1" anchor="ctr">
                        <a:noAutofit/>
                      </a:bodyPr>
                      <a:lstStyle/>
                      <a:p>
                        <a:pPr defTabSz="821530">
                          <a:defRPr sz="3000">
                            <a:solidFill>
                              <a:srgbClr val="FFFFFF"/>
                            </a:solidFill>
                            <a:latin typeface="Helvetica Neue Medium"/>
                            <a:ea typeface="Helvetica Neue Medium"/>
                            <a:cs typeface="Helvetica Neue Medium"/>
                            <a:sym typeface="Helvetica Neue Medium"/>
                          </a:defRPr>
                        </a:pPr>
                      </a:p>
                    </p:txBody>
                  </p:sp>
                  <p:sp>
                    <p:nvSpPr>
                      <p:cNvPr id="1163" name="Circle"/>
                      <p:cNvSpPr/>
                      <p:nvPr/>
                    </p:nvSpPr>
                    <p:spPr>
                      <a:xfrm rot="21600000">
                        <a:off x="-1" y="1579881"/>
                        <a:ext cx="326099" cy="326099"/>
                      </a:xfrm>
                      <a:prstGeom prst="ellipse">
                        <a:avLst/>
                      </a:prstGeom>
                      <a:solidFill>
                        <a:srgbClr val="375D7E"/>
                      </a:solidFill>
                      <a:ln w="38100" cap="flat">
                        <a:solidFill>
                          <a:srgbClr val="FFFFFF"/>
                        </a:solidFill>
                        <a:prstDash val="solid"/>
                        <a:miter lim="400000"/>
                      </a:ln>
                      <a:effectLst/>
                    </p:spPr>
                    <p:txBody>
                      <a:bodyPr wrap="square" lIns="71436" tIns="71436" rIns="71436" bIns="71436" numCol="1" anchor="ctr">
                        <a:noAutofit/>
                      </a:bodyPr>
                      <a:lstStyle/>
                      <a:p>
                        <a:pPr defTabSz="821530">
                          <a:defRPr sz="3000">
                            <a:solidFill>
                              <a:srgbClr val="FFFFFF"/>
                            </a:solidFill>
                            <a:latin typeface="Helvetica Neue Medium"/>
                            <a:ea typeface="Helvetica Neue Medium"/>
                            <a:cs typeface="Helvetica Neue Medium"/>
                            <a:sym typeface="Helvetica Neue Medium"/>
                          </a:defRPr>
                        </a:pPr>
                      </a:p>
                    </p:txBody>
                  </p:sp>
                </p:grpSp>
              </p:grpSp>
              <p:grpSp>
                <p:nvGrpSpPr>
                  <p:cNvPr id="1170" name="Group"/>
                  <p:cNvGrpSpPr/>
                  <p:nvPr/>
                </p:nvGrpSpPr>
                <p:grpSpPr>
                  <a:xfrm rot="19800000">
                    <a:off x="789940" y="-46153"/>
                    <a:ext cx="326099" cy="1905981"/>
                    <a:chOff x="0" y="0"/>
                    <a:chExt cx="326097" cy="1905979"/>
                  </a:xfrm>
                </p:grpSpPr>
                <p:sp>
                  <p:nvSpPr>
                    <p:cNvPr id="1166" name="Line"/>
                    <p:cNvSpPr/>
                    <p:nvPr/>
                  </p:nvSpPr>
                  <p:spPr>
                    <a:xfrm flipH="1">
                      <a:off x="163049" y="175533"/>
                      <a:ext cx="1" cy="1551282"/>
                    </a:xfrm>
                    <a:prstGeom prst="line">
                      <a:avLst/>
                    </a:prstGeom>
                    <a:noFill/>
                    <a:ln w="76200" cap="flat">
                      <a:solidFill>
                        <a:srgbClr val="D6D6D6"/>
                      </a:solidFill>
                      <a:prstDash val="solid"/>
                      <a:miter lim="400000"/>
                    </a:ln>
                    <a:effectLst/>
                  </p:spPr>
                  <p:txBody>
                    <a:bodyPr wrap="square" lIns="45718" tIns="45718" rIns="45718" bIns="45718" numCol="1" anchor="t">
                      <a:noAutofit/>
                    </a:bodyPr>
                    <a:lstStyle/>
                    <a:p>
                      <a:pPr defTabSz="821530">
                        <a:defRPr sz="5000">
                          <a:solidFill>
                            <a:srgbClr val="000000"/>
                          </a:solidFill>
                          <a:latin typeface="Helvetica Light"/>
                          <a:ea typeface="Helvetica Light"/>
                          <a:cs typeface="Helvetica Light"/>
                          <a:sym typeface="Helvetica Light"/>
                        </a:defRPr>
                      </a:pPr>
                    </a:p>
                  </p:txBody>
                </p:sp>
                <p:grpSp>
                  <p:nvGrpSpPr>
                    <p:cNvPr id="1169" name="Group"/>
                    <p:cNvGrpSpPr/>
                    <p:nvPr/>
                  </p:nvGrpSpPr>
                  <p:grpSpPr>
                    <a:xfrm>
                      <a:off x="0" y="0"/>
                      <a:ext cx="326098" cy="1905980"/>
                      <a:chOff x="0" y="0"/>
                      <a:chExt cx="326097" cy="1905979"/>
                    </a:xfrm>
                  </p:grpSpPr>
                  <p:sp>
                    <p:nvSpPr>
                      <p:cNvPr id="1167" name="Circle"/>
                      <p:cNvSpPr/>
                      <p:nvPr/>
                    </p:nvSpPr>
                    <p:spPr>
                      <a:xfrm>
                        <a:off x="0" y="0"/>
                        <a:ext cx="326098" cy="326096"/>
                      </a:xfrm>
                      <a:prstGeom prst="ellipse">
                        <a:avLst/>
                      </a:prstGeom>
                      <a:solidFill>
                        <a:srgbClr val="51C879"/>
                      </a:solidFill>
                      <a:ln w="38100" cap="flat">
                        <a:solidFill>
                          <a:srgbClr val="FFFFFF"/>
                        </a:solidFill>
                        <a:prstDash val="solid"/>
                        <a:miter lim="400000"/>
                      </a:ln>
                      <a:effectLst/>
                    </p:spPr>
                    <p:txBody>
                      <a:bodyPr wrap="square" lIns="71436" tIns="71436" rIns="71436" bIns="71436" numCol="1" anchor="ctr">
                        <a:noAutofit/>
                      </a:bodyPr>
                      <a:lstStyle/>
                      <a:p>
                        <a:pPr defTabSz="821530">
                          <a:defRPr sz="3000">
                            <a:solidFill>
                              <a:srgbClr val="FFFFFF"/>
                            </a:solidFill>
                            <a:latin typeface="Helvetica Neue Medium"/>
                            <a:ea typeface="Helvetica Neue Medium"/>
                            <a:cs typeface="Helvetica Neue Medium"/>
                            <a:sym typeface="Helvetica Neue Medium"/>
                          </a:defRPr>
                        </a:pPr>
                      </a:p>
                    </p:txBody>
                  </p:sp>
                  <p:sp>
                    <p:nvSpPr>
                      <p:cNvPr id="1168" name="Circle"/>
                      <p:cNvSpPr/>
                      <p:nvPr/>
                    </p:nvSpPr>
                    <p:spPr>
                      <a:xfrm>
                        <a:off x="0" y="1579881"/>
                        <a:ext cx="326098" cy="326099"/>
                      </a:xfrm>
                      <a:prstGeom prst="ellipse">
                        <a:avLst/>
                      </a:prstGeom>
                      <a:solidFill>
                        <a:srgbClr val="375D7E"/>
                      </a:solidFill>
                      <a:ln w="38100" cap="flat">
                        <a:solidFill>
                          <a:srgbClr val="FFFFFF"/>
                        </a:solidFill>
                        <a:prstDash val="solid"/>
                        <a:miter lim="400000"/>
                      </a:ln>
                      <a:effectLst/>
                    </p:spPr>
                    <p:txBody>
                      <a:bodyPr wrap="square" lIns="71436" tIns="71436" rIns="71436" bIns="71436" numCol="1" anchor="ctr">
                        <a:noAutofit/>
                      </a:bodyPr>
                      <a:lstStyle/>
                      <a:p>
                        <a:pPr defTabSz="821530">
                          <a:defRPr sz="3000">
                            <a:solidFill>
                              <a:srgbClr val="FFFFFF"/>
                            </a:solidFill>
                            <a:latin typeface="Helvetica Neue Medium"/>
                            <a:ea typeface="Helvetica Neue Medium"/>
                            <a:cs typeface="Helvetica Neue Medium"/>
                            <a:sym typeface="Helvetica Neue Medium"/>
                          </a:defRPr>
                        </a:pPr>
                      </a:p>
                    </p:txBody>
                  </p:sp>
                </p:grpSp>
              </p:grpSp>
              <p:grpSp>
                <p:nvGrpSpPr>
                  <p:cNvPr id="1175" name="Group"/>
                  <p:cNvGrpSpPr/>
                  <p:nvPr/>
                </p:nvGrpSpPr>
                <p:grpSpPr>
                  <a:xfrm flipH="1" rot="12600000">
                    <a:off x="789940" y="-46152"/>
                    <a:ext cx="326099" cy="1905980"/>
                    <a:chOff x="0" y="0"/>
                    <a:chExt cx="326097" cy="1905979"/>
                  </a:xfrm>
                </p:grpSpPr>
                <p:sp>
                  <p:nvSpPr>
                    <p:cNvPr id="1171" name="Line"/>
                    <p:cNvSpPr/>
                    <p:nvPr/>
                  </p:nvSpPr>
                  <p:spPr>
                    <a:xfrm flipH="1">
                      <a:off x="163048" y="175533"/>
                      <a:ext cx="1" cy="1551282"/>
                    </a:xfrm>
                    <a:prstGeom prst="line">
                      <a:avLst/>
                    </a:prstGeom>
                    <a:noFill/>
                    <a:ln w="76200" cap="flat">
                      <a:solidFill>
                        <a:srgbClr val="D6D6D6"/>
                      </a:solidFill>
                      <a:prstDash val="solid"/>
                      <a:miter lim="400000"/>
                    </a:ln>
                    <a:effectLst/>
                  </p:spPr>
                  <p:txBody>
                    <a:bodyPr wrap="square" lIns="45718" tIns="45718" rIns="45718" bIns="45718" numCol="1" anchor="t">
                      <a:noAutofit/>
                    </a:bodyPr>
                    <a:lstStyle/>
                    <a:p>
                      <a:pPr defTabSz="821530">
                        <a:defRPr sz="5000">
                          <a:solidFill>
                            <a:srgbClr val="000000"/>
                          </a:solidFill>
                          <a:latin typeface="Helvetica Light"/>
                          <a:ea typeface="Helvetica Light"/>
                          <a:cs typeface="Helvetica Light"/>
                          <a:sym typeface="Helvetica Light"/>
                        </a:defRPr>
                      </a:pPr>
                    </a:p>
                  </p:txBody>
                </p:sp>
                <p:grpSp>
                  <p:nvGrpSpPr>
                    <p:cNvPr id="1174" name="Group"/>
                    <p:cNvGrpSpPr/>
                    <p:nvPr/>
                  </p:nvGrpSpPr>
                  <p:grpSpPr>
                    <a:xfrm>
                      <a:off x="0" y="-1"/>
                      <a:ext cx="326098" cy="1905980"/>
                      <a:chOff x="0" y="0"/>
                      <a:chExt cx="326097" cy="1905978"/>
                    </a:xfrm>
                  </p:grpSpPr>
                  <p:sp>
                    <p:nvSpPr>
                      <p:cNvPr id="1172" name="Circle"/>
                      <p:cNvSpPr/>
                      <p:nvPr/>
                    </p:nvSpPr>
                    <p:spPr>
                      <a:xfrm>
                        <a:off x="0" y="0"/>
                        <a:ext cx="326098" cy="326096"/>
                      </a:xfrm>
                      <a:prstGeom prst="ellipse">
                        <a:avLst/>
                      </a:prstGeom>
                      <a:solidFill>
                        <a:srgbClr val="375D7E"/>
                      </a:solidFill>
                      <a:ln w="38100" cap="flat">
                        <a:solidFill>
                          <a:srgbClr val="FFFFFF"/>
                        </a:solidFill>
                        <a:prstDash val="solid"/>
                        <a:miter lim="400000"/>
                      </a:ln>
                      <a:effectLst/>
                    </p:spPr>
                    <p:txBody>
                      <a:bodyPr wrap="square" lIns="71436" tIns="71436" rIns="71436" bIns="71436" numCol="1" anchor="ctr">
                        <a:noAutofit/>
                      </a:bodyPr>
                      <a:lstStyle/>
                      <a:p>
                        <a:pPr defTabSz="821530">
                          <a:defRPr sz="3000">
                            <a:solidFill>
                              <a:srgbClr val="FFFFFF"/>
                            </a:solidFill>
                            <a:latin typeface="Helvetica Neue Medium"/>
                            <a:ea typeface="Helvetica Neue Medium"/>
                            <a:cs typeface="Helvetica Neue Medium"/>
                            <a:sym typeface="Helvetica Neue Medium"/>
                          </a:defRPr>
                        </a:pPr>
                      </a:p>
                    </p:txBody>
                  </p:sp>
                  <p:sp>
                    <p:nvSpPr>
                      <p:cNvPr id="1173" name="Circle"/>
                      <p:cNvSpPr/>
                      <p:nvPr/>
                    </p:nvSpPr>
                    <p:spPr>
                      <a:xfrm>
                        <a:off x="0" y="1579881"/>
                        <a:ext cx="326098" cy="326098"/>
                      </a:xfrm>
                      <a:prstGeom prst="ellipse">
                        <a:avLst/>
                      </a:prstGeom>
                      <a:solidFill>
                        <a:srgbClr val="375D7E"/>
                      </a:solidFill>
                      <a:ln w="38100" cap="flat">
                        <a:solidFill>
                          <a:srgbClr val="FFFFFF"/>
                        </a:solidFill>
                        <a:prstDash val="solid"/>
                        <a:miter lim="400000"/>
                      </a:ln>
                      <a:effectLst/>
                    </p:spPr>
                    <p:txBody>
                      <a:bodyPr wrap="square" lIns="71436" tIns="71436" rIns="71436" bIns="71436" numCol="1" anchor="ctr">
                        <a:noAutofit/>
                      </a:bodyPr>
                      <a:lstStyle/>
                      <a:p>
                        <a:pPr defTabSz="821530">
                          <a:defRPr sz="3000">
                            <a:solidFill>
                              <a:srgbClr val="FFFFFF"/>
                            </a:solidFill>
                            <a:latin typeface="Helvetica Neue Medium"/>
                            <a:ea typeface="Helvetica Neue Medium"/>
                            <a:cs typeface="Helvetica Neue Medium"/>
                            <a:sym typeface="Helvetica Neue Medium"/>
                          </a:defRPr>
                        </a:pPr>
                      </a:p>
                    </p:txBody>
                  </p:sp>
                </p:grpSp>
              </p:grpSp>
            </p:grpSp>
            <p:grpSp>
              <p:nvGrpSpPr>
                <p:cNvPr id="1202" name="Group"/>
                <p:cNvGrpSpPr/>
                <p:nvPr/>
              </p:nvGrpSpPr>
              <p:grpSpPr>
                <a:xfrm rot="19800000">
                  <a:off x="3050233" y="2690269"/>
                  <a:ext cx="1905981" cy="1813676"/>
                  <a:chOff x="0" y="0"/>
                  <a:chExt cx="1905979" cy="1813675"/>
                </a:xfrm>
              </p:grpSpPr>
              <p:sp>
                <p:nvSpPr>
                  <p:cNvPr id="1177" name="Line"/>
                  <p:cNvSpPr/>
                  <p:nvPr/>
                </p:nvSpPr>
                <p:spPr>
                  <a:xfrm flipH="1" flipV="1">
                    <a:off x="536453" y="220693"/>
                    <a:ext cx="1271308" cy="733991"/>
                  </a:xfrm>
                  <a:prstGeom prst="line">
                    <a:avLst/>
                  </a:prstGeom>
                  <a:noFill/>
                  <a:ln w="76200" cap="flat">
                    <a:solidFill>
                      <a:srgbClr val="D6D6D6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8" tIns="45718" rIns="45718" bIns="45718" numCol="1" anchor="t">
                    <a:noAutofit/>
                  </a:bodyPr>
                  <a:lstStyle/>
                  <a:p>
                    <a:pPr defTabSz="821530">
                      <a:defRPr sz="5000">
                        <a:solidFill>
                          <a:srgbClr val="000000"/>
                        </a:solidFill>
                        <a:latin typeface="Helvetica Light"/>
                        <a:ea typeface="Helvetica Light"/>
                        <a:cs typeface="Helvetica Light"/>
                        <a:sym typeface="Helvetica Light"/>
                      </a:defRPr>
                    </a:pPr>
                  </a:p>
                </p:txBody>
              </p:sp>
              <p:sp>
                <p:nvSpPr>
                  <p:cNvPr id="1178" name="Line"/>
                  <p:cNvSpPr/>
                  <p:nvPr/>
                </p:nvSpPr>
                <p:spPr>
                  <a:xfrm flipH="1" flipV="1">
                    <a:off x="130806" y="886185"/>
                    <a:ext cx="1271308" cy="733990"/>
                  </a:xfrm>
                  <a:prstGeom prst="line">
                    <a:avLst/>
                  </a:prstGeom>
                  <a:noFill/>
                  <a:ln w="76200" cap="flat">
                    <a:solidFill>
                      <a:srgbClr val="D6D6D6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8" tIns="45718" rIns="45718" bIns="45718" numCol="1" anchor="t">
                    <a:noAutofit/>
                  </a:bodyPr>
                  <a:lstStyle/>
                  <a:p>
                    <a:pPr defTabSz="821530">
                      <a:defRPr sz="5000">
                        <a:solidFill>
                          <a:srgbClr val="000000"/>
                        </a:solidFill>
                        <a:latin typeface="Helvetica Light"/>
                        <a:ea typeface="Helvetica Light"/>
                        <a:cs typeface="Helvetica Light"/>
                        <a:sym typeface="Helvetica Light"/>
                      </a:defRPr>
                    </a:pPr>
                  </a:p>
                </p:txBody>
              </p:sp>
              <p:sp>
                <p:nvSpPr>
                  <p:cNvPr id="1179" name="Line"/>
                  <p:cNvSpPr/>
                  <p:nvPr/>
                </p:nvSpPr>
                <p:spPr>
                  <a:xfrm flipH="1">
                    <a:off x="105678" y="194035"/>
                    <a:ext cx="1259388" cy="754261"/>
                  </a:xfrm>
                  <a:prstGeom prst="line">
                    <a:avLst/>
                  </a:prstGeom>
                  <a:noFill/>
                  <a:ln w="76200" cap="flat">
                    <a:solidFill>
                      <a:srgbClr val="D6D6D6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8" tIns="45718" rIns="45718" bIns="45718" numCol="1" anchor="t">
                    <a:noAutofit/>
                  </a:bodyPr>
                  <a:lstStyle/>
                  <a:p>
                    <a:pPr defTabSz="821530">
                      <a:defRPr sz="5000">
                        <a:solidFill>
                          <a:srgbClr val="000000"/>
                        </a:solidFill>
                        <a:latin typeface="Helvetica Light"/>
                        <a:ea typeface="Helvetica Light"/>
                        <a:cs typeface="Helvetica Light"/>
                        <a:sym typeface="Helvetica Light"/>
                      </a:defRPr>
                    </a:pPr>
                  </a:p>
                </p:txBody>
              </p:sp>
              <p:sp>
                <p:nvSpPr>
                  <p:cNvPr id="1180" name="Line"/>
                  <p:cNvSpPr/>
                  <p:nvPr/>
                </p:nvSpPr>
                <p:spPr>
                  <a:xfrm>
                    <a:off x="510923" y="1564387"/>
                    <a:ext cx="884133" cy="1"/>
                  </a:xfrm>
                  <a:prstGeom prst="line">
                    <a:avLst/>
                  </a:prstGeom>
                  <a:noFill/>
                  <a:ln w="76200" cap="flat">
                    <a:solidFill>
                      <a:srgbClr val="D6D6D6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8" tIns="45718" rIns="45718" bIns="45718" numCol="1" anchor="t">
                    <a:noAutofit/>
                  </a:bodyPr>
                  <a:lstStyle/>
                  <a:p>
                    <a:pPr defTabSz="821530">
                      <a:defRPr sz="5000">
                        <a:solidFill>
                          <a:srgbClr val="000000"/>
                        </a:solidFill>
                        <a:latin typeface="Helvetica Light"/>
                        <a:ea typeface="Helvetica Light"/>
                        <a:cs typeface="Helvetica Light"/>
                        <a:sym typeface="Helvetica Light"/>
                      </a:defRPr>
                    </a:pPr>
                  </a:p>
                </p:txBody>
              </p:sp>
              <p:sp>
                <p:nvSpPr>
                  <p:cNvPr id="1181" name="Line"/>
                  <p:cNvSpPr/>
                  <p:nvPr/>
                </p:nvSpPr>
                <p:spPr>
                  <a:xfrm>
                    <a:off x="510923" y="220752"/>
                    <a:ext cx="884133" cy="1"/>
                  </a:xfrm>
                  <a:prstGeom prst="line">
                    <a:avLst/>
                  </a:prstGeom>
                  <a:noFill/>
                  <a:ln w="76200" cap="flat">
                    <a:solidFill>
                      <a:srgbClr val="D6D6D6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8" tIns="45718" rIns="45718" bIns="45718" numCol="1" anchor="t">
                    <a:noAutofit/>
                  </a:bodyPr>
                  <a:lstStyle/>
                  <a:p>
                    <a:pPr defTabSz="821530">
                      <a:defRPr sz="5000">
                        <a:solidFill>
                          <a:srgbClr val="000000"/>
                        </a:solidFill>
                        <a:latin typeface="Helvetica Light"/>
                        <a:ea typeface="Helvetica Light"/>
                        <a:cs typeface="Helvetica Light"/>
                        <a:sym typeface="Helvetica Light"/>
                      </a:defRPr>
                    </a:pPr>
                  </a:p>
                </p:txBody>
              </p:sp>
              <p:sp>
                <p:nvSpPr>
                  <p:cNvPr id="1182" name="Line"/>
                  <p:cNvSpPr/>
                  <p:nvPr/>
                </p:nvSpPr>
                <p:spPr>
                  <a:xfrm flipV="1">
                    <a:off x="146218" y="204848"/>
                    <a:ext cx="442066" cy="765681"/>
                  </a:xfrm>
                  <a:prstGeom prst="line">
                    <a:avLst/>
                  </a:prstGeom>
                  <a:noFill/>
                  <a:ln w="76200" cap="flat">
                    <a:solidFill>
                      <a:srgbClr val="D6D6D6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8" tIns="45718" rIns="45718" bIns="45718" numCol="1" anchor="t">
                    <a:noAutofit/>
                  </a:bodyPr>
                  <a:lstStyle/>
                  <a:p>
                    <a:pPr defTabSz="821530">
                      <a:defRPr sz="5000">
                        <a:solidFill>
                          <a:srgbClr val="000000"/>
                        </a:solidFill>
                        <a:latin typeface="Helvetica Light"/>
                        <a:ea typeface="Helvetica Light"/>
                        <a:cs typeface="Helvetica Light"/>
                        <a:sym typeface="Helvetica Light"/>
                      </a:defRPr>
                    </a:pPr>
                  </a:p>
                </p:txBody>
              </p:sp>
              <p:sp>
                <p:nvSpPr>
                  <p:cNvPr id="1183" name="Line"/>
                  <p:cNvSpPr/>
                  <p:nvPr/>
                </p:nvSpPr>
                <p:spPr>
                  <a:xfrm flipV="1">
                    <a:off x="1330163" y="916972"/>
                    <a:ext cx="442066" cy="765681"/>
                  </a:xfrm>
                  <a:prstGeom prst="line">
                    <a:avLst/>
                  </a:prstGeom>
                  <a:noFill/>
                  <a:ln w="76200" cap="flat">
                    <a:solidFill>
                      <a:srgbClr val="D6D6D6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8" tIns="45718" rIns="45718" bIns="45718" numCol="1" anchor="t">
                    <a:noAutofit/>
                  </a:bodyPr>
                  <a:lstStyle/>
                  <a:p>
                    <a:pPr defTabSz="821530">
                      <a:defRPr sz="5000">
                        <a:solidFill>
                          <a:srgbClr val="000000"/>
                        </a:solidFill>
                        <a:latin typeface="Helvetica Light"/>
                        <a:ea typeface="Helvetica Light"/>
                        <a:cs typeface="Helvetica Light"/>
                        <a:sym typeface="Helvetica Light"/>
                      </a:defRPr>
                    </a:pPr>
                  </a:p>
                </p:txBody>
              </p:sp>
              <p:sp>
                <p:nvSpPr>
                  <p:cNvPr id="1184" name="Line"/>
                  <p:cNvSpPr/>
                  <p:nvPr/>
                </p:nvSpPr>
                <p:spPr>
                  <a:xfrm>
                    <a:off x="169452" y="885883"/>
                    <a:ext cx="442066" cy="765681"/>
                  </a:xfrm>
                  <a:prstGeom prst="line">
                    <a:avLst/>
                  </a:prstGeom>
                  <a:noFill/>
                  <a:ln w="76200" cap="flat">
                    <a:solidFill>
                      <a:srgbClr val="D6D6D6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8" tIns="45718" rIns="45718" bIns="45718" numCol="1" anchor="t">
                    <a:noAutofit/>
                  </a:bodyPr>
                  <a:lstStyle/>
                  <a:p>
                    <a:pPr defTabSz="821530">
                      <a:defRPr sz="5000">
                        <a:solidFill>
                          <a:srgbClr val="000000"/>
                        </a:solidFill>
                        <a:latin typeface="Helvetica Light"/>
                        <a:ea typeface="Helvetica Light"/>
                        <a:cs typeface="Helvetica Light"/>
                        <a:sym typeface="Helvetica Light"/>
                      </a:defRPr>
                    </a:pPr>
                  </a:p>
                </p:txBody>
              </p:sp>
              <p:sp>
                <p:nvSpPr>
                  <p:cNvPr id="1185" name="Line"/>
                  <p:cNvSpPr/>
                  <p:nvPr/>
                </p:nvSpPr>
                <p:spPr>
                  <a:xfrm flipH="1">
                    <a:off x="456062" y="902336"/>
                    <a:ext cx="1259388" cy="754260"/>
                  </a:xfrm>
                  <a:prstGeom prst="line">
                    <a:avLst/>
                  </a:prstGeom>
                  <a:noFill/>
                  <a:ln w="76200" cap="flat">
                    <a:solidFill>
                      <a:srgbClr val="D6D6D6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8" tIns="45718" rIns="45718" bIns="45718" numCol="1" anchor="t">
                    <a:noAutofit/>
                  </a:bodyPr>
                  <a:lstStyle/>
                  <a:p>
                    <a:pPr defTabSz="821530">
                      <a:defRPr sz="5000">
                        <a:solidFill>
                          <a:srgbClr val="000000"/>
                        </a:solidFill>
                        <a:latin typeface="Helvetica Light"/>
                        <a:ea typeface="Helvetica Light"/>
                        <a:cs typeface="Helvetica Light"/>
                        <a:sym typeface="Helvetica Light"/>
                      </a:defRPr>
                    </a:pPr>
                  </a:p>
                </p:txBody>
              </p:sp>
              <p:sp>
                <p:nvSpPr>
                  <p:cNvPr id="1186" name="Line"/>
                  <p:cNvSpPr/>
                  <p:nvPr/>
                </p:nvSpPr>
                <p:spPr>
                  <a:xfrm>
                    <a:off x="1307232" y="144236"/>
                    <a:ext cx="442066" cy="765681"/>
                  </a:xfrm>
                  <a:prstGeom prst="line">
                    <a:avLst/>
                  </a:prstGeom>
                  <a:noFill/>
                  <a:ln w="76200" cap="flat">
                    <a:solidFill>
                      <a:srgbClr val="D6D6D6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8" tIns="45718" rIns="45718" bIns="45718" numCol="1" anchor="t">
                    <a:noAutofit/>
                  </a:bodyPr>
                  <a:lstStyle/>
                  <a:p>
                    <a:pPr defTabSz="821530">
                      <a:defRPr sz="5000">
                        <a:solidFill>
                          <a:srgbClr val="000000"/>
                        </a:solidFill>
                        <a:latin typeface="Helvetica Light"/>
                        <a:ea typeface="Helvetica Light"/>
                        <a:cs typeface="Helvetica Light"/>
                        <a:sym typeface="Helvetica Light"/>
                      </a:defRPr>
                    </a:pPr>
                  </a:p>
                </p:txBody>
              </p:sp>
              <p:grpSp>
                <p:nvGrpSpPr>
                  <p:cNvPr id="1191" name="Group"/>
                  <p:cNvGrpSpPr/>
                  <p:nvPr/>
                </p:nvGrpSpPr>
                <p:grpSpPr>
                  <a:xfrm rot="16200000">
                    <a:off x="789940" y="-37104"/>
                    <a:ext cx="326099" cy="1905980"/>
                    <a:chOff x="0" y="0"/>
                    <a:chExt cx="326098" cy="1905979"/>
                  </a:xfrm>
                </p:grpSpPr>
                <p:sp>
                  <p:nvSpPr>
                    <p:cNvPr id="1187" name="Line"/>
                    <p:cNvSpPr/>
                    <p:nvPr/>
                  </p:nvSpPr>
                  <p:spPr>
                    <a:xfrm flipH="1">
                      <a:off x="163049" y="175533"/>
                      <a:ext cx="1" cy="1551282"/>
                    </a:xfrm>
                    <a:prstGeom prst="line">
                      <a:avLst/>
                    </a:prstGeom>
                    <a:noFill/>
                    <a:ln w="76200" cap="flat">
                      <a:solidFill>
                        <a:srgbClr val="D6D6D6"/>
                      </a:solidFill>
                      <a:prstDash val="solid"/>
                      <a:miter lim="400000"/>
                    </a:ln>
                    <a:effectLst/>
                  </p:spPr>
                  <p:txBody>
                    <a:bodyPr wrap="square" lIns="45718" tIns="45718" rIns="45718" bIns="45718" numCol="1" anchor="t">
                      <a:noAutofit/>
                    </a:bodyPr>
                    <a:lstStyle/>
                    <a:p>
                      <a:pPr defTabSz="821530">
                        <a:defRPr sz="5000">
                          <a:solidFill>
                            <a:srgbClr val="000000"/>
                          </a:solidFill>
                          <a:latin typeface="Helvetica Light"/>
                          <a:ea typeface="Helvetica Light"/>
                          <a:cs typeface="Helvetica Light"/>
                          <a:sym typeface="Helvetica Light"/>
                        </a:defRPr>
                      </a:pPr>
                    </a:p>
                  </p:txBody>
                </p:sp>
                <p:grpSp>
                  <p:nvGrpSpPr>
                    <p:cNvPr id="1190" name="Group"/>
                    <p:cNvGrpSpPr/>
                    <p:nvPr/>
                  </p:nvGrpSpPr>
                  <p:grpSpPr>
                    <a:xfrm rot="21600000">
                      <a:off x="-1" y="-1"/>
                      <a:ext cx="326099" cy="1905981"/>
                      <a:chOff x="0" y="0"/>
                      <a:chExt cx="326097" cy="1905979"/>
                    </a:xfrm>
                  </p:grpSpPr>
                  <p:sp>
                    <p:nvSpPr>
                      <p:cNvPr id="1188" name="Circle"/>
                      <p:cNvSpPr/>
                      <p:nvPr/>
                    </p:nvSpPr>
                    <p:spPr>
                      <a:xfrm rot="21600000">
                        <a:off x="-1" y="-1"/>
                        <a:ext cx="326099" cy="326097"/>
                      </a:xfrm>
                      <a:prstGeom prst="ellipse">
                        <a:avLst/>
                      </a:prstGeom>
                      <a:solidFill>
                        <a:srgbClr val="51C879"/>
                      </a:solidFill>
                      <a:ln w="38100" cap="flat">
                        <a:solidFill>
                          <a:srgbClr val="FFFFFF"/>
                        </a:solidFill>
                        <a:prstDash val="solid"/>
                        <a:miter lim="400000"/>
                      </a:ln>
                      <a:effectLst/>
                    </p:spPr>
                    <p:txBody>
                      <a:bodyPr wrap="square" lIns="71436" tIns="71436" rIns="71436" bIns="71436" numCol="1" anchor="ctr">
                        <a:noAutofit/>
                      </a:bodyPr>
                      <a:lstStyle/>
                      <a:p>
                        <a:pPr defTabSz="821530">
                          <a:defRPr sz="3000">
                            <a:solidFill>
                              <a:srgbClr val="FFFFFF"/>
                            </a:solidFill>
                            <a:latin typeface="Helvetica Neue Medium"/>
                            <a:ea typeface="Helvetica Neue Medium"/>
                            <a:cs typeface="Helvetica Neue Medium"/>
                            <a:sym typeface="Helvetica Neue Medium"/>
                          </a:defRPr>
                        </a:pPr>
                      </a:p>
                    </p:txBody>
                  </p:sp>
                  <p:sp>
                    <p:nvSpPr>
                      <p:cNvPr id="1189" name="Circle"/>
                      <p:cNvSpPr/>
                      <p:nvPr/>
                    </p:nvSpPr>
                    <p:spPr>
                      <a:xfrm rot="21600000">
                        <a:off x="-1" y="1579881"/>
                        <a:ext cx="326099" cy="326099"/>
                      </a:xfrm>
                      <a:prstGeom prst="ellipse">
                        <a:avLst/>
                      </a:prstGeom>
                      <a:solidFill>
                        <a:srgbClr val="375D7E"/>
                      </a:solidFill>
                      <a:ln w="38100" cap="flat">
                        <a:solidFill>
                          <a:srgbClr val="FFFFFF"/>
                        </a:solidFill>
                        <a:prstDash val="solid"/>
                        <a:miter lim="400000"/>
                      </a:ln>
                      <a:effectLst/>
                    </p:spPr>
                    <p:txBody>
                      <a:bodyPr wrap="square" lIns="71436" tIns="71436" rIns="71436" bIns="71436" numCol="1" anchor="ctr">
                        <a:noAutofit/>
                      </a:bodyPr>
                      <a:lstStyle/>
                      <a:p>
                        <a:pPr defTabSz="821530">
                          <a:defRPr sz="3000">
                            <a:solidFill>
                              <a:srgbClr val="FFFFFF"/>
                            </a:solidFill>
                            <a:latin typeface="Helvetica Neue Medium"/>
                            <a:ea typeface="Helvetica Neue Medium"/>
                            <a:cs typeface="Helvetica Neue Medium"/>
                            <a:sym typeface="Helvetica Neue Medium"/>
                          </a:defRPr>
                        </a:pPr>
                      </a:p>
                    </p:txBody>
                  </p:sp>
                </p:grpSp>
              </p:grpSp>
              <p:grpSp>
                <p:nvGrpSpPr>
                  <p:cNvPr id="1196" name="Group"/>
                  <p:cNvGrpSpPr/>
                  <p:nvPr/>
                </p:nvGrpSpPr>
                <p:grpSpPr>
                  <a:xfrm rot="19800000">
                    <a:off x="789940" y="-46153"/>
                    <a:ext cx="326099" cy="1905981"/>
                    <a:chOff x="0" y="0"/>
                    <a:chExt cx="326097" cy="1905979"/>
                  </a:xfrm>
                </p:grpSpPr>
                <p:sp>
                  <p:nvSpPr>
                    <p:cNvPr id="1192" name="Line"/>
                    <p:cNvSpPr/>
                    <p:nvPr/>
                  </p:nvSpPr>
                  <p:spPr>
                    <a:xfrm flipH="1">
                      <a:off x="163049" y="175533"/>
                      <a:ext cx="1" cy="1551282"/>
                    </a:xfrm>
                    <a:prstGeom prst="line">
                      <a:avLst/>
                    </a:prstGeom>
                    <a:noFill/>
                    <a:ln w="76200" cap="flat">
                      <a:solidFill>
                        <a:srgbClr val="D6D6D6"/>
                      </a:solidFill>
                      <a:prstDash val="solid"/>
                      <a:miter lim="400000"/>
                    </a:ln>
                    <a:effectLst/>
                  </p:spPr>
                  <p:txBody>
                    <a:bodyPr wrap="square" lIns="45718" tIns="45718" rIns="45718" bIns="45718" numCol="1" anchor="t">
                      <a:noAutofit/>
                    </a:bodyPr>
                    <a:lstStyle/>
                    <a:p>
                      <a:pPr defTabSz="821530">
                        <a:defRPr sz="5000">
                          <a:solidFill>
                            <a:srgbClr val="000000"/>
                          </a:solidFill>
                          <a:latin typeface="Helvetica Light"/>
                          <a:ea typeface="Helvetica Light"/>
                          <a:cs typeface="Helvetica Light"/>
                          <a:sym typeface="Helvetica Light"/>
                        </a:defRPr>
                      </a:pPr>
                    </a:p>
                  </p:txBody>
                </p:sp>
                <p:grpSp>
                  <p:nvGrpSpPr>
                    <p:cNvPr id="1195" name="Group"/>
                    <p:cNvGrpSpPr/>
                    <p:nvPr/>
                  </p:nvGrpSpPr>
                  <p:grpSpPr>
                    <a:xfrm>
                      <a:off x="0" y="0"/>
                      <a:ext cx="326098" cy="1905980"/>
                      <a:chOff x="0" y="0"/>
                      <a:chExt cx="326097" cy="1905979"/>
                    </a:xfrm>
                  </p:grpSpPr>
                  <p:sp>
                    <p:nvSpPr>
                      <p:cNvPr id="1193" name="Circle"/>
                      <p:cNvSpPr/>
                      <p:nvPr/>
                    </p:nvSpPr>
                    <p:spPr>
                      <a:xfrm>
                        <a:off x="0" y="0"/>
                        <a:ext cx="326098" cy="326096"/>
                      </a:xfrm>
                      <a:prstGeom prst="ellipse">
                        <a:avLst/>
                      </a:prstGeom>
                      <a:solidFill>
                        <a:srgbClr val="51C879"/>
                      </a:solidFill>
                      <a:ln w="38100" cap="flat">
                        <a:solidFill>
                          <a:srgbClr val="FFFFFF"/>
                        </a:solidFill>
                        <a:prstDash val="solid"/>
                        <a:miter lim="400000"/>
                      </a:ln>
                      <a:effectLst/>
                    </p:spPr>
                    <p:txBody>
                      <a:bodyPr wrap="square" lIns="71436" tIns="71436" rIns="71436" bIns="71436" numCol="1" anchor="ctr">
                        <a:noAutofit/>
                      </a:bodyPr>
                      <a:lstStyle/>
                      <a:p>
                        <a:pPr defTabSz="821530">
                          <a:defRPr sz="3000">
                            <a:solidFill>
                              <a:srgbClr val="FFFFFF"/>
                            </a:solidFill>
                            <a:latin typeface="Helvetica Neue Medium"/>
                            <a:ea typeface="Helvetica Neue Medium"/>
                            <a:cs typeface="Helvetica Neue Medium"/>
                            <a:sym typeface="Helvetica Neue Medium"/>
                          </a:defRPr>
                        </a:pPr>
                      </a:p>
                    </p:txBody>
                  </p:sp>
                  <p:sp>
                    <p:nvSpPr>
                      <p:cNvPr id="1194" name="Circle"/>
                      <p:cNvSpPr/>
                      <p:nvPr/>
                    </p:nvSpPr>
                    <p:spPr>
                      <a:xfrm>
                        <a:off x="0" y="1579881"/>
                        <a:ext cx="326098" cy="326099"/>
                      </a:xfrm>
                      <a:prstGeom prst="ellipse">
                        <a:avLst/>
                      </a:prstGeom>
                      <a:solidFill>
                        <a:srgbClr val="375D7E"/>
                      </a:solidFill>
                      <a:ln w="38100" cap="flat">
                        <a:solidFill>
                          <a:srgbClr val="FFFFFF"/>
                        </a:solidFill>
                        <a:prstDash val="solid"/>
                        <a:miter lim="400000"/>
                      </a:ln>
                      <a:effectLst/>
                    </p:spPr>
                    <p:txBody>
                      <a:bodyPr wrap="square" lIns="71436" tIns="71436" rIns="71436" bIns="71436" numCol="1" anchor="ctr">
                        <a:noAutofit/>
                      </a:bodyPr>
                      <a:lstStyle/>
                      <a:p>
                        <a:pPr defTabSz="821530">
                          <a:defRPr sz="3000">
                            <a:solidFill>
                              <a:srgbClr val="FFFFFF"/>
                            </a:solidFill>
                            <a:latin typeface="Helvetica Neue Medium"/>
                            <a:ea typeface="Helvetica Neue Medium"/>
                            <a:cs typeface="Helvetica Neue Medium"/>
                            <a:sym typeface="Helvetica Neue Medium"/>
                          </a:defRPr>
                        </a:pPr>
                      </a:p>
                    </p:txBody>
                  </p:sp>
                </p:grpSp>
              </p:grpSp>
              <p:grpSp>
                <p:nvGrpSpPr>
                  <p:cNvPr id="1201" name="Group"/>
                  <p:cNvGrpSpPr/>
                  <p:nvPr/>
                </p:nvGrpSpPr>
                <p:grpSpPr>
                  <a:xfrm flipH="1" rot="12600000">
                    <a:off x="789940" y="-46152"/>
                    <a:ext cx="326099" cy="1905980"/>
                    <a:chOff x="0" y="0"/>
                    <a:chExt cx="326097" cy="1905979"/>
                  </a:xfrm>
                </p:grpSpPr>
                <p:sp>
                  <p:nvSpPr>
                    <p:cNvPr id="1197" name="Line"/>
                    <p:cNvSpPr/>
                    <p:nvPr/>
                  </p:nvSpPr>
                  <p:spPr>
                    <a:xfrm flipH="1">
                      <a:off x="163048" y="175533"/>
                      <a:ext cx="1" cy="1551282"/>
                    </a:xfrm>
                    <a:prstGeom prst="line">
                      <a:avLst/>
                    </a:prstGeom>
                    <a:noFill/>
                    <a:ln w="76200" cap="flat">
                      <a:solidFill>
                        <a:srgbClr val="D6D6D6"/>
                      </a:solidFill>
                      <a:prstDash val="solid"/>
                      <a:miter lim="400000"/>
                    </a:ln>
                    <a:effectLst/>
                  </p:spPr>
                  <p:txBody>
                    <a:bodyPr wrap="square" lIns="45718" tIns="45718" rIns="45718" bIns="45718" numCol="1" anchor="t">
                      <a:noAutofit/>
                    </a:bodyPr>
                    <a:lstStyle/>
                    <a:p>
                      <a:pPr defTabSz="821530">
                        <a:defRPr sz="5000">
                          <a:solidFill>
                            <a:srgbClr val="000000"/>
                          </a:solidFill>
                          <a:latin typeface="Helvetica Light"/>
                          <a:ea typeface="Helvetica Light"/>
                          <a:cs typeface="Helvetica Light"/>
                          <a:sym typeface="Helvetica Light"/>
                        </a:defRPr>
                      </a:pPr>
                    </a:p>
                  </p:txBody>
                </p:sp>
                <p:grpSp>
                  <p:nvGrpSpPr>
                    <p:cNvPr id="1200" name="Group"/>
                    <p:cNvGrpSpPr/>
                    <p:nvPr/>
                  </p:nvGrpSpPr>
                  <p:grpSpPr>
                    <a:xfrm>
                      <a:off x="0" y="-1"/>
                      <a:ext cx="326098" cy="1905980"/>
                      <a:chOff x="0" y="0"/>
                      <a:chExt cx="326097" cy="1905978"/>
                    </a:xfrm>
                  </p:grpSpPr>
                  <p:sp>
                    <p:nvSpPr>
                      <p:cNvPr id="1198" name="Circle"/>
                      <p:cNvSpPr/>
                      <p:nvPr/>
                    </p:nvSpPr>
                    <p:spPr>
                      <a:xfrm>
                        <a:off x="0" y="0"/>
                        <a:ext cx="326098" cy="326096"/>
                      </a:xfrm>
                      <a:prstGeom prst="ellipse">
                        <a:avLst/>
                      </a:prstGeom>
                      <a:solidFill>
                        <a:srgbClr val="00CB70"/>
                      </a:solidFill>
                      <a:ln w="38100" cap="flat">
                        <a:solidFill>
                          <a:srgbClr val="FFFFFF"/>
                        </a:solidFill>
                        <a:prstDash val="solid"/>
                        <a:miter lim="400000"/>
                      </a:ln>
                      <a:effectLst/>
                    </p:spPr>
                    <p:txBody>
                      <a:bodyPr wrap="square" lIns="71436" tIns="71436" rIns="71436" bIns="71436" numCol="1" anchor="ctr">
                        <a:noAutofit/>
                      </a:bodyPr>
                      <a:lstStyle/>
                      <a:p>
                        <a:pPr defTabSz="821530">
                          <a:defRPr sz="3000">
                            <a:solidFill>
                              <a:srgbClr val="FFFFFF"/>
                            </a:solidFill>
                            <a:latin typeface="Helvetica Neue Medium"/>
                            <a:ea typeface="Helvetica Neue Medium"/>
                            <a:cs typeface="Helvetica Neue Medium"/>
                            <a:sym typeface="Helvetica Neue Medium"/>
                          </a:defRPr>
                        </a:pPr>
                      </a:p>
                    </p:txBody>
                  </p:sp>
                  <p:sp>
                    <p:nvSpPr>
                      <p:cNvPr id="1199" name="Circle"/>
                      <p:cNvSpPr/>
                      <p:nvPr/>
                    </p:nvSpPr>
                    <p:spPr>
                      <a:xfrm>
                        <a:off x="0" y="1579881"/>
                        <a:ext cx="326098" cy="326098"/>
                      </a:xfrm>
                      <a:prstGeom prst="ellipse">
                        <a:avLst/>
                      </a:prstGeom>
                      <a:solidFill>
                        <a:srgbClr val="00CB70"/>
                      </a:solidFill>
                      <a:ln w="38100" cap="flat">
                        <a:solidFill>
                          <a:srgbClr val="FFFFFF"/>
                        </a:solidFill>
                        <a:prstDash val="solid"/>
                        <a:miter lim="400000"/>
                      </a:ln>
                      <a:effectLst/>
                    </p:spPr>
                    <p:txBody>
                      <a:bodyPr wrap="square" lIns="71436" tIns="71436" rIns="71436" bIns="71436" numCol="1" anchor="ctr">
                        <a:noAutofit/>
                      </a:bodyPr>
                      <a:lstStyle/>
                      <a:p>
                        <a:pPr defTabSz="821530">
                          <a:defRPr sz="3000">
                            <a:solidFill>
                              <a:srgbClr val="FFFFFF"/>
                            </a:solidFill>
                            <a:latin typeface="Helvetica Neue Medium"/>
                            <a:ea typeface="Helvetica Neue Medium"/>
                            <a:cs typeface="Helvetica Neue Medium"/>
                            <a:sym typeface="Helvetica Neue Medium"/>
                          </a:defRPr>
                        </a:pPr>
                      </a:p>
                    </p:txBody>
                  </p:sp>
                </p:grpSp>
              </p:grpSp>
            </p:grpSp>
            <p:grpSp>
              <p:nvGrpSpPr>
                <p:cNvPr id="1228" name="Group"/>
                <p:cNvGrpSpPr/>
                <p:nvPr/>
              </p:nvGrpSpPr>
              <p:grpSpPr>
                <a:xfrm rot="19800000">
                  <a:off x="325742" y="355001"/>
                  <a:ext cx="1905980" cy="1813676"/>
                  <a:chOff x="0" y="0"/>
                  <a:chExt cx="1905979" cy="1813675"/>
                </a:xfrm>
              </p:grpSpPr>
              <p:sp>
                <p:nvSpPr>
                  <p:cNvPr id="1203" name="Line"/>
                  <p:cNvSpPr/>
                  <p:nvPr/>
                </p:nvSpPr>
                <p:spPr>
                  <a:xfrm flipH="1" flipV="1">
                    <a:off x="536453" y="220693"/>
                    <a:ext cx="1271308" cy="733991"/>
                  </a:xfrm>
                  <a:prstGeom prst="line">
                    <a:avLst/>
                  </a:prstGeom>
                  <a:noFill/>
                  <a:ln w="76200" cap="flat">
                    <a:solidFill>
                      <a:srgbClr val="D6D6D6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8" tIns="45718" rIns="45718" bIns="45718" numCol="1" anchor="t">
                    <a:noAutofit/>
                  </a:bodyPr>
                  <a:lstStyle/>
                  <a:p>
                    <a:pPr defTabSz="821530">
                      <a:defRPr sz="5000">
                        <a:solidFill>
                          <a:srgbClr val="000000"/>
                        </a:solidFill>
                        <a:latin typeface="Helvetica Light"/>
                        <a:ea typeface="Helvetica Light"/>
                        <a:cs typeface="Helvetica Light"/>
                        <a:sym typeface="Helvetica Light"/>
                      </a:defRPr>
                    </a:pPr>
                  </a:p>
                </p:txBody>
              </p:sp>
              <p:sp>
                <p:nvSpPr>
                  <p:cNvPr id="1204" name="Line"/>
                  <p:cNvSpPr/>
                  <p:nvPr/>
                </p:nvSpPr>
                <p:spPr>
                  <a:xfrm flipH="1" flipV="1">
                    <a:off x="130806" y="886185"/>
                    <a:ext cx="1271308" cy="733990"/>
                  </a:xfrm>
                  <a:prstGeom prst="line">
                    <a:avLst/>
                  </a:prstGeom>
                  <a:noFill/>
                  <a:ln w="76200" cap="flat">
                    <a:solidFill>
                      <a:srgbClr val="D6D6D6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8" tIns="45718" rIns="45718" bIns="45718" numCol="1" anchor="t">
                    <a:noAutofit/>
                  </a:bodyPr>
                  <a:lstStyle/>
                  <a:p>
                    <a:pPr defTabSz="821530">
                      <a:defRPr sz="5000">
                        <a:solidFill>
                          <a:srgbClr val="000000"/>
                        </a:solidFill>
                        <a:latin typeface="Helvetica Light"/>
                        <a:ea typeface="Helvetica Light"/>
                        <a:cs typeface="Helvetica Light"/>
                        <a:sym typeface="Helvetica Light"/>
                      </a:defRPr>
                    </a:pPr>
                  </a:p>
                </p:txBody>
              </p:sp>
              <p:sp>
                <p:nvSpPr>
                  <p:cNvPr id="1205" name="Line"/>
                  <p:cNvSpPr/>
                  <p:nvPr/>
                </p:nvSpPr>
                <p:spPr>
                  <a:xfrm flipH="1">
                    <a:off x="105678" y="194035"/>
                    <a:ext cx="1259388" cy="754261"/>
                  </a:xfrm>
                  <a:prstGeom prst="line">
                    <a:avLst/>
                  </a:prstGeom>
                  <a:noFill/>
                  <a:ln w="76200" cap="flat">
                    <a:solidFill>
                      <a:srgbClr val="D6D6D6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8" tIns="45718" rIns="45718" bIns="45718" numCol="1" anchor="t">
                    <a:noAutofit/>
                  </a:bodyPr>
                  <a:lstStyle/>
                  <a:p>
                    <a:pPr defTabSz="821530">
                      <a:defRPr sz="5000">
                        <a:solidFill>
                          <a:srgbClr val="000000"/>
                        </a:solidFill>
                        <a:latin typeface="Helvetica Light"/>
                        <a:ea typeface="Helvetica Light"/>
                        <a:cs typeface="Helvetica Light"/>
                        <a:sym typeface="Helvetica Light"/>
                      </a:defRPr>
                    </a:pPr>
                  </a:p>
                </p:txBody>
              </p:sp>
              <p:sp>
                <p:nvSpPr>
                  <p:cNvPr id="1206" name="Line"/>
                  <p:cNvSpPr/>
                  <p:nvPr/>
                </p:nvSpPr>
                <p:spPr>
                  <a:xfrm>
                    <a:off x="510923" y="1564387"/>
                    <a:ext cx="884133" cy="1"/>
                  </a:xfrm>
                  <a:prstGeom prst="line">
                    <a:avLst/>
                  </a:prstGeom>
                  <a:noFill/>
                  <a:ln w="76200" cap="flat">
                    <a:solidFill>
                      <a:srgbClr val="D6D6D6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8" tIns="45718" rIns="45718" bIns="45718" numCol="1" anchor="t">
                    <a:noAutofit/>
                  </a:bodyPr>
                  <a:lstStyle/>
                  <a:p>
                    <a:pPr defTabSz="821530">
                      <a:defRPr sz="5000">
                        <a:solidFill>
                          <a:srgbClr val="000000"/>
                        </a:solidFill>
                        <a:latin typeface="Helvetica Light"/>
                        <a:ea typeface="Helvetica Light"/>
                        <a:cs typeface="Helvetica Light"/>
                        <a:sym typeface="Helvetica Light"/>
                      </a:defRPr>
                    </a:pPr>
                  </a:p>
                </p:txBody>
              </p:sp>
              <p:sp>
                <p:nvSpPr>
                  <p:cNvPr id="1207" name="Line"/>
                  <p:cNvSpPr/>
                  <p:nvPr/>
                </p:nvSpPr>
                <p:spPr>
                  <a:xfrm>
                    <a:off x="510923" y="220752"/>
                    <a:ext cx="884133" cy="1"/>
                  </a:xfrm>
                  <a:prstGeom prst="line">
                    <a:avLst/>
                  </a:prstGeom>
                  <a:noFill/>
                  <a:ln w="76200" cap="flat">
                    <a:solidFill>
                      <a:srgbClr val="D6D6D6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8" tIns="45718" rIns="45718" bIns="45718" numCol="1" anchor="t">
                    <a:noAutofit/>
                  </a:bodyPr>
                  <a:lstStyle/>
                  <a:p>
                    <a:pPr defTabSz="821530">
                      <a:defRPr sz="5000">
                        <a:solidFill>
                          <a:srgbClr val="000000"/>
                        </a:solidFill>
                        <a:latin typeface="Helvetica Light"/>
                        <a:ea typeface="Helvetica Light"/>
                        <a:cs typeface="Helvetica Light"/>
                        <a:sym typeface="Helvetica Light"/>
                      </a:defRPr>
                    </a:pPr>
                  </a:p>
                </p:txBody>
              </p:sp>
              <p:sp>
                <p:nvSpPr>
                  <p:cNvPr id="1208" name="Line"/>
                  <p:cNvSpPr/>
                  <p:nvPr/>
                </p:nvSpPr>
                <p:spPr>
                  <a:xfrm flipV="1">
                    <a:off x="146218" y="204848"/>
                    <a:ext cx="442066" cy="765681"/>
                  </a:xfrm>
                  <a:prstGeom prst="line">
                    <a:avLst/>
                  </a:prstGeom>
                  <a:noFill/>
                  <a:ln w="76200" cap="flat">
                    <a:solidFill>
                      <a:srgbClr val="D6D6D6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8" tIns="45718" rIns="45718" bIns="45718" numCol="1" anchor="t">
                    <a:noAutofit/>
                  </a:bodyPr>
                  <a:lstStyle/>
                  <a:p>
                    <a:pPr defTabSz="821530">
                      <a:defRPr sz="5000">
                        <a:solidFill>
                          <a:srgbClr val="000000"/>
                        </a:solidFill>
                        <a:latin typeface="Helvetica Light"/>
                        <a:ea typeface="Helvetica Light"/>
                        <a:cs typeface="Helvetica Light"/>
                        <a:sym typeface="Helvetica Light"/>
                      </a:defRPr>
                    </a:pPr>
                  </a:p>
                </p:txBody>
              </p:sp>
              <p:sp>
                <p:nvSpPr>
                  <p:cNvPr id="1209" name="Line"/>
                  <p:cNvSpPr/>
                  <p:nvPr/>
                </p:nvSpPr>
                <p:spPr>
                  <a:xfrm flipV="1">
                    <a:off x="1330163" y="916972"/>
                    <a:ext cx="442066" cy="765681"/>
                  </a:xfrm>
                  <a:prstGeom prst="line">
                    <a:avLst/>
                  </a:prstGeom>
                  <a:noFill/>
                  <a:ln w="76200" cap="flat">
                    <a:solidFill>
                      <a:srgbClr val="D6D6D6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8" tIns="45718" rIns="45718" bIns="45718" numCol="1" anchor="t">
                    <a:noAutofit/>
                  </a:bodyPr>
                  <a:lstStyle/>
                  <a:p>
                    <a:pPr defTabSz="821530">
                      <a:defRPr sz="5000">
                        <a:solidFill>
                          <a:srgbClr val="000000"/>
                        </a:solidFill>
                        <a:latin typeface="Helvetica Light"/>
                        <a:ea typeface="Helvetica Light"/>
                        <a:cs typeface="Helvetica Light"/>
                        <a:sym typeface="Helvetica Light"/>
                      </a:defRPr>
                    </a:pPr>
                  </a:p>
                </p:txBody>
              </p:sp>
              <p:sp>
                <p:nvSpPr>
                  <p:cNvPr id="1210" name="Line"/>
                  <p:cNvSpPr/>
                  <p:nvPr/>
                </p:nvSpPr>
                <p:spPr>
                  <a:xfrm>
                    <a:off x="169452" y="885883"/>
                    <a:ext cx="442066" cy="765681"/>
                  </a:xfrm>
                  <a:prstGeom prst="line">
                    <a:avLst/>
                  </a:prstGeom>
                  <a:noFill/>
                  <a:ln w="76200" cap="flat">
                    <a:solidFill>
                      <a:srgbClr val="D6D6D6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8" tIns="45718" rIns="45718" bIns="45718" numCol="1" anchor="t">
                    <a:noAutofit/>
                  </a:bodyPr>
                  <a:lstStyle/>
                  <a:p>
                    <a:pPr defTabSz="821530">
                      <a:defRPr sz="5000">
                        <a:solidFill>
                          <a:srgbClr val="000000"/>
                        </a:solidFill>
                        <a:latin typeface="Helvetica Light"/>
                        <a:ea typeface="Helvetica Light"/>
                        <a:cs typeface="Helvetica Light"/>
                        <a:sym typeface="Helvetica Light"/>
                      </a:defRPr>
                    </a:pPr>
                  </a:p>
                </p:txBody>
              </p:sp>
              <p:sp>
                <p:nvSpPr>
                  <p:cNvPr id="1211" name="Line"/>
                  <p:cNvSpPr/>
                  <p:nvPr/>
                </p:nvSpPr>
                <p:spPr>
                  <a:xfrm flipH="1">
                    <a:off x="456062" y="902336"/>
                    <a:ext cx="1259388" cy="754260"/>
                  </a:xfrm>
                  <a:prstGeom prst="line">
                    <a:avLst/>
                  </a:prstGeom>
                  <a:noFill/>
                  <a:ln w="76200" cap="flat">
                    <a:solidFill>
                      <a:srgbClr val="D6D6D6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8" tIns="45718" rIns="45718" bIns="45718" numCol="1" anchor="t">
                    <a:noAutofit/>
                  </a:bodyPr>
                  <a:lstStyle/>
                  <a:p>
                    <a:pPr defTabSz="821530">
                      <a:defRPr sz="5000">
                        <a:solidFill>
                          <a:srgbClr val="000000"/>
                        </a:solidFill>
                        <a:latin typeface="Helvetica Light"/>
                        <a:ea typeface="Helvetica Light"/>
                        <a:cs typeface="Helvetica Light"/>
                        <a:sym typeface="Helvetica Light"/>
                      </a:defRPr>
                    </a:pPr>
                  </a:p>
                </p:txBody>
              </p:sp>
              <p:sp>
                <p:nvSpPr>
                  <p:cNvPr id="1212" name="Line"/>
                  <p:cNvSpPr/>
                  <p:nvPr/>
                </p:nvSpPr>
                <p:spPr>
                  <a:xfrm>
                    <a:off x="1307232" y="144236"/>
                    <a:ext cx="442066" cy="765681"/>
                  </a:xfrm>
                  <a:prstGeom prst="line">
                    <a:avLst/>
                  </a:prstGeom>
                  <a:noFill/>
                  <a:ln w="76200" cap="flat">
                    <a:solidFill>
                      <a:srgbClr val="D6D6D6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8" tIns="45718" rIns="45718" bIns="45718" numCol="1" anchor="t">
                    <a:noAutofit/>
                  </a:bodyPr>
                  <a:lstStyle/>
                  <a:p>
                    <a:pPr defTabSz="821530">
                      <a:defRPr sz="5000">
                        <a:solidFill>
                          <a:srgbClr val="000000"/>
                        </a:solidFill>
                        <a:latin typeface="Helvetica Light"/>
                        <a:ea typeface="Helvetica Light"/>
                        <a:cs typeface="Helvetica Light"/>
                        <a:sym typeface="Helvetica Light"/>
                      </a:defRPr>
                    </a:pPr>
                  </a:p>
                </p:txBody>
              </p:sp>
              <p:grpSp>
                <p:nvGrpSpPr>
                  <p:cNvPr id="1217" name="Group"/>
                  <p:cNvGrpSpPr/>
                  <p:nvPr/>
                </p:nvGrpSpPr>
                <p:grpSpPr>
                  <a:xfrm rot="16200000">
                    <a:off x="789940" y="-37104"/>
                    <a:ext cx="326099" cy="1905980"/>
                    <a:chOff x="0" y="0"/>
                    <a:chExt cx="326098" cy="1905979"/>
                  </a:xfrm>
                </p:grpSpPr>
                <p:sp>
                  <p:nvSpPr>
                    <p:cNvPr id="1213" name="Line"/>
                    <p:cNvSpPr/>
                    <p:nvPr/>
                  </p:nvSpPr>
                  <p:spPr>
                    <a:xfrm flipH="1">
                      <a:off x="163049" y="175533"/>
                      <a:ext cx="1" cy="1551282"/>
                    </a:xfrm>
                    <a:prstGeom prst="line">
                      <a:avLst/>
                    </a:prstGeom>
                    <a:noFill/>
                    <a:ln w="76200" cap="flat">
                      <a:solidFill>
                        <a:srgbClr val="D6D6D6"/>
                      </a:solidFill>
                      <a:prstDash val="solid"/>
                      <a:miter lim="400000"/>
                    </a:ln>
                    <a:effectLst/>
                  </p:spPr>
                  <p:txBody>
                    <a:bodyPr wrap="square" lIns="45718" tIns="45718" rIns="45718" bIns="45718" numCol="1" anchor="t">
                      <a:noAutofit/>
                    </a:bodyPr>
                    <a:lstStyle/>
                    <a:p>
                      <a:pPr defTabSz="821530">
                        <a:defRPr sz="5000">
                          <a:solidFill>
                            <a:srgbClr val="000000"/>
                          </a:solidFill>
                          <a:latin typeface="Helvetica Light"/>
                          <a:ea typeface="Helvetica Light"/>
                          <a:cs typeface="Helvetica Light"/>
                          <a:sym typeface="Helvetica Light"/>
                        </a:defRPr>
                      </a:pPr>
                    </a:p>
                  </p:txBody>
                </p:sp>
                <p:grpSp>
                  <p:nvGrpSpPr>
                    <p:cNvPr id="1216" name="Group"/>
                    <p:cNvGrpSpPr/>
                    <p:nvPr/>
                  </p:nvGrpSpPr>
                  <p:grpSpPr>
                    <a:xfrm rot="21600000">
                      <a:off x="-1" y="-1"/>
                      <a:ext cx="326099" cy="1905981"/>
                      <a:chOff x="0" y="0"/>
                      <a:chExt cx="326097" cy="1905979"/>
                    </a:xfrm>
                  </p:grpSpPr>
                  <p:sp>
                    <p:nvSpPr>
                      <p:cNvPr id="1214" name="Circle"/>
                      <p:cNvSpPr/>
                      <p:nvPr/>
                    </p:nvSpPr>
                    <p:spPr>
                      <a:xfrm rot="21600000">
                        <a:off x="-1" y="-1"/>
                        <a:ext cx="326099" cy="326097"/>
                      </a:xfrm>
                      <a:prstGeom prst="ellipse">
                        <a:avLst/>
                      </a:prstGeom>
                      <a:solidFill>
                        <a:srgbClr val="375D7E"/>
                      </a:solidFill>
                      <a:ln w="38100" cap="flat">
                        <a:solidFill>
                          <a:srgbClr val="FFFFFF"/>
                        </a:solidFill>
                        <a:prstDash val="solid"/>
                        <a:miter lim="400000"/>
                      </a:ln>
                      <a:effectLst/>
                    </p:spPr>
                    <p:txBody>
                      <a:bodyPr wrap="square" lIns="71436" tIns="71436" rIns="71436" bIns="71436" numCol="1" anchor="ctr">
                        <a:noAutofit/>
                      </a:bodyPr>
                      <a:lstStyle/>
                      <a:p>
                        <a:pPr defTabSz="821530">
                          <a:defRPr sz="3000">
                            <a:solidFill>
                              <a:srgbClr val="FFFFFF"/>
                            </a:solidFill>
                            <a:latin typeface="Helvetica Neue Medium"/>
                            <a:ea typeface="Helvetica Neue Medium"/>
                            <a:cs typeface="Helvetica Neue Medium"/>
                            <a:sym typeface="Helvetica Neue Medium"/>
                          </a:defRPr>
                        </a:pPr>
                      </a:p>
                    </p:txBody>
                  </p:sp>
                  <p:sp>
                    <p:nvSpPr>
                      <p:cNvPr id="1215" name="Circle"/>
                      <p:cNvSpPr/>
                      <p:nvPr/>
                    </p:nvSpPr>
                    <p:spPr>
                      <a:xfrm rot="21600000">
                        <a:off x="-1" y="1579881"/>
                        <a:ext cx="326099" cy="326099"/>
                      </a:xfrm>
                      <a:prstGeom prst="ellipse">
                        <a:avLst/>
                      </a:prstGeom>
                      <a:solidFill>
                        <a:srgbClr val="375D7E"/>
                      </a:solidFill>
                      <a:ln w="38100" cap="flat">
                        <a:solidFill>
                          <a:srgbClr val="FFFFFF"/>
                        </a:solidFill>
                        <a:prstDash val="solid"/>
                        <a:miter lim="400000"/>
                      </a:ln>
                      <a:effectLst/>
                    </p:spPr>
                    <p:txBody>
                      <a:bodyPr wrap="square" lIns="71436" tIns="71436" rIns="71436" bIns="71436" numCol="1" anchor="ctr">
                        <a:noAutofit/>
                      </a:bodyPr>
                      <a:lstStyle/>
                      <a:p>
                        <a:pPr defTabSz="821530">
                          <a:defRPr sz="3000">
                            <a:solidFill>
                              <a:srgbClr val="FFFFFF"/>
                            </a:solidFill>
                            <a:latin typeface="Helvetica Neue Medium"/>
                            <a:ea typeface="Helvetica Neue Medium"/>
                            <a:cs typeface="Helvetica Neue Medium"/>
                            <a:sym typeface="Helvetica Neue Medium"/>
                          </a:defRPr>
                        </a:pPr>
                      </a:p>
                    </p:txBody>
                  </p:sp>
                </p:grpSp>
              </p:grpSp>
              <p:grpSp>
                <p:nvGrpSpPr>
                  <p:cNvPr id="1222" name="Group"/>
                  <p:cNvGrpSpPr/>
                  <p:nvPr/>
                </p:nvGrpSpPr>
                <p:grpSpPr>
                  <a:xfrm rot="19800000">
                    <a:off x="789940" y="-46153"/>
                    <a:ext cx="326099" cy="1905981"/>
                    <a:chOff x="0" y="0"/>
                    <a:chExt cx="326097" cy="1905979"/>
                  </a:xfrm>
                </p:grpSpPr>
                <p:sp>
                  <p:nvSpPr>
                    <p:cNvPr id="1218" name="Line"/>
                    <p:cNvSpPr/>
                    <p:nvPr/>
                  </p:nvSpPr>
                  <p:spPr>
                    <a:xfrm flipH="1">
                      <a:off x="163049" y="175533"/>
                      <a:ext cx="1" cy="1551282"/>
                    </a:xfrm>
                    <a:prstGeom prst="line">
                      <a:avLst/>
                    </a:prstGeom>
                    <a:noFill/>
                    <a:ln w="76200" cap="flat">
                      <a:solidFill>
                        <a:srgbClr val="D6D6D6"/>
                      </a:solidFill>
                      <a:prstDash val="solid"/>
                      <a:miter lim="400000"/>
                    </a:ln>
                    <a:effectLst/>
                  </p:spPr>
                  <p:txBody>
                    <a:bodyPr wrap="square" lIns="45718" tIns="45718" rIns="45718" bIns="45718" numCol="1" anchor="t">
                      <a:noAutofit/>
                    </a:bodyPr>
                    <a:lstStyle/>
                    <a:p>
                      <a:pPr defTabSz="821530">
                        <a:defRPr sz="5000">
                          <a:solidFill>
                            <a:srgbClr val="000000"/>
                          </a:solidFill>
                          <a:latin typeface="Helvetica Light"/>
                          <a:ea typeface="Helvetica Light"/>
                          <a:cs typeface="Helvetica Light"/>
                          <a:sym typeface="Helvetica Light"/>
                        </a:defRPr>
                      </a:pPr>
                    </a:p>
                  </p:txBody>
                </p:sp>
                <p:grpSp>
                  <p:nvGrpSpPr>
                    <p:cNvPr id="1221" name="Group"/>
                    <p:cNvGrpSpPr/>
                    <p:nvPr/>
                  </p:nvGrpSpPr>
                  <p:grpSpPr>
                    <a:xfrm>
                      <a:off x="0" y="0"/>
                      <a:ext cx="326098" cy="1905980"/>
                      <a:chOff x="0" y="0"/>
                      <a:chExt cx="326097" cy="1905979"/>
                    </a:xfrm>
                  </p:grpSpPr>
                  <p:sp>
                    <p:nvSpPr>
                      <p:cNvPr id="1219" name="Circle"/>
                      <p:cNvSpPr/>
                      <p:nvPr/>
                    </p:nvSpPr>
                    <p:spPr>
                      <a:xfrm>
                        <a:off x="0" y="0"/>
                        <a:ext cx="326098" cy="326096"/>
                      </a:xfrm>
                      <a:prstGeom prst="ellipse">
                        <a:avLst/>
                      </a:prstGeom>
                      <a:solidFill>
                        <a:srgbClr val="375D7E"/>
                      </a:solidFill>
                      <a:ln w="38100" cap="flat">
                        <a:solidFill>
                          <a:srgbClr val="FFFFFF"/>
                        </a:solidFill>
                        <a:prstDash val="solid"/>
                        <a:miter lim="400000"/>
                      </a:ln>
                      <a:effectLst/>
                    </p:spPr>
                    <p:txBody>
                      <a:bodyPr wrap="square" lIns="71436" tIns="71436" rIns="71436" bIns="71436" numCol="1" anchor="ctr">
                        <a:noAutofit/>
                      </a:bodyPr>
                      <a:lstStyle/>
                      <a:p>
                        <a:pPr defTabSz="821530">
                          <a:defRPr sz="3000">
                            <a:solidFill>
                              <a:srgbClr val="FFFFFF"/>
                            </a:solidFill>
                            <a:latin typeface="Helvetica Neue Medium"/>
                            <a:ea typeface="Helvetica Neue Medium"/>
                            <a:cs typeface="Helvetica Neue Medium"/>
                            <a:sym typeface="Helvetica Neue Medium"/>
                          </a:defRPr>
                        </a:pPr>
                      </a:p>
                    </p:txBody>
                  </p:sp>
                  <p:sp>
                    <p:nvSpPr>
                      <p:cNvPr id="1220" name="Circle"/>
                      <p:cNvSpPr/>
                      <p:nvPr/>
                    </p:nvSpPr>
                    <p:spPr>
                      <a:xfrm>
                        <a:off x="0" y="1579881"/>
                        <a:ext cx="326098" cy="326099"/>
                      </a:xfrm>
                      <a:prstGeom prst="ellipse">
                        <a:avLst/>
                      </a:prstGeom>
                      <a:solidFill>
                        <a:srgbClr val="00CB70"/>
                      </a:solidFill>
                      <a:ln w="38100" cap="flat">
                        <a:solidFill>
                          <a:srgbClr val="FFFFFF"/>
                        </a:solidFill>
                        <a:prstDash val="solid"/>
                        <a:miter lim="400000"/>
                      </a:ln>
                      <a:effectLst/>
                    </p:spPr>
                    <p:txBody>
                      <a:bodyPr wrap="square" lIns="71436" tIns="71436" rIns="71436" bIns="71436" numCol="1" anchor="ctr">
                        <a:noAutofit/>
                      </a:bodyPr>
                      <a:lstStyle/>
                      <a:p>
                        <a:pPr defTabSz="821530">
                          <a:defRPr sz="3000">
                            <a:solidFill>
                              <a:srgbClr val="FFFFFF"/>
                            </a:solidFill>
                            <a:latin typeface="Helvetica Neue Medium"/>
                            <a:ea typeface="Helvetica Neue Medium"/>
                            <a:cs typeface="Helvetica Neue Medium"/>
                            <a:sym typeface="Helvetica Neue Medium"/>
                          </a:defRPr>
                        </a:pPr>
                      </a:p>
                    </p:txBody>
                  </p:sp>
                </p:grpSp>
              </p:grpSp>
              <p:grpSp>
                <p:nvGrpSpPr>
                  <p:cNvPr id="1227" name="Group"/>
                  <p:cNvGrpSpPr/>
                  <p:nvPr/>
                </p:nvGrpSpPr>
                <p:grpSpPr>
                  <a:xfrm flipH="1" rot="12600000">
                    <a:off x="789940" y="-46152"/>
                    <a:ext cx="326099" cy="1905980"/>
                    <a:chOff x="0" y="0"/>
                    <a:chExt cx="326097" cy="1905979"/>
                  </a:xfrm>
                </p:grpSpPr>
                <p:sp>
                  <p:nvSpPr>
                    <p:cNvPr id="1223" name="Line"/>
                    <p:cNvSpPr/>
                    <p:nvPr/>
                  </p:nvSpPr>
                  <p:spPr>
                    <a:xfrm flipH="1">
                      <a:off x="163048" y="175533"/>
                      <a:ext cx="1" cy="1551282"/>
                    </a:xfrm>
                    <a:prstGeom prst="line">
                      <a:avLst/>
                    </a:prstGeom>
                    <a:noFill/>
                    <a:ln w="76200" cap="flat">
                      <a:solidFill>
                        <a:srgbClr val="D6D6D6"/>
                      </a:solidFill>
                      <a:prstDash val="solid"/>
                      <a:miter lim="400000"/>
                    </a:ln>
                    <a:effectLst/>
                  </p:spPr>
                  <p:txBody>
                    <a:bodyPr wrap="square" lIns="45718" tIns="45718" rIns="45718" bIns="45718" numCol="1" anchor="t">
                      <a:noAutofit/>
                    </a:bodyPr>
                    <a:lstStyle/>
                    <a:p>
                      <a:pPr defTabSz="821530">
                        <a:defRPr sz="5000">
                          <a:solidFill>
                            <a:srgbClr val="000000"/>
                          </a:solidFill>
                          <a:latin typeface="Helvetica Light"/>
                          <a:ea typeface="Helvetica Light"/>
                          <a:cs typeface="Helvetica Light"/>
                          <a:sym typeface="Helvetica Light"/>
                        </a:defRPr>
                      </a:pPr>
                    </a:p>
                  </p:txBody>
                </p:sp>
                <p:grpSp>
                  <p:nvGrpSpPr>
                    <p:cNvPr id="1226" name="Group"/>
                    <p:cNvGrpSpPr/>
                    <p:nvPr/>
                  </p:nvGrpSpPr>
                  <p:grpSpPr>
                    <a:xfrm>
                      <a:off x="0" y="-1"/>
                      <a:ext cx="326098" cy="1905980"/>
                      <a:chOff x="0" y="0"/>
                      <a:chExt cx="326097" cy="1905978"/>
                    </a:xfrm>
                  </p:grpSpPr>
                  <p:sp>
                    <p:nvSpPr>
                      <p:cNvPr id="1224" name="Circle"/>
                      <p:cNvSpPr/>
                      <p:nvPr/>
                    </p:nvSpPr>
                    <p:spPr>
                      <a:xfrm>
                        <a:off x="0" y="0"/>
                        <a:ext cx="326098" cy="326096"/>
                      </a:xfrm>
                      <a:prstGeom prst="ellipse">
                        <a:avLst/>
                      </a:prstGeom>
                      <a:solidFill>
                        <a:srgbClr val="00CB70"/>
                      </a:solidFill>
                      <a:ln w="38100" cap="flat">
                        <a:solidFill>
                          <a:srgbClr val="FFFFFF"/>
                        </a:solidFill>
                        <a:prstDash val="solid"/>
                        <a:miter lim="400000"/>
                      </a:ln>
                      <a:effectLst/>
                    </p:spPr>
                    <p:txBody>
                      <a:bodyPr wrap="square" lIns="71436" tIns="71436" rIns="71436" bIns="71436" numCol="1" anchor="ctr">
                        <a:noAutofit/>
                      </a:bodyPr>
                      <a:lstStyle/>
                      <a:p>
                        <a:pPr defTabSz="821530">
                          <a:defRPr sz="3000">
                            <a:solidFill>
                              <a:srgbClr val="FFFFFF"/>
                            </a:solidFill>
                            <a:latin typeface="Helvetica Neue Medium"/>
                            <a:ea typeface="Helvetica Neue Medium"/>
                            <a:cs typeface="Helvetica Neue Medium"/>
                            <a:sym typeface="Helvetica Neue Medium"/>
                          </a:defRPr>
                        </a:pPr>
                      </a:p>
                    </p:txBody>
                  </p:sp>
                  <p:sp>
                    <p:nvSpPr>
                      <p:cNvPr id="1225" name="Circle"/>
                      <p:cNvSpPr/>
                      <p:nvPr/>
                    </p:nvSpPr>
                    <p:spPr>
                      <a:xfrm>
                        <a:off x="0" y="1579881"/>
                        <a:ext cx="326098" cy="326098"/>
                      </a:xfrm>
                      <a:prstGeom prst="ellipse">
                        <a:avLst/>
                      </a:prstGeom>
                      <a:solidFill>
                        <a:srgbClr val="375D7E"/>
                      </a:solidFill>
                      <a:ln w="38100" cap="flat">
                        <a:solidFill>
                          <a:srgbClr val="FFFFFF"/>
                        </a:solidFill>
                        <a:prstDash val="solid"/>
                        <a:miter lim="400000"/>
                      </a:ln>
                      <a:effectLst/>
                    </p:spPr>
                    <p:txBody>
                      <a:bodyPr wrap="square" lIns="71436" tIns="71436" rIns="71436" bIns="71436" numCol="1" anchor="ctr">
                        <a:noAutofit/>
                      </a:bodyPr>
                      <a:lstStyle/>
                      <a:p>
                        <a:pPr defTabSz="821530">
                          <a:defRPr sz="3000">
                            <a:solidFill>
                              <a:srgbClr val="FFFFFF"/>
                            </a:solidFill>
                            <a:latin typeface="Helvetica Neue Medium"/>
                            <a:ea typeface="Helvetica Neue Medium"/>
                            <a:cs typeface="Helvetica Neue Medium"/>
                            <a:sym typeface="Helvetica Neue Medium"/>
                          </a:defRPr>
                        </a:pPr>
                      </a:p>
                    </p:txBody>
                  </p:sp>
                </p:grpSp>
              </p:grpSp>
            </p:grpSp>
          </p:grpSp>
        </p:grpSp>
        <p:sp>
          <p:nvSpPr>
            <p:cNvPr id="1231" name="Innováció"/>
            <p:cNvSpPr txBox="1"/>
            <p:nvPr/>
          </p:nvSpPr>
          <p:spPr>
            <a:xfrm>
              <a:off x="1713555" y="0"/>
              <a:ext cx="2858568" cy="87121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 defTabSz="821531">
                <a:defRPr sz="4400">
                  <a:solidFill>
                    <a:srgbClr val="36465D"/>
                  </a:solidFill>
                  <a:latin typeface="Poppins Regular"/>
                  <a:ea typeface="Poppins Regular"/>
                  <a:cs typeface="Poppins Regular"/>
                  <a:sym typeface="Poppins Regular"/>
                </a:defRPr>
              </a:lvl1pPr>
            </a:lstStyle>
            <a:p>
              <a:pPr/>
              <a:r>
                <a:t>Innováció</a:t>
              </a:r>
            </a:p>
          </p:txBody>
        </p:sp>
        <p:sp>
          <p:nvSpPr>
            <p:cNvPr id="1232" name="strukturális gyűrődés"/>
            <p:cNvSpPr txBox="1"/>
            <p:nvPr/>
          </p:nvSpPr>
          <p:spPr>
            <a:xfrm>
              <a:off x="796717" y="729565"/>
              <a:ext cx="4692244" cy="75437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 defTabSz="821531">
                <a:defRPr sz="3600">
                  <a:solidFill>
                    <a:srgbClr val="36465D"/>
                  </a:solidFill>
                  <a:latin typeface="Poppins ExtraLight"/>
                  <a:ea typeface="Poppins ExtraLight"/>
                  <a:cs typeface="Poppins ExtraLight"/>
                  <a:sym typeface="Poppins ExtraLight"/>
                </a:defRPr>
              </a:lvl1pPr>
            </a:lstStyle>
            <a:p>
              <a:pPr/>
              <a:r>
                <a:t>strukturális gyűrődés</a:t>
              </a:r>
            </a:p>
          </p:txBody>
        </p:sp>
      </p:grpSp>
      <p:sp>
        <p:nvSpPr>
          <p:cNvPr id="1234" name="Optimális szervezeti hálózat:"/>
          <p:cNvSpPr txBox="1"/>
          <p:nvPr/>
        </p:nvSpPr>
        <p:spPr>
          <a:xfrm>
            <a:off x="2717339" y="632921"/>
            <a:ext cx="19514844" cy="10032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5000">
                <a:solidFill>
                  <a:srgbClr val="424242"/>
                </a:solidFill>
                <a:latin typeface="Poppins Regular"/>
                <a:ea typeface="Poppins Regular"/>
                <a:cs typeface="Poppins Regular"/>
                <a:sym typeface="Poppins Regular"/>
              </a:defRPr>
            </a:lvl1pPr>
          </a:lstStyle>
          <a:p>
            <a:pPr/>
            <a:r>
              <a:t>Optimális szervezeti hálózat: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fade/>
      </p:transition>
    </mc:Choice>
    <mc:Fallback>
      <p:transition spd="med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1000"/>
                                        <p:tgtEl>
                                          <p:spTgt spid="9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2" dur="1000"/>
                                        <p:tgtEl>
                                          <p:spTgt spid="1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ID="10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7" dur="1000"/>
                                        <p:tgtEl>
                                          <p:spTgt spid="1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097" grpId="2"/>
      <p:bldP build="whole" bldLvl="1" animBg="1" rev="0" advAuto="0" spid="931" grpId="1"/>
      <p:bldP build="whole" bldLvl="1" animBg="1" rev="0" advAuto="0" spid="1233" grpId="3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39" name="Group"/>
          <p:cNvGrpSpPr/>
          <p:nvPr/>
        </p:nvGrpSpPr>
        <p:grpSpPr>
          <a:xfrm>
            <a:off x="1454060" y="2587003"/>
            <a:ext cx="21052186" cy="8541994"/>
            <a:chOff x="0" y="0"/>
            <a:chExt cx="21052184" cy="8541993"/>
          </a:xfrm>
        </p:grpSpPr>
        <p:sp>
          <p:nvSpPr>
            <p:cNvPr id="1236" name="Júdás szám"/>
            <p:cNvSpPr txBox="1"/>
            <p:nvPr/>
          </p:nvSpPr>
          <p:spPr>
            <a:xfrm>
              <a:off x="12264471" y="1868692"/>
              <a:ext cx="3899536" cy="104457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71437" tIns="71437" rIns="71437" bIns="71437" numCol="1" anchor="t">
              <a:spAutoFit/>
            </a:bodyPr>
            <a:lstStyle>
              <a:lvl1pPr defTabSz="821531">
                <a:defRPr sz="5000">
                  <a:solidFill>
                    <a:srgbClr val="424242"/>
                  </a:solidFill>
                  <a:latin typeface="Poppins Regular"/>
                  <a:ea typeface="Poppins Regular"/>
                  <a:cs typeface="Poppins Regular"/>
                  <a:sym typeface="Poppins Regular"/>
                </a:defRPr>
              </a:lvl1pPr>
            </a:lstStyle>
            <a:p>
              <a:pPr/>
              <a:r>
                <a:t>Júdás szám</a:t>
              </a:r>
            </a:p>
          </p:txBody>
        </p:sp>
        <p:sp>
          <p:nvSpPr>
            <p:cNvPr id="1237" name="Group"/>
            <p:cNvSpPr/>
            <p:nvPr/>
          </p:nvSpPr>
          <p:spPr>
            <a:xfrm>
              <a:off x="12260309" y="4270996"/>
              <a:ext cx="8791876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0" fill="norm" stroke="1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algn="l">
                <a:defRPr sz="3600">
                  <a:solidFill>
                    <a:srgbClr val="000000"/>
                  </a:solidFill>
                  <a:latin typeface="Poppins Regular"/>
                  <a:ea typeface="Poppins Regular"/>
                  <a:cs typeface="Poppins Regular"/>
                  <a:sym typeface="Poppins Regular"/>
                </a:defRPr>
              </a:lvl1pPr>
            </a:lstStyle>
            <a:p>
              <a:pPr/>
              <a:r>
                <a:t>Egy közösség struktúrája a 13. tag megérkezését követően egymáshoz kapcsolódó modulokra kell különüljön.</a:t>
              </a:r>
            </a:p>
          </p:txBody>
        </p:sp>
        <p:pic>
          <p:nvPicPr>
            <p:cNvPr id="1238" name="Judas-2.avif" descr="Judas-2.avif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11389325" cy="8541994"/>
            </a:xfrm>
            <a:prstGeom prst="rect">
              <a:avLst/>
            </a:prstGeom>
            <a:ln w="25400" cap="flat">
              <a:noFill/>
              <a:miter lim="400000"/>
            </a:ln>
            <a:effectLst>
              <a:outerShdw sx="100000" sy="100000" kx="0" ky="0" algn="b" rotWithShape="0" blurRad="254000" dist="127000" dir="5400000">
                <a:srgbClr val="000000">
                  <a:alpha val="70000"/>
                </a:srgbClr>
              </a:outerShdw>
            </a:effectLst>
          </p:spPr>
        </p:pic>
      </p:grpSp>
      <p:sp>
        <p:nvSpPr>
          <p:cNvPr id="1240" name="Optimális csoport méret?"/>
          <p:cNvSpPr txBox="1"/>
          <p:nvPr/>
        </p:nvSpPr>
        <p:spPr>
          <a:xfrm>
            <a:off x="2717339" y="632921"/>
            <a:ext cx="19514844" cy="10032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5000">
                <a:solidFill>
                  <a:srgbClr val="424242"/>
                </a:solidFill>
                <a:latin typeface="Poppins Regular"/>
                <a:ea typeface="Poppins Regular"/>
                <a:cs typeface="Poppins Regular"/>
                <a:sym typeface="Poppins Regular"/>
              </a:defRPr>
            </a:lvl1pPr>
          </a:lstStyle>
          <a:p>
            <a:pPr/>
            <a:r>
              <a:t>Optimális csoport méret?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fade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1000"/>
                                        <p:tgtEl>
                                          <p:spTgt spid="1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239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7" name="Group"/>
          <p:cNvGrpSpPr/>
          <p:nvPr/>
        </p:nvGrpSpPr>
        <p:grpSpPr>
          <a:xfrm>
            <a:off x="476528" y="3339150"/>
            <a:ext cx="8712281" cy="7255917"/>
            <a:chOff x="0" y="0"/>
            <a:chExt cx="8712279" cy="7255916"/>
          </a:xfrm>
        </p:grpSpPr>
        <p:grpSp>
          <p:nvGrpSpPr>
            <p:cNvPr id="1334" name="Group"/>
            <p:cNvGrpSpPr/>
            <p:nvPr/>
          </p:nvGrpSpPr>
          <p:grpSpPr>
            <a:xfrm>
              <a:off x="0" y="1824647"/>
              <a:ext cx="8712280" cy="5431270"/>
              <a:chOff x="0" y="0"/>
              <a:chExt cx="8712279" cy="5431268"/>
            </a:xfrm>
          </p:grpSpPr>
          <p:sp>
            <p:nvSpPr>
              <p:cNvPr id="1242" name="Rounded Rectangle"/>
              <p:cNvSpPr/>
              <p:nvPr/>
            </p:nvSpPr>
            <p:spPr>
              <a:xfrm>
                <a:off x="0" y="0"/>
                <a:ext cx="8712280" cy="5431269"/>
              </a:xfrm>
              <a:prstGeom prst="roundRect">
                <a:avLst>
                  <a:gd name="adj" fmla="val 2290"/>
                </a:avLst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>
                <a:outerShdw sx="100000" sy="100000" kx="0" ky="0" algn="b" rotWithShape="0" blurRad="127000" dist="62555" dir="2414645">
                  <a:srgbClr val="000000">
                    <a:alpha val="20304"/>
                  </a:srgbClr>
                </a:outerShdw>
              </a:effectLst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825500">
                  <a:defRPr sz="32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</a:p>
            </p:txBody>
          </p:sp>
          <p:sp>
            <p:nvSpPr>
              <p:cNvPr id="1243" name="Line"/>
              <p:cNvSpPr/>
              <p:nvPr/>
            </p:nvSpPr>
            <p:spPr>
              <a:xfrm flipV="1">
                <a:off x="3613424" y="917412"/>
                <a:ext cx="3749456" cy="2523558"/>
              </a:xfrm>
              <a:prstGeom prst="line">
                <a:avLst/>
              </a:prstGeom>
              <a:noFill/>
              <a:ln w="50800" cap="flat">
                <a:solidFill>
                  <a:srgbClr val="D6D6D6"/>
                </a:solidFill>
                <a:prstDash val="solid"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821530">
                  <a:defRPr sz="5000">
                    <a:solidFill>
                      <a:srgbClr val="000000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</a:p>
            </p:txBody>
          </p:sp>
          <p:sp>
            <p:nvSpPr>
              <p:cNvPr id="1244" name="Line"/>
              <p:cNvSpPr/>
              <p:nvPr/>
            </p:nvSpPr>
            <p:spPr>
              <a:xfrm>
                <a:off x="1421470" y="2966741"/>
                <a:ext cx="4556476" cy="1"/>
              </a:xfrm>
              <a:prstGeom prst="line">
                <a:avLst/>
              </a:prstGeom>
              <a:noFill/>
              <a:ln w="50800" cap="flat">
                <a:solidFill>
                  <a:srgbClr val="D6D6D6"/>
                </a:solidFill>
                <a:prstDash val="solid"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821530">
                  <a:defRPr sz="5000">
                    <a:solidFill>
                      <a:srgbClr val="000000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</a:p>
            </p:txBody>
          </p:sp>
          <p:sp>
            <p:nvSpPr>
              <p:cNvPr id="1245" name="Line"/>
              <p:cNvSpPr/>
              <p:nvPr/>
            </p:nvSpPr>
            <p:spPr>
              <a:xfrm flipH="1">
                <a:off x="4198925" y="884811"/>
                <a:ext cx="3229047" cy="412768"/>
              </a:xfrm>
              <a:prstGeom prst="line">
                <a:avLst/>
              </a:prstGeom>
              <a:noFill/>
              <a:ln w="50800" cap="flat">
                <a:solidFill>
                  <a:srgbClr val="D6D6D6"/>
                </a:solidFill>
                <a:prstDash val="solid"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821530">
                  <a:defRPr sz="5000">
                    <a:solidFill>
                      <a:srgbClr val="000000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</a:p>
            </p:txBody>
          </p:sp>
          <p:sp>
            <p:nvSpPr>
              <p:cNvPr id="1246" name="Line"/>
              <p:cNvSpPr/>
              <p:nvPr/>
            </p:nvSpPr>
            <p:spPr>
              <a:xfrm flipH="1" flipV="1">
                <a:off x="4198925" y="1305378"/>
                <a:ext cx="1923420" cy="1663223"/>
              </a:xfrm>
              <a:prstGeom prst="line">
                <a:avLst/>
              </a:prstGeom>
              <a:noFill/>
              <a:ln w="50800" cap="flat">
                <a:solidFill>
                  <a:srgbClr val="D6D6D6"/>
                </a:solidFill>
                <a:prstDash val="solid"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821530">
                  <a:defRPr sz="5000">
                    <a:solidFill>
                      <a:srgbClr val="000000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</a:p>
            </p:txBody>
          </p:sp>
          <p:sp>
            <p:nvSpPr>
              <p:cNvPr id="1247" name="Line"/>
              <p:cNvSpPr/>
              <p:nvPr/>
            </p:nvSpPr>
            <p:spPr>
              <a:xfrm flipV="1">
                <a:off x="3613424" y="1095213"/>
                <a:ext cx="585503" cy="2409257"/>
              </a:xfrm>
              <a:prstGeom prst="line">
                <a:avLst/>
              </a:prstGeom>
              <a:noFill/>
              <a:ln w="50800" cap="flat">
                <a:solidFill>
                  <a:srgbClr val="D6D6D6"/>
                </a:solidFill>
                <a:prstDash val="solid"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821530">
                  <a:defRPr sz="5000">
                    <a:solidFill>
                      <a:srgbClr val="000000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</a:p>
            </p:txBody>
          </p:sp>
          <p:sp>
            <p:nvSpPr>
              <p:cNvPr id="1248" name="Line"/>
              <p:cNvSpPr/>
              <p:nvPr/>
            </p:nvSpPr>
            <p:spPr>
              <a:xfrm flipV="1">
                <a:off x="1319900" y="1339664"/>
                <a:ext cx="2745117" cy="1594651"/>
              </a:xfrm>
              <a:prstGeom prst="line">
                <a:avLst/>
              </a:prstGeom>
              <a:noFill/>
              <a:ln w="50800" cap="flat">
                <a:solidFill>
                  <a:srgbClr val="D6D6D6"/>
                </a:solidFill>
                <a:prstDash val="solid"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821530">
                  <a:defRPr sz="5000">
                    <a:solidFill>
                      <a:srgbClr val="000000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</a:p>
            </p:txBody>
          </p:sp>
          <p:grpSp>
            <p:nvGrpSpPr>
              <p:cNvPr id="1269" name="Group"/>
              <p:cNvGrpSpPr/>
              <p:nvPr/>
            </p:nvGrpSpPr>
            <p:grpSpPr>
              <a:xfrm>
                <a:off x="5186265" y="2819070"/>
                <a:ext cx="1740333" cy="1803693"/>
                <a:chOff x="0" y="0"/>
                <a:chExt cx="1740331" cy="1803691"/>
              </a:xfrm>
            </p:grpSpPr>
            <p:sp>
              <p:nvSpPr>
                <p:cNvPr id="1249" name="Line"/>
                <p:cNvSpPr/>
                <p:nvPr/>
              </p:nvSpPr>
              <p:spPr>
                <a:xfrm>
                  <a:off x="327163" y="1477502"/>
                  <a:ext cx="1089190" cy="1"/>
                </a:xfrm>
                <a:prstGeom prst="line">
                  <a:avLst/>
                </a:prstGeom>
                <a:noFill/>
                <a:ln w="76200" cap="flat">
                  <a:solidFill>
                    <a:srgbClr val="D6D6D6"/>
                  </a:solidFill>
                  <a:prstDash val="solid"/>
                  <a:miter lim="400000"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pPr defTabSz="821530">
                    <a:defRPr sz="5000">
                      <a:solidFill>
                        <a:srgbClr val="000000"/>
                      </a:solidFill>
                      <a:latin typeface="Helvetica Light"/>
                      <a:ea typeface="Helvetica Light"/>
                      <a:cs typeface="Helvetica Light"/>
                      <a:sym typeface="Helvetica Light"/>
                    </a:defRPr>
                  </a:pPr>
                </a:p>
              </p:txBody>
            </p:sp>
            <p:sp>
              <p:nvSpPr>
                <p:cNvPr id="1250" name="Line"/>
                <p:cNvSpPr/>
                <p:nvPr/>
              </p:nvSpPr>
              <p:spPr>
                <a:xfrm flipH="1" flipV="1">
                  <a:off x="907829" y="209948"/>
                  <a:ext cx="539719" cy="1315233"/>
                </a:xfrm>
                <a:prstGeom prst="line">
                  <a:avLst/>
                </a:prstGeom>
                <a:noFill/>
                <a:ln w="88900" cap="flat">
                  <a:solidFill>
                    <a:srgbClr val="D6D6D6"/>
                  </a:solidFill>
                  <a:prstDash val="solid"/>
                  <a:miter lim="400000"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pPr defTabSz="821530">
                    <a:defRPr sz="5000">
                      <a:solidFill>
                        <a:srgbClr val="000000"/>
                      </a:solidFill>
                      <a:latin typeface="Helvetica Light"/>
                      <a:ea typeface="Helvetica Light"/>
                      <a:cs typeface="Helvetica Light"/>
                      <a:sym typeface="Helvetica Light"/>
                    </a:defRPr>
                  </a:pPr>
                </a:p>
              </p:txBody>
            </p:sp>
            <p:sp>
              <p:nvSpPr>
                <p:cNvPr id="1251" name="Line"/>
                <p:cNvSpPr/>
                <p:nvPr/>
              </p:nvSpPr>
              <p:spPr>
                <a:xfrm flipH="1" flipV="1">
                  <a:off x="848876" y="124046"/>
                  <a:ext cx="823619" cy="823620"/>
                </a:xfrm>
                <a:prstGeom prst="line">
                  <a:avLst/>
                </a:prstGeom>
                <a:noFill/>
                <a:ln w="88900" cap="flat">
                  <a:solidFill>
                    <a:srgbClr val="D6D6D6"/>
                  </a:solidFill>
                  <a:prstDash val="solid"/>
                  <a:miter lim="400000"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pPr defTabSz="821530">
                    <a:defRPr sz="5000">
                      <a:solidFill>
                        <a:srgbClr val="000000"/>
                      </a:solidFill>
                      <a:latin typeface="Helvetica Light"/>
                      <a:ea typeface="Helvetica Light"/>
                      <a:cs typeface="Helvetica Light"/>
                      <a:sym typeface="Helvetica Light"/>
                    </a:defRPr>
                  </a:pPr>
                </a:p>
              </p:txBody>
            </p:sp>
            <p:sp>
              <p:nvSpPr>
                <p:cNvPr id="1252" name="Line"/>
                <p:cNvSpPr/>
                <p:nvPr/>
              </p:nvSpPr>
              <p:spPr>
                <a:xfrm flipV="1">
                  <a:off x="843309" y="172367"/>
                  <a:ext cx="30318" cy="1524836"/>
                </a:xfrm>
                <a:prstGeom prst="line">
                  <a:avLst/>
                </a:prstGeom>
                <a:noFill/>
                <a:ln w="88900" cap="flat">
                  <a:solidFill>
                    <a:srgbClr val="D6D6D6"/>
                  </a:solidFill>
                  <a:prstDash val="solid"/>
                  <a:miter lim="400000"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pPr defTabSz="821530">
                    <a:defRPr sz="5000">
                      <a:solidFill>
                        <a:srgbClr val="000000"/>
                      </a:solidFill>
                      <a:latin typeface="Helvetica Light"/>
                      <a:ea typeface="Helvetica Light"/>
                      <a:cs typeface="Helvetica Light"/>
                      <a:sym typeface="Helvetica Light"/>
                    </a:defRPr>
                  </a:pPr>
                </a:p>
              </p:txBody>
            </p:sp>
            <p:sp>
              <p:nvSpPr>
                <p:cNvPr id="1253" name="Line"/>
                <p:cNvSpPr/>
                <p:nvPr/>
              </p:nvSpPr>
              <p:spPr>
                <a:xfrm flipH="1" flipV="1">
                  <a:off x="937514" y="164325"/>
                  <a:ext cx="437448" cy="198786"/>
                </a:xfrm>
                <a:prstGeom prst="line">
                  <a:avLst/>
                </a:prstGeom>
                <a:noFill/>
                <a:ln w="88900" cap="flat">
                  <a:solidFill>
                    <a:srgbClr val="D6D6D6"/>
                  </a:solidFill>
                  <a:prstDash val="solid"/>
                  <a:miter lim="400000"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pPr defTabSz="821530">
                    <a:defRPr sz="5000">
                      <a:solidFill>
                        <a:srgbClr val="000000"/>
                      </a:solidFill>
                      <a:latin typeface="Helvetica Light"/>
                      <a:ea typeface="Helvetica Light"/>
                      <a:cs typeface="Helvetica Light"/>
                      <a:sym typeface="Helvetica Light"/>
                    </a:defRPr>
                  </a:pPr>
                </a:p>
              </p:txBody>
            </p:sp>
            <p:sp>
              <p:nvSpPr>
                <p:cNvPr id="1254" name="Line"/>
                <p:cNvSpPr/>
                <p:nvPr/>
              </p:nvSpPr>
              <p:spPr>
                <a:xfrm flipH="1">
                  <a:off x="879405" y="968870"/>
                  <a:ext cx="762561" cy="708179"/>
                </a:xfrm>
                <a:prstGeom prst="line">
                  <a:avLst/>
                </a:prstGeom>
                <a:noFill/>
                <a:ln w="88900" cap="flat">
                  <a:solidFill>
                    <a:srgbClr val="D6D6D6"/>
                  </a:solidFill>
                  <a:prstDash val="solid"/>
                  <a:miter lim="400000"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pPr defTabSz="821530">
                    <a:defRPr sz="5000">
                      <a:solidFill>
                        <a:srgbClr val="000000"/>
                      </a:solidFill>
                      <a:latin typeface="Helvetica Light"/>
                      <a:ea typeface="Helvetica Light"/>
                      <a:cs typeface="Helvetica Light"/>
                      <a:sym typeface="Helvetica Light"/>
                    </a:defRPr>
                  </a:pPr>
                </a:p>
              </p:txBody>
            </p:sp>
            <p:sp>
              <p:nvSpPr>
                <p:cNvPr id="1255" name="Line"/>
                <p:cNvSpPr/>
                <p:nvPr/>
              </p:nvSpPr>
              <p:spPr>
                <a:xfrm flipH="1">
                  <a:off x="869889" y="403123"/>
                  <a:ext cx="548284" cy="1256864"/>
                </a:xfrm>
                <a:prstGeom prst="line">
                  <a:avLst/>
                </a:prstGeom>
                <a:noFill/>
                <a:ln w="88900" cap="flat">
                  <a:solidFill>
                    <a:srgbClr val="D6D6D6"/>
                  </a:solidFill>
                  <a:prstDash val="solid"/>
                  <a:miter lim="400000"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pPr defTabSz="821530">
                    <a:defRPr sz="5000">
                      <a:solidFill>
                        <a:srgbClr val="000000"/>
                      </a:solidFill>
                      <a:latin typeface="Helvetica Light"/>
                      <a:ea typeface="Helvetica Light"/>
                      <a:cs typeface="Helvetica Light"/>
                      <a:sym typeface="Helvetica Light"/>
                    </a:defRPr>
                  </a:pPr>
                </a:p>
              </p:txBody>
            </p:sp>
            <p:sp>
              <p:nvSpPr>
                <p:cNvPr id="1256" name="Line"/>
                <p:cNvSpPr/>
                <p:nvPr/>
              </p:nvSpPr>
              <p:spPr>
                <a:xfrm flipV="1">
                  <a:off x="106460" y="124046"/>
                  <a:ext cx="797039" cy="823619"/>
                </a:xfrm>
                <a:prstGeom prst="line">
                  <a:avLst/>
                </a:prstGeom>
                <a:noFill/>
                <a:ln w="88900" cap="flat">
                  <a:solidFill>
                    <a:srgbClr val="D6D6D6"/>
                  </a:solidFill>
                  <a:prstDash val="solid"/>
                  <a:miter lim="400000"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pPr defTabSz="821530">
                    <a:defRPr sz="5000">
                      <a:solidFill>
                        <a:srgbClr val="000000"/>
                      </a:solidFill>
                      <a:latin typeface="Helvetica Light"/>
                      <a:ea typeface="Helvetica Light"/>
                      <a:cs typeface="Helvetica Light"/>
                      <a:sym typeface="Helvetica Light"/>
                    </a:defRPr>
                  </a:pPr>
                </a:p>
              </p:txBody>
            </p:sp>
            <p:sp>
              <p:nvSpPr>
                <p:cNvPr id="1257" name="Line"/>
                <p:cNvSpPr/>
                <p:nvPr/>
              </p:nvSpPr>
              <p:spPr>
                <a:xfrm flipV="1">
                  <a:off x="334882" y="223069"/>
                  <a:ext cx="519853" cy="1241297"/>
                </a:xfrm>
                <a:prstGeom prst="line">
                  <a:avLst/>
                </a:prstGeom>
                <a:noFill/>
                <a:ln w="88900" cap="flat">
                  <a:solidFill>
                    <a:srgbClr val="D6D6D6"/>
                  </a:solidFill>
                  <a:prstDash val="solid"/>
                  <a:miter lim="400000"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pPr defTabSz="821530">
                    <a:defRPr sz="5000">
                      <a:solidFill>
                        <a:srgbClr val="000000"/>
                      </a:solidFill>
                      <a:latin typeface="Helvetica Light"/>
                      <a:ea typeface="Helvetica Light"/>
                      <a:cs typeface="Helvetica Light"/>
                      <a:sym typeface="Helvetica Light"/>
                    </a:defRPr>
                  </a:pPr>
                </a:p>
              </p:txBody>
            </p:sp>
            <p:sp>
              <p:nvSpPr>
                <p:cNvPr id="1258" name="Line"/>
                <p:cNvSpPr/>
                <p:nvPr/>
              </p:nvSpPr>
              <p:spPr>
                <a:xfrm flipH="1">
                  <a:off x="106506" y="390612"/>
                  <a:ext cx="222475" cy="555175"/>
                </a:xfrm>
                <a:prstGeom prst="line">
                  <a:avLst/>
                </a:prstGeom>
                <a:noFill/>
                <a:ln w="88900" cap="flat">
                  <a:solidFill>
                    <a:srgbClr val="D6D6D6"/>
                  </a:solidFill>
                  <a:prstDash val="solid"/>
                  <a:miter lim="400000"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pPr defTabSz="821530">
                    <a:defRPr sz="5000">
                      <a:solidFill>
                        <a:srgbClr val="000000"/>
                      </a:solidFill>
                      <a:latin typeface="Helvetica Light"/>
                      <a:ea typeface="Helvetica Light"/>
                      <a:cs typeface="Helvetica Light"/>
                      <a:sym typeface="Helvetica Light"/>
                    </a:defRPr>
                  </a:pPr>
                </a:p>
              </p:txBody>
            </p:sp>
            <p:sp>
              <p:nvSpPr>
                <p:cNvPr id="1259" name="Line"/>
                <p:cNvSpPr/>
                <p:nvPr/>
              </p:nvSpPr>
              <p:spPr>
                <a:xfrm flipV="1">
                  <a:off x="316699" y="142869"/>
                  <a:ext cx="577937" cy="241699"/>
                </a:xfrm>
                <a:prstGeom prst="line">
                  <a:avLst/>
                </a:prstGeom>
                <a:noFill/>
                <a:ln w="88900" cap="flat">
                  <a:solidFill>
                    <a:srgbClr val="D6D6D6"/>
                  </a:solidFill>
                  <a:prstDash val="solid"/>
                  <a:miter lim="400000"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pPr defTabSz="821530">
                    <a:defRPr sz="5000">
                      <a:solidFill>
                        <a:srgbClr val="000000"/>
                      </a:solidFill>
                      <a:latin typeface="Helvetica Light"/>
                      <a:ea typeface="Helvetica Light"/>
                      <a:cs typeface="Helvetica Light"/>
                      <a:sym typeface="Helvetica Light"/>
                    </a:defRPr>
                  </a:pPr>
                </a:p>
              </p:txBody>
            </p:sp>
            <p:sp>
              <p:nvSpPr>
                <p:cNvPr id="1260" name="Line"/>
                <p:cNvSpPr/>
                <p:nvPr/>
              </p:nvSpPr>
              <p:spPr>
                <a:xfrm flipV="1">
                  <a:off x="324406" y="397887"/>
                  <a:ext cx="1" cy="1073796"/>
                </a:xfrm>
                <a:prstGeom prst="line">
                  <a:avLst/>
                </a:prstGeom>
                <a:noFill/>
                <a:ln w="88900" cap="flat">
                  <a:solidFill>
                    <a:srgbClr val="D6D6D6"/>
                  </a:solidFill>
                  <a:prstDash val="solid"/>
                  <a:miter lim="400000"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pPr defTabSz="821530">
                    <a:defRPr sz="5000">
                      <a:solidFill>
                        <a:srgbClr val="000000"/>
                      </a:solidFill>
                      <a:latin typeface="Helvetica Light"/>
                      <a:ea typeface="Helvetica Light"/>
                      <a:cs typeface="Helvetica Light"/>
                      <a:sym typeface="Helvetica Light"/>
                    </a:defRPr>
                  </a:pPr>
                </a:p>
              </p:txBody>
            </p:sp>
            <p:sp>
              <p:nvSpPr>
                <p:cNvPr id="1261" name="Circle"/>
                <p:cNvSpPr/>
                <p:nvPr/>
              </p:nvSpPr>
              <p:spPr>
                <a:xfrm>
                  <a:off x="718774" y="0"/>
                  <a:ext cx="305968" cy="305967"/>
                </a:xfrm>
                <a:prstGeom prst="ellipse">
                  <a:avLst/>
                </a:prstGeom>
                <a:solidFill>
                  <a:srgbClr val="375D7E"/>
                </a:solidFill>
                <a:ln w="38100" cap="flat">
                  <a:solidFill>
                    <a:srgbClr val="FFFFFF"/>
                  </a:solidFill>
                  <a:prstDash val="solid"/>
                  <a:miter lim="400000"/>
                </a:ln>
                <a:effectLst/>
              </p:spPr>
              <p:txBody>
                <a:bodyPr wrap="square" lIns="71436" tIns="71436" rIns="71436" bIns="71436" numCol="1" anchor="ctr">
                  <a:noAutofit/>
                </a:bodyPr>
                <a:lstStyle/>
                <a:p>
                  <a:pPr defTabSz="821530">
                    <a:defRPr sz="3000">
                      <a:solidFill>
                        <a:srgbClr val="FFFFFF"/>
                      </a:solidFill>
                      <a:latin typeface="Helvetica Neue Medium"/>
                      <a:ea typeface="Helvetica Neue Medium"/>
                      <a:cs typeface="Helvetica Neue Medium"/>
                      <a:sym typeface="Helvetica Neue Medium"/>
                    </a:defRPr>
                  </a:pPr>
                </a:p>
              </p:txBody>
            </p:sp>
            <p:sp>
              <p:nvSpPr>
                <p:cNvPr id="1262" name="Circle"/>
                <p:cNvSpPr/>
                <p:nvPr/>
              </p:nvSpPr>
              <p:spPr>
                <a:xfrm>
                  <a:off x="233442" y="309272"/>
                  <a:ext cx="181929" cy="181928"/>
                </a:xfrm>
                <a:prstGeom prst="ellipse">
                  <a:avLst/>
                </a:prstGeom>
                <a:solidFill>
                  <a:srgbClr val="375D7E"/>
                </a:solidFill>
                <a:ln w="38100" cap="flat">
                  <a:solidFill>
                    <a:srgbClr val="FFFFFF"/>
                  </a:solidFill>
                  <a:prstDash val="solid"/>
                  <a:miter lim="400000"/>
                </a:ln>
                <a:effectLst/>
              </p:spPr>
              <p:txBody>
                <a:bodyPr wrap="square" lIns="71436" tIns="71436" rIns="71436" bIns="71436" numCol="1" anchor="ctr">
                  <a:noAutofit/>
                </a:bodyPr>
                <a:lstStyle/>
                <a:p>
                  <a:pPr defTabSz="821530">
                    <a:defRPr sz="3000">
                      <a:solidFill>
                        <a:srgbClr val="FFFFFF"/>
                      </a:solidFill>
                      <a:latin typeface="Helvetica Neue Medium"/>
                      <a:ea typeface="Helvetica Neue Medium"/>
                      <a:cs typeface="Helvetica Neue Medium"/>
                      <a:sym typeface="Helvetica Neue Medium"/>
                    </a:defRPr>
                  </a:pPr>
                </a:p>
              </p:txBody>
            </p:sp>
            <p:sp>
              <p:nvSpPr>
                <p:cNvPr id="1263" name="Circle"/>
                <p:cNvSpPr/>
                <p:nvPr/>
              </p:nvSpPr>
              <p:spPr>
                <a:xfrm>
                  <a:off x="0" y="843302"/>
                  <a:ext cx="208507" cy="208509"/>
                </a:xfrm>
                <a:prstGeom prst="ellipse">
                  <a:avLst/>
                </a:prstGeom>
                <a:solidFill>
                  <a:srgbClr val="375D7E"/>
                </a:solidFill>
                <a:ln w="38100" cap="flat">
                  <a:solidFill>
                    <a:srgbClr val="FFFFFF"/>
                  </a:solidFill>
                  <a:prstDash val="solid"/>
                  <a:miter lim="400000"/>
                </a:ln>
                <a:effectLst/>
              </p:spPr>
              <p:txBody>
                <a:bodyPr wrap="square" lIns="71436" tIns="71436" rIns="71436" bIns="71436" numCol="1" anchor="ctr">
                  <a:noAutofit/>
                </a:bodyPr>
                <a:lstStyle/>
                <a:p>
                  <a:pPr defTabSz="821530">
                    <a:defRPr sz="3000">
                      <a:solidFill>
                        <a:srgbClr val="FFFFFF"/>
                      </a:solidFill>
                      <a:latin typeface="Helvetica Neue Medium"/>
                      <a:ea typeface="Helvetica Neue Medium"/>
                      <a:cs typeface="Helvetica Neue Medium"/>
                      <a:sym typeface="Helvetica Neue Medium"/>
                    </a:defRPr>
                  </a:pPr>
                </a:p>
              </p:txBody>
            </p:sp>
            <p:sp>
              <p:nvSpPr>
                <p:cNvPr id="1264" name="Circle"/>
                <p:cNvSpPr/>
                <p:nvPr/>
              </p:nvSpPr>
              <p:spPr>
                <a:xfrm>
                  <a:off x="230407" y="1386538"/>
                  <a:ext cx="181929" cy="181929"/>
                </a:xfrm>
                <a:prstGeom prst="ellipse">
                  <a:avLst/>
                </a:prstGeom>
                <a:solidFill>
                  <a:srgbClr val="375D7E"/>
                </a:solidFill>
                <a:ln w="38100" cap="flat">
                  <a:solidFill>
                    <a:srgbClr val="FFFFFF"/>
                  </a:solidFill>
                  <a:prstDash val="solid"/>
                  <a:miter lim="400000"/>
                </a:ln>
                <a:effectLst/>
              </p:spPr>
              <p:txBody>
                <a:bodyPr wrap="square" lIns="71436" tIns="71436" rIns="71436" bIns="71436" numCol="1" anchor="ctr">
                  <a:noAutofit/>
                </a:bodyPr>
                <a:lstStyle/>
                <a:p>
                  <a:pPr defTabSz="821530">
                    <a:defRPr sz="3000">
                      <a:solidFill>
                        <a:srgbClr val="FFFFFF"/>
                      </a:solidFill>
                      <a:latin typeface="Helvetica Neue Medium"/>
                      <a:ea typeface="Helvetica Neue Medium"/>
                      <a:cs typeface="Helvetica Neue Medium"/>
                      <a:sym typeface="Helvetica Neue Medium"/>
                    </a:defRPr>
                  </a:pPr>
                </a:p>
              </p:txBody>
            </p:sp>
            <p:sp>
              <p:nvSpPr>
                <p:cNvPr id="1265" name="Circle"/>
                <p:cNvSpPr/>
                <p:nvPr/>
              </p:nvSpPr>
              <p:spPr>
                <a:xfrm rot="10800000">
                  <a:off x="1347100" y="324777"/>
                  <a:ext cx="150919" cy="150919"/>
                </a:xfrm>
                <a:prstGeom prst="ellipse">
                  <a:avLst/>
                </a:prstGeom>
                <a:solidFill>
                  <a:srgbClr val="375D7E"/>
                </a:solidFill>
                <a:ln w="38100" cap="flat">
                  <a:solidFill>
                    <a:srgbClr val="FFFFFF"/>
                  </a:solidFill>
                  <a:prstDash val="solid"/>
                  <a:miter lim="400000"/>
                </a:ln>
                <a:effectLst/>
              </p:spPr>
              <p:txBody>
                <a:bodyPr wrap="square" lIns="71436" tIns="71436" rIns="71436" bIns="71436" numCol="1" anchor="ctr">
                  <a:noAutofit/>
                </a:bodyPr>
                <a:lstStyle/>
                <a:p>
                  <a:pPr defTabSz="821530">
                    <a:defRPr sz="3000">
                      <a:solidFill>
                        <a:srgbClr val="FFFFFF"/>
                      </a:solidFill>
                      <a:latin typeface="Helvetica Neue Medium"/>
                      <a:ea typeface="Helvetica Neue Medium"/>
                      <a:cs typeface="Helvetica Neue Medium"/>
                      <a:sym typeface="Helvetica Neue Medium"/>
                    </a:defRPr>
                  </a:pPr>
                </a:p>
              </p:txBody>
            </p:sp>
            <p:sp>
              <p:nvSpPr>
                <p:cNvPr id="1266" name="Circle"/>
                <p:cNvSpPr/>
                <p:nvPr/>
              </p:nvSpPr>
              <p:spPr>
                <a:xfrm rot="10800000">
                  <a:off x="1589414" y="881168"/>
                  <a:ext cx="150918" cy="150920"/>
                </a:xfrm>
                <a:prstGeom prst="ellipse">
                  <a:avLst/>
                </a:prstGeom>
                <a:solidFill>
                  <a:srgbClr val="375D7E"/>
                </a:solidFill>
                <a:ln w="38100" cap="flat">
                  <a:solidFill>
                    <a:srgbClr val="FFFFFF"/>
                  </a:solidFill>
                  <a:prstDash val="solid"/>
                  <a:miter lim="400000"/>
                </a:ln>
                <a:effectLst/>
              </p:spPr>
              <p:txBody>
                <a:bodyPr wrap="square" lIns="71436" tIns="71436" rIns="71436" bIns="71436" numCol="1" anchor="ctr">
                  <a:noAutofit/>
                </a:bodyPr>
                <a:lstStyle/>
                <a:p>
                  <a:pPr defTabSz="821530">
                    <a:defRPr sz="3000">
                      <a:solidFill>
                        <a:srgbClr val="FFFFFF"/>
                      </a:solidFill>
                      <a:latin typeface="Helvetica Neue Medium"/>
                      <a:ea typeface="Helvetica Neue Medium"/>
                      <a:cs typeface="Helvetica Neue Medium"/>
                      <a:sym typeface="Helvetica Neue Medium"/>
                    </a:defRPr>
                  </a:pPr>
                </a:p>
              </p:txBody>
            </p:sp>
            <p:sp>
              <p:nvSpPr>
                <p:cNvPr id="1267" name="Circle"/>
                <p:cNvSpPr/>
                <p:nvPr/>
              </p:nvSpPr>
              <p:spPr>
                <a:xfrm rot="10800000">
                  <a:off x="1348900" y="1418124"/>
                  <a:ext cx="150919" cy="150919"/>
                </a:xfrm>
                <a:prstGeom prst="ellipse">
                  <a:avLst/>
                </a:prstGeom>
                <a:solidFill>
                  <a:srgbClr val="375D7E"/>
                </a:solidFill>
                <a:ln w="38100" cap="flat">
                  <a:solidFill>
                    <a:srgbClr val="FFFFFF"/>
                  </a:solidFill>
                  <a:prstDash val="solid"/>
                  <a:miter lim="400000"/>
                </a:ln>
                <a:effectLst/>
              </p:spPr>
              <p:txBody>
                <a:bodyPr wrap="square" lIns="71436" tIns="71436" rIns="71436" bIns="71436" numCol="1" anchor="ctr">
                  <a:noAutofit/>
                </a:bodyPr>
                <a:lstStyle/>
                <a:p>
                  <a:pPr defTabSz="821530">
                    <a:defRPr sz="3000">
                      <a:solidFill>
                        <a:srgbClr val="FFFFFF"/>
                      </a:solidFill>
                      <a:latin typeface="Helvetica Neue Medium"/>
                      <a:ea typeface="Helvetica Neue Medium"/>
                      <a:cs typeface="Helvetica Neue Medium"/>
                      <a:sym typeface="Helvetica Neue Medium"/>
                    </a:defRPr>
                  </a:pPr>
                </a:p>
              </p:txBody>
            </p:sp>
            <p:sp>
              <p:nvSpPr>
                <p:cNvPr id="1268" name="Circle"/>
                <p:cNvSpPr/>
                <p:nvPr/>
              </p:nvSpPr>
              <p:spPr>
                <a:xfrm rot="10800000">
                  <a:off x="752279" y="1621764"/>
                  <a:ext cx="181929" cy="181928"/>
                </a:xfrm>
                <a:prstGeom prst="ellipse">
                  <a:avLst/>
                </a:prstGeom>
                <a:solidFill>
                  <a:srgbClr val="375D7E"/>
                </a:solidFill>
                <a:ln w="38100" cap="flat">
                  <a:solidFill>
                    <a:srgbClr val="FFFFFF"/>
                  </a:solidFill>
                  <a:prstDash val="solid"/>
                  <a:miter lim="400000"/>
                </a:ln>
                <a:effectLst/>
              </p:spPr>
              <p:txBody>
                <a:bodyPr wrap="square" lIns="71436" tIns="71436" rIns="71436" bIns="71436" numCol="1" anchor="ctr">
                  <a:noAutofit/>
                </a:bodyPr>
                <a:lstStyle/>
                <a:p>
                  <a:pPr defTabSz="821530">
                    <a:defRPr sz="3000">
                      <a:solidFill>
                        <a:srgbClr val="FFFFFF"/>
                      </a:solidFill>
                      <a:latin typeface="Helvetica Neue Medium"/>
                      <a:ea typeface="Helvetica Neue Medium"/>
                      <a:cs typeface="Helvetica Neue Medium"/>
                      <a:sym typeface="Helvetica Neue Medium"/>
                    </a:defRPr>
                  </a:pPr>
                </a:p>
              </p:txBody>
            </p:sp>
          </p:grpSp>
          <p:grpSp>
            <p:nvGrpSpPr>
              <p:cNvPr id="1290" name="Group"/>
              <p:cNvGrpSpPr/>
              <p:nvPr/>
            </p:nvGrpSpPr>
            <p:grpSpPr>
              <a:xfrm>
                <a:off x="436847" y="2819070"/>
                <a:ext cx="1740333" cy="1803693"/>
                <a:chOff x="0" y="0"/>
                <a:chExt cx="1740331" cy="1803691"/>
              </a:xfrm>
            </p:grpSpPr>
            <p:sp>
              <p:nvSpPr>
                <p:cNvPr id="1270" name="Line"/>
                <p:cNvSpPr/>
                <p:nvPr/>
              </p:nvSpPr>
              <p:spPr>
                <a:xfrm>
                  <a:off x="327163" y="1477502"/>
                  <a:ext cx="1089190" cy="1"/>
                </a:xfrm>
                <a:prstGeom prst="line">
                  <a:avLst/>
                </a:prstGeom>
                <a:noFill/>
                <a:ln w="76200" cap="flat">
                  <a:solidFill>
                    <a:srgbClr val="D6D6D6"/>
                  </a:solidFill>
                  <a:prstDash val="solid"/>
                  <a:miter lim="400000"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pPr defTabSz="821530">
                    <a:defRPr sz="5000">
                      <a:solidFill>
                        <a:srgbClr val="000000"/>
                      </a:solidFill>
                      <a:latin typeface="Helvetica Light"/>
                      <a:ea typeface="Helvetica Light"/>
                      <a:cs typeface="Helvetica Light"/>
                      <a:sym typeface="Helvetica Light"/>
                    </a:defRPr>
                  </a:pPr>
                </a:p>
              </p:txBody>
            </p:sp>
            <p:sp>
              <p:nvSpPr>
                <p:cNvPr id="1271" name="Line"/>
                <p:cNvSpPr/>
                <p:nvPr/>
              </p:nvSpPr>
              <p:spPr>
                <a:xfrm flipH="1" flipV="1">
                  <a:off x="907829" y="209948"/>
                  <a:ext cx="539719" cy="1315233"/>
                </a:xfrm>
                <a:prstGeom prst="line">
                  <a:avLst/>
                </a:prstGeom>
                <a:noFill/>
                <a:ln w="88900" cap="flat">
                  <a:solidFill>
                    <a:srgbClr val="D6D6D6"/>
                  </a:solidFill>
                  <a:prstDash val="solid"/>
                  <a:miter lim="400000"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pPr defTabSz="821530">
                    <a:defRPr sz="5000">
                      <a:solidFill>
                        <a:srgbClr val="000000"/>
                      </a:solidFill>
                      <a:latin typeface="Helvetica Light"/>
                      <a:ea typeface="Helvetica Light"/>
                      <a:cs typeface="Helvetica Light"/>
                      <a:sym typeface="Helvetica Light"/>
                    </a:defRPr>
                  </a:pPr>
                </a:p>
              </p:txBody>
            </p:sp>
            <p:sp>
              <p:nvSpPr>
                <p:cNvPr id="1272" name="Line"/>
                <p:cNvSpPr/>
                <p:nvPr/>
              </p:nvSpPr>
              <p:spPr>
                <a:xfrm flipH="1" flipV="1">
                  <a:off x="848876" y="124046"/>
                  <a:ext cx="823619" cy="823620"/>
                </a:xfrm>
                <a:prstGeom prst="line">
                  <a:avLst/>
                </a:prstGeom>
                <a:noFill/>
                <a:ln w="88900" cap="flat">
                  <a:solidFill>
                    <a:srgbClr val="D6D6D6"/>
                  </a:solidFill>
                  <a:prstDash val="solid"/>
                  <a:miter lim="400000"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pPr defTabSz="821530">
                    <a:defRPr sz="5000">
                      <a:solidFill>
                        <a:srgbClr val="000000"/>
                      </a:solidFill>
                      <a:latin typeface="Helvetica Light"/>
                      <a:ea typeface="Helvetica Light"/>
                      <a:cs typeface="Helvetica Light"/>
                      <a:sym typeface="Helvetica Light"/>
                    </a:defRPr>
                  </a:pPr>
                </a:p>
              </p:txBody>
            </p:sp>
            <p:sp>
              <p:nvSpPr>
                <p:cNvPr id="1273" name="Line"/>
                <p:cNvSpPr/>
                <p:nvPr/>
              </p:nvSpPr>
              <p:spPr>
                <a:xfrm flipV="1">
                  <a:off x="843309" y="172367"/>
                  <a:ext cx="30318" cy="1524836"/>
                </a:xfrm>
                <a:prstGeom prst="line">
                  <a:avLst/>
                </a:prstGeom>
                <a:noFill/>
                <a:ln w="88900" cap="flat">
                  <a:solidFill>
                    <a:srgbClr val="D6D6D6"/>
                  </a:solidFill>
                  <a:prstDash val="solid"/>
                  <a:miter lim="400000"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pPr defTabSz="821530">
                    <a:defRPr sz="5000">
                      <a:solidFill>
                        <a:srgbClr val="000000"/>
                      </a:solidFill>
                      <a:latin typeface="Helvetica Light"/>
                      <a:ea typeface="Helvetica Light"/>
                      <a:cs typeface="Helvetica Light"/>
                      <a:sym typeface="Helvetica Light"/>
                    </a:defRPr>
                  </a:pPr>
                </a:p>
              </p:txBody>
            </p:sp>
            <p:sp>
              <p:nvSpPr>
                <p:cNvPr id="1274" name="Line"/>
                <p:cNvSpPr/>
                <p:nvPr/>
              </p:nvSpPr>
              <p:spPr>
                <a:xfrm flipH="1" flipV="1">
                  <a:off x="937514" y="164325"/>
                  <a:ext cx="437448" cy="198786"/>
                </a:xfrm>
                <a:prstGeom prst="line">
                  <a:avLst/>
                </a:prstGeom>
                <a:noFill/>
                <a:ln w="88900" cap="flat">
                  <a:solidFill>
                    <a:srgbClr val="D6D6D6"/>
                  </a:solidFill>
                  <a:prstDash val="solid"/>
                  <a:miter lim="400000"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pPr defTabSz="821530">
                    <a:defRPr sz="5000">
                      <a:solidFill>
                        <a:srgbClr val="000000"/>
                      </a:solidFill>
                      <a:latin typeface="Helvetica Light"/>
                      <a:ea typeface="Helvetica Light"/>
                      <a:cs typeface="Helvetica Light"/>
                      <a:sym typeface="Helvetica Light"/>
                    </a:defRPr>
                  </a:pPr>
                </a:p>
              </p:txBody>
            </p:sp>
            <p:sp>
              <p:nvSpPr>
                <p:cNvPr id="1275" name="Line"/>
                <p:cNvSpPr/>
                <p:nvPr/>
              </p:nvSpPr>
              <p:spPr>
                <a:xfrm flipH="1">
                  <a:off x="879405" y="968870"/>
                  <a:ext cx="762561" cy="708179"/>
                </a:xfrm>
                <a:prstGeom prst="line">
                  <a:avLst/>
                </a:prstGeom>
                <a:noFill/>
                <a:ln w="88900" cap="flat">
                  <a:solidFill>
                    <a:srgbClr val="D6D6D6"/>
                  </a:solidFill>
                  <a:prstDash val="solid"/>
                  <a:miter lim="400000"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pPr defTabSz="821530">
                    <a:defRPr sz="5000">
                      <a:solidFill>
                        <a:srgbClr val="000000"/>
                      </a:solidFill>
                      <a:latin typeface="Helvetica Light"/>
                      <a:ea typeface="Helvetica Light"/>
                      <a:cs typeface="Helvetica Light"/>
                      <a:sym typeface="Helvetica Light"/>
                    </a:defRPr>
                  </a:pPr>
                </a:p>
              </p:txBody>
            </p:sp>
            <p:sp>
              <p:nvSpPr>
                <p:cNvPr id="1276" name="Line"/>
                <p:cNvSpPr/>
                <p:nvPr/>
              </p:nvSpPr>
              <p:spPr>
                <a:xfrm flipH="1">
                  <a:off x="869889" y="403123"/>
                  <a:ext cx="548284" cy="1256864"/>
                </a:xfrm>
                <a:prstGeom prst="line">
                  <a:avLst/>
                </a:prstGeom>
                <a:noFill/>
                <a:ln w="88900" cap="flat">
                  <a:solidFill>
                    <a:srgbClr val="D6D6D6"/>
                  </a:solidFill>
                  <a:prstDash val="solid"/>
                  <a:miter lim="400000"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pPr defTabSz="821530">
                    <a:defRPr sz="5000">
                      <a:solidFill>
                        <a:srgbClr val="000000"/>
                      </a:solidFill>
                      <a:latin typeface="Helvetica Light"/>
                      <a:ea typeface="Helvetica Light"/>
                      <a:cs typeface="Helvetica Light"/>
                      <a:sym typeface="Helvetica Light"/>
                    </a:defRPr>
                  </a:pPr>
                </a:p>
              </p:txBody>
            </p:sp>
            <p:sp>
              <p:nvSpPr>
                <p:cNvPr id="1277" name="Line"/>
                <p:cNvSpPr/>
                <p:nvPr/>
              </p:nvSpPr>
              <p:spPr>
                <a:xfrm flipV="1">
                  <a:off x="106460" y="124046"/>
                  <a:ext cx="797039" cy="823619"/>
                </a:xfrm>
                <a:prstGeom prst="line">
                  <a:avLst/>
                </a:prstGeom>
                <a:noFill/>
                <a:ln w="88900" cap="flat">
                  <a:solidFill>
                    <a:srgbClr val="D6D6D6"/>
                  </a:solidFill>
                  <a:prstDash val="solid"/>
                  <a:miter lim="400000"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pPr defTabSz="821530">
                    <a:defRPr sz="5000">
                      <a:solidFill>
                        <a:srgbClr val="000000"/>
                      </a:solidFill>
                      <a:latin typeface="Helvetica Light"/>
                      <a:ea typeface="Helvetica Light"/>
                      <a:cs typeface="Helvetica Light"/>
                      <a:sym typeface="Helvetica Light"/>
                    </a:defRPr>
                  </a:pPr>
                </a:p>
              </p:txBody>
            </p:sp>
            <p:sp>
              <p:nvSpPr>
                <p:cNvPr id="1278" name="Line"/>
                <p:cNvSpPr/>
                <p:nvPr/>
              </p:nvSpPr>
              <p:spPr>
                <a:xfrm flipV="1">
                  <a:off x="334882" y="223069"/>
                  <a:ext cx="519853" cy="1241297"/>
                </a:xfrm>
                <a:prstGeom prst="line">
                  <a:avLst/>
                </a:prstGeom>
                <a:noFill/>
                <a:ln w="88900" cap="flat">
                  <a:solidFill>
                    <a:srgbClr val="D6D6D6"/>
                  </a:solidFill>
                  <a:prstDash val="solid"/>
                  <a:miter lim="400000"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pPr defTabSz="821530">
                    <a:defRPr sz="5000">
                      <a:solidFill>
                        <a:srgbClr val="000000"/>
                      </a:solidFill>
                      <a:latin typeface="Helvetica Light"/>
                      <a:ea typeface="Helvetica Light"/>
                      <a:cs typeface="Helvetica Light"/>
                      <a:sym typeface="Helvetica Light"/>
                    </a:defRPr>
                  </a:pPr>
                </a:p>
              </p:txBody>
            </p:sp>
            <p:sp>
              <p:nvSpPr>
                <p:cNvPr id="1279" name="Line"/>
                <p:cNvSpPr/>
                <p:nvPr/>
              </p:nvSpPr>
              <p:spPr>
                <a:xfrm flipH="1">
                  <a:off x="106506" y="390612"/>
                  <a:ext cx="222475" cy="555175"/>
                </a:xfrm>
                <a:prstGeom prst="line">
                  <a:avLst/>
                </a:prstGeom>
                <a:noFill/>
                <a:ln w="88900" cap="flat">
                  <a:solidFill>
                    <a:srgbClr val="D6D6D6"/>
                  </a:solidFill>
                  <a:prstDash val="solid"/>
                  <a:miter lim="400000"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pPr defTabSz="821530">
                    <a:defRPr sz="5000">
                      <a:solidFill>
                        <a:srgbClr val="000000"/>
                      </a:solidFill>
                      <a:latin typeface="Helvetica Light"/>
                      <a:ea typeface="Helvetica Light"/>
                      <a:cs typeface="Helvetica Light"/>
                      <a:sym typeface="Helvetica Light"/>
                    </a:defRPr>
                  </a:pPr>
                </a:p>
              </p:txBody>
            </p:sp>
            <p:sp>
              <p:nvSpPr>
                <p:cNvPr id="1280" name="Line"/>
                <p:cNvSpPr/>
                <p:nvPr/>
              </p:nvSpPr>
              <p:spPr>
                <a:xfrm flipV="1">
                  <a:off x="316699" y="142869"/>
                  <a:ext cx="577937" cy="241699"/>
                </a:xfrm>
                <a:prstGeom prst="line">
                  <a:avLst/>
                </a:prstGeom>
                <a:noFill/>
                <a:ln w="88900" cap="flat">
                  <a:solidFill>
                    <a:srgbClr val="D6D6D6"/>
                  </a:solidFill>
                  <a:prstDash val="solid"/>
                  <a:miter lim="400000"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pPr defTabSz="821530">
                    <a:defRPr sz="5000">
                      <a:solidFill>
                        <a:srgbClr val="000000"/>
                      </a:solidFill>
                      <a:latin typeface="Helvetica Light"/>
                      <a:ea typeface="Helvetica Light"/>
                      <a:cs typeface="Helvetica Light"/>
                      <a:sym typeface="Helvetica Light"/>
                    </a:defRPr>
                  </a:pPr>
                </a:p>
              </p:txBody>
            </p:sp>
            <p:sp>
              <p:nvSpPr>
                <p:cNvPr id="1281" name="Line"/>
                <p:cNvSpPr/>
                <p:nvPr/>
              </p:nvSpPr>
              <p:spPr>
                <a:xfrm flipV="1">
                  <a:off x="324406" y="397887"/>
                  <a:ext cx="1" cy="1073796"/>
                </a:xfrm>
                <a:prstGeom prst="line">
                  <a:avLst/>
                </a:prstGeom>
                <a:noFill/>
                <a:ln w="88900" cap="flat">
                  <a:solidFill>
                    <a:srgbClr val="D6D6D6"/>
                  </a:solidFill>
                  <a:prstDash val="solid"/>
                  <a:miter lim="400000"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pPr defTabSz="821530">
                    <a:defRPr sz="5000">
                      <a:solidFill>
                        <a:srgbClr val="000000"/>
                      </a:solidFill>
                      <a:latin typeface="Helvetica Light"/>
                      <a:ea typeface="Helvetica Light"/>
                      <a:cs typeface="Helvetica Light"/>
                      <a:sym typeface="Helvetica Light"/>
                    </a:defRPr>
                  </a:pPr>
                </a:p>
              </p:txBody>
            </p:sp>
            <p:sp>
              <p:nvSpPr>
                <p:cNvPr id="1282" name="Circle"/>
                <p:cNvSpPr/>
                <p:nvPr/>
              </p:nvSpPr>
              <p:spPr>
                <a:xfrm>
                  <a:off x="718774" y="0"/>
                  <a:ext cx="305968" cy="305967"/>
                </a:xfrm>
                <a:prstGeom prst="ellipse">
                  <a:avLst/>
                </a:prstGeom>
                <a:solidFill>
                  <a:srgbClr val="375D7E"/>
                </a:solidFill>
                <a:ln w="38100" cap="flat">
                  <a:solidFill>
                    <a:srgbClr val="FFFFFF"/>
                  </a:solidFill>
                  <a:prstDash val="solid"/>
                  <a:miter lim="400000"/>
                </a:ln>
                <a:effectLst/>
              </p:spPr>
              <p:txBody>
                <a:bodyPr wrap="square" lIns="71436" tIns="71436" rIns="71436" bIns="71436" numCol="1" anchor="ctr">
                  <a:noAutofit/>
                </a:bodyPr>
                <a:lstStyle/>
                <a:p>
                  <a:pPr defTabSz="821530">
                    <a:defRPr sz="3000">
                      <a:solidFill>
                        <a:srgbClr val="FFFFFF"/>
                      </a:solidFill>
                      <a:latin typeface="Helvetica Neue Medium"/>
                      <a:ea typeface="Helvetica Neue Medium"/>
                      <a:cs typeface="Helvetica Neue Medium"/>
                      <a:sym typeface="Helvetica Neue Medium"/>
                    </a:defRPr>
                  </a:pPr>
                </a:p>
              </p:txBody>
            </p:sp>
            <p:sp>
              <p:nvSpPr>
                <p:cNvPr id="1283" name="Circle"/>
                <p:cNvSpPr/>
                <p:nvPr/>
              </p:nvSpPr>
              <p:spPr>
                <a:xfrm>
                  <a:off x="233442" y="309272"/>
                  <a:ext cx="181929" cy="181928"/>
                </a:xfrm>
                <a:prstGeom prst="ellipse">
                  <a:avLst/>
                </a:prstGeom>
                <a:solidFill>
                  <a:srgbClr val="375D7E"/>
                </a:solidFill>
                <a:ln w="38100" cap="flat">
                  <a:solidFill>
                    <a:srgbClr val="FFFFFF"/>
                  </a:solidFill>
                  <a:prstDash val="solid"/>
                  <a:miter lim="400000"/>
                </a:ln>
                <a:effectLst/>
              </p:spPr>
              <p:txBody>
                <a:bodyPr wrap="square" lIns="71436" tIns="71436" rIns="71436" bIns="71436" numCol="1" anchor="ctr">
                  <a:noAutofit/>
                </a:bodyPr>
                <a:lstStyle/>
                <a:p>
                  <a:pPr defTabSz="821530">
                    <a:defRPr sz="3000">
                      <a:solidFill>
                        <a:srgbClr val="FFFFFF"/>
                      </a:solidFill>
                      <a:latin typeface="Helvetica Neue Medium"/>
                      <a:ea typeface="Helvetica Neue Medium"/>
                      <a:cs typeface="Helvetica Neue Medium"/>
                      <a:sym typeface="Helvetica Neue Medium"/>
                    </a:defRPr>
                  </a:pPr>
                </a:p>
              </p:txBody>
            </p:sp>
            <p:sp>
              <p:nvSpPr>
                <p:cNvPr id="1284" name="Circle"/>
                <p:cNvSpPr/>
                <p:nvPr/>
              </p:nvSpPr>
              <p:spPr>
                <a:xfrm>
                  <a:off x="0" y="843302"/>
                  <a:ext cx="208507" cy="208509"/>
                </a:xfrm>
                <a:prstGeom prst="ellipse">
                  <a:avLst/>
                </a:prstGeom>
                <a:solidFill>
                  <a:srgbClr val="375D7E"/>
                </a:solidFill>
                <a:ln w="38100" cap="flat">
                  <a:solidFill>
                    <a:srgbClr val="FFFFFF"/>
                  </a:solidFill>
                  <a:prstDash val="solid"/>
                  <a:miter lim="400000"/>
                </a:ln>
                <a:effectLst/>
              </p:spPr>
              <p:txBody>
                <a:bodyPr wrap="square" lIns="71436" tIns="71436" rIns="71436" bIns="71436" numCol="1" anchor="ctr">
                  <a:noAutofit/>
                </a:bodyPr>
                <a:lstStyle/>
                <a:p>
                  <a:pPr defTabSz="821530">
                    <a:defRPr sz="3000">
                      <a:solidFill>
                        <a:srgbClr val="FFFFFF"/>
                      </a:solidFill>
                      <a:latin typeface="Helvetica Neue Medium"/>
                      <a:ea typeface="Helvetica Neue Medium"/>
                      <a:cs typeface="Helvetica Neue Medium"/>
                      <a:sym typeface="Helvetica Neue Medium"/>
                    </a:defRPr>
                  </a:pPr>
                </a:p>
              </p:txBody>
            </p:sp>
            <p:sp>
              <p:nvSpPr>
                <p:cNvPr id="1285" name="Circle"/>
                <p:cNvSpPr/>
                <p:nvPr/>
              </p:nvSpPr>
              <p:spPr>
                <a:xfrm>
                  <a:off x="230407" y="1386538"/>
                  <a:ext cx="181929" cy="181929"/>
                </a:xfrm>
                <a:prstGeom prst="ellipse">
                  <a:avLst/>
                </a:prstGeom>
                <a:solidFill>
                  <a:srgbClr val="375D7E"/>
                </a:solidFill>
                <a:ln w="38100" cap="flat">
                  <a:solidFill>
                    <a:srgbClr val="FFFFFF"/>
                  </a:solidFill>
                  <a:prstDash val="solid"/>
                  <a:miter lim="400000"/>
                </a:ln>
                <a:effectLst/>
              </p:spPr>
              <p:txBody>
                <a:bodyPr wrap="square" lIns="71436" tIns="71436" rIns="71436" bIns="71436" numCol="1" anchor="ctr">
                  <a:noAutofit/>
                </a:bodyPr>
                <a:lstStyle/>
                <a:p>
                  <a:pPr defTabSz="821530">
                    <a:defRPr sz="3000">
                      <a:solidFill>
                        <a:srgbClr val="FFFFFF"/>
                      </a:solidFill>
                      <a:latin typeface="Helvetica Neue Medium"/>
                      <a:ea typeface="Helvetica Neue Medium"/>
                      <a:cs typeface="Helvetica Neue Medium"/>
                      <a:sym typeface="Helvetica Neue Medium"/>
                    </a:defRPr>
                  </a:pPr>
                </a:p>
              </p:txBody>
            </p:sp>
            <p:sp>
              <p:nvSpPr>
                <p:cNvPr id="1286" name="Circle"/>
                <p:cNvSpPr/>
                <p:nvPr/>
              </p:nvSpPr>
              <p:spPr>
                <a:xfrm rot="10800000">
                  <a:off x="1347100" y="324777"/>
                  <a:ext cx="150919" cy="150919"/>
                </a:xfrm>
                <a:prstGeom prst="ellipse">
                  <a:avLst/>
                </a:prstGeom>
                <a:solidFill>
                  <a:srgbClr val="375D7E"/>
                </a:solidFill>
                <a:ln w="38100" cap="flat">
                  <a:solidFill>
                    <a:srgbClr val="FFFFFF"/>
                  </a:solidFill>
                  <a:prstDash val="solid"/>
                  <a:miter lim="400000"/>
                </a:ln>
                <a:effectLst/>
              </p:spPr>
              <p:txBody>
                <a:bodyPr wrap="square" lIns="71436" tIns="71436" rIns="71436" bIns="71436" numCol="1" anchor="ctr">
                  <a:noAutofit/>
                </a:bodyPr>
                <a:lstStyle/>
                <a:p>
                  <a:pPr defTabSz="821530">
                    <a:defRPr sz="3000">
                      <a:solidFill>
                        <a:srgbClr val="FFFFFF"/>
                      </a:solidFill>
                      <a:latin typeface="Helvetica Neue Medium"/>
                      <a:ea typeface="Helvetica Neue Medium"/>
                      <a:cs typeface="Helvetica Neue Medium"/>
                      <a:sym typeface="Helvetica Neue Medium"/>
                    </a:defRPr>
                  </a:pPr>
                </a:p>
              </p:txBody>
            </p:sp>
            <p:sp>
              <p:nvSpPr>
                <p:cNvPr id="1287" name="Circle"/>
                <p:cNvSpPr/>
                <p:nvPr/>
              </p:nvSpPr>
              <p:spPr>
                <a:xfrm rot="10800000">
                  <a:off x="1589414" y="881168"/>
                  <a:ext cx="150918" cy="150920"/>
                </a:xfrm>
                <a:prstGeom prst="ellipse">
                  <a:avLst/>
                </a:prstGeom>
                <a:solidFill>
                  <a:srgbClr val="375D7E"/>
                </a:solidFill>
                <a:ln w="38100" cap="flat">
                  <a:solidFill>
                    <a:srgbClr val="FFFFFF"/>
                  </a:solidFill>
                  <a:prstDash val="solid"/>
                  <a:miter lim="400000"/>
                </a:ln>
                <a:effectLst/>
              </p:spPr>
              <p:txBody>
                <a:bodyPr wrap="square" lIns="71436" tIns="71436" rIns="71436" bIns="71436" numCol="1" anchor="ctr">
                  <a:noAutofit/>
                </a:bodyPr>
                <a:lstStyle/>
                <a:p>
                  <a:pPr defTabSz="821530">
                    <a:defRPr sz="3000">
                      <a:solidFill>
                        <a:srgbClr val="FFFFFF"/>
                      </a:solidFill>
                      <a:latin typeface="Helvetica Neue Medium"/>
                      <a:ea typeface="Helvetica Neue Medium"/>
                      <a:cs typeface="Helvetica Neue Medium"/>
                      <a:sym typeface="Helvetica Neue Medium"/>
                    </a:defRPr>
                  </a:pPr>
                </a:p>
              </p:txBody>
            </p:sp>
            <p:sp>
              <p:nvSpPr>
                <p:cNvPr id="1288" name="Circle"/>
                <p:cNvSpPr/>
                <p:nvPr/>
              </p:nvSpPr>
              <p:spPr>
                <a:xfrm rot="10800000">
                  <a:off x="1348900" y="1418124"/>
                  <a:ext cx="150919" cy="150919"/>
                </a:xfrm>
                <a:prstGeom prst="ellipse">
                  <a:avLst/>
                </a:prstGeom>
                <a:solidFill>
                  <a:srgbClr val="375D7E"/>
                </a:solidFill>
                <a:ln w="38100" cap="flat">
                  <a:solidFill>
                    <a:srgbClr val="FFFFFF"/>
                  </a:solidFill>
                  <a:prstDash val="solid"/>
                  <a:miter lim="400000"/>
                </a:ln>
                <a:effectLst/>
              </p:spPr>
              <p:txBody>
                <a:bodyPr wrap="square" lIns="71436" tIns="71436" rIns="71436" bIns="71436" numCol="1" anchor="ctr">
                  <a:noAutofit/>
                </a:bodyPr>
                <a:lstStyle/>
                <a:p>
                  <a:pPr defTabSz="821530">
                    <a:defRPr sz="3000">
                      <a:solidFill>
                        <a:srgbClr val="FFFFFF"/>
                      </a:solidFill>
                      <a:latin typeface="Helvetica Neue Medium"/>
                      <a:ea typeface="Helvetica Neue Medium"/>
                      <a:cs typeface="Helvetica Neue Medium"/>
                      <a:sym typeface="Helvetica Neue Medium"/>
                    </a:defRPr>
                  </a:pPr>
                </a:p>
              </p:txBody>
            </p:sp>
            <p:sp>
              <p:nvSpPr>
                <p:cNvPr id="1289" name="Circle"/>
                <p:cNvSpPr/>
                <p:nvPr/>
              </p:nvSpPr>
              <p:spPr>
                <a:xfrm rot="10800000">
                  <a:off x="752279" y="1621764"/>
                  <a:ext cx="181929" cy="181928"/>
                </a:xfrm>
                <a:prstGeom prst="ellipse">
                  <a:avLst/>
                </a:prstGeom>
                <a:solidFill>
                  <a:srgbClr val="375D7E"/>
                </a:solidFill>
                <a:ln w="38100" cap="flat">
                  <a:solidFill>
                    <a:srgbClr val="FFFFFF"/>
                  </a:solidFill>
                  <a:prstDash val="solid"/>
                  <a:miter lim="400000"/>
                </a:ln>
                <a:effectLst/>
              </p:spPr>
              <p:txBody>
                <a:bodyPr wrap="square" lIns="71436" tIns="71436" rIns="71436" bIns="71436" numCol="1" anchor="ctr">
                  <a:noAutofit/>
                </a:bodyPr>
                <a:lstStyle/>
                <a:p>
                  <a:pPr defTabSz="821530">
                    <a:defRPr sz="3000">
                      <a:solidFill>
                        <a:srgbClr val="FFFFFF"/>
                      </a:solidFill>
                      <a:latin typeface="Helvetica Neue Medium"/>
                      <a:ea typeface="Helvetica Neue Medium"/>
                      <a:cs typeface="Helvetica Neue Medium"/>
                      <a:sym typeface="Helvetica Neue Medium"/>
                    </a:defRPr>
                  </a:pPr>
                </a:p>
              </p:txBody>
            </p:sp>
          </p:grpSp>
          <p:grpSp>
            <p:nvGrpSpPr>
              <p:cNvPr id="1311" name="Group"/>
              <p:cNvGrpSpPr/>
              <p:nvPr/>
            </p:nvGrpSpPr>
            <p:grpSpPr>
              <a:xfrm>
                <a:off x="6535100" y="730374"/>
                <a:ext cx="1740333" cy="1803692"/>
                <a:chOff x="0" y="0"/>
                <a:chExt cx="1740331" cy="1803691"/>
              </a:xfrm>
            </p:grpSpPr>
            <p:sp>
              <p:nvSpPr>
                <p:cNvPr id="1291" name="Line"/>
                <p:cNvSpPr/>
                <p:nvPr/>
              </p:nvSpPr>
              <p:spPr>
                <a:xfrm>
                  <a:off x="327163" y="1477502"/>
                  <a:ext cx="1089190" cy="1"/>
                </a:xfrm>
                <a:prstGeom prst="line">
                  <a:avLst/>
                </a:prstGeom>
                <a:noFill/>
                <a:ln w="76200" cap="flat">
                  <a:solidFill>
                    <a:srgbClr val="D6D6D6"/>
                  </a:solidFill>
                  <a:prstDash val="solid"/>
                  <a:miter lim="400000"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pPr defTabSz="821530">
                    <a:defRPr sz="5000">
                      <a:solidFill>
                        <a:srgbClr val="000000"/>
                      </a:solidFill>
                      <a:latin typeface="Helvetica Light"/>
                      <a:ea typeface="Helvetica Light"/>
                      <a:cs typeface="Helvetica Light"/>
                      <a:sym typeface="Helvetica Light"/>
                    </a:defRPr>
                  </a:pPr>
                </a:p>
              </p:txBody>
            </p:sp>
            <p:sp>
              <p:nvSpPr>
                <p:cNvPr id="1292" name="Line"/>
                <p:cNvSpPr/>
                <p:nvPr/>
              </p:nvSpPr>
              <p:spPr>
                <a:xfrm flipH="1" flipV="1">
                  <a:off x="907829" y="209948"/>
                  <a:ext cx="539719" cy="1315233"/>
                </a:xfrm>
                <a:prstGeom prst="line">
                  <a:avLst/>
                </a:prstGeom>
                <a:noFill/>
                <a:ln w="88900" cap="flat">
                  <a:solidFill>
                    <a:srgbClr val="D6D6D6"/>
                  </a:solidFill>
                  <a:prstDash val="solid"/>
                  <a:miter lim="400000"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pPr defTabSz="821530">
                    <a:defRPr sz="5000">
                      <a:solidFill>
                        <a:srgbClr val="000000"/>
                      </a:solidFill>
                      <a:latin typeface="Helvetica Light"/>
                      <a:ea typeface="Helvetica Light"/>
                      <a:cs typeface="Helvetica Light"/>
                      <a:sym typeface="Helvetica Light"/>
                    </a:defRPr>
                  </a:pPr>
                </a:p>
              </p:txBody>
            </p:sp>
            <p:sp>
              <p:nvSpPr>
                <p:cNvPr id="1293" name="Line"/>
                <p:cNvSpPr/>
                <p:nvPr/>
              </p:nvSpPr>
              <p:spPr>
                <a:xfrm flipH="1" flipV="1">
                  <a:off x="848876" y="124046"/>
                  <a:ext cx="823619" cy="823620"/>
                </a:xfrm>
                <a:prstGeom prst="line">
                  <a:avLst/>
                </a:prstGeom>
                <a:noFill/>
                <a:ln w="88900" cap="flat">
                  <a:solidFill>
                    <a:srgbClr val="D6D6D6"/>
                  </a:solidFill>
                  <a:prstDash val="solid"/>
                  <a:miter lim="400000"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pPr defTabSz="821530">
                    <a:defRPr sz="5000">
                      <a:solidFill>
                        <a:srgbClr val="000000"/>
                      </a:solidFill>
                      <a:latin typeface="Helvetica Light"/>
                      <a:ea typeface="Helvetica Light"/>
                      <a:cs typeface="Helvetica Light"/>
                      <a:sym typeface="Helvetica Light"/>
                    </a:defRPr>
                  </a:pPr>
                </a:p>
              </p:txBody>
            </p:sp>
            <p:sp>
              <p:nvSpPr>
                <p:cNvPr id="1294" name="Line"/>
                <p:cNvSpPr/>
                <p:nvPr/>
              </p:nvSpPr>
              <p:spPr>
                <a:xfrm flipV="1">
                  <a:off x="843309" y="172367"/>
                  <a:ext cx="30318" cy="1524836"/>
                </a:xfrm>
                <a:prstGeom prst="line">
                  <a:avLst/>
                </a:prstGeom>
                <a:noFill/>
                <a:ln w="88900" cap="flat">
                  <a:solidFill>
                    <a:srgbClr val="D6D6D6"/>
                  </a:solidFill>
                  <a:prstDash val="solid"/>
                  <a:miter lim="400000"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pPr defTabSz="821530">
                    <a:defRPr sz="5000">
                      <a:solidFill>
                        <a:srgbClr val="000000"/>
                      </a:solidFill>
                      <a:latin typeface="Helvetica Light"/>
                      <a:ea typeface="Helvetica Light"/>
                      <a:cs typeface="Helvetica Light"/>
                      <a:sym typeface="Helvetica Light"/>
                    </a:defRPr>
                  </a:pPr>
                </a:p>
              </p:txBody>
            </p:sp>
            <p:sp>
              <p:nvSpPr>
                <p:cNvPr id="1295" name="Line"/>
                <p:cNvSpPr/>
                <p:nvPr/>
              </p:nvSpPr>
              <p:spPr>
                <a:xfrm flipH="1" flipV="1">
                  <a:off x="937514" y="164325"/>
                  <a:ext cx="437448" cy="198786"/>
                </a:xfrm>
                <a:prstGeom prst="line">
                  <a:avLst/>
                </a:prstGeom>
                <a:noFill/>
                <a:ln w="88900" cap="flat">
                  <a:solidFill>
                    <a:srgbClr val="D6D6D6"/>
                  </a:solidFill>
                  <a:prstDash val="solid"/>
                  <a:miter lim="400000"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pPr defTabSz="821530">
                    <a:defRPr sz="5000">
                      <a:solidFill>
                        <a:srgbClr val="000000"/>
                      </a:solidFill>
                      <a:latin typeface="Helvetica Light"/>
                      <a:ea typeface="Helvetica Light"/>
                      <a:cs typeface="Helvetica Light"/>
                      <a:sym typeface="Helvetica Light"/>
                    </a:defRPr>
                  </a:pPr>
                </a:p>
              </p:txBody>
            </p:sp>
            <p:sp>
              <p:nvSpPr>
                <p:cNvPr id="1296" name="Line"/>
                <p:cNvSpPr/>
                <p:nvPr/>
              </p:nvSpPr>
              <p:spPr>
                <a:xfrm flipH="1">
                  <a:off x="879405" y="968870"/>
                  <a:ext cx="762561" cy="708179"/>
                </a:xfrm>
                <a:prstGeom prst="line">
                  <a:avLst/>
                </a:prstGeom>
                <a:noFill/>
                <a:ln w="88900" cap="flat">
                  <a:solidFill>
                    <a:srgbClr val="D6D6D6"/>
                  </a:solidFill>
                  <a:prstDash val="solid"/>
                  <a:miter lim="400000"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pPr defTabSz="821530">
                    <a:defRPr sz="5000">
                      <a:solidFill>
                        <a:srgbClr val="000000"/>
                      </a:solidFill>
                      <a:latin typeface="Helvetica Light"/>
                      <a:ea typeface="Helvetica Light"/>
                      <a:cs typeface="Helvetica Light"/>
                      <a:sym typeface="Helvetica Light"/>
                    </a:defRPr>
                  </a:pPr>
                </a:p>
              </p:txBody>
            </p:sp>
            <p:sp>
              <p:nvSpPr>
                <p:cNvPr id="1297" name="Line"/>
                <p:cNvSpPr/>
                <p:nvPr/>
              </p:nvSpPr>
              <p:spPr>
                <a:xfrm flipH="1">
                  <a:off x="869889" y="403123"/>
                  <a:ext cx="548284" cy="1256864"/>
                </a:xfrm>
                <a:prstGeom prst="line">
                  <a:avLst/>
                </a:prstGeom>
                <a:noFill/>
                <a:ln w="88900" cap="flat">
                  <a:solidFill>
                    <a:srgbClr val="D6D6D6"/>
                  </a:solidFill>
                  <a:prstDash val="solid"/>
                  <a:miter lim="400000"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pPr defTabSz="821530">
                    <a:defRPr sz="5000">
                      <a:solidFill>
                        <a:srgbClr val="000000"/>
                      </a:solidFill>
                      <a:latin typeface="Helvetica Light"/>
                      <a:ea typeface="Helvetica Light"/>
                      <a:cs typeface="Helvetica Light"/>
                      <a:sym typeface="Helvetica Light"/>
                    </a:defRPr>
                  </a:pPr>
                </a:p>
              </p:txBody>
            </p:sp>
            <p:sp>
              <p:nvSpPr>
                <p:cNvPr id="1298" name="Line"/>
                <p:cNvSpPr/>
                <p:nvPr/>
              </p:nvSpPr>
              <p:spPr>
                <a:xfrm flipV="1">
                  <a:off x="106460" y="124046"/>
                  <a:ext cx="797039" cy="823619"/>
                </a:xfrm>
                <a:prstGeom prst="line">
                  <a:avLst/>
                </a:prstGeom>
                <a:noFill/>
                <a:ln w="88900" cap="flat">
                  <a:solidFill>
                    <a:srgbClr val="D6D6D6"/>
                  </a:solidFill>
                  <a:prstDash val="solid"/>
                  <a:miter lim="400000"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pPr defTabSz="821530">
                    <a:defRPr sz="5000">
                      <a:solidFill>
                        <a:srgbClr val="000000"/>
                      </a:solidFill>
                      <a:latin typeface="Helvetica Light"/>
                      <a:ea typeface="Helvetica Light"/>
                      <a:cs typeface="Helvetica Light"/>
                      <a:sym typeface="Helvetica Light"/>
                    </a:defRPr>
                  </a:pPr>
                </a:p>
              </p:txBody>
            </p:sp>
            <p:sp>
              <p:nvSpPr>
                <p:cNvPr id="1299" name="Line"/>
                <p:cNvSpPr/>
                <p:nvPr/>
              </p:nvSpPr>
              <p:spPr>
                <a:xfrm flipV="1">
                  <a:off x="334882" y="223069"/>
                  <a:ext cx="519853" cy="1241297"/>
                </a:xfrm>
                <a:prstGeom prst="line">
                  <a:avLst/>
                </a:prstGeom>
                <a:noFill/>
                <a:ln w="88900" cap="flat">
                  <a:solidFill>
                    <a:srgbClr val="D6D6D6"/>
                  </a:solidFill>
                  <a:prstDash val="solid"/>
                  <a:miter lim="400000"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pPr defTabSz="821530">
                    <a:defRPr sz="5000">
                      <a:solidFill>
                        <a:srgbClr val="000000"/>
                      </a:solidFill>
                      <a:latin typeface="Helvetica Light"/>
                      <a:ea typeface="Helvetica Light"/>
                      <a:cs typeface="Helvetica Light"/>
                      <a:sym typeface="Helvetica Light"/>
                    </a:defRPr>
                  </a:pPr>
                </a:p>
              </p:txBody>
            </p:sp>
            <p:sp>
              <p:nvSpPr>
                <p:cNvPr id="1300" name="Line"/>
                <p:cNvSpPr/>
                <p:nvPr/>
              </p:nvSpPr>
              <p:spPr>
                <a:xfrm flipH="1">
                  <a:off x="106506" y="390612"/>
                  <a:ext cx="222475" cy="555175"/>
                </a:xfrm>
                <a:prstGeom prst="line">
                  <a:avLst/>
                </a:prstGeom>
                <a:noFill/>
                <a:ln w="88900" cap="flat">
                  <a:solidFill>
                    <a:srgbClr val="D6D6D6"/>
                  </a:solidFill>
                  <a:prstDash val="solid"/>
                  <a:miter lim="400000"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pPr defTabSz="821530">
                    <a:defRPr sz="5000">
                      <a:solidFill>
                        <a:srgbClr val="000000"/>
                      </a:solidFill>
                      <a:latin typeface="Helvetica Light"/>
                      <a:ea typeface="Helvetica Light"/>
                      <a:cs typeface="Helvetica Light"/>
                      <a:sym typeface="Helvetica Light"/>
                    </a:defRPr>
                  </a:pPr>
                </a:p>
              </p:txBody>
            </p:sp>
            <p:sp>
              <p:nvSpPr>
                <p:cNvPr id="1301" name="Line"/>
                <p:cNvSpPr/>
                <p:nvPr/>
              </p:nvSpPr>
              <p:spPr>
                <a:xfrm flipV="1">
                  <a:off x="316699" y="142869"/>
                  <a:ext cx="577937" cy="241699"/>
                </a:xfrm>
                <a:prstGeom prst="line">
                  <a:avLst/>
                </a:prstGeom>
                <a:noFill/>
                <a:ln w="88900" cap="flat">
                  <a:solidFill>
                    <a:srgbClr val="D6D6D6"/>
                  </a:solidFill>
                  <a:prstDash val="solid"/>
                  <a:miter lim="400000"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pPr defTabSz="821530">
                    <a:defRPr sz="5000">
                      <a:solidFill>
                        <a:srgbClr val="000000"/>
                      </a:solidFill>
                      <a:latin typeface="Helvetica Light"/>
                      <a:ea typeface="Helvetica Light"/>
                      <a:cs typeface="Helvetica Light"/>
                      <a:sym typeface="Helvetica Light"/>
                    </a:defRPr>
                  </a:pPr>
                </a:p>
              </p:txBody>
            </p:sp>
            <p:sp>
              <p:nvSpPr>
                <p:cNvPr id="1302" name="Line"/>
                <p:cNvSpPr/>
                <p:nvPr/>
              </p:nvSpPr>
              <p:spPr>
                <a:xfrm flipV="1">
                  <a:off x="324406" y="397887"/>
                  <a:ext cx="1" cy="1073796"/>
                </a:xfrm>
                <a:prstGeom prst="line">
                  <a:avLst/>
                </a:prstGeom>
                <a:noFill/>
                <a:ln w="88900" cap="flat">
                  <a:solidFill>
                    <a:srgbClr val="D6D6D6"/>
                  </a:solidFill>
                  <a:prstDash val="solid"/>
                  <a:miter lim="400000"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pPr defTabSz="821530">
                    <a:defRPr sz="5000">
                      <a:solidFill>
                        <a:srgbClr val="000000"/>
                      </a:solidFill>
                      <a:latin typeface="Helvetica Light"/>
                      <a:ea typeface="Helvetica Light"/>
                      <a:cs typeface="Helvetica Light"/>
                      <a:sym typeface="Helvetica Light"/>
                    </a:defRPr>
                  </a:pPr>
                </a:p>
              </p:txBody>
            </p:sp>
            <p:sp>
              <p:nvSpPr>
                <p:cNvPr id="1303" name="Circle"/>
                <p:cNvSpPr/>
                <p:nvPr/>
              </p:nvSpPr>
              <p:spPr>
                <a:xfrm>
                  <a:off x="718774" y="0"/>
                  <a:ext cx="305968" cy="305967"/>
                </a:xfrm>
                <a:prstGeom prst="ellipse">
                  <a:avLst/>
                </a:prstGeom>
                <a:solidFill>
                  <a:srgbClr val="375D7E"/>
                </a:solidFill>
                <a:ln w="38100" cap="flat">
                  <a:solidFill>
                    <a:srgbClr val="FFFFFF"/>
                  </a:solidFill>
                  <a:prstDash val="solid"/>
                  <a:miter lim="400000"/>
                </a:ln>
                <a:effectLst/>
              </p:spPr>
              <p:txBody>
                <a:bodyPr wrap="square" lIns="71436" tIns="71436" rIns="71436" bIns="71436" numCol="1" anchor="ctr">
                  <a:noAutofit/>
                </a:bodyPr>
                <a:lstStyle/>
                <a:p>
                  <a:pPr defTabSz="821530">
                    <a:defRPr sz="3000">
                      <a:solidFill>
                        <a:srgbClr val="FFFFFF"/>
                      </a:solidFill>
                      <a:latin typeface="Helvetica Neue Medium"/>
                      <a:ea typeface="Helvetica Neue Medium"/>
                      <a:cs typeface="Helvetica Neue Medium"/>
                      <a:sym typeface="Helvetica Neue Medium"/>
                    </a:defRPr>
                  </a:pPr>
                </a:p>
              </p:txBody>
            </p:sp>
            <p:sp>
              <p:nvSpPr>
                <p:cNvPr id="1304" name="Circle"/>
                <p:cNvSpPr/>
                <p:nvPr/>
              </p:nvSpPr>
              <p:spPr>
                <a:xfrm>
                  <a:off x="233442" y="309272"/>
                  <a:ext cx="181929" cy="181928"/>
                </a:xfrm>
                <a:prstGeom prst="ellipse">
                  <a:avLst/>
                </a:prstGeom>
                <a:solidFill>
                  <a:srgbClr val="375D7E"/>
                </a:solidFill>
                <a:ln w="38100" cap="flat">
                  <a:solidFill>
                    <a:srgbClr val="FFFFFF"/>
                  </a:solidFill>
                  <a:prstDash val="solid"/>
                  <a:miter lim="400000"/>
                </a:ln>
                <a:effectLst/>
              </p:spPr>
              <p:txBody>
                <a:bodyPr wrap="square" lIns="71436" tIns="71436" rIns="71436" bIns="71436" numCol="1" anchor="ctr">
                  <a:noAutofit/>
                </a:bodyPr>
                <a:lstStyle/>
                <a:p>
                  <a:pPr defTabSz="821530">
                    <a:defRPr sz="3000">
                      <a:solidFill>
                        <a:srgbClr val="FFFFFF"/>
                      </a:solidFill>
                      <a:latin typeface="Helvetica Neue Medium"/>
                      <a:ea typeface="Helvetica Neue Medium"/>
                      <a:cs typeface="Helvetica Neue Medium"/>
                      <a:sym typeface="Helvetica Neue Medium"/>
                    </a:defRPr>
                  </a:pPr>
                </a:p>
              </p:txBody>
            </p:sp>
            <p:sp>
              <p:nvSpPr>
                <p:cNvPr id="1305" name="Circle"/>
                <p:cNvSpPr/>
                <p:nvPr/>
              </p:nvSpPr>
              <p:spPr>
                <a:xfrm>
                  <a:off x="0" y="843302"/>
                  <a:ext cx="208507" cy="208509"/>
                </a:xfrm>
                <a:prstGeom prst="ellipse">
                  <a:avLst/>
                </a:prstGeom>
                <a:solidFill>
                  <a:srgbClr val="375D7E"/>
                </a:solidFill>
                <a:ln w="38100" cap="flat">
                  <a:solidFill>
                    <a:srgbClr val="FFFFFF"/>
                  </a:solidFill>
                  <a:prstDash val="solid"/>
                  <a:miter lim="400000"/>
                </a:ln>
                <a:effectLst/>
              </p:spPr>
              <p:txBody>
                <a:bodyPr wrap="square" lIns="71436" tIns="71436" rIns="71436" bIns="71436" numCol="1" anchor="ctr">
                  <a:noAutofit/>
                </a:bodyPr>
                <a:lstStyle/>
                <a:p>
                  <a:pPr defTabSz="821530">
                    <a:defRPr sz="3000">
                      <a:solidFill>
                        <a:srgbClr val="FFFFFF"/>
                      </a:solidFill>
                      <a:latin typeface="Helvetica Neue Medium"/>
                      <a:ea typeface="Helvetica Neue Medium"/>
                      <a:cs typeface="Helvetica Neue Medium"/>
                      <a:sym typeface="Helvetica Neue Medium"/>
                    </a:defRPr>
                  </a:pPr>
                </a:p>
              </p:txBody>
            </p:sp>
            <p:sp>
              <p:nvSpPr>
                <p:cNvPr id="1306" name="Circle"/>
                <p:cNvSpPr/>
                <p:nvPr/>
              </p:nvSpPr>
              <p:spPr>
                <a:xfrm>
                  <a:off x="230407" y="1386538"/>
                  <a:ext cx="181929" cy="181929"/>
                </a:xfrm>
                <a:prstGeom prst="ellipse">
                  <a:avLst/>
                </a:prstGeom>
                <a:solidFill>
                  <a:srgbClr val="375D7E"/>
                </a:solidFill>
                <a:ln w="38100" cap="flat">
                  <a:solidFill>
                    <a:srgbClr val="FFFFFF"/>
                  </a:solidFill>
                  <a:prstDash val="solid"/>
                  <a:miter lim="400000"/>
                </a:ln>
                <a:effectLst/>
              </p:spPr>
              <p:txBody>
                <a:bodyPr wrap="square" lIns="71436" tIns="71436" rIns="71436" bIns="71436" numCol="1" anchor="ctr">
                  <a:noAutofit/>
                </a:bodyPr>
                <a:lstStyle/>
                <a:p>
                  <a:pPr defTabSz="821530">
                    <a:defRPr sz="3000">
                      <a:solidFill>
                        <a:srgbClr val="FFFFFF"/>
                      </a:solidFill>
                      <a:latin typeface="Helvetica Neue Medium"/>
                      <a:ea typeface="Helvetica Neue Medium"/>
                      <a:cs typeface="Helvetica Neue Medium"/>
                      <a:sym typeface="Helvetica Neue Medium"/>
                    </a:defRPr>
                  </a:pPr>
                </a:p>
              </p:txBody>
            </p:sp>
            <p:sp>
              <p:nvSpPr>
                <p:cNvPr id="1307" name="Circle"/>
                <p:cNvSpPr/>
                <p:nvPr/>
              </p:nvSpPr>
              <p:spPr>
                <a:xfrm rot="10800000">
                  <a:off x="1347100" y="324777"/>
                  <a:ext cx="150919" cy="150919"/>
                </a:xfrm>
                <a:prstGeom prst="ellipse">
                  <a:avLst/>
                </a:prstGeom>
                <a:solidFill>
                  <a:srgbClr val="375D7E"/>
                </a:solidFill>
                <a:ln w="38100" cap="flat">
                  <a:solidFill>
                    <a:srgbClr val="FFFFFF"/>
                  </a:solidFill>
                  <a:prstDash val="solid"/>
                  <a:miter lim="400000"/>
                </a:ln>
                <a:effectLst/>
              </p:spPr>
              <p:txBody>
                <a:bodyPr wrap="square" lIns="71436" tIns="71436" rIns="71436" bIns="71436" numCol="1" anchor="ctr">
                  <a:noAutofit/>
                </a:bodyPr>
                <a:lstStyle/>
                <a:p>
                  <a:pPr defTabSz="821530">
                    <a:defRPr sz="3000">
                      <a:solidFill>
                        <a:srgbClr val="FFFFFF"/>
                      </a:solidFill>
                      <a:latin typeface="Helvetica Neue Medium"/>
                      <a:ea typeface="Helvetica Neue Medium"/>
                      <a:cs typeface="Helvetica Neue Medium"/>
                      <a:sym typeface="Helvetica Neue Medium"/>
                    </a:defRPr>
                  </a:pPr>
                </a:p>
              </p:txBody>
            </p:sp>
            <p:sp>
              <p:nvSpPr>
                <p:cNvPr id="1308" name="Circle"/>
                <p:cNvSpPr/>
                <p:nvPr/>
              </p:nvSpPr>
              <p:spPr>
                <a:xfrm rot="10800000">
                  <a:off x="1589414" y="881168"/>
                  <a:ext cx="150918" cy="150920"/>
                </a:xfrm>
                <a:prstGeom prst="ellipse">
                  <a:avLst/>
                </a:prstGeom>
                <a:solidFill>
                  <a:srgbClr val="375D7E"/>
                </a:solidFill>
                <a:ln w="38100" cap="flat">
                  <a:solidFill>
                    <a:srgbClr val="FFFFFF"/>
                  </a:solidFill>
                  <a:prstDash val="solid"/>
                  <a:miter lim="400000"/>
                </a:ln>
                <a:effectLst/>
              </p:spPr>
              <p:txBody>
                <a:bodyPr wrap="square" lIns="71436" tIns="71436" rIns="71436" bIns="71436" numCol="1" anchor="ctr">
                  <a:noAutofit/>
                </a:bodyPr>
                <a:lstStyle/>
                <a:p>
                  <a:pPr defTabSz="821530">
                    <a:defRPr sz="3000">
                      <a:solidFill>
                        <a:srgbClr val="FFFFFF"/>
                      </a:solidFill>
                      <a:latin typeface="Helvetica Neue Medium"/>
                      <a:ea typeface="Helvetica Neue Medium"/>
                      <a:cs typeface="Helvetica Neue Medium"/>
                      <a:sym typeface="Helvetica Neue Medium"/>
                    </a:defRPr>
                  </a:pPr>
                </a:p>
              </p:txBody>
            </p:sp>
            <p:sp>
              <p:nvSpPr>
                <p:cNvPr id="1309" name="Circle"/>
                <p:cNvSpPr/>
                <p:nvPr/>
              </p:nvSpPr>
              <p:spPr>
                <a:xfrm rot="10800000">
                  <a:off x="1348900" y="1418124"/>
                  <a:ext cx="150919" cy="150919"/>
                </a:xfrm>
                <a:prstGeom prst="ellipse">
                  <a:avLst/>
                </a:prstGeom>
                <a:solidFill>
                  <a:srgbClr val="375D7E"/>
                </a:solidFill>
                <a:ln w="38100" cap="flat">
                  <a:solidFill>
                    <a:srgbClr val="FFFFFF"/>
                  </a:solidFill>
                  <a:prstDash val="solid"/>
                  <a:miter lim="400000"/>
                </a:ln>
                <a:effectLst/>
              </p:spPr>
              <p:txBody>
                <a:bodyPr wrap="square" lIns="71436" tIns="71436" rIns="71436" bIns="71436" numCol="1" anchor="ctr">
                  <a:noAutofit/>
                </a:bodyPr>
                <a:lstStyle/>
                <a:p>
                  <a:pPr defTabSz="821530">
                    <a:defRPr sz="3000">
                      <a:solidFill>
                        <a:srgbClr val="FFFFFF"/>
                      </a:solidFill>
                      <a:latin typeface="Helvetica Neue Medium"/>
                      <a:ea typeface="Helvetica Neue Medium"/>
                      <a:cs typeface="Helvetica Neue Medium"/>
                      <a:sym typeface="Helvetica Neue Medium"/>
                    </a:defRPr>
                  </a:pPr>
                </a:p>
              </p:txBody>
            </p:sp>
            <p:sp>
              <p:nvSpPr>
                <p:cNvPr id="1310" name="Circle"/>
                <p:cNvSpPr/>
                <p:nvPr/>
              </p:nvSpPr>
              <p:spPr>
                <a:xfrm rot="10800000">
                  <a:off x="752279" y="1621764"/>
                  <a:ext cx="181929" cy="181928"/>
                </a:xfrm>
                <a:prstGeom prst="ellipse">
                  <a:avLst/>
                </a:prstGeom>
                <a:solidFill>
                  <a:srgbClr val="375D7E"/>
                </a:solidFill>
                <a:ln w="38100" cap="flat">
                  <a:solidFill>
                    <a:srgbClr val="FFFFFF"/>
                  </a:solidFill>
                  <a:prstDash val="solid"/>
                  <a:miter lim="400000"/>
                </a:ln>
                <a:effectLst/>
              </p:spPr>
              <p:txBody>
                <a:bodyPr wrap="square" lIns="71436" tIns="71436" rIns="71436" bIns="71436" numCol="1" anchor="ctr">
                  <a:noAutofit/>
                </a:bodyPr>
                <a:lstStyle/>
                <a:p>
                  <a:pPr defTabSz="821530">
                    <a:defRPr sz="3000">
                      <a:solidFill>
                        <a:srgbClr val="FFFFFF"/>
                      </a:solidFill>
                      <a:latin typeface="Helvetica Neue Medium"/>
                      <a:ea typeface="Helvetica Neue Medium"/>
                      <a:cs typeface="Helvetica Neue Medium"/>
                      <a:sym typeface="Helvetica Neue Medium"/>
                    </a:defRPr>
                  </a:pPr>
                </a:p>
              </p:txBody>
            </p:sp>
          </p:grpSp>
          <p:grpSp>
            <p:nvGrpSpPr>
              <p:cNvPr id="1332" name="Group"/>
              <p:cNvGrpSpPr/>
              <p:nvPr/>
            </p:nvGrpSpPr>
            <p:grpSpPr>
              <a:xfrm>
                <a:off x="2753341" y="3265018"/>
                <a:ext cx="1740333" cy="1803692"/>
                <a:chOff x="0" y="0"/>
                <a:chExt cx="1740331" cy="1803691"/>
              </a:xfrm>
            </p:grpSpPr>
            <p:sp>
              <p:nvSpPr>
                <p:cNvPr id="1312" name="Line"/>
                <p:cNvSpPr/>
                <p:nvPr/>
              </p:nvSpPr>
              <p:spPr>
                <a:xfrm>
                  <a:off x="327163" y="1477502"/>
                  <a:ext cx="1089190" cy="1"/>
                </a:xfrm>
                <a:prstGeom prst="line">
                  <a:avLst/>
                </a:prstGeom>
                <a:noFill/>
                <a:ln w="76200" cap="flat">
                  <a:solidFill>
                    <a:srgbClr val="D6D6D6"/>
                  </a:solidFill>
                  <a:prstDash val="solid"/>
                  <a:miter lim="400000"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pPr defTabSz="821530">
                    <a:defRPr sz="5000">
                      <a:solidFill>
                        <a:srgbClr val="000000"/>
                      </a:solidFill>
                      <a:latin typeface="Helvetica Light"/>
                      <a:ea typeface="Helvetica Light"/>
                      <a:cs typeface="Helvetica Light"/>
                      <a:sym typeface="Helvetica Light"/>
                    </a:defRPr>
                  </a:pPr>
                </a:p>
              </p:txBody>
            </p:sp>
            <p:sp>
              <p:nvSpPr>
                <p:cNvPr id="1313" name="Line"/>
                <p:cNvSpPr/>
                <p:nvPr/>
              </p:nvSpPr>
              <p:spPr>
                <a:xfrm flipH="1" flipV="1">
                  <a:off x="907829" y="209948"/>
                  <a:ext cx="539719" cy="1315233"/>
                </a:xfrm>
                <a:prstGeom prst="line">
                  <a:avLst/>
                </a:prstGeom>
                <a:noFill/>
                <a:ln w="88900" cap="flat">
                  <a:solidFill>
                    <a:srgbClr val="D6D6D6"/>
                  </a:solidFill>
                  <a:prstDash val="solid"/>
                  <a:miter lim="400000"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pPr defTabSz="821530">
                    <a:defRPr sz="5000">
                      <a:solidFill>
                        <a:srgbClr val="000000"/>
                      </a:solidFill>
                      <a:latin typeface="Helvetica Light"/>
                      <a:ea typeface="Helvetica Light"/>
                      <a:cs typeface="Helvetica Light"/>
                      <a:sym typeface="Helvetica Light"/>
                    </a:defRPr>
                  </a:pPr>
                </a:p>
              </p:txBody>
            </p:sp>
            <p:sp>
              <p:nvSpPr>
                <p:cNvPr id="1314" name="Line"/>
                <p:cNvSpPr/>
                <p:nvPr/>
              </p:nvSpPr>
              <p:spPr>
                <a:xfrm flipH="1" flipV="1">
                  <a:off x="848876" y="124046"/>
                  <a:ext cx="823619" cy="823620"/>
                </a:xfrm>
                <a:prstGeom prst="line">
                  <a:avLst/>
                </a:prstGeom>
                <a:noFill/>
                <a:ln w="88900" cap="flat">
                  <a:solidFill>
                    <a:srgbClr val="D6D6D6"/>
                  </a:solidFill>
                  <a:prstDash val="solid"/>
                  <a:miter lim="400000"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pPr defTabSz="821530">
                    <a:defRPr sz="5000">
                      <a:solidFill>
                        <a:srgbClr val="000000"/>
                      </a:solidFill>
                      <a:latin typeface="Helvetica Light"/>
                      <a:ea typeface="Helvetica Light"/>
                      <a:cs typeface="Helvetica Light"/>
                      <a:sym typeface="Helvetica Light"/>
                    </a:defRPr>
                  </a:pPr>
                </a:p>
              </p:txBody>
            </p:sp>
            <p:sp>
              <p:nvSpPr>
                <p:cNvPr id="1315" name="Line"/>
                <p:cNvSpPr/>
                <p:nvPr/>
              </p:nvSpPr>
              <p:spPr>
                <a:xfrm flipV="1">
                  <a:off x="843309" y="172367"/>
                  <a:ext cx="30318" cy="1524836"/>
                </a:xfrm>
                <a:prstGeom prst="line">
                  <a:avLst/>
                </a:prstGeom>
                <a:noFill/>
                <a:ln w="88900" cap="flat">
                  <a:solidFill>
                    <a:srgbClr val="D6D6D6"/>
                  </a:solidFill>
                  <a:prstDash val="solid"/>
                  <a:miter lim="400000"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pPr defTabSz="821530">
                    <a:defRPr sz="5000">
                      <a:solidFill>
                        <a:srgbClr val="000000"/>
                      </a:solidFill>
                      <a:latin typeface="Helvetica Light"/>
                      <a:ea typeface="Helvetica Light"/>
                      <a:cs typeface="Helvetica Light"/>
                      <a:sym typeface="Helvetica Light"/>
                    </a:defRPr>
                  </a:pPr>
                </a:p>
              </p:txBody>
            </p:sp>
            <p:sp>
              <p:nvSpPr>
                <p:cNvPr id="1316" name="Line"/>
                <p:cNvSpPr/>
                <p:nvPr/>
              </p:nvSpPr>
              <p:spPr>
                <a:xfrm flipH="1" flipV="1">
                  <a:off x="937514" y="164325"/>
                  <a:ext cx="437448" cy="198786"/>
                </a:xfrm>
                <a:prstGeom prst="line">
                  <a:avLst/>
                </a:prstGeom>
                <a:noFill/>
                <a:ln w="88900" cap="flat">
                  <a:solidFill>
                    <a:srgbClr val="D6D6D6"/>
                  </a:solidFill>
                  <a:prstDash val="solid"/>
                  <a:miter lim="400000"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pPr defTabSz="821530">
                    <a:defRPr sz="5000">
                      <a:solidFill>
                        <a:srgbClr val="000000"/>
                      </a:solidFill>
                      <a:latin typeface="Helvetica Light"/>
                      <a:ea typeface="Helvetica Light"/>
                      <a:cs typeface="Helvetica Light"/>
                      <a:sym typeface="Helvetica Light"/>
                    </a:defRPr>
                  </a:pPr>
                </a:p>
              </p:txBody>
            </p:sp>
            <p:sp>
              <p:nvSpPr>
                <p:cNvPr id="1317" name="Line"/>
                <p:cNvSpPr/>
                <p:nvPr/>
              </p:nvSpPr>
              <p:spPr>
                <a:xfrm flipH="1">
                  <a:off x="879405" y="968870"/>
                  <a:ext cx="762561" cy="708179"/>
                </a:xfrm>
                <a:prstGeom prst="line">
                  <a:avLst/>
                </a:prstGeom>
                <a:noFill/>
                <a:ln w="88900" cap="flat">
                  <a:solidFill>
                    <a:srgbClr val="D6D6D6"/>
                  </a:solidFill>
                  <a:prstDash val="solid"/>
                  <a:miter lim="400000"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pPr defTabSz="821530">
                    <a:defRPr sz="5000">
                      <a:solidFill>
                        <a:srgbClr val="000000"/>
                      </a:solidFill>
                      <a:latin typeface="Helvetica Light"/>
                      <a:ea typeface="Helvetica Light"/>
                      <a:cs typeface="Helvetica Light"/>
                      <a:sym typeface="Helvetica Light"/>
                    </a:defRPr>
                  </a:pPr>
                </a:p>
              </p:txBody>
            </p:sp>
            <p:sp>
              <p:nvSpPr>
                <p:cNvPr id="1318" name="Line"/>
                <p:cNvSpPr/>
                <p:nvPr/>
              </p:nvSpPr>
              <p:spPr>
                <a:xfrm flipH="1">
                  <a:off x="869889" y="403123"/>
                  <a:ext cx="548284" cy="1256864"/>
                </a:xfrm>
                <a:prstGeom prst="line">
                  <a:avLst/>
                </a:prstGeom>
                <a:noFill/>
                <a:ln w="88900" cap="flat">
                  <a:solidFill>
                    <a:srgbClr val="D6D6D6"/>
                  </a:solidFill>
                  <a:prstDash val="solid"/>
                  <a:miter lim="400000"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pPr defTabSz="821530">
                    <a:defRPr sz="5000">
                      <a:solidFill>
                        <a:srgbClr val="000000"/>
                      </a:solidFill>
                      <a:latin typeface="Helvetica Light"/>
                      <a:ea typeface="Helvetica Light"/>
                      <a:cs typeface="Helvetica Light"/>
                      <a:sym typeface="Helvetica Light"/>
                    </a:defRPr>
                  </a:pPr>
                </a:p>
              </p:txBody>
            </p:sp>
            <p:sp>
              <p:nvSpPr>
                <p:cNvPr id="1319" name="Line"/>
                <p:cNvSpPr/>
                <p:nvPr/>
              </p:nvSpPr>
              <p:spPr>
                <a:xfrm flipV="1">
                  <a:off x="106460" y="124046"/>
                  <a:ext cx="797039" cy="823619"/>
                </a:xfrm>
                <a:prstGeom prst="line">
                  <a:avLst/>
                </a:prstGeom>
                <a:noFill/>
                <a:ln w="88900" cap="flat">
                  <a:solidFill>
                    <a:srgbClr val="D6D6D6"/>
                  </a:solidFill>
                  <a:prstDash val="solid"/>
                  <a:miter lim="400000"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pPr defTabSz="821530">
                    <a:defRPr sz="5000">
                      <a:solidFill>
                        <a:srgbClr val="000000"/>
                      </a:solidFill>
                      <a:latin typeface="Helvetica Light"/>
                      <a:ea typeface="Helvetica Light"/>
                      <a:cs typeface="Helvetica Light"/>
                      <a:sym typeface="Helvetica Light"/>
                    </a:defRPr>
                  </a:pPr>
                </a:p>
              </p:txBody>
            </p:sp>
            <p:sp>
              <p:nvSpPr>
                <p:cNvPr id="1320" name="Line"/>
                <p:cNvSpPr/>
                <p:nvPr/>
              </p:nvSpPr>
              <p:spPr>
                <a:xfrm flipV="1">
                  <a:off x="334882" y="223069"/>
                  <a:ext cx="519853" cy="1241297"/>
                </a:xfrm>
                <a:prstGeom prst="line">
                  <a:avLst/>
                </a:prstGeom>
                <a:noFill/>
                <a:ln w="88900" cap="flat">
                  <a:solidFill>
                    <a:srgbClr val="D6D6D6"/>
                  </a:solidFill>
                  <a:prstDash val="solid"/>
                  <a:miter lim="400000"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pPr defTabSz="821530">
                    <a:defRPr sz="5000">
                      <a:solidFill>
                        <a:srgbClr val="000000"/>
                      </a:solidFill>
                      <a:latin typeface="Helvetica Light"/>
                      <a:ea typeface="Helvetica Light"/>
                      <a:cs typeface="Helvetica Light"/>
                      <a:sym typeface="Helvetica Light"/>
                    </a:defRPr>
                  </a:pPr>
                </a:p>
              </p:txBody>
            </p:sp>
            <p:sp>
              <p:nvSpPr>
                <p:cNvPr id="1321" name="Line"/>
                <p:cNvSpPr/>
                <p:nvPr/>
              </p:nvSpPr>
              <p:spPr>
                <a:xfrm flipH="1">
                  <a:off x="106506" y="390612"/>
                  <a:ext cx="222475" cy="555175"/>
                </a:xfrm>
                <a:prstGeom prst="line">
                  <a:avLst/>
                </a:prstGeom>
                <a:noFill/>
                <a:ln w="88900" cap="flat">
                  <a:solidFill>
                    <a:srgbClr val="D6D6D6"/>
                  </a:solidFill>
                  <a:prstDash val="solid"/>
                  <a:miter lim="400000"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pPr defTabSz="821530">
                    <a:defRPr sz="5000">
                      <a:solidFill>
                        <a:srgbClr val="000000"/>
                      </a:solidFill>
                      <a:latin typeface="Helvetica Light"/>
                      <a:ea typeface="Helvetica Light"/>
                      <a:cs typeface="Helvetica Light"/>
                      <a:sym typeface="Helvetica Light"/>
                    </a:defRPr>
                  </a:pPr>
                </a:p>
              </p:txBody>
            </p:sp>
            <p:sp>
              <p:nvSpPr>
                <p:cNvPr id="1322" name="Line"/>
                <p:cNvSpPr/>
                <p:nvPr/>
              </p:nvSpPr>
              <p:spPr>
                <a:xfrm flipV="1">
                  <a:off x="316699" y="142869"/>
                  <a:ext cx="577937" cy="241699"/>
                </a:xfrm>
                <a:prstGeom prst="line">
                  <a:avLst/>
                </a:prstGeom>
                <a:noFill/>
                <a:ln w="88900" cap="flat">
                  <a:solidFill>
                    <a:srgbClr val="D6D6D6"/>
                  </a:solidFill>
                  <a:prstDash val="solid"/>
                  <a:miter lim="400000"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pPr defTabSz="821530">
                    <a:defRPr sz="5000">
                      <a:solidFill>
                        <a:srgbClr val="000000"/>
                      </a:solidFill>
                      <a:latin typeface="Helvetica Light"/>
                      <a:ea typeface="Helvetica Light"/>
                      <a:cs typeface="Helvetica Light"/>
                      <a:sym typeface="Helvetica Light"/>
                    </a:defRPr>
                  </a:pPr>
                </a:p>
              </p:txBody>
            </p:sp>
            <p:sp>
              <p:nvSpPr>
                <p:cNvPr id="1323" name="Line"/>
                <p:cNvSpPr/>
                <p:nvPr/>
              </p:nvSpPr>
              <p:spPr>
                <a:xfrm flipV="1">
                  <a:off x="324406" y="397887"/>
                  <a:ext cx="1" cy="1073796"/>
                </a:xfrm>
                <a:prstGeom prst="line">
                  <a:avLst/>
                </a:prstGeom>
                <a:noFill/>
                <a:ln w="88900" cap="flat">
                  <a:solidFill>
                    <a:srgbClr val="D6D6D6"/>
                  </a:solidFill>
                  <a:prstDash val="solid"/>
                  <a:miter lim="400000"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pPr defTabSz="821530">
                    <a:defRPr sz="5000">
                      <a:solidFill>
                        <a:srgbClr val="000000"/>
                      </a:solidFill>
                      <a:latin typeface="Helvetica Light"/>
                      <a:ea typeface="Helvetica Light"/>
                      <a:cs typeface="Helvetica Light"/>
                      <a:sym typeface="Helvetica Light"/>
                    </a:defRPr>
                  </a:pPr>
                </a:p>
              </p:txBody>
            </p:sp>
            <p:sp>
              <p:nvSpPr>
                <p:cNvPr id="1324" name="Circle"/>
                <p:cNvSpPr/>
                <p:nvPr/>
              </p:nvSpPr>
              <p:spPr>
                <a:xfrm>
                  <a:off x="718774" y="0"/>
                  <a:ext cx="305968" cy="305967"/>
                </a:xfrm>
                <a:prstGeom prst="ellipse">
                  <a:avLst/>
                </a:prstGeom>
                <a:solidFill>
                  <a:srgbClr val="375D7E"/>
                </a:solidFill>
                <a:ln w="38100" cap="flat">
                  <a:solidFill>
                    <a:srgbClr val="FFFFFF"/>
                  </a:solidFill>
                  <a:prstDash val="solid"/>
                  <a:miter lim="400000"/>
                </a:ln>
                <a:effectLst/>
              </p:spPr>
              <p:txBody>
                <a:bodyPr wrap="square" lIns="71436" tIns="71436" rIns="71436" bIns="71436" numCol="1" anchor="ctr">
                  <a:noAutofit/>
                </a:bodyPr>
                <a:lstStyle/>
                <a:p>
                  <a:pPr defTabSz="821530">
                    <a:defRPr sz="3000">
                      <a:solidFill>
                        <a:srgbClr val="FFFFFF"/>
                      </a:solidFill>
                      <a:latin typeface="Helvetica Neue Medium"/>
                      <a:ea typeface="Helvetica Neue Medium"/>
                      <a:cs typeface="Helvetica Neue Medium"/>
                      <a:sym typeface="Helvetica Neue Medium"/>
                    </a:defRPr>
                  </a:pPr>
                </a:p>
              </p:txBody>
            </p:sp>
            <p:sp>
              <p:nvSpPr>
                <p:cNvPr id="1325" name="Circle"/>
                <p:cNvSpPr/>
                <p:nvPr/>
              </p:nvSpPr>
              <p:spPr>
                <a:xfrm>
                  <a:off x="233442" y="309272"/>
                  <a:ext cx="181929" cy="181928"/>
                </a:xfrm>
                <a:prstGeom prst="ellipse">
                  <a:avLst/>
                </a:prstGeom>
                <a:solidFill>
                  <a:srgbClr val="375D7E"/>
                </a:solidFill>
                <a:ln w="38100" cap="flat">
                  <a:solidFill>
                    <a:srgbClr val="FFFFFF"/>
                  </a:solidFill>
                  <a:prstDash val="solid"/>
                  <a:miter lim="400000"/>
                </a:ln>
                <a:effectLst/>
              </p:spPr>
              <p:txBody>
                <a:bodyPr wrap="square" lIns="71436" tIns="71436" rIns="71436" bIns="71436" numCol="1" anchor="ctr">
                  <a:noAutofit/>
                </a:bodyPr>
                <a:lstStyle/>
                <a:p>
                  <a:pPr defTabSz="821530">
                    <a:defRPr sz="3000">
                      <a:solidFill>
                        <a:srgbClr val="FFFFFF"/>
                      </a:solidFill>
                      <a:latin typeface="Helvetica Neue Medium"/>
                      <a:ea typeface="Helvetica Neue Medium"/>
                      <a:cs typeface="Helvetica Neue Medium"/>
                      <a:sym typeface="Helvetica Neue Medium"/>
                    </a:defRPr>
                  </a:pPr>
                </a:p>
              </p:txBody>
            </p:sp>
            <p:sp>
              <p:nvSpPr>
                <p:cNvPr id="1326" name="Circle"/>
                <p:cNvSpPr/>
                <p:nvPr/>
              </p:nvSpPr>
              <p:spPr>
                <a:xfrm>
                  <a:off x="0" y="843302"/>
                  <a:ext cx="208507" cy="208509"/>
                </a:xfrm>
                <a:prstGeom prst="ellipse">
                  <a:avLst/>
                </a:prstGeom>
                <a:solidFill>
                  <a:srgbClr val="375D7E"/>
                </a:solidFill>
                <a:ln w="38100" cap="flat">
                  <a:solidFill>
                    <a:srgbClr val="FFFFFF"/>
                  </a:solidFill>
                  <a:prstDash val="solid"/>
                  <a:miter lim="400000"/>
                </a:ln>
                <a:effectLst/>
              </p:spPr>
              <p:txBody>
                <a:bodyPr wrap="square" lIns="71436" tIns="71436" rIns="71436" bIns="71436" numCol="1" anchor="ctr">
                  <a:noAutofit/>
                </a:bodyPr>
                <a:lstStyle/>
                <a:p>
                  <a:pPr defTabSz="821530">
                    <a:defRPr sz="3000">
                      <a:solidFill>
                        <a:srgbClr val="FFFFFF"/>
                      </a:solidFill>
                      <a:latin typeface="Helvetica Neue Medium"/>
                      <a:ea typeface="Helvetica Neue Medium"/>
                      <a:cs typeface="Helvetica Neue Medium"/>
                      <a:sym typeface="Helvetica Neue Medium"/>
                    </a:defRPr>
                  </a:pPr>
                </a:p>
              </p:txBody>
            </p:sp>
            <p:sp>
              <p:nvSpPr>
                <p:cNvPr id="1327" name="Circle"/>
                <p:cNvSpPr/>
                <p:nvPr/>
              </p:nvSpPr>
              <p:spPr>
                <a:xfrm>
                  <a:off x="230407" y="1386538"/>
                  <a:ext cx="181929" cy="181929"/>
                </a:xfrm>
                <a:prstGeom prst="ellipse">
                  <a:avLst/>
                </a:prstGeom>
                <a:solidFill>
                  <a:srgbClr val="375D7E"/>
                </a:solidFill>
                <a:ln w="38100" cap="flat">
                  <a:solidFill>
                    <a:srgbClr val="FFFFFF"/>
                  </a:solidFill>
                  <a:prstDash val="solid"/>
                  <a:miter lim="400000"/>
                </a:ln>
                <a:effectLst/>
              </p:spPr>
              <p:txBody>
                <a:bodyPr wrap="square" lIns="71436" tIns="71436" rIns="71436" bIns="71436" numCol="1" anchor="ctr">
                  <a:noAutofit/>
                </a:bodyPr>
                <a:lstStyle/>
                <a:p>
                  <a:pPr defTabSz="821530">
                    <a:defRPr sz="3000">
                      <a:solidFill>
                        <a:srgbClr val="FFFFFF"/>
                      </a:solidFill>
                      <a:latin typeface="Helvetica Neue Medium"/>
                      <a:ea typeface="Helvetica Neue Medium"/>
                      <a:cs typeface="Helvetica Neue Medium"/>
                      <a:sym typeface="Helvetica Neue Medium"/>
                    </a:defRPr>
                  </a:pPr>
                </a:p>
              </p:txBody>
            </p:sp>
            <p:sp>
              <p:nvSpPr>
                <p:cNvPr id="1328" name="Circle"/>
                <p:cNvSpPr/>
                <p:nvPr/>
              </p:nvSpPr>
              <p:spPr>
                <a:xfrm rot="10800000">
                  <a:off x="1347100" y="324777"/>
                  <a:ext cx="150919" cy="150919"/>
                </a:xfrm>
                <a:prstGeom prst="ellipse">
                  <a:avLst/>
                </a:prstGeom>
                <a:solidFill>
                  <a:srgbClr val="375D7E"/>
                </a:solidFill>
                <a:ln w="38100" cap="flat">
                  <a:solidFill>
                    <a:srgbClr val="FFFFFF"/>
                  </a:solidFill>
                  <a:prstDash val="solid"/>
                  <a:miter lim="400000"/>
                </a:ln>
                <a:effectLst/>
              </p:spPr>
              <p:txBody>
                <a:bodyPr wrap="square" lIns="71436" tIns="71436" rIns="71436" bIns="71436" numCol="1" anchor="ctr">
                  <a:noAutofit/>
                </a:bodyPr>
                <a:lstStyle/>
                <a:p>
                  <a:pPr defTabSz="821530">
                    <a:defRPr sz="3000">
                      <a:solidFill>
                        <a:srgbClr val="FFFFFF"/>
                      </a:solidFill>
                      <a:latin typeface="Helvetica Neue Medium"/>
                      <a:ea typeface="Helvetica Neue Medium"/>
                      <a:cs typeface="Helvetica Neue Medium"/>
                      <a:sym typeface="Helvetica Neue Medium"/>
                    </a:defRPr>
                  </a:pPr>
                </a:p>
              </p:txBody>
            </p:sp>
            <p:sp>
              <p:nvSpPr>
                <p:cNvPr id="1329" name="Circle"/>
                <p:cNvSpPr/>
                <p:nvPr/>
              </p:nvSpPr>
              <p:spPr>
                <a:xfrm rot="10800000">
                  <a:off x="1589414" y="881168"/>
                  <a:ext cx="150918" cy="150920"/>
                </a:xfrm>
                <a:prstGeom prst="ellipse">
                  <a:avLst/>
                </a:prstGeom>
                <a:solidFill>
                  <a:srgbClr val="375D7E"/>
                </a:solidFill>
                <a:ln w="38100" cap="flat">
                  <a:solidFill>
                    <a:srgbClr val="FFFFFF"/>
                  </a:solidFill>
                  <a:prstDash val="solid"/>
                  <a:miter lim="400000"/>
                </a:ln>
                <a:effectLst/>
              </p:spPr>
              <p:txBody>
                <a:bodyPr wrap="square" lIns="71436" tIns="71436" rIns="71436" bIns="71436" numCol="1" anchor="ctr">
                  <a:noAutofit/>
                </a:bodyPr>
                <a:lstStyle/>
                <a:p>
                  <a:pPr defTabSz="821530">
                    <a:defRPr sz="3000">
                      <a:solidFill>
                        <a:srgbClr val="FFFFFF"/>
                      </a:solidFill>
                      <a:latin typeface="Helvetica Neue Medium"/>
                      <a:ea typeface="Helvetica Neue Medium"/>
                      <a:cs typeface="Helvetica Neue Medium"/>
                      <a:sym typeface="Helvetica Neue Medium"/>
                    </a:defRPr>
                  </a:pPr>
                </a:p>
              </p:txBody>
            </p:sp>
            <p:sp>
              <p:nvSpPr>
                <p:cNvPr id="1330" name="Circle"/>
                <p:cNvSpPr/>
                <p:nvPr/>
              </p:nvSpPr>
              <p:spPr>
                <a:xfrm rot="10800000">
                  <a:off x="1348900" y="1418124"/>
                  <a:ext cx="150919" cy="150919"/>
                </a:xfrm>
                <a:prstGeom prst="ellipse">
                  <a:avLst/>
                </a:prstGeom>
                <a:solidFill>
                  <a:srgbClr val="375D7E"/>
                </a:solidFill>
                <a:ln w="38100" cap="flat">
                  <a:solidFill>
                    <a:srgbClr val="FFFFFF"/>
                  </a:solidFill>
                  <a:prstDash val="solid"/>
                  <a:miter lim="400000"/>
                </a:ln>
                <a:effectLst/>
              </p:spPr>
              <p:txBody>
                <a:bodyPr wrap="square" lIns="71436" tIns="71436" rIns="71436" bIns="71436" numCol="1" anchor="ctr">
                  <a:noAutofit/>
                </a:bodyPr>
                <a:lstStyle/>
                <a:p>
                  <a:pPr defTabSz="821530">
                    <a:defRPr sz="3000">
                      <a:solidFill>
                        <a:srgbClr val="FFFFFF"/>
                      </a:solidFill>
                      <a:latin typeface="Helvetica Neue Medium"/>
                      <a:ea typeface="Helvetica Neue Medium"/>
                      <a:cs typeface="Helvetica Neue Medium"/>
                      <a:sym typeface="Helvetica Neue Medium"/>
                    </a:defRPr>
                  </a:pPr>
                </a:p>
              </p:txBody>
            </p:sp>
            <p:sp>
              <p:nvSpPr>
                <p:cNvPr id="1331" name="Circle"/>
                <p:cNvSpPr/>
                <p:nvPr/>
              </p:nvSpPr>
              <p:spPr>
                <a:xfrm rot="10800000">
                  <a:off x="752279" y="1621764"/>
                  <a:ext cx="181929" cy="181928"/>
                </a:xfrm>
                <a:prstGeom prst="ellipse">
                  <a:avLst/>
                </a:prstGeom>
                <a:solidFill>
                  <a:srgbClr val="375D7E"/>
                </a:solidFill>
                <a:ln w="38100" cap="flat">
                  <a:solidFill>
                    <a:srgbClr val="FFFFFF"/>
                  </a:solidFill>
                  <a:prstDash val="solid"/>
                  <a:miter lim="400000"/>
                </a:ln>
                <a:effectLst/>
              </p:spPr>
              <p:txBody>
                <a:bodyPr wrap="square" lIns="71436" tIns="71436" rIns="71436" bIns="71436" numCol="1" anchor="ctr">
                  <a:noAutofit/>
                </a:bodyPr>
                <a:lstStyle/>
                <a:p>
                  <a:pPr defTabSz="821530">
                    <a:defRPr sz="3000">
                      <a:solidFill>
                        <a:srgbClr val="FFFFFF"/>
                      </a:solidFill>
                      <a:latin typeface="Helvetica Neue Medium"/>
                      <a:ea typeface="Helvetica Neue Medium"/>
                      <a:cs typeface="Helvetica Neue Medium"/>
                      <a:sym typeface="Helvetica Neue Medium"/>
                    </a:defRPr>
                  </a:pPr>
                </a:p>
              </p:txBody>
            </p:sp>
          </p:grpSp>
          <p:sp>
            <p:nvSpPr>
              <p:cNvPr id="1333" name="Circle"/>
              <p:cNvSpPr/>
              <p:nvPr/>
            </p:nvSpPr>
            <p:spPr>
              <a:xfrm>
                <a:off x="3990283" y="1119793"/>
                <a:ext cx="369470" cy="369467"/>
              </a:xfrm>
              <a:prstGeom prst="ellipse">
                <a:avLst/>
              </a:prstGeom>
              <a:solidFill>
                <a:srgbClr val="FF9145"/>
              </a:solidFill>
              <a:ln w="38100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71436" tIns="71436" rIns="71436" bIns="71436" numCol="1" anchor="ctr">
                <a:noAutofit/>
              </a:bodyPr>
              <a:lstStyle/>
              <a:p>
                <a:pPr defTabSz="821530">
                  <a:defRPr sz="30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</a:p>
            </p:txBody>
          </p:sp>
        </p:grpSp>
        <p:sp>
          <p:nvSpPr>
            <p:cNvPr id="1335" name="csoportok hálózata"/>
            <p:cNvSpPr txBox="1"/>
            <p:nvPr/>
          </p:nvSpPr>
          <p:spPr>
            <a:xfrm>
              <a:off x="2149235" y="729565"/>
              <a:ext cx="4413810" cy="75437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 defTabSz="821531">
                <a:defRPr sz="3600">
                  <a:solidFill>
                    <a:srgbClr val="36465D"/>
                  </a:solidFill>
                  <a:latin typeface="Poppins ExtraLight"/>
                  <a:ea typeface="Poppins ExtraLight"/>
                  <a:cs typeface="Poppins ExtraLight"/>
                  <a:sym typeface="Poppins ExtraLight"/>
                </a:defRPr>
              </a:lvl1pPr>
            </a:lstStyle>
            <a:p>
              <a:pPr/>
              <a:r>
                <a:t>csoportok hálózata</a:t>
              </a:r>
            </a:p>
          </p:txBody>
        </p:sp>
        <p:sp>
          <p:nvSpPr>
            <p:cNvPr id="1336" name="Feladatvégrehajtás"/>
            <p:cNvSpPr txBox="1"/>
            <p:nvPr/>
          </p:nvSpPr>
          <p:spPr>
            <a:xfrm>
              <a:off x="1571207" y="0"/>
              <a:ext cx="5569866" cy="87121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 defTabSz="821531">
                <a:defRPr sz="4400">
                  <a:solidFill>
                    <a:srgbClr val="36465D"/>
                  </a:solidFill>
                  <a:latin typeface="Poppins Regular"/>
                  <a:ea typeface="Poppins Regular"/>
                  <a:cs typeface="Poppins Regular"/>
                  <a:sym typeface="Poppins Regular"/>
                </a:defRPr>
              </a:lvl1pPr>
            </a:lstStyle>
            <a:p>
              <a:pPr/>
              <a:r>
                <a:t>Feladatvégrehajtás</a:t>
              </a:r>
            </a:p>
          </p:txBody>
        </p:sp>
      </p:grpSp>
      <p:grpSp>
        <p:nvGrpSpPr>
          <p:cNvPr id="1473" name="Group"/>
          <p:cNvGrpSpPr/>
          <p:nvPr/>
        </p:nvGrpSpPr>
        <p:grpSpPr>
          <a:xfrm>
            <a:off x="17621792" y="3339150"/>
            <a:ext cx="6285680" cy="7993828"/>
            <a:chOff x="0" y="0"/>
            <a:chExt cx="6285679" cy="7993826"/>
          </a:xfrm>
        </p:grpSpPr>
        <p:grpSp>
          <p:nvGrpSpPr>
            <p:cNvPr id="1470" name="Group"/>
            <p:cNvGrpSpPr/>
            <p:nvPr/>
          </p:nvGrpSpPr>
          <p:grpSpPr>
            <a:xfrm>
              <a:off x="0" y="1832088"/>
              <a:ext cx="6285680" cy="6161739"/>
              <a:chOff x="0" y="0"/>
              <a:chExt cx="6285679" cy="6161738"/>
            </a:xfrm>
          </p:grpSpPr>
          <p:sp>
            <p:nvSpPr>
              <p:cNvPr id="1338" name="Rounded Rectangle"/>
              <p:cNvSpPr/>
              <p:nvPr/>
            </p:nvSpPr>
            <p:spPr>
              <a:xfrm>
                <a:off x="0" y="0"/>
                <a:ext cx="6285680" cy="6161739"/>
              </a:xfrm>
              <a:prstGeom prst="roundRect">
                <a:avLst>
                  <a:gd name="adj" fmla="val 2018"/>
                </a:avLst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>
                <a:outerShdw sx="100000" sy="100000" kx="0" ky="0" algn="b" rotWithShape="0" blurRad="127000" dist="62555" dir="2414645">
                  <a:srgbClr val="000000">
                    <a:alpha val="20304"/>
                  </a:srgbClr>
                </a:outerShdw>
              </a:effectLst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825500">
                  <a:defRPr sz="32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</a:p>
            </p:txBody>
          </p:sp>
          <p:grpSp>
            <p:nvGrpSpPr>
              <p:cNvPr id="1469" name="Group"/>
              <p:cNvGrpSpPr/>
              <p:nvPr/>
            </p:nvGrpSpPr>
            <p:grpSpPr>
              <a:xfrm>
                <a:off x="501862" y="57020"/>
                <a:ext cx="5281956" cy="6047698"/>
                <a:chOff x="0" y="0"/>
                <a:chExt cx="5281955" cy="6047696"/>
              </a:xfrm>
            </p:grpSpPr>
            <p:grpSp>
              <p:nvGrpSpPr>
                <p:cNvPr id="1364" name="Group"/>
                <p:cNvGrpSpPr/>
                <p:nvPr/>
              </p:nvGrpSpPr>
              <p:grpSpPr>
                <a:xfrm rot="19800000">
                  <a:off x="2384164" y="3879020"/>
                  <a:ext cx="1905981" cy="1813676"/>
                  <a:chOff x="0" y="0"/>
                  <a:chExt cx="1905979" cy="1813675"/>
                </a:xfrm>
              </p:grpSpPr>
              <p:sp>
                <p:nvSpPr>
                  <p:cNvPr id="1339" name="Line"/>
                  <p:cNvSpPr/>
                  <p:nvPr/>
                </p:nvSpPr>
                <p:spPr>
                  <a:xfrm flipH="1" flipV="1">
                    <a:off x="536453" y="220693"/>
                    <a:ext cx="1271308" cy="733991"/>
                  </a:xfrm>
                  <a:prstGeom prst="line">
                    <a:avLst/>
                  </a:prstGeom>
                  <a:noFill/>
                  <a:ln w="76200" cap="flat">
                    <a:solidFill>
                      <a:srgbClr val="D6D6D6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8" tIns="45718" rIns="45718" bIns="45718" numCol="1" anchor="t">
                    <a:noAutofit/>
                  </a:bodyPr>
                  <a:lstStyle/>
                  <a:p>
                    <a:pPr defTabSz="821530">
                      <a:defRPr sz="5000">
                        <a:solidFill>
                          <a:srgbClr val="000000"/>
                        </a:solidFill>
                        <a:latin typeface="Helvetica Light"/>
                        <a:ea typeface="Helvetica Light"/>
                        <a:cs typeface="Helvetica Light"/>
                        <a:sym typeface="Helvetica Light"/>
                      </a:defRPr>
                    </a:pPr>
                  </a:p>
                </p:txBody>
              </p:sp>
              <p:sp>
                <p:nvSpPr>
                  <p:cNvPr id="1340" name="Line"/>
                  <p:cNvSpPr/>
                  <p:nvPr/>
                </p:nvSpPr>
                <p:spPr>
                  <a:xfrm flipH="1" flipV="1">
                    <a:off x="130806" y="886185"/>
                    <a:ext cx="1271308" cy="733990"/>
                  </a:xfrm>
                  <a:prstGeom prst="line">
                    <a:avLst/>
                  </a:prstGeom>
                  <a:noFill/>
                  <a:ln w="76200" cap="flat">
                    <a:solidFill>
                      <a:srgbClr val="D6D6D6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8" tIns="45718" rIns="45718" bIns="45718" numCol="1" anchor="t">
                    <a:noAutofit/>
                  </a:bodyPr>
                  <a:lstStyle/>
                  <a:p>
                    <a:pPr defTabSz="821530">
                      <a:defRPr sz="5000">
                        <a:solidFill>
                          <a:srgbClr val="000000"/>
                        </a:solidFill>
                        <a:latin typeface="Helvetica Light"/>
                        <a:ea typeface="Helvetica Light"/>
                        <a:cs typeface="Helvetica Light"/>
                        <a:sym typeface="Helvetica Light"/>
                      </a:defRPr>
                    </a:pPr>
                  </a:p>
                </p:txBody>
              </p:sp>
              <p:sp>
                <p:nvSpPr>
                  <p:cNvPr id="1341" name="Line"/>
                  <p:cNvSpPr/>
                  <p:nvPr/>
                </p:nvSpPr>
                <p:spPr>
                  <a:xfrm flipH="1">
                    <a:off x="105678" y="194035"/>
                    <a:ext cx="1259388" cy="754261"/>
                  </a:xfrm>
                  <a:prstGeom prst="line">
                    <a:avLst/>
                  </a:prstGeom>
                  <a:noFill/>
                  <a:ln w="76200" cap="flat">
                    <a:solidFill>
                      <a:srgbClr val="D6D6D6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8" tIns="45718" rIns="45718" bIns="45718" numCol="1" anchor="t">
                    <a:noAutofit/>
                  </a:bodyPr>
                  <a:lstStyle/>
                  <a:p>
                    <a:pPr defTabSz="821530">
                      <a:defRPr sz="5000">
                        <a:solidFill>
                          <a:srgbClr val="000000"/>
                        </a:solidFill>
                        <a:latin typeface="Helvetica Light"/>
                        <a:ea typeface="Helvetica Light"/>
                        <a:cs typeface="Helvetica Light"/>
                        <a:sym typeface="Helvetica Light"/>
                      </a:defRPr>
                    </a:pPr>
                  </a:p>
                </p:txBody>
              </p:sp>
              <p:sp>
                <p:nvSpPr>
                  <p:cNvPr id="1342" name="Line"/>
                  <p:cNvSpPr/>
                  <p:nvPr/>
                </p:nvSpPr>
                <p:spPr>
                  <a:xfrm>
                    <a:off x="510923" y="1564387"/>
                    <a:ext cx="884133" cy="1"/>
                  </a:xfrm>
                  <a:prstGeom prst="line">
                    <a:avLst/>
                  </a:prstGeom>
                  <a:noFill/>
                  <a:ln w="76200" cap="flat">
                    <a:solidFill>
                      <a:srgbClr val="D6D6D6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8" tIns="45718" rIns="45718" bIns="45718" numCol="1" anchor="t">
                    <a:noAutofit/>
                  </a:bodyPr>
                  <a:lstStyle/>
                  <a:p>
                    <a:pPr defTabSz="821530">
                      <a:defRPr sz="5000">
                        <a:solidFill>
                          <a:srgbClr val="000000"/>
                        </a:solidFill>
                        <a:latin typeface="Helvetica Light"/>
                        <a:ea typeface="Helvetica Light"/>
                        <a:cs typeface="Helvetica Light"/>
                        <a:sym typeface="Helvetica Light"/>
                      </a:defRPr>
                    </a:pPr>
                  </a:p>
                </p:txBody>
              </p:sp>
              <p:sp>
                <p:nvSpPr>
                  <p:cNvPr id="1343" name="Line"/>
                  <p:cNvSpPr/>
                  <p:nvPr/>
                </p:nvSpPr>
                <p:spPr>
                  <a:xfrm>
                    <a:off x="510923" y="220752"/>
                    <a:ext cx="884133" cy="1"/>
                  </a:xfrm>
                  <a:prstGeom prst="line">
                    <a:avLst/>
                  </a:prstGeom>
                  <a:noFill/>
                  <a:ln w="76200" cap="flat">
                    <a:solidFill>
                      <a:srgbClr val="D6D6D6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8" tIns="45718" rIns="45718" bIns="45718" numCol="1" anchor="t">
                    <a:noAutofit/>
                  </a:bodyPr>
                  <a:lstStyle/>
                  <a:p>
                    <a:pPr defTabSz="821530">
                      <a:defRPr sz="5000">
                        <a:solidFill>
                          <a:srgbClr val="000000"/>
                        </a:solidFill>
                        <a:latin typeface="Helvetica Light"/>
                        <a:ea typeface="Helvetica Light"/>
                        <a:cs typeface="Helvetica Light"/>
                        <a:sym typeface="Helvetica Light"/>
                      </a:defRPr>
                    </a:pPr>
                  </a:p>
                </p:txBody>
              </p:sp>
              <p:sp>
                <p:nvSpPr>
                  <p:cNvPr id="1344" name="Line"/>
                  <p:cNvSpPr/>
                  <p:nvPr/>
                </p:nvSpPr>
                <p:spPr>
                  <a:xfrm flipV="1">
                    <a:off x="146218" y="204848"/>
                    <a:ext cx="442066" cy="765681"/>
                  </a:xfrm>
                  <a:prstGeom prst="line">
                    <a:avLst/>
                  </a:prstGeom>
                  <a:noFill/>
                  <a:ln w="76200" cap="flat">
                    <a:solidFill>
                      <a:srgbClr val="D6D6D6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8" tIns="45718" rIns="45718" bIns="45718" numCol="1" anchor="t">
                    <a:noAutofit/>
                  </a:bodyPr>
                  <a:lstStyle/>
                  <a:p>
                    <a:pPr defTabSz="821530">
                      <a:defRPr sz="5000">
                        <a:solidFill>
                          <a:srgbClr val="000000"/>
                        </a:solidFill>
                        <a:latin typeface="Helvetica Light"/>
                        <a:ea typeface="Helvetica Light"/>
                        <a:cs typeface="Helvetica Light"/>
                        <a:sym typeface="Helvetica Light"/>
                      </a:defRPr>
                    </a:pPr>
                  </a:p>
                </p:txBody>
              </p:sp>
              <p:sp>
                <p:nvSpPr>
                  <p:cNvPr id="1345" name="Line"/>
                  <p:cNvSpPr/>
                  <p:nvPr/>
                </p:nvSpPr>
                <p:spPr>
                  <a:xfrm flipV="1">
                    <a:off x="1330163" y="916972"/>
                    <a:ext cx="442066" cy="765681"/>
                  </a:xfrm>
                  <a:prstGeom prst="line">
                    <a:avLst/>
                  </a:prstGeom>
                  <a:noFill/>
                  <a:ln w="76200" cap="flat">
                    <a:solidFill>
                      <a:srgbClr val="D6D6D6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8" tIns="45718" rIns="45718" bIns="45718" numCol="1" anchor="t">
                    <a:noAutofit/>
                  </a:bodyPr>
                  <a:lstStyle/>
                  <a:p>
                    <a:pPr defTabSz="821530">
                      <a:defRPr sz="5000">
                        <a:solidFill>
                          <a:srgbClr val="000000"/>
                        </a:solidFill>
                        <a:latin typeface="Helvetica Light"/>
                        <a:ea typeface="Helvetica Light"/>
                        <a:cs typeface="Helvetica Light"/>
                        <a:sym typeface="Helvetica Light"/>
                      </a:defRPr>
                    </a:pPr>
                  </a:p>
                </p:txBody>
              </p:sp>
              <p:sp>
                <p:nvSpPr>
                  <p:cNvPr id="1346" name="Line"/>
                  <p:cNvSpPr/>
                  <p:nvPr/>
                </p:nvSpPr>
                <p:spPr>
                  <a:xfrm>
                    <a:off x="169452" y="885883"/>
                    <a:ext cx="442066" cy="765681"/>
                  </a:xfrm>
                  <a:prstGeom prst="line">
                    <a:avLst/>
                  </a:prstGeom>
                  <a:noFill/>
                  <a:ln w="76200" cap="flat">
                    <a:solidFill>
                      <a:srgbClr val="D6D6D6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8" tIns="45718" rIns="45718" bIns="45718" numCol="1" anchor="t">
                    <a:noAutofit/>
                  </a:bodyPr>
                  <a:lstStyle/>
                  <a:p>
                    <a:pPr defTabSz="821530">
                      <a:defRPr sz="5000">
                        <a:solidFill>
                          <a:srgbClr val="000000"/>
                        </a:solidFill>
                        <a:latin typeface="Helvetica Light"/>
                        <a:ea typeface="Helvetica Light"/>
                        <a:cs typeface="Helvetica Light"/>
                        <a:sym typeface="Helvetica Light"/>
                      </a:defRPr>
                    </a:pPr>
                  </a:p>
                </p:txBody>
              </p:sp>
              <p:sp>
                <p:nvSpPr>
                  <p:cNvPr id="1347" name="Line"/>
                  <p:cNvSpPr/>
                  <p:nvPr/>
                </p:nvSpPr>
                <p:spPr>
                  <a:xfrm flipH="1">
                    <a:off x="456062" y="902336"/>
                    <a:ext cx="1259388" cy="754260"/>
                  </a:xfrm>
                  <a:prstGeom prst="line">
                    <a:avLst/>
                  </a:prstGeom>
                  <a:noFill/>
                  <a:ln w="76200" cap="flat">
                    <a:solidFill>
                      <a:srgbClr val="D6D6D6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8" tIns="45718" rIns="45718" bIns="45718" numCol="1" anchor="t">
                    <a:noAutofit/>
                  </a:bodyPr>
                  <a:lstStyle/>
                  <a:p>
                    <a:pPr defTabSz="821530">
                      <a:defRPr sz="5000">
                        <a:solidFill>
                          <a:srgbClr val="000000"/>
                        </a:solidFill>
                        <a:latin typeface="Helvetica Light"/>
                        <a:ea typeface="Helvetica Light"/>
                        <a:cs typeface="Helvetica Light"/>
                        <a:sym typeface="Helvetica Light"/>
                      </a:defRPr>
                    </a:pPr>
                  </a:p>
                </p:txBody>
              </p:sp>
              <p:sp>
                <p:nvSpPr>
                  <p:cNvPr id="1348" name="Line"/>
                  <p:cNvSpPr/>
                  <p:nvPr/>
                </p:nvSpPr>
                <p:spPr>
                  <a:xfrm>
                    <a:off x="1307232" y="144236"/>
                    <a:ext cx="442066" cy="765681"/>
                  </a:xfrm>
                  <a:prstGeom prst="line">
                    <a:avLst/>
                  </a:prstGeom>
                  <a:noFill/>
                  <a:ln w="76200" cap="flat">
                    <a:solidFill>
                      <a:srgbClr val="D6D6D6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8" tIns="45718" rIns="45718" bIns="45718" numCol="1" anchor="t">
                    <a:noAutofit/>
                  </a:bodyPr>
                  <a:lstStyle/>
                  <a:p>
                    <a:pPr defTabSz="821530">
                      <a:defRPr sz="5000">
                        <a:solidFill>
                          <a:srgbClr val="000000"/>
                        </a:solidFill>
                        <a:latin typeface="Helvetica Light"/>
                        <a:ea typeface="Helvetica Light"/>
                        <a:cs typeface="Helvetica Light"/>
                        <a:sym typeface="Helvetica Light"/>
                      </a:defRPr>
                    </a:pPr>
                  </a:p>
                </p:txBody>
              </p:sp>
              <p:grpSp>
                <p:nvGrpSpPr>
                  <p:cNvPr id="1353" name="Group"/>
                  <p:cNvGrpSpPr/>
                  <p:nvPr/>
                </p:nvGrpSpPr>
                <p:grpSpPr>
                  <a:xfrm rot="16200000">
                    <a:off x="789940" y="-37104"/>
                    <a:ext cx="326099" cy="1905980"/>
                    <a:chOff x="0" y="0"/>
                    <a:chExt cx="326098" cy="1905979"/>
                  </a:xfrm>
                </p:grpSpPr>
                <p:sp>
                  <p:nvSpPr>
                    <p:cNvPr id="1349" name="Line"/>
                    <p:cNvSpPr/>
                    <p:nvPr/>
                  </p:nvSpPr>
                  <p:spPr>
                    <a:xfrm flipH="1">
                      <a:off x="163049" y="175533"/>
                      <a:ext cx="1" cy="1551282"/>
                    </a:xfrm>
                    <a:prstGeom prst="line">
                      <a:avLst/>
                    </a:prstGeom>
                    <a:noFill/>
                    <a:ln w="76200" cap="flat">
                      <a:solidFill>
                        <a:srgbClr val="D6D6D6"/>
                      </a:solidFill>
                      <a:prstDash val="solid"/>
                      <a:miter lim="400000"/>
                    </a:ln>
                    <a:effectLst/>
                  </p:spPr>
                  <p:txBody>
                    <a:bodyPr wrap="square" lIns="45718" tIns="45718" rIns="45718" bIns="45718" numCol="1" anchor="t">
                      <a:noAutofit/>
                    </a:bodyPr>
                    <a:lstStyle/>
                    <a:p>
                      <a:pPr defTabSz="821530">
                        <a:defRPr sz="5000">
                          <a:solidFill>
                            <a:srgbClr val="000000"/>
                          </a:solidFill>
                          <a:latin typeface="Helvetica Light"/>
                          <a:ea typeface="Helvetica Light"/>
                          <a:cs typeface="Helvetica Light"/>
                          <a:sym typeface="Helvetica Light"/>
                        </a:defRPr>
                      </a:pPr>
                    </a:p>
                  </p:txBody>
                </p:sp>
                <p:grpSp>
                  <p:nvGrpSpPr>
                    <p:cNvPr id="1352" name="Group"/>
                    <p:cNvGrpSpPr/>
                    <p:nvPr/>
                  </p:nvGrpSpPr>
                  <p:grpSpPr>
                    <a:xfrm rot="21600000">
                      <a:off x="-1" y="-1"/>
                      <a:ext cx="326099" cy="1905981"/>
                      <a:chOff x="0" y="0"/>
                      <a:chExt cx="326097" cy="1905979"/>
                    </a:xfrm>
                  </p:grpSpPr>
                  <p:sp>
                    <p:nvSpPr>
                      <p:cNvPr id="1350" name="Circle"/>
                      <p:cNvSpPr/>
                      <p:nvPr/>
                    </p:nvSpPr>
                    <p:spPr>
                      <a:xfrm rot="21600000">
                        <a:off x="-1" y="-1"/>
                        <a:ext cx="326099" cy="326097"/>
                      </a:xfrm>
                      <a:prstGeom prst="ellipse">
                        <a:avLst/>
                      </a:prstGeom>
                      <a:solidFill>
                        <a:srgbClr val="375D7E"/>
                      </a:solidFill>
                      <a:ln w="38100" cap="flat">
                        <a:solidFill>
                          <a:srgbClr val="FFFFFF"/>
                        </a:solidFill>
                        <a:prstDash val="solid"/>
                        <a:miter lim="400000"/>
                      </a:ln>
                      <a:effectLst/>
                    </p:spPr>
                    <p:txBody>
                      <a:bodyPr wrap="square" lIns="71436" tIns="71436" rIns="71436" bIns="71436" numCol="1" anchor="ctr">
                        <a:noAutofit/>
                      </a:bodyPr>
                      <a:lstStyle/>
                      <a:p>
                        <a:pPr defTabSz="821530">
                          <a:defRPr sz="3000">
                            <a:solidFill>
                              <a:srgbClr val="FFFFFF"/>
                            </a:solidFill>
                            <a:latin typeface="Helvetica Neue Medium"/>
                            <a:ea typeface="Helvetica Neue Medium"/>
                            <a:cs typeface="Helvetica Neue Medium"/>
                            <a:sym typeface="Helvetica Neue Medium"/>
                          </a:defRPr>
                        </a:pPr>
                      </a:p>
                    </p:txBody>
                  </p:sp>
                  <p:sp>
                    <p:nvSpPr>
                      <p:cNvPr id="1351" name="Circle"/>
                      <p:cNvSpPr/>
                      <p:nvPr/>
                    </p:nvSpPr>
                    <p:spPr>
                      <a:xfrm rot="21600000">
                        <a:off x="-1" y="1579881"/>
                        <a:ext cx="326099" cy="326099"/>
                      </a:xfrm>
                      <a:prstGeom prst="ellipse">
                        <a:avLst/>
                      </a:prstGeom>
                      <a:solidFill>
                        <a:srgbClr val="375D7E"/>
                      </a:solidFill>
                      <a:ln w="38100" cap="flat">
                        <a:solidFill>
                          <a:srgbClr val="FFFFFF"/>
                        </a:solidFill>
                        <a:prstDash val="solid"/>
                        <a:miter lim="400000"/>
                      </a:ln>
                      <a:effectLst/>
                    </p:spPr>
                    <p:txBody>
                      <a:bodyPr wrap="square" lIns="71436" tIns="71436" rIns="71436" bIns="71436" numCol="1" anchor="ctr">
                        <a:noAutofit/>
                      </a:bodyPr>
                      <a:lstStyle/>
                      <a:p>
                        <a:pPr defTabSz="821530">
                          <a:defRPr sz="3000">
                            <a:solidFill>
                              <a:srgbClr val="FFFFFF"/>
                            </a:solidFill>
                            <a:latin typeface="Helvetica Neue Medium"/>
                            <a:ea typeface="Helvetica Neue Medium"/>
                            <a:cs typeface="Helvetica Neue Medium"/>
                            <a:sym typeface="Helvetica Neue Medium"/>
                          </a:defRPr>
                        </a:pPr>
                      </a:p>
                    </p:txBody>
                  </p:sp>
                </p:grpSp>
              </p:grpSp>
              <p:grpSp>
                <p:nvGrpSpPr>
                  <p:cNvPr id="1358" name="Group"/>
                  <p:cNvGrpSpPr/>
                  <p:nvPr/>
                </p:nvGrpSpPr>
                <p:grpSpPr>
                  <a:xfrm rot="19800000">
                    <a:off x="789940" y="-46153"/>
                    <a:ext cx="326099" cy="1905981"/>
                    <a:chOff x="0" y="0"/>
                    <a:chExt cx="326097" cy="1905979"/>
                  </a:xfrm>
                </p:grpSpPr>
                <p:sp>
                  <p:nvSpPr>
                    <p:cNvPr id="1354" name="Line"/>
                    <p:cNvSpPr/>
                    <p:nvPr/>
                  </p:nvSpPr>
                  <p:spPr>
                    <a:xfrm flipH="1">
                      <a:off x="163049" y="175533"/>
                      <a:ext cx="1" cy="1551282"/>
                    </a:xfrm>
                    <a:prstGeom prst="line">
                      <a:avLst/>
                    </a:prstGeom>
                    <a:noFill/>
                    <a:ln w="76200" cap="flat">
                      <a:solidFill>
                        <a:srgbClr val="D6D6D6"/>
                      </a:solidFill>
                      <a:prstDash val="solid"/>
                      <a:miter lim="400000"/>
                    </a:ln>
                    <a:effectLst/>
                  </p:spPr>
                  <p:txBody>
                    <a:bodyPr wrap="square" lIns="45718" tIns="45718" rIns="45718" bIns="45718" numCol="1" anchor="t">
                      <a:noAutofit/>
                    </a:bodyPr>
                    <a:lstStyle/>
                    <a:p>
                      <a:pPr defTabSz="821530">
                        <a:defRPr sz="5000">
                          <a:solidFill>
                            <a:srgbClr val="000000"/>
                          </a:solidFill>
                          <a:latin typeface="Helvetica Light"/>
                          <a:ea typeface="Helvetica Light"/>
                          <a:cs typeface="Helvetica Light"/>
                          <a:sym typeface="Helvetica Light"/>
                        </a:defRPr>
                      </a:pPr>
                    </a:p>
                  </p:txBody>
                </p:sp>
                <p:grpSp>
                  <p:nvGrpSpPr>
                    <p:cNvPr id="1357" name="Group"/>
                    <p:cNvGrpSpPr/>
                    <p:nvPr/>
                  </p:nvGrpSpPr>
                  <p:grpSpPr>
                    <a:xfrm>
                      <a:off x="0" y="0"/>
                      <a:ext cx="326098" cy="1905980"/>
                      <a:chOff x="0" y="0"/>
                      <a:chExt cx="326097" cy="1905979"/>
                    </a:xfrm>
                  </p:grpSpPr>
                  <p:sp>
                    <p:nvSpPr>
                      <p:cNvPr id="1355" name="Circle"/>
                      <p:cNvSpPr/>
                      <p:nvPr/>
                    </p:nvSpPr>
                    <p:spPr>
                      <a:xfrm>
                        <a:off x="0" y="0"/>
                        <a:ext cx="326098" cy="326096"/>
                      </a:xfrm>
                      <a:prstGeom prst="ellipse">
                        <a:avLst/>
                      </a:prstGeom>
                      <a:solidFill>
                        <a:srgbClr val="375D7E"/>
                      </a:solidFill>
                      <a:ln w="38100" cap="flat">
                        <a:solidFill>
                          <a:srgbClr val="FFFFFF"/>
                        </a:solidFill>
                        <a:prstDash val="solid"/>
                        <a:miter lim="400000"/>
                      </a:ln>
                      <a:effectLst/>
                    </p:spPr>
                    <p:txBody>
                      <a:bodyPr wrap="square" lIns="71436" tIns="71436" rIns="71436" bIns="71436" numCol="1" anchor="ctr">
                        <a:noAutofit/>
                      </a:bodyPr>
                      <a:lstStyle/>
                      <a:p>
                        <a:pPr defTabSz="821530">
                          <a:defRPr sz="3000">
                            <a:solidFill>
                              <a:srgbClr val="FFFFFF"/>
                            </a:solidFill>
                            <a:latin typeface="Helvetica Neue Medium"/>
                            <a:ea typeface="Helvetica Neue Medium"/>
                            <a:cs typeface="Helvetica Neue Medium"/>
                            <a:sym typeface="Helvetica Neue Medium"/>
                          </a:defRPr>
                        </a:pPr>
                      </a:p>
                    </p:txBody>
                  </p:sp>
                  <p:sp>
                    <p:nvSpPr>
                      <p:cNvPr id="1356" name="Circle"/>
                      <p:cNvSpPr/>
                      <p:nvPr/>
                    </p:nvSpPr>
                    <p:spPr>
                      <a:xfrm>
                        <a:off x="0" y="1579881"/>
                        <a:ext cx="326098" cy="326099"/>
                      </a:xfrm>
                      <a:prstGeom prst="ellipse">
                        <a:avLst/>
                      </a:prstGeom>
                      <a:solidFill>
                        <a:srgbClr val="375D7E"/>
                      </a:solidFill>
                      <a:ln w="38100" cap="flat">
                        <a:solidFill>
                          <a:srgbClr val="FFFFFF"/>
                        </a:solidFill>
                        <a:prstDash val="solid"/>
                        <a:miter lim="400000"/>
                      </a:ln>
                      <a:effectLst/>
                    </p:spPr>
                    <p:txBody>
                      <a:bodyPr wrap="square" lIns="71436" tIns="71436" rIns="71436" bIns="71436" numCol="1" anchor="ctr">
                        <a:noAutofit/>
                      </a:bodyPr>
                      <a:lstStyle/>
                      <a:p>
                        <a:pPr defTabSz="821530">
                          <a:defRPr sz="3000">
                            <a:solidFill>
                              <a:srgbClr val="FFFFFF"/>
                            </a:solidFill>
                            <a:latin typeface="Helvetica Neue Medium"/>
                            <a:ea typeface="Helvetica Neue Medium"/>
                            <a:cs typeface="Helvetica Neue Medium"/>
                            <a:sym typeface="Helvetica Neue Medium"/>
                          </a:defRPr>
                        </a:pPr>
                      </a:p>
                    </p:txBody>
                  </p:sp>
                </p:grpSp>
              </p:grpSp>
              <p:grpSp>
                <p:nvGrpSpPr>
                  <p:cNvPr id="1363" name="Group"/>
                  <p:cNvGrpSpPr/>
                  <p:nvPr/>
                </p:nvGrpSpPr>
                <p:grpSpPr>
                  <a:xfrm flipH="1" rot="12600000">
                    <a:off x="789940" y="-46152"/>
                    <a:ext cx="326099" cy="1905980"/>
                    <a:chOff x="0" y="0"/>
                    <a:chExt cx="326097" cy="1905979"/>
                  </a:xfrm>
                </p:grpSpPr>
                <p:sp>
                  <p:nvSpPr>
                    <p:cNvPr id="1359" name="Line"/>
                    <p:cNvSpPr/>
                    <p:nvPr/>
                  </p:nvSpPr>
                  <p:spPr>
                    <a:xfrm flipH="1">
                      <a:off x="163048" y="175533"/>
                      <a:ext cx="1" cy="1551282"/>
                    </a:xfrm>
                    <a:prstGeom prst="line">
                      <a:avLst/>
                    </a:prstGeom>
                    <a:noFill/>
                    <a:ln w="76200" cap="flat">
                      <a:solidFill>
                        <a:srgbClr val="D6D6D6"/>
                      </a:solidFill>
                      <a:prstDash val="solid"/>
                      <a:miter lim="400000"/>
                    </a:ln>
                    <a:effectLst/>
                  </p:spPr>
                  <p:txBody>
                    <a:bodyPr wrap="square" lIns="45718" tIns="45718" rIns="45718" bIns="45718" numCol="1" anchor="t">
                      <a:noAutofit/>
                    </a:bodyPr>
                    <a:lstStyle/>
                    <a:p>
                      <a:pPr defTabSz="821530">
                        <a:defRPr sz="5000">
                          <a:solidFill>
                            <a:srgbClr val="000000"/>
                          </a:solidFill>
                          <a:latin typeface="Helvetica Light"/>
                          <a:ea typeface="Helvetica Light"/>
                          <a:cs typeface="Helvetica Light"/>
                          <a:sym typeface="Helvetica Light"/>
                        </a:defRPr>
                      </a:pPr>
                    </a:p>
                  </p:txBody>
                </p:sp>
                <p:grpSp>
                  <p:nvGrpSpPr>
                    <p:cNvPr id="1362" name="Group"/>
                    <p:cNvGrpSpPr/>
                    <p:nvPr/>
                  </p:nvGrpSpPr>
                  <p:grpSpPr>
                    <a:xfrm>
                      <a:off x="0" y="-1"/>
                      <a:ext cx="326098" cy="1905980"/>
                      <a:chOff x="0" y="0"/>
                      <a:chExt cx="326097" cy="1905978"/>
                    </a:xfrm>
                  </p:grpSpPr>
                  <p:sp>
                    <p:nvSpPr>
                      <p:cNvPr id="1360" name="Circle"/>
                      <p:cNvSpPr/>
                      <p:nvPr/>
                    </p:nvSpPr>
                    <p:spPr>
                      <a:xfrm>
                        <a:off x="0" y="0"/>
                        <a:ext cx="326098" cy="326096"/>
                      </a:xfrm>
                      <a:prstGeom prst="ellipse">
                        <a:avLst/>
                      </a:prstGeom>
                      <a:solidFill>
                        <a:srgbClr val="375D7E"/>
                      </a:solidFill>
                      <a:ln w="38100" cap="flat">
                        <a:solidFill>
                          <a:srgbClr val="FFFFFF"/>
                        </a:solidFill>
                        <a:prstDash val="solid"/>
                        <a:miter lim="400000"/>
                      </a:ln>
                      <a:effectLst/>
                    </p:spPr>
                    <p:txBody>
                      <a:bodyPr wrap="square" lIns="71436" tIns="71436" rIns="71436" bIns="71436" numCol="1" anchor="ctr">
                        <a:noAutofit/>
                      </a:bodyPr>
                      <a:lstStyle/>
                      <a:p>
                        <a:pPr defTabSz="821530">
                          <a:defRPr sz="3000">
                            <a:solidFill>
                              <a:srgbClr val="FFFFFF"/>
                            </a:solidFill>
                            <a:latin typeface="Helvetica Neue Medium"/>
                            <a:ea typeface="Helvetica Neue Medium"/>
                            <a:cs typeface="Helvetica Neue Medium"/>
                            <a:sym typeface="Helvetica Neue Medium"/>
                          </a:defRPr>
                        </a:pPr>
                      </a:p>
                    </p:txBody>
                  </p:sp>
                  <p:sp>
                    <p:nvSpPr>
                      <p:cNvPr id="1361" name="Circle"/>
                      <p:cNvSpPr/>
                      <p:nvPr/>
                    </p:nvSpPr>
                    <p:spPr>
                      <a:xfrm>
                        <a:off x="0" y="1579881"/>
                        <a:ext cx="326098" cy="326098"/>
                      </a:xfrm>
                      <a:prstGeom prst="ellipse">
                        <a:avLst/>
                      </a:prstGeom>
                      <a:solidFill>
                        <a:srgbClr val="375D7E"/>
                      </a:solidFill>
                      <a:ln w="38100" cap="flat">
                        <a:solidFill>
                          <a:srgbClr val="FFFFFF"/>
                        </a:solidFill>
                        <a:prstDash val="solid"/>
                        <a:miter lim="400000"/>
                      </a:ln>
                      <a:effectLst/>
                    </p:spPr>
                    <p:txBody>
                      <a:bodyPr wrap="square" lIns="71436" tIns="71436" rIns="71436" bIns="71436" numCol="1" anchor="ctr">
                        <a:noAutofit/>
                      </a:bodyPr>
                      <a:lstStyle/>
                      <a:p>
                        <a:pPr defTabSz="821530">
                          <a:defRPr sz="3000">
                            <a:solidFill>
                              <a:srgbClr val="FFFFFF"/>
                            </a:solidFill>
                            <a:latin typeface="Helvetica Neue Medium"/>
                            <a:ea typeface="Helvetica Neue Medium"/>
                            <a:cs typeface="Helvetica Neue Medium"/>
                            <a:sym typeface="Helvetica Neue Medium"/>
                          </a:defRPr>
                        </a:pPr>
                      </a:p>
                    </p:txBody>
                  </p:sp>
                </p:grpSp>
              </p:grpSp>
            </p:grpSp>
            <p:grpSp>
              <p:nvGrpSpPr>
                <p:cNvPr id="1390" name="Group"/>
                <p:cNvGrpSpPr/>
                <p:nvPr/>
              </p:nvGrpSpPr>
              <p:grpSpPr>
                <a:xfrm rot="19800000">
                  <a:off x="1006145" y="1519833"/>
                  <a:ext cx="1905980" cy="1813676"/>
                  <a:chOff x="0" y="0"/>
                  <a:chExt cx="1905979" cy="1813675"/>
                </a:xfrm>
              </p:grpSpPr>
              <p:sp>
                <p:nvSpPr>
                  <p:cNvPr id="1365" name="Line"/>
                  <p:cNvSpPr/>
                  <p:nvPr/>
                </p:nvSpPr>
                <p:spPr>
                  <a:xfrm flipH="1" flipV="1">
                    <a:off x="536453" y="220693"/>
                    <a:ext cx="1271308" cy="733991"/>
                  </a:xfrm>
                  <a:prstGeom prst="line">
                    <a:avLst/>
                  </a:prstGeom>
                  <a:noFill/>
                  <a:ln w="76200" cap="flat">
                    <a:solidFill>
                      <a:srgbClr val="D6D6D6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8" tIns="45718" rIns="45718" bIns="45718" numCol="1" anchor="t">
                    <a:noAutofit/>
                  </a:bodyPr>
                  <a:lstStyle/>
                  <a:p>
                    <a:pPr defTabSz="821530">
                      <a:defRPr sz="5000">
                        <a:solidFill>
                          <a:srgbClr val="000000"/>
                        </a:solidFill>
                        <a:latin typeface="Helvetica Light"/>
                        <a:ea typeface="Helvetica Light"/>
                        <a:cs typeface="Helvetica Light"/>
                        <a:sym typeface="Helvetica Light"/>
                      </a:defRPr>
                    </a:pPr>
                  </a:p>
                </p:txBody>
              </p:sp>
              <p:sp>
                <p:nvSpPr>
                  <p:cNvPr id="1366" name="Line"/>
                  <p:cNvSpPr/>
                  <p:nvPr/>
                </p:nvSpPr>
                <p:spPr>
                  <a:xfrm flipH="1" flipV="1">
                    <a:off x="130806" y="886185"/>
                    <a:ext cx="1271308" cy="733990"/>
                  </a:xfrm>
                  <a:prstGeom prst="line">
                    <a:avLst/>
                  </a:prstGeom>
                  <a:noFill/>
                  <a:ln w="76200" cap="flat">
                    <a:solidFill>
                      <a:srgbClr val="D6D6D6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8" tIns="45718" rIns="45718" bIns="45718" numCol="1" anchor="t">
                    <a:noAutofit/>
                  </a:bodyPr>
                  <a:lstStyle/>
                  <a:p>
                    <a:pPr defTabSz="821530">
                      <a:defRPr sz="5000">
                        <a:solidFill>
                          <a:srgbClr val="000000"/>
                        </a:solidFill>
                        <a:latin typeface="Helvetica Light"/>
                        <a:ea typeface="Helvetica Light"/>
                        <a:cs typeface="Helvetica Light"/>
                        <a:sym typeface="Helvetica Light"/>
                      </a:defRPr>
                    </a:pPr>
                  </a:p>
                </p:txBody>
              </p:sp>
              <p:sp>
                <p:nvSpPr>
                  <p:cNvPr id="1367" name="Line"/>
                  <p:cNvSpPr/>
                  <p:nvPr/>
                </p:nvSpPr>
                <p:spPr>
                  <a:xfrm flipH="1">
                    <a:off x="105678" y="194035"/>
                    <a:ext cx="1259388" cy="754261"/>
                  </a:xfrm>
                  <a:prstGeom prst="line">
                    <a:avLst/>
                  </a:prstGeom>
                  <a:noFill/>
                  <a:ln w="76200" cap="flat">
                    <a:solidFill>
                      <a:srgbClr val="D6D6D6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8" tIns="45718" rIns="45718" bIns="45718" numCol="1" anchor="t">
                    <a:noAutofit/>
                  </a:bodyPr>
                  <a:lstStyle/>
                  <a:p>
                    <a:pPr defTabSz="821530">
                      <a:defRPr sz="5000">
                        <a:solidFill>
                          <a:srgbClr val="000000"/>
                        </a:solidFill>
                        <a:latin typeface="Helvetica Light"/>
                        <a:ea typeface="Helvetica Light"/>
                        <a:cs typeface="Helvetica Light"/>
                        <a:sym typeface="Helvetica Light"/>
                      </a:defRPr>
                    </a:pPr>
                  </a:p>
                </p:txBody>
              </p:sp>
              <p:sp>
                <p:nvSpPr>
                  <p:cNvPr id="1368" name="Line"/>
                  <p:cNvSpPr/>
                  <p:nvPr/>
                </p:nvSpPr>
                <p:spPr>
                  <a:xfrm>
                    <a:off x="510923" y="1564387"/>
                    <a:ext cx="884133" cy="1"/>
                  </a:xfrm>
                  <a:prstGeom prst="line">
                    <a:avLst/>
                  </a:prstGeom>
                  <a:noFill/>
                  <a:ln w="76200" cap="flat">
                    <a:solidFill>
                      <a:srgbClr val="D6D6D6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8" tIns="45718" rIns="45718" bIns="45718" numCol="1" anchor="t">
                    <a:noAutofit/>
                  </a:bodyPr>
                  <a:lstStyle/>
                  <a:p>
                    <a:pPr defTabSz="821530">
                      <a:defRPr sz="5000">
                        <a:solidFill>
                          <a:srgbClr val="000000"/>
                        </a:solidFill>
                        <a:latin typeface="Helvetica Light"/>
                        <a:ea typeface="Helvetica Light"/>
                        <a:cs typeface="Helvetica Light"/>
                        <a:sym typeface="Helvetica Light"/>
                      </a:defRPr>
                    </a:pPr>
                  </a:p>
                </p:txBody>
              </p:sp>
              <p:sp>
                <p:nvSpPr>
                  <p:cNvPr id="1369" name="Line"/>
                  <p:cNvSpPr/>
                  <p:nvPr/>
                </p:nvSpPr>
                <p:spPr>
                  <a:xfrm>
                    <a:off x="510923" y="220752"/>
                    <a:ext cx="884133" cy="1"/>
                  </a:xfrm>
                  <a:prstGeom prst="line">
                    <a:avLst/>
                  </a:prstGeom>
                  <a:noFill/>
                  <a:ln w="76200" cap="flat">
                    <a:solidFill>
                      <a:srgbClr val="D6D6D6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8" tIns="45718" rIns="45718" bIns="45718" numCol="1" anchor="t">
                    <a:noAutofit/>
                  </a:bodyPr>
                  <a:lstStyle/>
                  <a:p>
                    <a:pPr defTabSz="821530">
                      <a:defRPr sz="5000">
                        <a:solidFill>
                          <a:srgbClr val="000000"/>
                        </a:solidFill>
                        <a:latin typeface="Helvetica Light"/>
                        <a:ea typeface="Helvetica Light"/>
                        <a:cs typeface="Helvetica Light"/>
                        <a:sym typeface="Helvetica Light"/>
                      </a:defRPr>
                    </a:pPr>
                  </a:p>
                </p:txBody>
              </p:sp>
              <p:sp>
                <p:nvSpPr>
                  <p:cNvPr id="1370" name="Line"/>
                  <p:cNvSpPr/>
                  <p:nvPr/>
                </p:nvSpPr>
                <p:spPr>
                  <a:xfrm flipV="1">
                    <a:off x="146218" y="204848"/>
                    <a:ext cx="442066" cy="765681"/>
                  </a:xfrm>
                  <a:prstGeom prst="line">
                    <a:avLst/>
                  </a:prstGeom>
                  <a:noFill/>
                  <a:ln w="76200" cap="flat">
                    <a:solidFill>
                      <a:srgbClr val="D6D6D6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8" tIns="45718" rIns="45718" bIns="45718" numCol="1" anchor="t">
                    <a:noAutofit/>
                  </a:bodyPr>
                  <a:lstStyle/>
                  <a:p>
                    <a:pPr defTabSz="821530">
                      <a:defRPr sz="5000">
                        <a:solidFill>
                          <a:srgbClr val="000000"/>
                        </a:solidFill>
                        <a:latin typeface="Helvetica Light"/>
                        <a:ea typeface="Helvetica Light"/>
                        <a:cs typeface="Helvetica Light"/>
                        <a:sym typeface="Helvetica Light"/>
                      </a:defRPr>
                    </a:pPr>
                  </a:p>
                </p:txBody>
              </p:sp>
              <p:sp>
                <p:nvSpPr>
                  <p:cNvPr id="1371" name="Line"/>
                  <p:cNvSpPr/>
                  <p:nvPr/>
                </p:nvSpPr>
                <p:spPr>
                  <a:xfrm flipV="1">
                    <a:off x="1330163" y="916972"/>
                    <a:ext cx="442066" cy="765681"/>
                  </a:xfrm>
                  <a:prstGeom prst="line">
                    <a:avLst/>
                  </a:prstGeom>
                  <a:noFill/>
                  <a:ln w="76200" cap="flat">
                    <a:solidFill>
                      <a:srgbClr val="D6D6D6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8" tIns="45718" rIns="45718" bIns="45718" numCol="1" anchor="t">
                    <a:noAutofit/>
                  </a:bodyPr>
                  <a:lstStyle/>
                  <a:p>
                    <a:pPr defTabSz="821530">
                      <a:defRPr sz="5000">
                        <a:solidFill>
                          <a:srgbClr val="000000"/>
                        </a:solidFill>
                        <a:latin typeface="Helvetica Light"/>
                        <a:ea typeface="Helvetica Light"/>
                        <a:cs typeface="Helvetica Light"/>
                        <a:sym typeface="Helvetica Light"/>
                      </a:defRPr>
                    </a:pPr>
                  </a:p>
                </p:txBody>
              </p:sp>
              <p:sp>
                <p:nvSpPr>
                  <p:cNvPr id="1372" name="Line"/>
                  <p:cNvSpPr/>
                  <p:nvPr/>
                </p:nvSpPr>
                <p:spPr>
                  <a:xfrm>
                    <a:off x="169452" y="885883"/>
                    <a:ext cx="442066" cy="765681"/>
                  </a:xfrm>
                  <a:prstGeom prst="line">
                    <a:avLst/>
                  </a:prstGeom>
                  <a:noFill/>
                  <a:ln w="76200" cap="flat">
                    <a:solidFill>
                      <a:srgbClr val="D6D6D6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8" tIns="45718" rIns="45718" bIns="45718" numCol="1" anchor="t">
                    <a:noAutofit/>
                  </a:bodyPr>
                  <a:lstStyle/>
                  <a:p>
                    <a:pPr defTabSz="821530">
                      <a:defRPr sz="5000">
                        <a:solidFill>
                          <a:srgbClr val="000000"/>
                        </a:solidFill>
                        <a:latin typeface="Helvetica Light"/>
                        <a:ea typeface="Helvetica Light"/>
                        <a:cs typeface="Helvetica Light"/>
                        <a:sym typeface="Helvetica Light"/>
                      </a:defRPr>
                    </a:pPr>
                  </a:p>
                </p:txBody>
              </p:sp>
              <p:sp>
                <p:nvSpPr>
                  <p:cNvPr id="1373" name="Line"/>
                  <p:cNvSpPr/>
                  <p:nvPr/>
                </p:nvSpPr>
                <p:spPr>
                  <a:xfrm flipH="1">
                    <a:off x="456062" y="902336"/>
                    <a:ext cx="1259388" cy="754260"/>
                  </a:xfrm>
                  <a:prstGeom prst="line">
                    <a:avLst/>
                  </a:prstGeom>
                  <a:noFill/>
                  <a:ln w="76200" cap="flat">
                    <a:solidFill>
                      <a:srgbClr val="D6D6D6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8" tIns="45718" rIns="45718" bIns="45718" numCol="1" anchor="t">
                    <a:noAutofit/>
                  </a:bodyPr>
                  <a:lstStyle/>
                  <a:p>
                    <a:pPr defTabSz="821530">
                      <a:defRPr sz="5000">
                        <a:solidFill>
                          <a:srgbClr val="000000"/>
                        </a:solidFill>
                        <a:latin typeface="Helvetica Light"/>
                        <a:ea typeface="Helvetica Light"/>
                        <a:cs typeface="Helvetica Light"/>
                        <a:sym typeface="Helvetica Light"/>
                      </a:defRPr>
                    </a:pPr>
                  </a:p>
                </p:txBody>
              </p:sp>
              <p:sp>
                <p:nvSpPr>
                  <p:cNvPr id="1374" name="Line"/>
                  <p:cNvSpPr/>
                  <p:nvPr/>
                </p:nvSpPr>
                <p:spPr>
                  <a:xfrm>
                    <a:off x="1307232" y="144236"/>
                    <a:ext cx="442066" cy="765681"/>
                  </a:xfrm>
                  <a:prstGeom prst="line">
                    <a:avLst/>
                  </a:prstGeom>
                  <a:noFill/>
                  <a:ln w="76200" cap="flat">
                    <a:solidFill>
                      <a:srgbClr val="D6D6D6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8" tIns="45718" rIns="45718" bIns="45718" numCol="1" anchor="t">
                    <a:noAutofit/>
                  </a:bodyPr>
                  <a:lstStyle/>
                  <a:p>
                    <a:pPr defTabSz="821530">
                      <a:defRPr sz="5000">
                        <a:solidFill>
                          <a:srgbClr val="000000"/>
                        </a:solidFill>
                        <a:latin typeface="Helvetica Light"/>
                        <a:ea typeface="Helvetica Light"/>
                        <a:cs typeface="Helvetica Light"/>
                        <a:sym typeface="Helvetica Light"/>
                      </a:defRPr>
                    </a:pPr>
                  </a:p>
                </p:txBody>
              </p:sp>
              <p:grpSp>
                <p:nvGrpSpPr>
                  <p:cNvPr id="1379" name="Group"/>
                  <p:cNvGrpSpPr/>
                  <p:nvPr/>
                </p:nvGrpSpPr>
                <p:grpSpPr>
                  <a:xfrm rot="16200000">
                    <a:off x="789940" y="-37104"/>
                    <a:ext cx="326099" cy="1905980"/>
                    <a:chOff x="0" y="0"/>
                    <a:chExt cx="326098" cy="1905979"/>
                  </a:xfrm>
                </p:grpSpPr>
                <p:sp>
                  <p:nvSpPr>
                    <p:cNvPr id="1375" name="Line"/>
                    <p:cNvSpPr/>
                    <p:nvPr/>
                  </p:nvSpPr>
                  <p:spPr>
                    <a:xfrm flipH="1">
                      <a:off x="163049" y="175533"/>
                      <a:ext cx="1" cy="1551282"/>
                    </a:xfrm>
                    <a:prstGeom prst="line">
                      <a:avLst/>
                    </a:prstGeom>
                    <a:noFill/>
                    <a:ln w="76200" cap="flat">
                      <a:solidFill>
                        <a:srgbClr val="D6D6D6"/>
                      </a:solidFill>
                      <a:prstDash val="solid"/>
                      <a:miter lim="400000"/>
                    </a:ln>
                    <a:effectLst/>
                  </p:spPr>
                  <p:txBody>
                    <a:bodyPr wrap="square" lIns="45718" tIns="45718" rIns="45718" bIns="45718" numCol="1" anchor="t">
                      <a:noAutofit/>
                    </a:bodyPr>
                    <a:lstStyle/>
                    <a:p>
                      <a:pPr defTabSz="821530">
                        <a:defRPr sz="5000">
                          <a:solidFill>
                            <a:srgbClr val="000000"/>
                          </a:solidFill>
                          <a:latin typeface="Helvetica Light"/>
                          <a:ea typeface="Helvetica Light"/>
                          <a:cs typeface="Helvetica Light"/>
                          <a:sym typeface="Helvetica Light"/>
                        </a:defRPr>
                      </a:pPr>
                    </a:p>
                  </p:txBody>
                </p:sp>
                <p:grpSp>
                  <p:nvGrpSpPr>
                    <p:cNvPr id="1378" name="Group"/>
                    <p:cNvGrpSpPr/>
                    <p:nvPr/>
                  </p:nvGrpSpPr>
                  <p:grpSpPr>
                    <a:xfrm rot="21600000">
                      <a:off x="-1" y="-1"/>
                      <a:ext cx="326099" cy="1905981"/>
                      <a:chOff x="0" y="0"/>
                      <a:chExt cx="326097" cy="1905979"/>
                    </a:xfrm>
                  </p:grpSpPr>
                  <p:sp>
                    <p:nvSpPr>
                      <p:cNvPr id="1376" name="Circle"/>
                      <p:cNvSpPr/>
                      <p:nvPr/>
                    </p:nvSpPr>
                    <p:spPr>
                      <a:xfrm rot="21600000">
                        <a:off x="-1" y="-1"/>
                        <a:ext cx="326099" cy="326097"/>
                      </a:xfrm>
                      <a:prstGeom prst="ellipse">
                        <a:avLst/>
                      </a:prstGeom>
                      <a:solidFill>
                        <a:srgbClr val="375D7E"/>
                      </a:solidFill>
                      <a:ln w="38100" cap="flat">
                        <a:solidFill>
                          <a:srgbClr val="FFFFFF"/>
                        </a:solidFill>
                        <a:prstDash val="solid"/>
                        <a:miter lim="400000"/>
                      </a:ln>
                      <a:effectLst/>
                    </p:spPr>
                    <p:txBody>
                      <a:bodyPr wrap="square" lIns="71436" tIns="71436" rIns="71436" bIns="71436" numCol="1" anchor="ctr">
                        <a:noAutofit/>
                      </a:bodyPr>
                      <a:lstStyle/>
                      <a:p>
                        <a:pPr defTabSz="821530">
                          <a:defRPr sz="3000">
                            <a:solidFill>
                              <a:srgbClr val="FFFFFF"/>
                            </a:solidFill>
                            <a:latin typeface="Helvetica Neue Medium"/>
                            <a:ea typeface="Helvetica Neue Medium"/>
                            <a:cs typeface="Helvetica Neue Medium"/>
                            <a:sym typeface="Helvetica Neue Medium"/>
                          </a:defRPr>
                        </a:pPr>
                      </a:p>
                    </p:txBody>
                  </p:sp>
                  <p:sp>
                    <p:nvSpPr>
                      <p:cNvPr id="1377" name="Circle"/>
                      <p:cNvSpPr/>
                      <p:nvPr/>
                    </p:nvSpPr>
                    <p:spPr>
                      <a:xfrm rot="21600000">
                        <a:off x="-1" y="1579881"/>
                        <a:ext cx="326099" cy="326099"/>
                      </a:xfrm>
                      <a:prstGeom prst="ellipse">
                        <a:avLst/>
                      </a:prstGeom>
                      <a:solidFill>
                        <a:srgbClr val="375D7E"/>
                      </a:solidFill>
                      <a:ln w="38100" cap="flat">
                        <a:solidFill>
                          <a:srgbClr val="FFFFFF"/>
                        </a:solidFill>
                        <a:prstDash val="solid"/>
                        <a:miter lim="400000"/>
                      </a:ln>
                      <a:effectLst/>
                    </p:spPr>
                    <p:txBody>
                      <a:bodyPr wrap="square" lIns="71436" tIns="71436" rIns="71436" bIns="71436" numCol="1" anchor="ctr">
                        <a:noAutofit/>
                      </a:bodyPr>
                      <a:lstStyle/>
                      <a:p>
                        <a:pPr defTabSz="821530">
                          <a:defRPr sz="3000">
                            <a:solidFill>
                              <a:srgbClr val="FFFFFF"/>
                            </a:solidFill>
                            <a:latin typeface="Helvetica Neue Medium"/>
                            <a:ea typeface="Helvetica Neue Medium"/>
                            <a:cs typeface="Helvetica Neue Medium"/>
                            <a:sym typeface="Helvetica Neue Medium"/>
                          </a:defRPr>
                        </a:pPr>
                      </a:p>
                    </p:txBody>
                  </p:sp>
                </p:grpSp>
              </p:grpSp>
              <p:grpSp>
                <p:nvGrpSpPr>
                  <p:cNvPr id="1384" name="Group"/>
                  <p:cNvGrpSpPr/>
                  <p:nvPr/>
                </p:nvGrpSpPr>
                <p:grpSpPr>
                  <a:xfrm rot="19800000">
                    <a:off x="789940" y="-46153"/>
                    <a:ext cx="326099" cy="1905981"/>
                    <a:chOff x="0" y="0"/>
                    <a:chExt cx="326097" cy="1905979"/>
                  </a:xfrm>
                </p:grpSpPr>
                <p:sp>
                  <p:nvSpPr>
                    <p:cNvPr id="1380" name="Line"/>
                    <p:cNvSpPr/>
                    <p:nvPr/>
                  </p:nvSpPr>
                  <p:spPr>
                    <a:xfrm flipH="1">
                      <a:off x="163049" y="175533"/>
                      <a:ext cx="1" cy="1551282"/>
                    </a:xfrm>
                    <a:prstGeom prst="line">
                      <a:avLst/>
                    </a:prstGeom>
                    <a:noFill/>
                    <a:ln w="76200" cap="flat">
                      <a:solidFill>
                        <a:srgbClr val="D6D6D6"/>
                      </a:solidFill>
                      <a:prstDash val="solid"/>
                      <a:miter lim="400000"/>
                    </a:ln>
                    <a:effectLst/>
                  </p:spPr>
                  <p:txBody>
                    <a:bodyPr wrap="square" lIns="45718" tIns="45718" rIns="45718" bIns="45718" numCol="1" anchor="t">
                      <a:noAutofit/>
                    </a:bodyPr>
                    <a:lstStyle/>
                    <a:p>
                      <a:pPr defTabSz="821530">
                        <a:defRPr sz="5000">
                          <a:solidFill>
                            <a:srgbClr val="000000"/>
                          </a:solidFill>
                          <a:latin typeface="Helvetica Light"/>
                          <a:ea typeface="Helvetica Light"/>
                          <a:cs typeface="Helvetica Light"/>
                          <a:sym typeface="Helvetica Light"/>
                        </a:defRPr>
                      </a:pPr>
                    </a:p>
                  </p:txBody>
                </p:sp>
                <p:grpSp>
                  <p:nvGrpSpPr>
                    <p:cNvPr id="1383" name="Group"/>
                    <p:cNvGrpSpPr/>
                    <p:nvPr/>
                  </p:nvGrpSpPr>
                  <p:grpSpPr>
                    <a:xfrm>
                      <a:off x="0" y="0"/>
                      <a:ext cx="326098" cy="1905980"/>
                      <a:chOff x="0" y="0"/>
                      <a:chExt cx="326097" cy="1905979"/>
                    </a:xfrm>
                  </p:grpSpPr>
                  <p:sp>
                    <p:nvSpPr>
                      <p:cNvPr id="1381" name="Circle"/>
                      <p:cNvSpPr/>
                      <p:nvPr/>
                    </p:nvSpPr>
                    <p:spPr>
                      <a:xfrm>
                        <a:off x="0" y="0"/>
                        <a:ext cx="326098" cy="326096"/>
                      </a:xfrm>
                      <a:prstGeom prst="ellipse">
                        <a:avLst/>
                      </a:prstGeom>
                      <a:solidFill>
                        <a:srgbClr val="375D7E"/>
                      </a:solidFill>
                      <a:ln w="38100" cap="flat">
                        <a:solidFill>
                          <a:srgbClr val="FFFFFF"/>
                        </a:solidFill>
                        <a:prstDash val="solid"/>
                        <a:miter lim="400000"/>
                      </a:ln>
                      <a:effectLst/>
                    </p:spPr>
                    <p:txBody>
                      <a:bodyPr wrap="square" lIns="71436" tIns="71436" rIns="71436" bIns="71436" numCol="1" anchor="ctr">
                        <a:noAutofit/>
                      </a:bodyPr>
                      <a:lstStyle/>
                      <a:p>
                        <a:pPr defTabSz="821530">
                          <a:defRPr sz="3000">
                            <a:solidFill>
                              <a:srgbClr val="FFFFFF"/>
                            </a:solidFill>
                            <a:latin typeface="Helvetica Neue Medium"/>
                            <a:ea typeface="Helvetica Neue Medium"/>
                            <a:cs typeface="Helvetica Neue Medium"/>
                            <a:sym typeface="Helvetica Neue Medium"/>
                          </a:defRPr>
                        </a:pPr>
                      </a:p>
                    </p:txBody>
                  </p:sp>
                  <p:sp>
                    <p:nvSpPr>
                      <p:cNvPr id="1382" name="Circle"/>
                      <p:cNvSpPr/>
                      <p:nvPr/>
                    </p:nvSpPr>
                    <p:spPr>
                      <a:xfrm>
                        <a:off x="0" y="1579881"/>
                        <a:ext cx="326098" cy="326099"/>
                      </a:xfrm>
                      <a:prstGeom prst="ellipse">
                        <a:avLst/>
                      </a:prstGeom>
                      <a:solidFill>
                        <a:srgbClr val="375D7E"/>
                      </a:solidFill>
                      <a:ln w="38100" cap="flat">
                        <a:solidFill>
                          <a:srgbClr val="FFFFFF"/>
                        </a:solidFill>
                        <a:prstDash val="solid"/>
                        <a:miter lim="400000"/>
                      </a:ln>
                      <a:effectLst/>
                    </p:spPr>
                    <p:txBody>
                      <a:bodyPr wrap="square" lIns="71436" tIns="71436" rIns="71436" bIns="71436" numCol="1" anchor="ctr">
                        <a:noAutofit/>
                      </a:bodyPr>
                      <a:lstStyle/>
                      <a:p>
                        <a:pPr defTabSz="821530">
                          <a:defRPr sz="3000">
                            <a:solidFill>
                              <a:srgbClr val="FFFFFF"/>
                            </a:solidFill>
                            <a:latin typeface="Helvetica Neue Medium"/>
                            <a:ea typeface="Helvetica Neue Medium"/>
                            <a:cs typeface="Helvetica Neue Medium"/>
                            <a:sym typeface="Helvetica Neue Medium"/>
                          </a:defRPr>
                        </a:pPr>
                      </a:p>
                    </p:txBody>
                  </p:sp>
                </p:grpSp>
              </p:grpSp>
              <p:grpSp>
                <p:nvGrpSpPr>
                  <p:cNvPr id="1389" name="Group"/>
                  <p:cNvGrpSpPr/>
                  <p:nvPr/>
                </p:nvGrpSpPr>
                <p:grpSpPr>
                  <a:xfrm flipH="1" rot="12600000">
                    <a:off x="789940" y="-46152"/>
                    <a:ext cx="326099" cy="1905980"/>
                    <a:chOff x="0" y="0"/>
                    <a:chExt cx="326097" cy="1905979"/>
                  </a:xfrm>
                </p:grpSpPr>
                <p:sp>
                  <p:nvSpPr>
                    <p:cNvPr id="1385" name="Line"/>
                    <p:cNvSpPr/>
                    <p:nvPr/>
                  </p:nvSpPr>
                  <p:spPr>
                    <a:xfrm flipH="1">
                      <a:off x="163048" y="175533"/>
                      <a:ext cx="1" cy="1551282"/>
                    </a:xfrm>
                    <a:prstGeom prst="line">
                      <a:avLst/>
                    </a:prstGeom>
                    <a:noFill/>
                    <a:ln w="76200" cap="flat">
                      <a:solidFill>
                        <a:srgbClr val="D6D6D6"/>
                      </a:solidFill>
                      <a:prstDash val="solid"/>
                      <a:miter lim="400000"/>
                    </a:ln>
                    <a:effectLst/>
                  </p:spPr>
                  <p:txBody>
                    <a:bodyPr wrap="square" lIns="45718" tIns="45718" rIns="45718" bIns="45718" numCol="1" anchor="t">
                      <a:noAutofit/>
                    </a:bodyPr>
                    <a:lstStyle/>
                    <a:p>
                      <a:pPr defTabSz="821530">
                        <a:defRPr sz="5000">
                          <a:solidFill>
                            <a:srgbClr val="000000"/>
                          </a:solidFill>
                          <a:latin typeface="Helvetica Light"/>
                          <a:ea typeface="Helvetica Light"/>
                          <a:cs typeface="Helvetica Light"/>
                          <a:sym typeface="Helvetica Light"/>
                        </a:defRPr>
                      </a:pPr>
                    </a:p>
                  </p:txBody>
                </p:sp>
                <p:grpSp>
                  <p:nvGrpSpPr>
                    <p:cNvPr id="1388" name="Group"/>
                    <p:cNvGrpSpPr/>
                    <p:nvPr/>
                  </p:nvGrpSpPr>
                  <p:grpSpPr>
                    <a:xfrm>
                      <a:off x="0" y="-1"/>
                      <a:ext cx="326098" cy="1905980"/>
                      <a:chOff x="0" y="0"/>
                      <a:chExt cx="326097" cy="1905978"/>
                    </a:xfrm>
                  </p:grpSpPr>
                  <p:sp>
                    <p:nvSpPr>
                      <p:cNvPr id="1386" name="Circle"/>
                      <p:cNvSpPr/>
                      <p:nvPr/>
                    </p:nvSpPr>
                    <p:spPr>
                      <a:xfrm>
                        <a:off x="0" y="0"/>
                        <a:ext cx="326098" cy="326096"/>
                      </a:xfrm>
                      <a:prstGeom prst="ellipse">
                        <a:avLst/>
                      </a:prstGeom>
                      <a:solidFill>
                        <a:srgbClr val="375D7E"/>
                      </a:solidFill>
                      <a:ln w="38100" cap="flat">
                        <a:solidFill>
                          <a:srgbClr val="FFFFFF"/>
                        </a:solidFill>
                        <a:prstDash val="solid"/>
                        <a:miter lim="400000"/>
                      </a:ln>
                      <a:effectLst/>
                    </p:spPr>
                    <p:txBody>
                      <a:bodyPr wrap="square" lIns="71436" tIns="71436" rIns="71436" bIns="71436" numCol="1" anchor="ctr">
                        <a:noAutofit/>
                      </a:bodyPr>
                      <a:lstStyle/>
                      <a:p>
                        <a:pPr defTabSz="821530">
                          <a:defRPr sz="3000">
                            <a:solidFill>
                              <a:srgbClr val="FFFFFF"/>
                            </a:solidFill>
                            <a:latin typeface="Helvetica Neue Medium"/>
                            <a:ea typeface="Helvetica Neue Medium"/>
                            <a:cs typeface="Helvetica Neue Medium"/>
                            <a:sym typeface="Helvetica Neue Medium"/>
                          </a:defRPr>
                        </a:pPr>
                      </a:p>
                    </p:txBody>
                  </p:sp>
                  <p:sp>
                    <p:nvSpPr>
                      <p:cNvPr id="1387" name="Circle"/>
                      <p:cNvSpPr/>
                      <p:nvPr/>
                    </p:nvSpPr>
                    <p:spPr>
                      <a:xfrm>
                        <a:off x="0" y="1579881"/>
                        <a:ext cx="326098" cy="326098"/>
                      </a:xfrm>
                      <a:prstGeom prst="ellipse">
                        <a:avLst/>
                      </a:prstGeom>
                      <a:solidFill>
                        <a:srgbClr val="375D7E"/>
                      </a:solidFill>
                      <a:ln w="38100" cap="flat">
                        <a:solidFill>
                          <a:srgbClr val="FFFFFF"/>
                        </a:solidFill>
                        <a:prstDash val="solid"/>
                        <a:miter lim="400000"/>
                      </a:ln>
                      <a:effectLst/>
                    </p:spPr>
                    <p:txBody>
                      <a:bodyPr wrap="square" lIns="71436" tIns="71436" rIns="71436" bIns="71436" numCol="1" anchor="ctr">
                        <a:noAutofit/>
                      </a:bodyPr>
                      <a:lstStyle/>
                      <a:p>
                        <a:pPr defTabSz="821530">
                          <a:defRPr sz="3000">
                            <a:solidFill>
                              <a:srgbClr val="FFFFFF"/>
                            </a:solidFill>
                            <a:latin typeface="Helvetica Neue Medium"/>
                            <a:ea typeface="Helvetica Neue Medium"/>
                            <a:cs typeface="Helvetica Neue Medium"/>
                            <a:sym typeface="Helvetica Neue Medium"/>
                          </a:defRPr>
                        </a:pPr>
                      </a:p>
                    </p:txBody>
                  </p:sp>
                </p:grpSp>
              </p:grpSp>
            </p:grpSp>
            <p:grpSp>
              <p:nvGrpSpPr>
                <p:cNvPr id="1416" name="Group"/>
                <p:cNvGrpSpPr/>
                <p:nvPr/>
              </p:nvGrpSpPr>
              <p:grpSpPr>
                <a:xfrm rot="19800000">
                  <a:off x="2393921" y="1519833"/>
                  <a:ext cx="1905980" cy="1813676"/>
                  <a:chOff x="0" y="0"/>
                  <a:chExt cx="1905979" cy="1813675"/>
                </a:xfrm>
              </p:grpSpPr>
              <p:sp>
                <p:nvSpPr>
                  <p:cNvPr id="1391" name="Line"/>
                  <p:cNvSpPr/>
                  <p:nvPr/>
                </p:nvSpPr>
                <p:spPr>
                  <a:xfrm flipH="1" flipV="1">
                    <a:off x="536453" y="220693"/>
                    <a:ext cx="1271308" cy="733991"/>
                  </a:xfrm>
                  <a:prstGeom prst="line">
                    <a:avLst/>
                  </a:prstGeom>
                  <a:noFill/>
                  <a:ln w="76200" cap="flat">
                    <a:solidFill>
                      <a:srgbClr val="D6D6D6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8" tIns="45718" rIns="45718" bIns="45718" numCol="1" anchor="t">
                    <a:noAutofit/>
                  </a:bodyPr>
                  <a:lstStyle/>
                  <a:p>
                    <a:pPr defTabSz="821530">
                      <a:defRPr sz="5000">
                        <a:solidFill>
                          <a:srgbClr val="000000"/>
                        </a:solidFill>
                        <a:latin typeface="Helvetica Light"/>
                        <a:ea typeface="Helvetica Light"/>
                        <a:cs typeface="Helvetica Light"/>
                        <a:sym typeface="Helvetica Light"/>
                      </a:defRPr>
                    </a:pPr>
                  </a:p>
                </p:txBody>
              </p:sp>
              <p:sp>
                <p:nvSpPr>
                  <p:cNvPr id="1392" name="Line"/>
                  <p:cNvSpPr/>
                  <p:nvPr/>
                </p:nvSpPr>
                <p:spPr>
                  <a:xfrm flipH="1" flipV="1">
                    <a:off x="130806" y="886185"/>
                    <a:ext cx="1271308" cy="733990"/>
                  </a:xfrm>
                  <a:prstGeom prst="line">
                    <a:avLst/>
                  </a:prstGeom>
                  <a:noFill/>
                  <a:ln w="76200" cap="flat">
                    <a:solidFill>
                      <a:srgbClr val="D6D6D6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8" tIns="45718" rIns="45718" bIns="45718" numCol="1" anchor="t">
                    <a:noAutofit/>
                  </a:bodyPr>
                  <a:lstStyle/>
                  <a:p>
                    <a:pPr defTabSz="821530">
                      <a:defRPr sz="5000">
                        <a:solidFill>
                          <a:srgbClr val="000000"/>
                        </a:solidFill>
                        <a:latin typeface="Helvetica Light"/>
                        <a:ea typeface="Helvetica Light"/>
                        <a:cs typeface="Helvetica Light"/>
                        <a:sym typeface="Helvetica Light"/>
                      </a:defRPr>
                    </a:pPr>
                  </a:p>
                </p:txBody>
              </p:sp>
              <p:sp>
                <p:nvSpPr>
                  <p:cNvPr id="1393" name="Line"/>
                  <p:cNvSpPr/>
                  <p:nvPr/>
                </p:nvSpPr>
                <p:spPr>
                  <a:xfrm flipH="1">
                    <a:off x="105678" y="194035"/>
                    <a:ext cx="1259388" cy="754261"/>
                  </a:xfrm>
                  <a:prstGeom prst="line">
                    <a:avLst/>
                  </a:prstGeom>
                  <a:noFill/>
                  <a:ln w="76200" cap="flat">
                    <a:solidFill>
                      <a:srgbClr val="D6D6D6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8" tIns="45718" rIns="45718" bIns="45718" numCol="1" anchor="t">
                    <a:noAutofit/>
                  </a:bodyPr>
                  <a:lstStyle/>
                  <a:p>
                    <a:pPr defTabSz="821530">
                      <a:defRPr sz="5000">
                        <a:solidFill>
                          <a:srgbClr val="000000"/>
                        </a:solidFill>
                        <a:latin typeface="Helvetica Light"/>
                        <a:ea typeface="Helvetica Light"/>
                        <a:cs typeface="Helvetica Light"/>
                        <a:sym typeface="Helvetica Light"/>
                      </a:defRPr>
                    </a:pPr>
                  </a:p>
                </p:txBody>
              </p:sp>
              <p:sp>
                <p:nvSpPr>
                  <p:cNvPr id="1394" name="Line"/>
                  <p:cNvSpPr/>
                  <p:nvPr/>
                </p:nvSpPr>
                <p:spPr>
                  <a:xfrm>
                    <a:off x="510923" y="1564387"/>
                    <a:ext cx="884133" cy="1"/>
                  </a:xfrm>
                  <a:prstGeom prst="line">
                    <a:avLst/>
                  </a:prstGeom>
                  <a:noFill/>
                  <a:ln w="76200" cap="flat">
                    <a:solidFill>
                      <a:srgbClr val="D6D6D6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8" tIns="45718" rIns="45718" bIns="45718" numCol="1" anchor="t">
                    <a:noAutofit/>
                  </a:bodyPr>
                  <a:lstStyle/>
                  <a:p>
                    <a:pPr defTabSz="821530">
                      <a:defRPr sz="5000">
                        <a:solidFill>
                          <a:srgbClr val="000000"/>
                        </a:solidFill>
                        <a:latin typeface="Helvetica Light"/>
                        <a:ea typeface="Helvetica Light"/>
                        <a:cs typeface="Helvetica Light"/>
                        <a:sym typeface="Helvetica Light"/>
                      </a:defRPr>
                    </a:pPr>
                  </a:p>
                </p:txBody>
              </p:sp>
              <p:sp>
                <p:nvSpPr>
                  <p:cNvPr id="1395" name="Line"/>
                  <p:cNvSpPr/>
                  <p:nvPr/>
                </p:nvSpPr>
                <p:spPr>
                  <a:xfrm>
                    <a:off x="510923" y="220752"/>
                    <a:ext cx="884133" cy="1"/>
                  </a:xfrm>
                  <a:prstGeom prst="line">
                    <a:avLst/>
                  </a:prstGeom>
                  <a:noFill/>
                  <a:ln w="76200" cap="flat">
                    <a:solidFill>
                      <a:srgbClr val="D6D6D6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8" tIns="45718" rIns="45718" bIns="45718" numCol="1" anchor="t">
                    <a:noAutofit/>
                  </a:bodyPr>
                  <a:lstStyle/>
                  <a:p>
                    <a:pPr defTabSz="821530">
                      <a:defRPr sz="5000">
                        <a:solidFill>
                          <a:srgbClr val="000000"/>
                        </a:solidFill>
                        <a:latin typeface="Helvetica Light"/>
                        <a:ea typeface="Helvetica Light"/>
                        <a:cs typeface="Helvetica Light"/>
                        <a:sym typeface="Helvetica Light"/>
                      </a:defRPr>
                    </a:pPr>
                  </a:p>
                </p:txBody>
              </p:sp>
              <p:sp>
                <p:nvSpPr>
                  <p:cNvPr id="1396" name="Line"/>
                  <p:cNvSpPr/>
                  <p:nvPr/>
                </p:nvSpPr>
                <p:spPr>
                  <a:xfrm flipV="1">
                    <a:off x="146218" y="204848"/>
                    <a:ext cx="442066" cy="765681"/>
                  </a:xfrm>
                  <a:prstGeom prst="line">
                    <a:avLst/>
                  </a:prstGeom>
                  <a:noFill/>
                  <a:ln w="76200" cap="flat">
                    <a:solidFill>
                      <a:srgbClr val="D6D6D6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8" tIns="45718" rIns="45718" bIns="45718" numCol="1" anchor="t">
                    <a:noAutofit/>
                  </a:bodyPr>
                  <a:lstStyle/>
                  <a:p>
                    <a:pPr defTabSz="821530">
                      <a:defRPr sz="5000">
                        <a:solidFill>
                          <a:srgbClr val="000000"/>
                        </a:solidFill>
                        <a:latin typeface="Helvetica Light"/>
                        <a:ea typeface="Helvetica Light"/>
                        <a:cs typeface="Helvetica Light"/>
                        <a:sym typeface="Helvetica Light"/>
                      </a:defRPr>
                    </a:pPr>
                  </a:p>
                </p:txBody>
              </p:sp>
              <p:sp>
                <p:nvSpPr>
                  <p:cNvPr id="1397" name="Line"/>
                  <p:cNvSpPr/>
                  <p:nvPr/>
                </p:nvSpPr>
                <p:spPr>
                  <a:xfrm flipV="1">
                    <a:off x="1330163" y="916972"/>
                    <a:ext cx="442066" cy="765681"/>
                  </a:xfrm>
                  <a:prstGeom prst="line">
                    <a:avLst/>
                  </a:prstGeom>
                  <a:noFill/>
                  <a:ln w="76200" cap="flat">
                    <a:solidFill>
                      <a:srgbClr val="D6D6D6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8" tIns="45718" rIns="45718" bIns="45718" numCol="1" anchor="t">
                    <a:noAutofit/>
                  </a:bodyPr>
                  <a:lstStyle/>
                  <a:p>
                    <a:pPr defTabSz="821530">
                      <a:defRPr sz="5000">
                        <a:solidFill>
                          <a:srgbClr val="000000"/>
                        </a:solidFill>
                        <a:latin typeface="Helvetica Light"/>
                        <a:ea typeface="Helvetica Light"/>
                        <a:cs typeface="Helvetica Light"/>
                        <a:sym typeface="Helvetica Light"/>
                      </a:defRPr>
                    </a:pPr>
                  </a:p>
                </p:txBody>
              </p:sp>
              <p:sp>
                <p:nvSpPr>
                  <p:cNvPr id="1398" name="Line"/>
                  <p:cNvSpPr/>
                  <p:nvPr/>
                </p:nvSpPr>
                <p:spPr>
                  <a:xfrm>
                    <a:off x="169452" y="885883"/>
                    <a:ext cx="442066" cy="765681"/>
                  </a:xfrm>
                  <a:prstGeom prst="line">
                    <a:avLst/>
                  </a:prstGeom>
                  <a:noFill/>
                  <a:ln w="76200" cap="flat">
                    <a:solidFill>
                      <a:srgbClr val="D6D6D6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8" tIns="45718" rIns="45718" bIns="45718" numCol="1" anchor="t">
                    <a:noAutofit/>
                  </a:bodyPr>
                  <a:lstStyle/>
                  <a:p>
                    <a:pPr defTabSz="821530">
                      <a:defRPr sz="5000">
                        <a:solidFill>
                          <a:srgbClr val="000000"/>
                        </a:solidFill>
                        <a:latin typeface="Helvetica Light"/>
                        <a:ea typeface="Helvetica Light"/>
                        <a:cs typeface="Helvetica Light"/>
                        <a:sym typeface="Helvetica Light"/>
                      </a:defRPr>
                    </a:pPr>
                  </a:p>
                </p:txBody>
              </p:sp>
              <p:sp>
                <p:nvSpPr>
                  <p:cNvPr id="1399" name="Line"/>
                  <p:cNvSpPr/>
                  <p:nvPr/>
                </p:nvSpPr>
                <p:spPr>
                  <a:xfrm flipH="1">
                    <a:off x="456062" y="902336"/>
                    <a:ext cx="1259388" cy="754260"/>
                  </a:xfrm>
                  <a:prstGeom prst="line">
                    <a:avLst/>
                  </a:prstGeom>
                  <a:noFill/>
                  <a:ln w="76200" cap="flat">
                    <a:solidFill>
                      <a:srgbClr val="D6D6D6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8" tIns="45718" rIns="45718" bIns="45718" numCol="1" anchor="t">
                    <a:noAutofit/>
                  </a:bodyPr>
                  <a:lstStyle/>
                  <a:p>
                    <a:pPr defTabSz="821530">
                      <a:defRPr sz="5000">
                        <a:solidFill>
                          <a:srgbClr val="000000"/>
                        </a:solidFill>
                        <a:latin typeface="Helvetica Light"/>
                        <a:ea typeface="Helvetica Light"/>
                        <a:cs typeface="Helvetica Light"/>
                        <a:sym typeface="Helvetica Light"/>
                      </a:defRPr>
                    </a:pPr>
                  </a:p>
                </p:txBody>
              </p:sp>
              <p:sp>
                <p:nvSpPr>
                  <p:cNvPr id="1400" name="Line"/>
                  <p:cNvSpPr/>
                  <p:nvPr/>
                </p:nvSpPr>
                <p:spPr>
                  <a:xfrm>
                    <a:off x="1307232" y="144236"/>
                    <a:ext cx="442066" cy="765681"/>
                  </a:xfrm>
                  <a:prstGeom prst="line">
                    <a:avLst/>
                  </a:prstGeom>
                  <a:noFill/>
                  <a:ln w="76200" cap="flat">
                    <a:solidFill>
                      <a:srgbClr val="D6D6D6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8" tIns="45718" rIns="45718" bIns="45718" numCol="1" anchor="t">
                    <a:noAutofit/>
                  </a:bodyPr>
                  <a:lstStyle/>
                  <a:p>
                    <a:pPr defTabSz="821530">
                      <a:defRPr sz="5000">
                        <a:solidFill>
                          <a:srgbClr val="000000"/>
                        </a:solidFill>
                        <a:latin typeface="Helvetica Light"/>
                        <a:ea typeface="Helvetica Light"/>
                        <a:cs typeface="Helvetica Light"/>
                        <a:sym typeface="Helvetica Light"/>
                      </a:defRPr>
                    </a:pPr>
                  </a:p>
                </p:txBody>
              </p:sp>
              <p:grpSp>
                <p:nvGrpSpPr>
                  <p:cNvPr id="1405" name="Group"/>
                  <p:cNvGrpSpPr/>
                  <p:nvPr/>
                </p:nvGrpSpPr>
                <p:grpSpPr>
                  <a:xfrm rot="16200000">
                    <a:off x="789940" y="-37104"/>
                    <a:ext cx="326099" cy="1905980"/>
                    <a:chOff x="0" y="0"/>
                    <a:chExt cx="326098" cy="1905979"/>
                  </a:xfrm>
                </p:grpSpPr>
                <p:sp>
                  <p:nvSpPr>
                    <p:cNvPr id="1401" name="Line"/>
                    <p:cNvSpPr/>
                    <p:nvPr/>
                  </p:nvSpPr>
                  <p:spPr>
                    <a:xfrm flipH="1">
                      <a:off x="163049" y="175533"/>
                      <a:ext cx="1" cy="1551282"/>
                    </a:xfrm>
                    <a:prstGeom prst="line">
                      <a:avLst/>
                    </a:prstGeom>
                    <a:noFill/>
                    <a:ln w="76200" cap="flat">
                      <a:solidFill>
                        <a:srgbClr val="D6D6D6"/>
                      </a:solidFill>
                      <a:prstDash val="solid"/>
                      <a:miter lim="400000"/>
                    </a:ln>
                    <a:effectLst/>
                  </p:spPr>
                  <p:txBody>
                    <a:bodyPr wrap="square" lIns="45718" tIns="45718" rIns="45718" bIns="45718" numCol="1" anchor="t">
                      <a:noAutofit/>
                    </a:bodyPr>
                    <a:lstStyle/>
                    <a:p>
                      <a:pPr defTabSz="821530">
                        <a:defRPr sz="5000">
                          <a:solidFill>
                            <a:srgbClr val="000000"/>
                          </a:solidFill>
                          <a:latin typeface="Helvetica Light"/>
                          <a:ea typeface="Helvetica Light"/>
                          <a:cs typeface="Helvetica Light"/>
                          <a:sym typeface="Helvetica Light"/>
                        </a:defRPr>
                      </a:pPr>
                    </a:p>
                  </p:txBody>
                </p:sp>
                <p:grpSp>
                  <p:nvGrpSpPr>
                    <p:cNvPr id="1404" name="Group"/>
                    <p:cNvGrpSpPr/>
                    <p:nvPr/>
                  </p:nvGrpSpPr>
                  <p:grpSpPr>
                    <a:xfrm rot="21600000">
                      <a:off x="-1" y="-1"/>
                      <a:ext cx="326099" cy="1905981"/>
                      <a:chOff x="0" y="0"/>
                      <a:chExt cx="326097" cy="1905979"/>
                    </a:xfrm>
                  </p:grpSpPr>
                  <p:sp>
                    <p:nvSpPr>
                      <p:cNvPr id="1402" name="Circle"/>
                      <p:cNvSpPr/>
                      <p:nvPr/>
                    </p:nvSpPr>
                    <p:spPr>
                      <a:xfrm rot="21600000">
                        <a:off x="-1" y="-1"/>
                        <a:ext cx="326099" cy="326097"/>
                      </a:xfrm>
                      <a:prstGeom prst="ellipse">
                        <a:avLst/>
                      </a:prstGeom>
                      <a:solidFill>
                        <a:srgbClr val="51C879"/>
                      </a:solidFill>
                      <a:ln w="38100" cap="flat">
                        <a:solidFill>
                          <a:srgbClr val="FFFFFF"/>
                        </a:solidFill>
                        <a:prstDash val="solid"/>
                        <a:miter lim="400000"/>
                      </a:ln>
                      <a:effectLst/>
                    </p:spPr>
                    <p:txBody>
                      <a:bodyPr wrap="square" lIns="71436" tIns="71436" rIns="71436" bIns="71436" numCol="1" anchor="ctr">
                        <a:noAutofit/>
                      </a:bodyPr>
                      <a:lstStyle/>
                      <a:p>
                        <a:pPr defTabSz="821530">
                          <a:defRPr sz="3000">
                            <a:solidFill>
                              <a:srgbClr val="FFFFFF"/>
                            </a:solidFill>
                            <a:latin typeface="Helvetica Neue Medium"/>
                            <a:ea typeface="Helvetica Neue Medium"/>
                            <a:cs typeface="Helvetica Neue Medium"/>
                            <a:sym typeface="Helvetica Neue Medium"/>
                          </a:defRPr>
                        </a:pPr>
                      </a:p>
                    </p:txBody>
                  </p:sp>
                  <p:sp>
                    <p:nvSpPr>
                      <p:cNvPr id="1403" name="Circle"/>
                      <p:cNvSpPr/>
                      <p:nvPr/>
                    </p:nvSpPr>
                    <p:spPr>
                      <a:xfrm rot="21600000">
                        <a:off x="-1" y="1579881"/>
                        <a:ext cx="326099" cy="326099"/>
                      </a:xfrm>
                      <a:prstGeom prst="ellipse">
                        <a:avLst/>
                      </a:prstGeom>
                      <a:solidFill>
                        <a:srgbClr val="375D7E"/>
                      </a:solidFill>
                      <a:ln w="38100" cap="flat">
                        <a:solidFill>
                          <a:srgbClr val="FFFFFF"/>
                        </a:solidFill>
                        <a:prstDash val="solid"/>
                        <a:miter lim="400000"/>
                      </a:ln>
                      <a:effectLst/>
                    </p:spPr>
                    <p:txBody>
                      <a:bodyPr wrap="square" lIns="71436" tIns="71436" rIns="71436" bIns="71436" numCol="1" anchor="ctr">
                        <a:noAutofit/>
                      </a:bodyPr>
                      <a:lstStyle/>
                      <a:p>
                        <a:pPr defTabSz="821530">
                          <a:defRPr sz="3000">
                            <a:solidFill>
                              <a:srgbClr val="FFFFFF"/>
                            </a:solidFill>
                            <a:latin typeface="Helvetica Neue Medium"/>
                            <a:ea typeface="Helvetica Neue Medium"/>
                            <a:cs typeface="Helvetica Neue Medium"/>
                            <a:sym typeface="Helvetica Neue Medium"/>
                          </a:defRPr>
                        </a:pPr>
                      </a:p>
                    </p:txBody>
                  </p:sp>
                </p:grpSp>
              </p:grpSp>
              <p:grpSp>
                <p:nvGrpSpPr>
                  <p:cNvPr id="1410" name="Group"/>
                  <p:cNvGrpSpPr/>
                  <p:nvPr/>
                </p:nvGrpSpPr>
                <p:grpSpPr>
                  <a:xfrm rot="19800000">
                    <a:off x="789940" y="-46153"/>
                    <a:ext cx="326099" cy="1905981"/>
                    <a:chOff x="0" y="0"/>
                    <a:chExt cx="326097" cy="1905979"/>
                  </a:xfrm>
                </p:grpSpPr>
                <p:sp>
                  <p:nvSpPr>
                    <p:cNvPr id="1406" name="Line"/>
                    <p:cNvSpPr/>
                    <p:nvPr/>
                  </p:nvSpPr>
                  <p:spPr>
                    <a:xfrm flipH="1">
                      <a:off x="163049" y="175533"/>
                      <a:ext cx="1" cy="1551282"/>
                    </a:xfrm>
                    <a:prstGeom prst="line">
                      <a:avLst/>
                    </a:prstGeom>
                    <a:noFill/>
                    <a:ln w="76200" cap="flat">
                      <a:solidFill>
                        <a:srgbClr val="D6D6D6"/>
                      </a:solidFill>
                      <a:prstDash val="solid"/>
                      <a:miter lim="400000"/>
                    </a:ln>
                    <a:effectLst/>
                  </p:spPr>
                  <p:txBody>
                    <a:bodyPr wrap="square" lIns="45718" tIns="45718" rIns="45718" bIns="45718" numCol="1" anchor="t">
                      <a:noAutofit/>
                    </a:bodyPr>
                    <a:lstStyle/>
                    <a:p>
                      <a:pPr defTabSz="821530">
                        <a:defRPr sz="5000">
                          <a:solidFill>
                            <a:srgbClr val="000000"/>
                          </a:solidFill>
                          <a:latin typeface="Helvetica Light"/>
                          <a:ea typeface="Helvetica Light"/>
                          <a:cs typeface="Helvetica Light"/>
                          <a:sym typeface="Helvetica Light"/>
                        </a:defRPr>
                      </a:pPr>
                    </a:p>
                  </p:txBody>
                </p:sp>
                <p:grpSp>
                  <p:nvGrpSpPr>
                    <p:cNvPr id="1409" name="Group"/>
                    <p:cNvGrpSpPr/>
                    <p:nvPr/>
                  </p:nvGrpSpPr>
                  <p:grpSpPr>
                    <a:xfrm>
                      <a:off x="0" y="0"/>
                      <a:ext cx="326098" cy="1905980"/>
                      <a:chOff x="0" y="0"/>
                      <a:chExt cx="326097" cy="1905979"/>
                    </a:xfrm>
                  </p:grpSpPr>
                  <p:sp>
                    <p:nvSpPr>
                      <p:cNvPr id="1407" name="Circle"/>
                      <p:cNvSpPr/>
                      <p:nvPr/>
                    </p:nvSpPr>
                    <p:spPr>
                      <a:xfrm>
                        <a:off x="0" y="0"/>
                        <a:ext cx="326098" cy="326096"/>
                      </a:xfrm>
                      <a:prstGeom prst="ellipse">
                        <a:avLst/>
                      </a:prstGeom>
                      <a:solidFill>
                        <a:srgbClr val="51C879"/>
                      </a:solidFill>
                      <a:ln w="38100" cap="flat">
                        <a:solidFill>
                          <a:srgbClr val="FFFFFF"/>
                        </a:solidFill>
                        <a:prstDash val="solid"/>
                        <a:miter lim="400000"/>
                      </a:ln>
                      <a:effectLst/>
                    </p:spPr>
                    <p:txBody>
                      <a:bodyPr wrap="square" lIns="71436" tIns="71436" rIns="71436" bIns="71436" numCol="1" anchor="ctr">
                        <a:noAutofit/>
                      </a:bodyPr>
                      <a:lstStyle/>
                      <a:p>
                        <a:pPr defTabSz="821530">
                          <a:defRPr sz="3000">
                            <a:solidFill>
                              <a:srgbClr val="FFFFFF"/>
                            </a:solidFill>
                            <a:latin typeface="Helvetica Neue Medium"/>
                            <a:ea typeface="Helvetica Neue Medium"/>
                            <a:cs typeface="Helvetica Neue Medium"/>
                            <a:sym typeface="Helvetica Neue Medium"/>
                          </a:defRPr>
                        </a:pPr>
                      </a:p>
                    </p:txBody>
                  </p:sp>
                  <p:sp>
                    <p:nvSpPr>
                      <p:cNvPr id="1408" name="Circle"/>
                      <p:cNvSpPr/>
                      <p:nvPr/>
                    </p:nvSpPr>
                    <p:spPr>
                      <a:xfrm>
                        <a:off x="0" y="1579881"/>
                        <a:ext cx="326098" cy="326099"/>
                      </a:xfrm>
                      <a:prstGeom prst="ellipse">
                        <a:avLst/>
                      </a:prstGeom>
                      <a:solidFill>
                        <a:srgbClr val="375D7E"/>
                      </a:solidFill>
                      <a:ln w="38100" cap="flat">
                        <a:solidFill>
                          <a:srgbClr val="FFFFFF"/>
                        </a:solidFill>
                        <a:prstDash val="solid"/>
                        <a:miter lim="400000"/>
                      </a:ln>
                      <a:effectLst/>
                    </p:spPr>
                    <p:txBody>
                      <a:bodyPr wrap="square" lIns="71436" tIns="71436" rIns="71436" bIns="71436" numCol="1" anchor="ctr">
                        <a:noAutofit/>
                      </a:bodyPr>
                      <a:lstStyle/>
                      <a:p>
                        <a:pPr defTabSz="821530">
                          <a:defRPr sz="3000">
                            <a:solidFill>
                              <a:srgbClr val="FFFFFF"/>
                            </a:solidFill>
                            <a:latin typeface="Helvetica Neue Medium"/>
                            <a:ea typeface="Helvetica Neue Medium"/>
                            <a:cs typeface="Helvetica Neue Medium"/>
                            <a:sym typeface="Helvetica Neue Medium"/>
                          </a:defRPr>
                        </a:pPr>
                      </a:p>
                    </p:txBody>
                  </p:sp>
                </p:grpSp>
              </p:grpSp>
              <p:grpSp>
                <p:nvGrpSpPr>
                  <p:cNvPr id="1415" name="Group"/>
                  <p:cNvGrpSpPr/>
                  <p:nvPr/>
                </p:nvGrpSpPr>
                <p:grpSpPr>
                  <a:xfrm flipH="1" rot="12600000">
                    <a:off x="789940" y="-46152"/>
                    <a:ext cx="326099" cy="1905980"/>
                    <a:chOff x="0" y="0"/>
                    <a:chExt cx="326097" cy="1905979"/>
                  </a:xfrm>
                </p:grpSpPr>
                <p:sp>
                  <p:nvSpPr>
                    <p:cNvPr id="1411" name="Line"/>
                    <p:cNvSpPr/>
                    <p:nvPr/>
                  </p:nvSpPr>
                  <p:spPr>
                    <a:xfrm flipH="1">
                      <a:off x="163048" y="175533"/>
                      <a:ext cx="1" cy="1551282"/>
                    </a:xfrm>
                    <a:prstGeom prst="line">
                      <a:avLst/>
                    </a:prstGeom>
                    <a:noFill/>
                    <a:ln w="76200" cap="flat">
                      <a:solidFill>
                        <a:srgbClr val="D6D6D6"/>
                      </a:solidFill>
                      <a:prstDash val="solid"/>
                      <a:miter lim="400000"/>
                    </a:ln>
                    <a:effectLst/>
                  </p:spPr>
                  <p:txBody>
                    <a:bodyPr wrap="square" lIns="45718" tIns="45718" rIns="45718" bIns="45718" numCol="1" anchor="t">
                      <a:noAutofit/>
                    </a:bodyPr>
                    <a:lstStyle/>
                    <a:p>
                      <a:pPr defTabSz="821530">
                        <a:defRPr sz="5000">
                          <a:solidFill>
                            <a:srgbClr val="000000"/>
                          </a:solidFill>
                          <a:latin typeface="Helvetica Light"/>
                          <a:ea typeface="Helvetica Light"/>
                          <a:cs typeface="Helvetica Light"/>
                          <a:sym typeface="Helvetica Light"/>
                        </a:defRPr>
                      </a:pPr>
                    </a:p>
                  </p:txBody>
                </p:sp>
                <p:grpSp>
                  <p:nvGrpSpPr>
                    <p:cNvPr id="1414" name="Group"/>
                    <p:cNvGrpSpPr/>
                    <p:nvPr/>
                  </p:nvGrpSpPr>
                  <p:grpSpPr>
                    <a:xfrm>
                      <a:off x="0" y="-1"/>
                      <a:ext cx="326098" cy="1905980"/>
                      <a:chOff x="0" y="0"/>
                      <a:chExt cx="326097" cy="1905978"/>
                    </a:xfrm>
                  </p:grpSpPr>
                  <p:sp>
                    <p:nvSpPr>
                      <p:cNvPr id="1412" name="Circle"/>
                      <p:cNvSpPr/>
                      <p:nvPr/>
                    </p:nvSpPr>
                    <p:spPr>
                      <a:xfrm>
                        <a:off x="0" y="0"/>
                        <a:ext cx="326098" cy="326096"/>
                      </a:xfrm>
                      <a:prstGeom prst="ellipse">
                        <a:avLst/>
                      </a:prstGeom>
                      <a:solidFill>
                        <a:srgbClr val="375D7E"/>
                      </a:solidFill>
                      <a:ln w="38100" cap="flat">
                        <a:solidFill>
                          <a:srgbClr val="FFFFFF"/>
                        </a:solidFill>
                        <a:prstDash val="solid"/>
                        <a:miter lim="400000"/>
                      </a:ln>
                      <a:effectLst/>
                    </p:spPr>
                    <p:txBody>
                      <a:bodyPr wrap="square" lIns="71436" tIns="71436" rIns="71436" bIns="71436" numCol="1" anchor="ctr">
                        <a:noAutofit/>
                      </a:bodyPr>
                      <a:lstStyle/>
                      <a:p>
                        <a:pPr defTabSz="821530">
                          <a:defRPr sz="3000">
                            <a:solidFill>
                              <a:srgbClr val="FFFFFF"/>
                            </a:solidFill>
                            <a:latin typeface="Helvetica Neue Medium"/>
                            <a:ea typeface="Helvetica Neue Medium"/>
                            <a:cs typeface="Helvetica Neue Medium"/>
                            <a:sym typeface="Helvetica Neue Medium"/>
                          </a:defRPr>
                        </a:pPr>
                      </a:p>
                    </p:txBody>
                  </p:sp>
                  <p:sp>
                    <p:nvSpPr>
                      <p:cNvPr id="1413" name="Circle"/>
                      <p:cNvSpPr/>
                      <p:nvPr/>
                    </p:nvSpPr>
                    <p:spPr>
                      <a:xfrm>
                        <a:off x="0" y="1579881"/>
                        <a:ext cx="326098" cy="326098"/>
                      </a:xfrm>
                      <a:prstGeom prst="ellipse">
                        <a:avLst/>
                      </a:prstGeom>
                      <a:solidFill>
                        <a:srgbClr val="375D7E"/>
                      </a:solidFill>
                      <a:ln w="38100" cap="flat">
                        <a:solidFill>
                          <a:srgbClr val="FFFFFF"/>
                        </a:solidFill>
                        <a:prstDash val="solid"/>
                        <a:miter lim="400000"/>
                      </a:ln>
                      <a:effectLst/>
                    </p:spPr>
                    <p:txBody>
                      <a:bodyPr wrap="square" lIns="71436" tIns="71436" rIns="71436" bIns="71436" numCol="1" anchor="ctr">
                        <a:noAutofit/>
                      </a:bodyPr>
                      <a:lstStyle/>
                      <a:p>
                        <a:pPr defTabSz="821530">
                          <a:defRPr sz="3000">
                            <a:solidFill>
                              <a:srgbClr val="FFFFFF"/>
                            </a:solidFill>
                            <a:latin typeface="Helvetica Neue Medium"/>
                            <a:ea typeface="Helvetica Neue Medium"/>
                            <a:cs typeface="Helvetica Neue Medium"/>
                            <a:sym typeface="Helvetica Neue Medium"/>
                          </a:defRPr>
                        </a:pPr>
                      </a:p>
                    </p:txBody>
                  </p:sp>
                </p:grpSp>
              </p:grpSp>
            </p:grpSp>
            <p:grpSp>
              <p:nvGrpSpPr>
                <p:cNvPr id="1442" name="Group"/>
                <p:cNvGrpSpPr/>
                <p:nvPr/>
              </p:nvGrpSpPr>
              <p:grpSpPr>
                <a:xfrm rot="19800000">
                  <a:off x="3050233" y="2690269"/>
                  <a:ext cx="1905981" cy="1813676"/>
                  <a:chOff x="0" y="0"/>
                  <a:chExt cx="1905979" cy="1813675"/>
                </a:xfrm>
              </p:grpSpPr>
              <p:sp>
                <p:nvSpPr>
                  <p:cNvPr id="1417" name="Line"/>
                  <p:cNvSpPr/>
                  <p:nvPr/>
                </p:nvSpPr>
                <p:spPr>
                  <a:xfrm flipH="1" flipV="1">
                    <a:off x="536453" y="220693"/>
                    <a:ext cx="1271308" cy="733991"/>
                  </a:xfrm>
                  <a:prstGeom prst="line">
                    <a:avLst/>
                  </a:prstGeom>
                  <a:noFill/>
                  <a:ln w="76200" cap="flat">
                    <a:solidFill>
                      <a:srgbClr val="D6D6D6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8" tIns="45718" rIns="45718" bIns="45718" numCol="1" anchor="t">
                    <a:noAutofit/>
                  </a:bodyPr>
                  <a:lstStyle/>
                  <a:p>
                    <a:pPr defTabSz="821530">
                      <a:defRPr sz="5000">
                        <a:solidFill>
                          <a:srgbClr val="000000"/>
                        </a:solidFill>
                        <a:latin typeface="Helvetica Light"/>
                        <a:ea typeface="Helvetica Light"/>
                        <a:cs typeface="Helvetica Light"/>
                        <a:sym typeface="Helvetica Light"/>
                      </a:defRPr>
                    </a:pPr>
                  </a:p>
                </p:txBody>
              </p:sp>
              <p:sp>
                <p:nvSpPr>
                  <p:cNvPr id="1418" name="Line"/>
                  <p:cNvSpPr/>
                  <p:nvPr/>
                </p:nvSpPr>
                <p:spPr>
                  <a:xfrm flipH="1" flipV="1">
                    <a:off x="130806" y="886185"/>
                    <a:ext cx="1271308" cy="733990"/>
                  </a:xfrm>
                  <a:prstGeom prst="line">
                    <a:avLst/>
                  </a:prstGeom>
                  <a:noFill/>
                  <a:ln w="76200" cap="flat">
                    <a:solidFill>
                      <a:srgbClr val="D6D6D6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8" tIns="45718" rIns="45718" bIns="45718" numCol="1" anchor="t">
                    <a:noAutofit/>
                  </a:bodyPr>
                  <a:lstStyle/>
                  <a:p>
                    <a:pPr defTabSz="821530">
                      <a:defRPr sz="5000">
                        <a:solidFill>
                          <a:srgbClr val="000000"/>
                        </a:solidFill>
                        <a:latin typeface="Helvetica Light"/>
                        <a:ea typeface="Helvetica Light"/>
                        <a:cs typeface="Helvetica Light"/>
                        <a:sym typeface="Helvetica Light"/>
                      </a:defRPr>
                    </a:pPr>
                  </a:p>
                </p:txBody>
              </p:sp>
              <p:sp>
                <p:nvSpPr>
                  <p:cNvPr id="1419" name="Line"/>
                  <p:cNvSpPr/>
                  <p:nvPr/>
                </p:nvSpPr>
                <p:spPr>
                  <a:xfrm flipH="1">
                    <a:off x="105678" y="194035"/>
                    <a:ext cx="1259388" cy="754261"/>
                  </a:xfrm>
                  <a:prstGeom prst="line">
                    <a:avLst/>
                  </a:prstGeom>
                  <a:noFill/>
                  <a:ln w="76200" cap="flat">
                    <a:solidFill>
                      <a:srgbClr val="D6D6D6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8" tIns="45718" rIns="45718" bIns="45718" numCol="1" anchor="t">
                    <a:noAutofit/>
                  </a:bodyPr>
                  <a:lstStyle/>
                  <a:p>
                    <a:pPr defTabSz="821530">
                      <a:defRPr sz="5000">
                        <a:solidFill>
                          <a:srgbClr val="000000"/>
                        </a:solidFill>
                        <a:latin typeface="Helvetica Light"/>
                        <a:ea typeface="Helvetica Light"/>
                        <a:cs typeface="Helvetica Light"/>
                        <a:sym typeface="Helvetica Light"/>
                      </a:defRPr>
                    </a:pPr>
                  </a:p>
                </p:txBody>
              </p:sp>
              <p:sp>
                <p:nvSpPr>
                  <p:cNvPr id="1420" name="Line"/>
                  <p:cNvSpPr/>
                  <p:nvPr/>
                </p:nvSpPr>
                <p:spPr>
                  <a:xfrm>
                    <a:off x="510923" y="1564387"/>
                    <a:ext cx="884133" cy="1"/>
                  </a:xfrm>
                  <a:prstGeom prst="line">
                    <a:avLst/>
                  </a:prstGeom>
                  <a:noFill/>
                  <a:ln w="76200" cap="flat">
                    <a:solidFill>
                      <a:srgbClr val="D6D6D6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8" tIns="45718" rIns="45718" bIns="45718" numCol="1" anchor="t">
                    <a:noAutofit/>
                  </a:bodyPr>
                  <a:lstStyle/>
                  <a:p>
                    <a:pPr defTabSz="821530">
                      <a:defRPr sz="5000">
                        <a:solidFill>
                          <a:srgbClr val="000000"/>
                        </a:solidFill>
                        <a:latin typeface="Helvetica Light"/>
                        <a:ea typeface="Helvetica Light"/>
                        <a:cs typeface="Helvetica Light"/>
                        <a:sym typeface="Helvetica Light"/>
                      </a:defRPr>
                    </a:pPr>
                  </a:p>
                </p:txBody>
              </p:sp>
              <p:sp>
                <p:nvSpPr>
                  <p:cNvPr id="1421" name="Line"/>
                  <p:cNvSpPr/>
                  <p:nvPr/>
                </p:nvSpPr>
                <p:spPr>
                  <a:xfrm>
                    <a:off x="510923" y="220752"/>
                    <a:ext cx="884133" cy="1"/>
                  </a:xfrm>
                  <a:prstGeom prst="line">
                    <a:avLst/>
                  </a:prstGeom>
                  <a:noFill/>
                  <a:ln w="76200" cap="flat">
                    <a:solidFill>
                      <a:srgbClr val="D6D6D6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8" tIns="45718" rIns="45718" bIns="45718" numCol="1" anchor="t">
                    <a:noAutofit/>
                  </a:bodyPr>
                  <a:lstStyle/>
                  <a:p>
                    <a:pPr defTabSz="821530">
                      <a:defRPr sz="5000">
                        <a:solidFill>
                          <a:srgbClr val="000000"/>
                        </a:solidFill>
                        <a:latin typeface="Helvetica Light"/>
                        <a:ea typeface="Helvetica Light"/>
                        <a:cs typeface="Helvetica Light"/>
                        <a:sym typeface="Helvetica Light"/>
                      </a:defRPr>
                    </a:pPr>
                  </a:p>
                </p:txBody>
              </p:sp>
              <p:sp>
                <p:nvSpPr>
                  <p:cNvPr id="1422" name="Line"/>
                  <p:cNvSpPr/>
                  <p:nvPr/>
                </p:nvSpPr>
                <p:spPr>
                  <a:xfrm flipV="1">
                    <a:off x="146218" y="204848"/>
                    <a:ext cx="442066" cy="765681"/>
                  </a:xfrm>
                  <a:prstGeom prst="line">
                    <a:avLst/>
                  </a:prstGeom>
                  <a:noFill/>
                  <a:ln w="76200" cap="flat">
                    <a:solidFill>
                      <a:srgbClr val="D6D6D6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8" tIns="45718" rIns="45718" bIns="45718" numCol="1" anchor="t">
                    <a:noAutofit/>
                  </a:bodyPr>
                  <a:lstStyle/>
                  <a:p>
                    <a:pPr defTabSz="821530">
                      <a:defRPr sz="5000">
                        <a:solidFill>
                          <a:srgbClr val="000000"/>
                        </a:solidFill>
                        <a:latin typeface="Helvetica Light"/>
                        <a:ea typeface="Helvetica Light"/>
                        <a:cs typeface="Helvetica Light"/>
                        <a:sym typeface="Helvetica Light"/>
                      </a:defRPr>
                    </a:pPr>
                  </a:p>
                </p:txBody>
              </p:sp>
              <p:sp>
                <p:nvSpPr>
                  <p:cNvPr id="1423" name="Line"/>
                  <p:cNvSpPr/>
                  <p:nvPr/>
                </p:nvSpPr>
                <p:spPr>
                  <a:xfrm flipV="1">
                    <a:off x="1330163" y="916972"/>
                    <a:ext cx="442066" cy="765681"/>
                  </a:xfrm>
                  <a:prstGeom prst="line">
                    <a:avLst/>
                  </a:prstGeom>
                  <a:noFill/>
                  <a:ln w="76200" cap="flat">
                    <a:solidFill>
                      <a:srgbClr val="D6D6D6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8" tIns="45718" rIns="45718" bIns="45718" numCol="1" anchor="t">
                    <a:noAutofit/>
                  </a:bodyPr>
                  <a:lstStyle/>
                  <a:p>
                    <a:pPr defTabSz="821530">
                      <a:defRPr sz="5000">
                        <a:solidFill>
                          <a:srgbClr val="000000"/>
                        </a:solidFill>
                        <a:latin typeface="Helvetica Light"/>
                        <a:ea typeface="Helvetica Light"/>
                        <a:cs typeface="Helvetica Light"/>
                        <a:sym typeface="Helvetica Light"/>
                      </a:defRPr>
                    </a:pPr>
                  </a:p>
                </p:txBody>
              </p:sp>
              <p:sp>
                <p:nvSpPr>
                  <p:cNvPr id="1424" name="Line"/>
                  <p:cNvSpPr/>
                  <p:nvPr/>
                </p:nvSpPr>
                <p:spPr>
                  <a:xfrm>
                    <a:off x="169452" y="885883"/>
                    <a:ext cx="442066" cy="765681"/>
                  </a:xfrm>
                  <a:prstGeom prst="line">
                    <a:avLst/>
                  </a:prstGeom>
                  <a:noFill/>
                  <a:ln w="76200" cap="flat">
                    <a:solidFill>
                      <a:srgbClr val="D6D6D6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8" tIns="45718" rIns="45718" bIns="45718" numCol="1" anchor="t">
                    <a:noAutofit/>
                  </a:bodyPr>
                  <a:lstStyle/>
                  <a:p>
                    <a:pPr defTabSz="821530">
                      <a:defRPr sz="5000">
                        <a:solidFill>
                          <a:srgbClr val="000000"/>
                        </a:solidFill>
                        <a:latin typeface="Helvetica Light"/>
                        <a:ea typeface="Helvetica Light"/>
                        <a:cs typeface="Helvetica Light"/>
                        <a:sym typeface="Helvetica Light"/>
                      </a:defRPr>
                    </a:pPr>
                  </a:p>
                </p:txBody>
              </p:sp>
              <p:sp>
                <p:nvSpPr>
                  <p:cNvPr id="1425" name="Line"/>
                  <p:cNvSpPr/>
                  <p:nvPr/>
                </p:nvSpPr>
                <p:spPr>
                  <a:xfrm flipH="1">
                    <a:off x="456062" y="902336"/>
                    <a:ext cx="1259388" cy="754260"/>
                  </a:xfrm>
                  <a:prstGeom prst="line">
                    <a:avLst/>
                  </a:prstGeom>
                  <a:noFill/>
                  <a:ln w="76200" cap="flat">
                    <a:solidFill>
                      <a:srgbClr val="D6D6D6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8" tIns="45718" rIns="45718" bIns="45718" numCol="1" anchor="t">
                    <a:noAutofit/>
                  </a:bodyPr>
                  <a:lstStyle/>
                  <a:p>
                    <a:pPr defTabSz="821530">
                      <a:defRPr sz="5000">
                        <a:solidFill>
                          <a:srgbClr val="000000"/>
                        </a:solidFill>
                        <a:latin typeface="Helvetica Light"/>
                        <a:ea typeface="Helvetica Light"/>
                        <a:cs typeface="Helvetica Light"/>
                        <a:sym typeface="Helvetica Light"/>
                      </a:defRPr>
                    </a:pPr>
                  </a:p>
                </p:txBody>
              </p:sp>
              <p:sp>
                <p:nvSpPr>
                  <p:cNvPr id="1426" name="Line"/>
                  <p:cNvSpPr/>
                  <p:nvPr/>
                </p:nvSpPr>
                <p:spPr>
                  <a:xfrm>
                    <a:off x="1307232" y="144236"/>
                    <a:ext cx="442066" cy="765681"/>
                  </a:xfrm>
                  <a:prstGeom prst="line">
                    <a:avLst/>
                  </a:prstGeom>
                  <a:noFill/>
                  <a:ln w="76200" cap="flat">
                    <a:solidFill>
                      <a:srgbClr val="D6D6D6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8" tIns="45718" rIns="45718" bIns="45718" numCol="1" anchor="t">
                    <a:noAutofit/>
                  </a:bodyPr>
                  <a:lstStyle/>
                  <a:p>
                    <a:pPr defTabSz="821530">
                      <a:defRPr sz="5000">
                        <a:solidFill>
                          <a:srgbClr val="000000"/>
                        </a:solidFill>
                        <a:latin typeface="Helvetica Light"/>
                        <a:ea typeface="Helvetica Light"/>
                        <a:cs typeface="Helvetica Light"/>
                        <a:sym typeface="Helvetica Light"/>
                      </a:defRPr>
                    </a:pPr>
                  </a:p>
                </p:txBody>
              </p:sp>
              <p:grpSp>
                <p:nvGrpSpPr>
                  <p:cNvPr id="1431" name="Group"/>
                  <p:cNvGrpSpPr/>
                  <p:nvPr/>
                </p:nvGrpSpPr>
                <p:grpSpPr>
                  <a:xfrm rot="16200000">
                    <a:off x="789940" y="-37104"/>
                    <a:ext cx="326099" cy="1905980"/>
                    <a:chOff x="0" y="0"/>
                    <a:chExt cx="326098" cy="1905979"/>
                  </a:xfrm>
                </p:grpSpPr>
                <p:sp>
                  <p:nvSpPr>
                    <p:cNvPr id="1427" name="Line"/>
                    <p:cNvSpPr/>
                    <p:nvPr/>
                  </p:nvSpPr>
                  <p:spPr>
                    <a:xfrm flipH="1">
                      <a:off x="163049" y="175533"/>
                      <a:ext cx="1" cy="1551282"/>
                    </a:xfrm>
                    <a:prstGeom prst="line">
                      <a:avLst/>
                    </a:prstGeom>
                    <a:noFill/>
                    <a:ln w="76200" cap="flat">
                      <a:solidFill>
                        <a:srgbClr val="D6D6D6"/>
                      </a:solidFill>
                      <a:prstDash val="solid"/>
                      <a:miter lim="400000"/>
                    </a:ln>
                    <a:effectLst/>
                  </p:spPr>
                  <p:txBody>
                    <a:bodyPr wrap="square" lIns="45718" tIns="45718" rIns="45718" bIns="45718" numCol="1" anchor="t">
                      <a:noAutofit/>
                    </a:bodyPr>
                    <a:lstStyle/>
                    <a:p>
                      <a:pPr defTabSz="821530">
                        <a:defRPr sz="5000">
                          <a:solidFill>
                            <a:srgbClr val="000000"/>
                          </a:solidFill>
                          <a:latin typeface="Helvetica Light"/>
                          <a:ea typeface="Helvetica Light"/>
                          <a:cs typeface="Helvetica Light"/>
                          <a:sym typeface="Helvetica Light"/>
                        </a:defRPr>
                      </a:pPr>
                    </a:p>
                  </p:txBody>
                </p:sp>
                <p:grpSp>
                  <p:nvGrpSpPr>
                    <p:cNvPr id="1430" name="Group"/>
                    <p:cNvGrpSpPr/>
                    <p:nvPr/>
                  </p:nvGrpSpPr>
                  <p:grpSpPr>
                    <a:xfrm rot="21600000">
                      <a:off x="-1" y="-1"/>
                      <a:ext cx="326099" cy="1905981"/>
                      <a:chOff x="0" y="0"/>
                      <a:chExt cx="326097" cy="1905979"/>
                    </a:xfrm>
                  </p:grpSpPr>
                  <p:sp>
                    <p:nvSpPr>
                      <p:cNvPr id="1428" name="Circle"/>
                      <p:cNvSpPr/>
                      <p:nvPr/>
                    </p:nvSpPr>
                    <p:spPr>
                      <a:xfrm rot="21600000">
                        <a:off x="-1" y="-1"/>
                        <a:ext cx="326099" cy="326097"/>
                      </a:xfrm>
                      <a:prstGeom prst="ellipse">
                        <a:avLst/>
                      </a:prstGeom>
                      <a:solidFill>
                        <a:srgbClr val="51C879"/>
                      </a:solidFill>
                      <a:ln w="38100" cap="flat">
                        <a:solidFill>
                          <a:srgbClr val="FFFFFF"/>
                        </a:solidFill>
                        <a:prstDash val="solid"/>
                        <a:miter lim="400000"/>
                      </a:ln>
                      <a:effectLst/>
                    </p:spPr>
                    <p:txBody>
                      <a:bodyPr wrap="square" lIns="71436" tIns="71436" rIns="71436" bIns="71436" numCol="1" anchor="ctr">
                        <a:noAutofit/>
                      </a:bodyPr>
                      <a:lstStyle/>
                      <a:p>
                        <a:pPr defTabSz="821530">
                          <a:defRPr sz="3000">
                            <a:solidFill>
                              <a:srgbClr val="FFFFFF"/>
                            </a:solidFill>
                            <a:latin typeface="Helvetica Neue Medium"/>
                            <a:ea typeface="Helvetica Neue Medium"/>
                            <a:cs typeface="Helvetica Neue Medium"/>
                            <a:sym typeface="Helvetica Neue Medium"/>
                          </a:defRPr>
                        </a:pPr>
                      </a:p>
                    </p:txBody>
                  </p:sp>
                  <p:sp>
                    <p:nvSpPr>
                      <p:cNvPr id="1429" name="Circle"/>
                      <p:cNvSpPr/>
                      <p:nvPr/>
                    </p:nvSpPr>
                    <p:spPr>
                      <a:xfrm rot="21600000">
                        <a:off x="-1" y="1579881"/>
                        <a:ext cx="326099" cy="326099"/>
                      </a:xfrm>
                      <a:prstGeom prst="ellipse">
                        <a:avLst/>
                      </a:prstGeom>
                      <a:solidFill>
                        <a:srgbClr val="375D7E"/>
                      </a:solidFill>
                      <a:ln w="38100" cap="flat">
                        <a:solidFill>
                          <a:srgbClr val="FFFFFF"/>
                        </a:solidFill>
                        <a:prstDash val="solid"/>
                        <a:miter lim="400000"/>
                      </a:ln>
                      <a:effectLst/>
                    </p:spPr>
                    <p:txBody>
                      <a:bodyPr wrap="square" lIns="71436" tIns="71436" rIns="71436" bIns="71436" numCol="1" anchor="ctr">
                        <a:noAutofit/>
                      </a:bodyPr>
                      <a:lstStyle/>
                      <a:p>
                        <a:pPr defTabSz="821530">
                          <a:defRPr sz="3000">
                            <a:solidFill>
                              <a:srgbClr val="FFFFFF"/>
                            </a:solidFill>
                            <a:latin typeface="Helvetica Neue Medium"/>
                            <a:ea typeface="Helvetica Neue Medium"/>
                            <a:cs typeface="Helvetica Neue Medium"/>
                            <a:sym typeface="Helvetica Neue Medium"/>
                          </a:defRPr>
                        </a:pPr>
                      </a:p>
                    </p:txBody>
                  </p:sp>
                </p:grpSp>
              </p:grpSp>
              <p:grpSp>
                <p:nvGrpSpPr>
                  <p:cNvPr id="1436" name="Group"/>
                  <p:cNvGrpSpPr/>
                  <p:nvPr/>
                </p:nvGrpSpPr>
                <p:grpSpPr>
                  <a:xfrm rot="19800000">
                    <a:off x="789940" y="-46153"/>
                    <a:ext cx="326099" cy="1905981"/>
                    <a:chOff x="0" y="0"/>
                    <a:chExt cx="326097" cy="1905979"/>
                  </a:xfrm>
                </p:grpSpPr>
                <p:sp>
                  <p:nvSpPr>
                    <p:cNvPr id="1432" name="Line"/>
                    <p:cNvSpPr/>
                    <p:nvPr/>
                  </p:nvSpPr>
                  <p:spPr>
                    <a:xfrm flipH="1">
                      <a:off x="163049" y="175533"/>
                      <a:ext cx="1" cy="1551282"/>
                    </a:xfrm>
                    <a:prstGeom prst="line">
                      <a:avLst/>
                    </a:prstGeom>
                    <a:noFill/>
                    <a:ln w="76200" cap="flat">
                      <a:solidFill>
                        <a:srgbClr val="D6D6D6"/>
                      </a:solidFill>
                      <a:prstDash val="solid"/>
                      <a:miter lim="400000"/>
                    </a:ln>
                    <a:effectLst/>
                  </p:spPr>
                  <p:txBody>
                    <a:bodyPr wrap="square" lIns="45718" tIns="45718" rIns="45718" bIns="45718" numCol="1" anchor="t">
                      <a:noAutofit/>
                    </a:bodyPr>
                    <a:lstStyle/>
                    <a:p>
                      <a:pPr defTabSz="821530">
                        <a:defRPr sz="5000">
                          <a:solidFill>
                            <a:srgbClr val="000000"/>
                          </a:solidFill>
                          <a:latin typeface="Helvetica Light"/>
                          <a:ea typeface="Helvetica Light"/>
                          <a:cs typeface="Helvetica Light"/>
                          <a:sym typeface="Helvetica Light"/>
                        </a:defRPr>
                      </a:pPr>
                    </a:p>
                  </p:txBody>
                </p:sp>
                <p:grpSp>
                  <p:nvGrpSpPr>
                    <p:cNvPr id="1435" name="Group"/>
                    <p:cNvGrpSpPr/>
                    <p:nvPr/>
                  </p:nvGrpSpPr>
                  <p:grpSpPr>
                    <a:xfrm>
                      <a:off x="0" y="0"/>
                      <a:ext cx="326098" cy="1905980"/>
                      <a:chOff x="0" y="0"/>
                      <a:chExt cx="326097" cy="1905979"/>
                    </a:xfrm>
                  </p:grpSpPr>
                  <p:sp>
                    <p:nvSpPr>
                      <p:cNvPr id="1433" name="Circle"/>
                      <p:cNvSpPr/>
                      <p:nvPr/>
                    </p:nvSpPr>
                    <p:spPr>
                      <a:xfrm>
                        <a:off x="0" y="0"/>
                        <a:ext cx="326098" cy="326096"/>
                      </a:xfrm>
                      <a:prstGeom prst="ellipse">
                        <a:avLst/>
                      </a:prstGeom>
                      <a:solidFill>
                        <a:srgbClr val="51C879"/>
                      </a:solidFill>
                      <a:ln w="38100" cap="flat">
                        <a:solidFill>
                          <a:srgbClr val="FFFFFF"/>
                        </a:solidFill>
                        <a:prstDash val="solid"/>
                        <a:miter lim="400000"/>
                      </a:ln>
                      <a:effectLst/>
                    </p:spPr>
                    <p:txBody>
                      <a:bodyPr wrap="square" lIns="71436" tIns="71436" rIns="71436" bIns="71436" numCol="1" anchor="ctr">
                        <a:noAutofit/>
                      </a:bodyPr>
                      <a:lstStyle/>
                      <a:p>
                        <a:pPr defTabSz="821530">
                          <a:defRPr sz="3000">
                            <a:solidFill>
                              <a:srgbClr val="FFFFFF"/>
                            </a:solidFill>
                            <a:latin typeface="Helvetica Neue Medium"/>
                            <a:ea typeface="Helvetica Neue Medium"/>
                            <a:cs typeface="Helvetica Neue Medium"/>
                            <a:sym typeface="Helvetica Neue Medium"/>
                          </a:defRPr>
                        </a:pPr>
                      </a:p>
                    </p:txBody>
                  </p:sp>
                  <p:sp>
                    <p:nvSpPr>
                      <p:cNvPr id="1434" name="Circle"/>
                      <p:cNvSpPr/>
                      <p:nvPr/>
                    </p:nvSpPr>
                    <p:spPr>
                      <a:xfrm>
                        <a:off x="0" y="1579881"/>
                        <a:ext cx="326098" cy="326099"/>
                      </a:xfrm>
                      <a:prstGeom prst="ellipse">
                        <a:avLst/>
                      </a:prstGeom>
                      <a:solidFill>
                        <a:srgbClr val="375D7E"/>
                      </a:solidFill>
                      <a:ln w="38100" cap="flat">
                        <a:solidFill>
                          <a:srgbClr val="FFFFFF"/>
                        </a:solidFill>
                        <a:prstDash val="solid"/>
                        <a:miter lim="400000"/>
                      </a:ln>
                      <a:effectLst/>
                    </p:spPr>
                    <p:txBody>
                      <a:bodyPr wrap="square" lIns="71436" tIns="71436" rIns="71436" bIns="71436" numCol="1" anchor="ctr">
                        <a:noAutofit/>
                      </a:bodyPr>
                      <a:lstStyle/>
                      <a:p>
                        <a:pPr defTabSz="821530">
                          <a:defRPr sz="3000">
                            <a:solidFill>
                              <a:srgbClr val="FFFFFF"/>
                            </a:solidFill>
                            <a:latin typeface="Helvetica Neue Medium"/>
                            <a:ea typeface="Helvetica Neue Medium"/>
                            <a:cs typeface="Helvetica Neue Medium"/>
                            <a:sym typeface="Helvetica Neue Medium"/>
                          </a:defRPr>
                        </a:pPr>
                      </a:p>
                    </p:txBody>
                  </p:sp>
                </p:grpSp>
              </p:grpSp>
              <p:grpSp>
                <p:nvGrpSpPr>
                  <p:cNvPr id="1441" name="Group"/>
                  <p:cNvGrpSpPr/>
                  <p:nvPr/>
                </p:nvGrpSpPr>
                <p:grpSpPr>
                  <a:xfrm flipH="1" rot="12600000">
                    <a:off x="789940" y="-46152"/>
                    <a:ext cx="326099" cy="1905980"/>
                    <a:chOff x="0" y="0"/>
                    <a:chExt cx="326097" cy="1905979"/>
                  </a:xfrm>
                </p:grpSpPr>
                <p:sp>
                  <p:nvSpPr>
                    <p:cNvPr id="1437" name="Line"/>
                    <p:cNvSpPr/>
                    <p:nvPr/>
                  </p:nvSpPr>
                  <p:spPr>
                    <a:xfrm flipH="1">
                      <a:off x="163048" y="175533"/>
                      <a:ext cx="1" cy="1551282"/>
                    </a:xfrm>
                    <a:prstGeom prst="line">
                      <a:avLst/>
                    </a:prstGeom>
                    <a:noFill/>
                    <a:ln w="76200" cap="flat">
                      <a:solidFill>
                        <a:srgbClr val="D6D6D6"/>
                      </a:solidFill>
                      <a:prstDash val="solid"/>
                      <a:miter lim="400000"/>
                    </a:ln>
                    <a:effectLst/>
                  </p:spPr>
                  <p:txBody>
                    <a:bodyPr wrap="square" lIns="45718" tIns="45718" rIns="45718" bIns="45718" numCol="1" anchor="t">
                      <a:noAutofit/>
                    </a:bodyPr>
                    <a:lstStyle/>
                    <a:p>
                      <a:pPr defTabSz="821530">
                        <a:defRPr sz="5000">
                          <a:solidFill>
                            <a:srgbClr val="000000"/>
                          </a:solidFill>
                          <a:latin typeface="Helvetica Light"/>
                          <a:ea typeface="Helvetica Light"/>
                          <a:cs typeface="Helvetica Light"/>
                          <a:sym typeface="Helvetica Light"/>
                        </a:defRPr>
                      </a:pPr>
                    </a:p>
                  </p:txBody>
                </p:sp>
                <p:grpSp>
                  <p:nvGrpSpPr>
                    <p:cNvPr id="1440" name="Group"/>
                    <p:cNvGrpSpPr/>
                    <p:nvPr/>
                  </p:nvGrpSpPr>
                  <p:grpSpPr>
                    <a:xfrm>
                      <a:off x="0" y="-1"/>
                      <a:ext cx="326098" cy="1905980"/>
                      <a:chOff x="0" y="0"/>
                      <a:chExt cx="326097" cy="1905978"/>
                    </a:xfrm>
                  </p:grpSpPr>
                  <p:sp>
                    <p:nvSpPr>
                      <p:cNvPr id="1438" name="Circle"/>
                      <p:cNvSpPr/>
                      <p:nvPr/>
                    </p:nvSpPr>
                    <p:spPr>
                      <a:xfrm>
                        <a:off x="0" y="0"/>
                        <a:ext cx="326098" cy="326096"/>
                      </a:xfrm>
                      <a:prstGeom prst="ellipse">
                        <a:avLst/>
                      </a:prstGeom>
                      <a:solidFill>
                        <a:srgbClr val="00CB70"/>
                      </a:solidFill>
                      <a:ln w="38100" cap="flat">
                        <a:solidFill>
                          <a:srgbClr val="FFFFFF"/>
                        </a:solidFill>
                        <a:prstDash val="solid"/>
                        <a:miter lim="400000"/>
                      </a:ln>
                      <a:effectLst/>
                    </p:spPr>
                    <p:txBody>
                      <a:bodyPr wrap="square" lIns="71436" tIns="71436" rIns="71436" bIns="71436" numCol="1" anchor="ctr">
                        <a:noAutofit/>
                      </a:bodyPr>
                      <a:lstStyle/>
                      <a:p>
                        <a:pPr defTabSz="821530">
                          <a:defRPr sz="3000">
                            <a:solidFill>
                              <a:srgbClr val="FFFFFF"/>
                            </a:solidFill>
                            <a:latin typeface="Helvetica Neue Medium"/>
                            <a:ea typeface="Helvetica Neue Medium"/>
                            <a:cs typeface="Helvetica Neue Medium"/>
                            <a:sym typeface="Helvetica Neue Medium"/>
                          </a:defRPr>
                        </a:pPr>
                      </a:p>
                    </p:txBody>
                  </p:sp>
                  <p:sp>
                    <p:nvSpPr>
                      <p:cNvPr id="1439" name="Circle"/>
                      <p:cNvSpPr/>
                      <p:nvPr/>
                    </p:nvSpPr>
                    <p:spPr>
                      <a:xfrm>
                        <a:off x="0" y="1579881"/>
                        <a:ext cx="326098" cy="326098"/>
                      </a:xfrm>
                      <a:prstGeom prst="ellipse">
                        <a:avLst/>
                      </a:prstGeom>
                      <a:solidFill>
                        <a:srgbClr val="00CB70"/>
                      </a:solidFill>
                      <a:ln w="38100" cap="flat">
                        <a:solidFill>
                          <a:srgbClr val="FFFFFF"/>
                        </a:solidFill>
                        <a:prstDash val="solid"/>
                        <a:miter lim="400000"/>
                      </a:ln>
                      <a:effectLst/>
                    </p:spPr>
                    <p:txBody>
                      <a:bodyPr wrap="square" lIns="71436" tIns="71436" rIns="71436" bIns="71436" numCol="1" anchor="ctr">
                        <a:noAutofit/>
                      </a:bodyPr>
                      <a:lstStyle/>
                      <a:p>
                        <a:pPr defTabSz="821530">
                          <a:defRPr sz="3000">
                            <a:solidFill>
                              <a:srgbClr val="FFFFFF"/>
                            </a:solidFill>
                            <a:latin typeface="Helvetica Neue Medium"/>
                            <a:ea typeface="Helvetica Neue Medium"/>
                            <a:cs typeface="Helvetica Neue Medium"/>
                            <a:sym typeface="Helvetica Neue Medium"/>
                          </a:defRPr>
                        </a:pPr>
                      </a:p>
                    </p:txBody>
                  </p:sp>
                </p:grpSp>
              </p:grpSp>
            </p:grpSp>
            <p:grpSp>
              <p:nvGrpSpPr>
                <p:cNvPr id="1468" name="Group"/>
                <p:cNvGrpSpPr/>
                <p:nvPr/>
              </p:nvGrpSpPr>
              <p:grpSpPr>
                <a:xfrm rot="19800000">
                  <a:off x="325742" y="355001"/>
                  <a:ext cx="1905980" cy="1813676"/>
                  <a:chOff x="0" y="0"/>
                  <a:chExt cx="1905979" cy="1813675"/>
                </a:xfrm>
              </p:grpSpPr>
              <p:sp>
                <p:nvSpPr>
                  <p:cNvPr id="1443" name="Line"/>
                  <p:cNvSpPr/>
                  <p:nvPr/>
                </p:nvSpPr>
                <p:spPr>
                  <a:xfrm flipH="1" flipV="1">
                    <a:off x="536453" y="220693"/>
                    <a:ext cx="1271308" cy="733991"/>
                  </a:xfrm>
                  <a:prstGeom prst="line">
                    <a:avLst/>
                  </a:prstGeom>
                  <a:noFill/>
                  <a:ln w="76200" cap="flat">
                    <a:solidFill>
                      <a:srgbClr val="D6D6D6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8" tIns="45718" rIns="45718" bIns="45718" numCol="1" anchor="t">
                    <a:noAutofit/>
                  </a:bodyPr>
                  <a:lstStyle/>
                  <a:p>
                    <a:pPr defTabSz="821530">
                      <a:defRPr sz="5000">
                        <a:solidFill>
                          <a:srgbClr val="000000"/>
                        </a:solidFill>
                        <a:latin typeface="Helvetica Light"/>
                        <a:ea typeface="Helvetica Light"/>
                        <a:cs typeface="Helvetica Light"/>
                        <a:sym typeface="Helvetica Light"/>
                      </a:defRPr>
                    </a:pPr>
                  </a:p>
                </p:txBody>
              </p:sp>
              <p:sp>
                <p:nvSpPr>
                  <p:cNvPr id="1444" name="Line"/>
                  <p:cNvSpPr/>
                  <p:nvPr/>
                </p:nvSpPr>
                <p:spPr>
                  <a:xfrm flipH="1" flipV="1">
                    <a:off x="130806" y="886185"/>
                    <a:ext cx="1271308" cy="733990"/>
                  </a:xfrm>
                  <a:prstGeom prst="line">
                    <a:avLst/>
                  </a:prstGeom>
                  <a:noFill/>
                  <a:ln w="76200" cap="flat">
                    <a:solidFill>
                      <a:srgbClr val="D6D6D6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8" tIns="45718" rIns="45718" bIns="45718" numCol="1" anchor="t">
                    <a:noAutofit/>
                  </a:bodyPr>
                  <a:lstStyle/>
                  <a:p>
                    <a:pPr defTabSz="821530">
                      <a:defRPr sz="5000">
                        <a:solidFill>
                          <a:srgbClr val="000000"/>
                        </a:solidFill>
                        <a:latin typeface="Helvetica Light"/>
                        <a:ea typeface="Helvetica Light"/>
                        <a:cs typeface="Helvetica Light"/>
                        <a:sym typeface="Helvetica Light"/>
                      </a:defRPr>
                    </a:pPr>
                  </a:p>
                </p:txBody>
              </p:sp>
              <p:sp>
                <p:nvSpPr>
                  <p:cNvPr id="1445" name="Line"/>
                  <p:cNvSpPr/>
                  <p:nvPr/>
                </p:nvSpPr>
                <p:spPr>
                  <a:xfrm flipH="1">
                    <a:off x="105678" y="194035"/>
                    <a:ext cx="1259388" cy="754261"/>
                  </a:xfrm>
                  <a:prstGeom prst="line">
                    <a:avLst/>
                  </a:prstGeom>
                  <a:noFill/>
                  <a:ln w="76200" cap="flat">
                    <a:solidFill>
                      <a:srgbClr val="D6D6D6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8" tIns="45718" rIns="45718" bIns="45718" numCol="1" anchor="t">
                    <a:noAutofit/>
                  </a:bodyPr>
                  <a:lstStyle/>
                  <a:p>
                    <a:pPr defTabSz="821530">
                      <a:defRPr sz="5000">
                        <a:solidFill>
                          <a:srgbClr val="000000"/>
                        </a:solidFill>
                        <a:latin typeface="Helvetica Light"/>
                        <a:ea typeface="Helvetica Light"/>
                        <a:cs typeface="Helvetica Light"/>
                        <a:sym typeface="Helvetica Light"/>
                      </a:defRPr>
                    </a:pPr>
                  </a:p>
                </p:txBody>
              </p:sp>
              <p:sp>
                <p:nvSpPr>
                  <p:cNvPr id="1446" name="Line"/>
                  <p:cNvSpPr/>
                  <p:nvPr/>
                </p:nvSpPr>
                <p:spPr>
                  <a:xfrm>
                    <a:off x="510923" y="1564387"/>
                    <a:ext cx="884133" cy="1"/>
                  </a:xfrm>
                  <a:prstGeom prst="line">
                    <a:avLst/>
                  </a:prstGeom>
                  <a:noFill/>
                  <a:ln w="76200" cap="flat">
                    <a:solidFill>
                      <a:srgbClr val="D6D6D6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8" tIns="45718" rIns="45718" bIns="45718" numCol="1" anchor="t">
                    <a:noAutofit/>
                  </a:bodyPr>
                  <a:lstStyle/>
                  <a:p>
                    <a:pPr defTabSz="821530">
                      <a:defRPr sz="5000">
                        <a:solidFill>
                          <a:srgbClr val="000000"/>
                        </a:solidFill>
                        <a:latin typeface="Helvetica Light"/>
                        <a:ea typeface="Helvetica Light"/>
                        <a:cs typeface="Helvetica Light"/>
                        <a:sym typeface="Helvetica Light"/>
                      </a:defRPr>
                    </a:pPr>
                  </a:p>
                </p:txBody>
              </p:sp>
              <p:sp>
                <p:nvSpPr>
                  <p:cNvPr id="1447" name="Line"/>
                  <p:cNvSpPr/>
                  <p:nvPr/>
                </p:nvSpPr>
                <p:spPr>
                  <a:xfrm>
                    <a:off x="510923" y="220752"/>
                    <a:ext cx="884133" cy="1"/>
                  </a:xfrm>
                  <a:prstGeom prst="line">
                    <a:avLst/>
                  </a:prstGeom>
                  <a:noFill/>
                  <a:ln w="76200" cap="flat">
                    <a:solidFill>
                      <a:srgbClr val="D6D6D6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8" tIns="45718" rIns="45718" bIns="45718" numCol="1" anchor="t">
                    <a:noAutofit/>
                  </a:bodyPr>
                  <a:lstStyle/>
                  <a:p>
                    <a:pPr defTabSz="821530">
                      <a:defRPr sz="5000">
                        <a:solidFill>
                          <a:srgbClr val="000000"/>
                        </a:solidFill>
                        <a:latin typeface="Helvetica Light"/>
                        <a:ea typeface="Helvetica Light"/>
                        <a:cs typeface="Helvetica Light"/>
                        <a:sym typeface="Helvetica Light"/>
                      </a:defRPr>
                    </a:pPr>
                  </a:p>
                </p:txBody>
              </p:sp>
              <p:sp>
                <p:nvSpPr>
                  <p:cNvPr id="1448" name="Line"/>
                  <p:cNvSpPr/>
                  <p:nvPr/>
                </p:nvSpPr>
                <p:spPr>
                  <a:xfrm flipV="1">
                    <a:off x="146218" y="204848"/>
                    <a:ext cx="442066" cy="765681"/>
                  </a:xfrm>
                  <a:prstGeom prst="line">
                    <a:avLst/>
                  </a:prstGeom>
                  <a:noFill/>
                  <a:ln w="76200" cap="flat">
                    <a:solidFill>
                      <a:srgbClr val="D6D6D6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8" tIns="45718" rIns="45718" bIns="45718" numCol="1" anchor="t">
                    <a:noAutofit/>
                  </a:bodyPr>
                  <a:lstStyle/>
                  <a:p>
                    <a:pPr defTabSz="821530">
                      <a:defRPr sz="5000">
                        <a:solidFill>
                          <a:srgbClr val="000000"/>
                        </a:solidFill>
                        <a:latin typeface="Helvetica Light"/>
                        <a:ea typeface="Helvetica Light"/>
                        <a:cs typeface="Helvetica Light"/>
                        <a:sym typeface="Helvetica Light"/>
                      </a:defRPr>
                    </a:pPr>
                  </a:p>
                </p:txBody>
              </p:sp>
              <p:sp>
                <p:nvSpPr>
                  <p:cNvPr id="1449" name="Line"/>
                  <p:cNvSpPr/>
                  <p:nvPr/>
                </p:nvSpPr>
                <p:spPr>
                  <a:xfrm flipV="1">
                    <a:off x="1330163" y="916972"/>
                    <a:ext cx="442066" cy="765681"/>
                  </a:xfrm>
                  <a:prstGeom prst="line">
                    <a:avLst/>
                  </a:prstGeom>
                  <a:noFill/>
                  <a:ln w="76200" cap="flat">
                    <a:solidFill>
                      <a:srgbClr val="D6D6D6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8" tIns="45718" rIns="45718" bIns="45718" numCol="1" anchor="t">
                    <a:noAutofit/>
                  </a:bodyPr>
                  <a:lstStyle/>
                  <a:p>
                    <a:pPr defTabSz="821530">
                      <a:defRPr sz="5000">
                        <a:solidFill>
                          <a:srgbClr val="000000"/>
                        </a:solidFill>
                        <a:latin typeface="Helvetica Light"/>
                        <a:ea typeface="Helvetica Light"/>
                        <a:cs typeface="Helvetica Light"/>
                        <a:sym typeface="Helvetica Light"/>
                      </a:defRPr>
                    </a:pPr>
                  </a:p>
                </p:txBody>
              </p:sp>
              <p:sp>
                <p:nvSpPr>
                  <p:cNvPr id="1450" name="Line"/>
                  <p:cNvSpPr/>
                  <p:nvPr/>
                </p:nvSpPr>
                <p:spPr>
                  <a:xfrm>
                    <a:off x="169452" y="885883"/>
                    <a:ext cx="442066" cy="765681"/>
                  </a:xfrm>
                  <a:prstGeom prst="line">
                    <a:avLst/>
                  </a:prstGeom>
                  <a:noFill/>
                  <a:ln w="76200" cap="flat">
                    <a:solidFill>
                      <a:srgbClr val="D6D6D6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8" tIns="45718" rIns="45718" bIns="45718" numCol="1" anchor="t">
                    <a:noAutofit/>
                  </a:bodyPr>
                  <a:lstStyle/>
                  <a:p>
                    <a:pPr defTabSz="821530">
                      <a:defRPr sz="5000">
                        <a:solidFill>
                          <a:srgbClr val="000000"/>
                        </a:solidFill>
                        <a:latin typeface="Helvetica Light"/>
                        <a:ea typeface="Helvetica Light"/>
                        <a:cs typeface="Helvetica Light"/>
                        <a:sym typeface="Helvetica Light"/>
                      </a:defRPr>
                    </a:pPr>
                  </a:p>
                </p:txBody>
              </p:sp>
              <p:sp>
                <p:nvSpPr>
                  <p:cNvPr id="1451" name="Line"/>
                  <p:cNvSpPr/>
                  <p:nvPr/>
                </p:nvSpPr>
                <p:spPr>
                  <a:xfrm flipH="1">
                    <a:off x="456062" y="902336"/>
                    <a:ext cx="1259388" cy="754260"/>
                  </a:xfrm>
                  <a:prstGeom prst="line">
                    <a:avLst/>
                  </a:prstGeom>
                  <a:noFill/>
                  <a:ln w="76200" cap="flat">
                    <a:solidFill>
                      <a:srgbClr val="D6D6D6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8" tIns="45718" rIns="45718" bIns="45718" numCol="1" anchor="t">
                    <a:noAutofit/>
                  </a:bodyPr>
                  <a:lstStyle/>
                  <a:p>
                    <a:pPr defTabSz="821530">
                      <a:defRPr sz="5000">
                        <a:solidFill>
                          <a:srgbClr val="000000"/>
                        </a:solidFill>
                        <a:latin typeface="Helvetica Light"/>
                        <a:ea typeface="Helvetica Light"/>
                        <a:cs typeface="Helvetica Light"/>
                        <a:sym typeface="Helvetica Light"/>
                      </a:defRPr>
                    </a:pPr>
                  </a:p>
                </p:txBody>
              </p:sp>
              <p:sp>
                <p:nvSpPr>
                  <p:cNvPr id="1452" name="Line"/>
                  <p:cNvSpPr/>
                  <p:nvPr/>
                </p:nvSpPr>
                <p:spPr>
                  <a:xfrm>
                    <a:off x="1307232" y="144236"/>
                    <a:ext cx="442066" cy="765681"/>
                  </a:xfrm>
                  <a:prstGeom prst="line">
                    <a:avLst/>
                  </a:prstGeom>
                  <a:noFill/>
                  <a:ln w="76200" cap="flat">
                    <a:solidFill>
                      <a:srgbClr val="D6D6D6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8" tIns="45718" rIns="45718" bIns="45718" numCol="1" anchor="t">
                    <a:noAutofit/>
                  </a:bodyPr>
                  <a:lstStyle/>
                  <a:p>
                    <a:pPr defTabSz="821530">
                      <a:defRPr sz="5000">
                        <a:solidFill>
                          <a:srgbClr val="000000"/>
                        </a:solidFill>
                        <a:latin typeface="Helvetica Light"/>
                        <a:ea typeface="Helvetica Light"/>
                        <a:cs typeface="Helvetica Light"/>
                        <a:sym typeface="Helvetica Light"/>
                      </a:defRPr>
                    </a:pPr>
                  </a:p>
                </p:txBody>
              </p:sp>
              <p:grpSp>
                <p:nvGrpSpPr>
                  <p:cNvPr id="1457" name="Group"/>
                  <p:cNvGrpSpPr/>
                  <p:nvPr/>
                </p:nvGrpSpPr>
                <p:grpSpPr>
                  <a:xfrm rot="16200000">
                    <a:off x="789940" y="-37104"/>
                    <a:ext cx="326099" cy="1905980"/>
                    <a:chOff x="0" y="0"/>
                    <a:chExt cx="326098" cy="1905979"/>
                  </a:xfrm>
                </p:grpSpPr>
                <p:sp>
                  <p:nvSpPr>
                    <p:cNvPr id="1453" name="Line"/>
                    <p:cNvSpPr/>
                    <p:nvPr/>
                  </p:nvSpPr>
                  <p:spPr>
                    <a:xfrm flipH="1">
                      <a:off x="163049" y="175533"/>
                      <a:ext cx="1" cy="1551282"/>
                    </a:xfrm>
                    <a:prstGeom prst="line">
                      <a:avLst/>
                    </a:prstGeom>
                    <a:noFill/>
                    <a:ln w="76200" cap="flat">
                      <a:solidFill>
                        <a:srgbClr val="D6D6D6"/>
                      </a:solidFill>
                      <a:prstDash val="solid"/>
                      <a:miter lim="400000"/>
                    </a:ln>
                    <a:effectLst/>
                  </p:spPr>
                  <p:txBody>
                    <a:bodyPr wrap="square" lIns="45718" tIns="45718" rIns="45718" bIns="45718" numCol="1" anchor="t">
                      <a:noAutofit/>
                    </a:bodyPr>
                    <a:lstStyle/>
                    <a:p>
                      <a:pPr defTabSz="821530">
                        <a:defRPr sz="5000">
                          <a:solidFill>
                            <a:srgbClr val="000000"/>
                          </a:solidFill>
                          <a:latin typeface="Helvetica Light"/>
                          <a:ea typeface="Helvetica Light"/>
                          <a:cs typeface="Helvetica Light"/>
                          <a:sym typeface="Helvetica Light"/>
                        </a:defRPr>
                      </a:pPr>
                    </a:p>
                  </p:txBody>
                </p:sp>
                <p:grpSp>
                  <p:nvGrpSpPr>
                    <p:cNvPr id="1456" name="Group"/>
                    <p:cNvGrpSpPr/>
                    <p:nvPr/>
                  </p:nvGrpSpPr>
                  <p:grpSpPr>
                    <a:xfrm rot="21600000">
                      <a:off x="-1" y="-1"/>
                      <a:ext cx="326099" cy="1905981"/>
                      <a:chOff x="0" y="0"/>
                      <a:chExt cx="326097" cy="1905979"/>
                    </a:xfrm>
                  </p:grpSpPr>
                  <p:sp>
                    <p:nvSpPr>
                      <p:cNvPr id="1454" name="Circle"/>
                      <p:cNvSpPr/>
                      <p:nvPr/>
                    </p:nvSpPr>
                    <p:spPr>
                      <a:xfrm rot="21600000">
                        <a:off x="-1" y="-1"/>
                        <a:ext cx="326099" cy="326097"/>
                      </a:xfrm>
                      <a:prstGeom prst="ellipse">
                        <a:avLst/>
                      </a:prstGeom>
                      <a:solidFill>
                        <a:srgbClr val="375D7E"/>
                      </a:solidFill>
                      <a:ln w="38100" cap="flat">
                        <a:solidFill>
                          <a:srgbClr val="FFFFFF"/>
                        </a:solidFill>
                        <a:prstDash val="solid"/>
                        <a:miter lim="400000"/>
                      </a:ln>
                      <a:effectLst/>
                    </p:spPr>
                    <p:txBody>
                      <a:bodyPr wrap="square" lIns="71436" tIns="71436" rIns="71436" bIns="71436" numCol="1" anchor="ctr">
                        <a:noAutofit/>
                      </a:bodyPr>
                      <a:lstStyle/>
                      <a:p>
                        <a:pPr defTabSz="821530">
                          <a:defRPr sz="3000">
                            <a:solidFill>
                              <a:srgbClr val="FFFFFF"/>
                            </a:solidFill>
                            <a:latin typeface="Helvetica Neue Medium"/>
                            <a:ea typeface="Helvetica Neue Medium"/>
                            <a:cs typeface="Helvetica Neue Medium"/>
                            <a:sym typeface="Helvetica Neue Medium"/>
                          </a:defRPr>
                        </a:pPr>
                      </a:p>
                    </p:txBody>
                  </p:sp>
                  <p:sp>
                    <p:nvSpPr>
                      <p:cNvPr id="1455" name="Circle"/>
                      <p:cNvSpPr/>
                      <p:nvPr/>
                    </p:nvSpPr>
                    <p:spPr>
                      <a:xfrm rot="21600000">
                        <a:off x="-1" y="1579881"/>
                        <a:ext cx="326099" cy="326099"/>
                      </a:xfrm>
                      <a:prstGeom prst="ellipse">
                        <a:avLst/>
                      </a:prstGeom>
                      <a:solidFill>
                        <a:srgbClr val="375D7E"/>
                      </a:solidFill>
                      <a:ln w="38100" cap="flat">
                        <a:solidFill>
                          <a:srgbClr val="FFFFFF"/>
                        </a:solidFill>
                        <a:prstDash val="solid"/>
                        <a:miter lim="400000"/>
                      </a:ln>
                      <a:effectLst/>
                    </p:spPr>
                    <p:txBody>
                      <a:bodyPr wrap="square" lIns="71436" tIns="71436" rIns="71436" bIns="71436" numCol="1" anchor="ctr">
                        <a:noAutofit/>
                      </a:bodyPr>
                      <a:lstStyle/>
                      <a:p>
                        <a:pPr defTabSz="821530">
                          <a:defRPr sz="3000">
                            <a:solidFill>
                              <a:srgbClr val="FFFFFF"/>
                            </a:solidFill>
                            <a:latin typeface="Helvetica Neue Medium"/>
                            <a:ea typeface="Helvetica Neue Medium"/>
                            <a:cs typeface="Helvetica Neue Medium"/>
                            <a:sym typeface="Helvetica Neue Medium"/>
                          </a:defRPr>
                        </a:pPr>
                      </a:p>
                    </p:txBody>
                  </p:sp>
                </p:grpSp>
              </p:grpSp>
              <p:grpSp>
                <p:nvGrpSpPr>
                  <p:cNvPr id="1462" name="Group"/>
                  <p:cNvGrpSpPr/>
                  <p:nvPr/>
                </p:nvGrpSpPr>
                <p:grpSpPr>
                  <a:xfrm rot="19800000">
                    <a:off x="789940" y="-46153"/>
                    <a:ext cx="326099" cy="1905981"/>
                    <a:chOff x="0" y="0"/>
                    <a:chExt cx="326097" cy="1905979"/>
                  </a:xfrm>
                </p:grpSpPr>
                <p:sp>
                  <p:nvSpPr>
                    <p:cNvPr id="1458" name="Line"/>
                    <p:cNvSpPr/>
                    <p:nvPr/>
                  </p:nvSpPr>
                  <p:spPr>
                    <a:xfrm flipH="1">
                      <a:off x="163049" y="175533"/>
                      <a:ext cx="1" cy="1551282"/>
                    </a:xfrm>
                    <a:prstGeom prst="line">
                      <a:avLst/>
                    </a:prstGeom>
                    <a:noFill/>
                    <a:ln w="76200" cap="flat">
                      <a:solidFill>
                        <a:srgbClr val="D6D6D6"/>
                      </a:solidFill>
                      <a:prstDash val="solid"/>
                      <a:miter lim="400000"/>
                    </a:ln>
                    <a:effectLst/>
                  </p:spPr>
                  <p:txBody>
                    <a:bodyPr wrap="square" lIns="45718" tIns="45718" rIns="45718" bIns="45718" numCol="1" anchor="t">
                      <a:noAutofit/>
                    </a:bodyPr>
                    <a:lstStyle/>
                    <a:p>
                      <a:pPr defTabSz="821530">
                        <a:defRPr sz="5000">
                          <a:solidFill>
                            <a:srgbClr val="000000"/>
                          </a:solidFill>
                          <a:latin typeface="Helvetica Light"/>
                          <a:ea typeface="Helvetica Light"/>
                          <a:cs typeface="Helvetica Light"/>
                          <a:sym typeface="Helvetica Light"/>
                        </a:defRPr>
                      </a:pPr>
                    </a:p>
                  </p:txBody>
                </p:sp>
                <p:grpSp>
                  <p:nvGrpSpPr>
                    <p:cNvPr id="1461" name="Group"/>
                    <p:cNvGrpSpPr/>
                    <p:nvPr/>
                  </p:nvGrpSpPr>
                  <p:grpSpPr>
                    <a:xfrm>
                      <a:off x="0" y="0"/>
                      <a:ext cx="326098" cy="1905980"/>
                      <a:chOff x="0" y="0"/>
                      <a:chExt cx="326097" cy="1905979"/>
                    </a:xfrm>
                  </p:grpSpPr>
                  <p:sp>
                    <p:nvSpPr>
                      <p:cNvPr id="1459" name="Circle"/>
                      <p:cNvSpPr/>
                      <p:nvPr/>
                    </p:nvSpPr>
                    <p:spPr>
                      <a:xfrm>
                        <a:off x="0" y="0"/>
                        <a:ext cx="326098" cy="326096"/>
                      </a:xfrm>
                      <a:prstGeom prst="ellipse">
                        <a:avLst/>
                      </a:prstGeom>
                      <a:solidFill>
                        <a:srgbClr val="375D7E"/>
                      </a:solidFill>
                      <a:ln w="38100" cap="flat">
                        <a:solidFill>
                          <a:srgbClr val="FFFFFF"/>
                        </a:solidFill>
                        <a:prstDash val="solid"/>
                        <a:miter lim="400000"/>
                      </a:ln>
                      <a:effectLst/>
                    </p:spPr>
                    <p:txBody>
                      <a:bodyPr wrap="square" lIns="71436" tIns="71436" rIns="71436" bIns="71436" numCol="1" anchor="ctr">
                        <a:noAutofit/>
                      </a:bodyPr>
                      <a:lstStyle/>
                      <a:p>
                        <a:pPr defTabSz="821530">
                          <a:defRPr sz="3000">
                            <a:solidFill>
                              <a:srgbClr val="FFFFFF"/>
                            </a:solidFill>
                            <a:latin typeface="Helvetica Neue Medium"/>
                            <a:ea typeface="Helvetica Neue Medium"/>
                            <a:cs typeface="Helvetica Neue Medium"/>
                            <a:sym typeface="Helvetica Neue Medium"/>
                          </a:defRPr>
                        </a:pPr>
                      </a:p>
                    </p:txBody>
                  </p:sp>
                  <p:sp>
                    <p:nvSpPr>
                      <p:cNvPr id="1460" name="Circle"/>
                      <p:cNvSpPr/>
                      <p:nvPr/>
                    </p:nvSpPr>
                    <p:spPr>
                      <a:xfrm>
                        <a:off x="0" y="1579881"/>
                        <a:ext cx="326098" cy="326099"/>
                      </a:xfrm>
                      <a:prstGeom prst="ellipse">
                        <a:avLst/>
                      </a:prstGeom>
                      <a:solidFill>
                        <a:srgbClr val="00CB70"/>
                      </a:solidFill>
                      <a:ln w="38100" cap="flat">
                        <a:solidFill>
                          <a:srgbClr val="FFFFFF"/>
                        </a:solidFill>
                        <a:prstDash val="solid"/>
                        <a:miter lim="400000"/>
                      </a:ln>
                      <a:effectLst/>
                    </p:spPr>
                    <p:txBody>
                      <a:bodyPr wrap="square" lIns="71436" tIns="71436" rIns="71436" bIns="71436" numCol="1" anchor="ctr">
                        <a:noAutofit/>
                      </a:bodyPr>
                      <a:lstStyle/>
                      <a:p>
                        <a:pPr defTabSz="821530">
                          <a:defRPr sz="3000">
                            <a:solidFill>
                              <a:srgbClr val="FFFFFF"/>
                            </a:solidFill>
                            <a:latin typeface="Helvetica Neue Medium"/>
                            <a:ea typeface="Helvetica Neue Medium"/>
                            <a:cs typeface="Helvetica Neue Medium"/>
                            <a:sym typeface="Helvetica Neue Medium"/>
                          </a:defRPr>
                        </a:pPr>
                      </a:p>
                    </p:txBody>
                  </p:sp>
                </p:grpSp>
              </p:grpSp>
              <p:grpSp>
                <p:nvGrpSpPr>
                  <p:cNvPr id="1467" name="Group"/>
                  <p:cNvGrpSpPr/>
                  <p:nvPr/>
                </p:nvGrpSpPr>
                <p:grpSpPr>
                  <a:xfrm flipH="1" rot="12600000">
                    <a:off x="789940" y="-46152"/>
                    <a:ext cx="326099" cy="1905980"/>
                    <a:chOff x="0" y="0"/>
                    <a:chExt cx="326097" cy="1905979"/>
                  </a:xfrm>
                </p:grpSpPr>
                <p:sp>
                  <p:nvSpPr>
                    <p:cNvPr id="1463" name="Line"/>
                    <p:cNvSpPr/>
                    <p:nvPr/>
                  </p:nvSpPr>
                  <p:spPr>
                    <a:xfrm flipH="1">
                      <a:off x="163048" y="175533"/>
                      <a:ext cx="1" cy="1551282"/>
                    </a:xfrm>
                    <a:prstGeom prst="line">
                      <a:avLst/>
                    </a:prstGeom>
                    <a:noFill/>
                    <a:ln w="76200" cap="flat">
                      <a:solidFill>
                        <a:srgbClr val="D6D6D6"/>
                      </a:solidFill>
                      <a:prstDash val="solid"/>
                      <a:miter lim="400000"/>
                    </a:ln>
                    <a:effectLst/>
                  </p:spPr>
                  <p:txBody>
                    <a:bodyPr wrap="square" lIns="45718" tIns="45718" rIns="45718" bIns="45718" numCol="1" anchor="t">
                      <a:noAutofit/>
                    </a:bodyPr>
                    <a:lstStyle/>
                    <a:p>
                      <a:pPr defTabSz="821530">
                        <a:defRPr sz="5000">
                          <a:solidFill>
                            <a:srgbClr val="000000"/>
                          </a:solidFill>
                          <a:latin typeface="Helvetica Light"/>
                          <a:ea typeface="Helvetica Light"/>
                          <a:cs typeface="Helvetica Light"/>
                          <a:sym typeface="Helvetica Light"/>
                        </a:defRPr>
                      </a:pPr>
                    </a:p>
                  </p:txBody>
                </p:sp>
                <p:grpSp>
                  <p:nvGrpSpPr>
                    <p:cNvPr id="1466" name="Group"/>
                    <p:cNvGrpSpPr/>
                    <p:nvPr/>
                  </p:nvGrpSpPr>
                  <p:grpSpPr>
                    <a:xfrm>
                      <a:off x="0" y="-1"/>
                      <a:ext cx="326098" cy="1905980"/>
                      <a:chOff x="0" y="0"/>
                      <a:chExt cx="326097" cy="1905978"/>
                    </a:xfrm>
                  </p:grpSpPr>
                  <p:sp>
                    <p:nvSpPr>
                      <p:cNvPr id="1464" name="Circle"/>
                      <p:cNvSpPr/>
                      <p:nvPr/>
                    </p:nvSpPr>
                    <p:spPr>
                      <a:xfrm>
                        <a:off x="0" y="0"/>
                        <a:ext cx="326098" cy="326096"/>
                      </a:xfrm>
                      <a:prstGeom prst="ellipse">
                        <a:avLst/>
                      </a:prstGeom>
                      <a:solidFill>
                        <a:srgbClr val="00CB70"/>
                      </a:solidFill>
                      <a:ln w="38100" cap="flat">
                        <a:solidFill>
                          <a:srgbClr val="FFFFFF"/>
                        </a:solidFill>
                        <a:prstDash val="solid"/>
                        <a:miter lim="400000"/>
                      </a:ln>
                      <a:effectLst/>
                    </p:spPr>
                    <p:txBody>
                      <a:bodyPr wrap="square" lIns="71436" tIns="71436" rIns="71436" bIns="71436" numCol="1" anchor="ctr">
                        <a:noAutofit/>
                      </a:bodyPr>
                      <a:lstStyle/>
                      <a:p>
                        <a:pPr defTabSz="821530">
                          <a:defRPr sz="3000">
                            <a:solidFill>
                              <a:srgbClr val="FFFFFF"/>
                            </a:solidFill>
                            <a:latin typeface="Helvetica Neue Medium"/>
                            <a:ea typeface="Helvetica Neue Medium"/>
                            <a:cs typeface="Helvetica Neue Medium"/>
                            <a:sym typeface="Helvetica Neue Medium"/>
                          </a:defRPr>
                        </a:pPr>
                      </a:p>
                    </p:txBody>
                  </p:sp>
                  <p:sp>
                    <p:nvSpPr>
                      <p:cNvPr id="1465" name="Circle"/>
                      <p:cNvSpPr/>
                      <p:nvPr/>
                    </p:nvSpPr>
                    <p:spPr>
                      <a:xfrm>
                        <a:off x="0" y="1579881"/>
                        <a:ext cx="326098" cy="326098"/>
                      </a:xfrm>
                      <a:prstGeom prst="ellipse">
                        <a:avLst/>
                      </a:prstGeom>
                      <a:solidFill>
                        <a:srgbClr val="375D7E"/>
                      </a:solidFill>
                      <a:ln w="38100" cap="flat">
                        <a:solidFill>
                          <a:srgbClr val="FFFFFF"/>
                        </a:solidFill>
                        <a:prstDash val="solid"/>
                        <a:miter lim="400000"/>
                      </a:ln>
                      <a:effectLst/>
                    </p:spPr>
                    <p:txBody>
                      <a:bodyPr wrap="square" lIns="71436" tIns="71436" rIns="71436" bIns="71436" numCol="1" anchor="ctr">
                        <a:noAutofit/>
                      </a:bodyPr>
                      <a:lstStyle/>
                      <a:p>
                        <a:pPr defTabSz="821530">
                          <a:defRPr sz="3000">
                            <a:solidFill>
                              <a:srgbClr val="FFFFFF"/>
                            </a:solidFill>
                            <a:latin typeface="Helvetica Neue Medium"/>
                            <a:ea typeface="Helvetica Neue Medium"/>
                            <a:cs typeface="Helvetica Neue Medium"/>
                            <a:sym typeface="Helvetica Neue Medium"/>
                          </a:defRPr>
                        </a:pPr>
                      </a:p>
                    </p:txBody>
                  </p:sp>
                </p:grpSp>
              </p:grpSp>
            </p:grpSp>
          </p:grpSp>
        </p:grpSp>
        <p:sp>
          <p:nvSpPr>
            <p:cNvPr id="1471" name="Innováció"/>
            <p:cNvSpPr txBox="1"/>
            <p:nvPr/>
          </p:nvSpPr>
          <p:spPr>
            <a:xfrm>
              <a:off x="1713555" y="0"/>
              <a:ext cx="2858568" cy="87121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 defTabSz="821531">
                <a:defRPr sz="4400">
                  <a:solidFill>
                    <a:srgbClr val="36465D"/>
                  </a:solidFill>
                  <a:latin typeface="Poppins Regular"/>
                  <a:ea typeface="Poppins Regular"/>
                  <a:cs typeface="Poppins Regular"/>
                  <a:sym typeface="Poppins Regular"/>
                </a:defRPr>
              </a:lvl1pPr>
            </a:lstStyle>
            <a:p>
              <a:pPr/>
              <a:r>
                <a:t>Innováció</a:t>
              </a:r>
            </a:p>
          </p:txBody>
        </p:sp>
        <p:sp>
          <p:nvSpPr>
            <p:cNvPr id="1472" name="strukturális gyűrődés"/>
            <p:cNvSpPr txBox="1"/>
            <p:nvPr/>
          </p:nvSpPr>
          <p:spPr>
            <a:xfrm>
              <a:off x="796717" y="729565"/>
              <a:ext cx="4692244" cy="75437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 defTabSz="821531">
                <a:defRPr sz="3600">
                  <a:solidFill>
                    <a:srgbClr val="36465D"/>
                  </a:solidFill>
                  <a:latin typeface="Poppins ExtraLight"/>
                  <a:ea typeface="Poppins ExtraLight"/>
                  <a:cs typeface="Poppins ExtraLight"/>
                  <a:sym typeface="Poppins ExtraLight"/>
                </a:defRPr>
              </a:lvl1pPr>
            </a:lstStyle>
            <a:p>
              <a:pPr/>
              <a:r>
                <a:t>strukturális gyűrődés</a:t>
              </a:r>
            </a:p>
          </p:txBody>
        </p:sp>
      </p:grpSp>
      <p:sp>
        <p:nvSpPr>
          <p:cNvPr id="1474" name="Optimális szervezeti hálózat:"/>
          <p:cNvSpPr txBox="1"/>
          <p:nvPr/>
        </p:nvSpPr>
        <p:spPr>
          <a:xfrm>
            <a:off x="2717339" y="632921"/>
            <a:ext cx="19514844" cy="10032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5000">
                <a:solidFill>
                  <a:srgbClr val="424242"/>
                </a:solidFill>
                <a:latin typeface="Poppins Regular"/>
                <a:ea typeface="Poppins Regular"/>
                <a:cs typeface="Poppins Regular"/>
                <a:sym typeface="Poppins Regular"/>
              </a:defRPr>
            </a:lvl1pPr>
          </a:lstStyle>
          <a:p>
            <a:pPr/>
            <a:r>
              <a:t>Optimális szervezeti hálózat:</a:t>
            </a:r>
          </a:p>
        </p:txBody>
      </p:sp>
      <p:sp>
        <p:nvSpPr>
          <p:cNvPr id="1475" name="max. 15"/>
          <p:cNvSpPr txBox="1"/>
          <p:nvPr/>
        </p:nvSpPr>
        <p:spPr>
          <a:xfrm>
            <a:off x="3015298" y="7387368"/>
            <a:ext cx="3634741" cy="1523995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000">
                <a:solidFill>
                  <a:srgbClr val="FF1712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</a:lstStyle>
          <a:p>
            <a:pPr/>
            <a:r>
              <a:t>max. 15</a:t>
            </a:r>
          </a:p>
        </p:txBody>
      </p:sp>
      <p:sp>
        <p:nvSpPr>
          <p:cNvPr id="1476" name="5-7"/>
          <p:cNvSpPr txBox="1"/>
          <p:nvPr/>
        </p:nvSpPr>
        <p:spPr>
          <a:xfrm>
            <a:off x="19899254" y="7387368"/>
            <a:ext cx="1730757" cy="1523995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000">
                <a:solidFill>
                  <a:srgbClr val="FF1712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</a:lstStyle>
          <a:p>
            <a:pPr/>
            <a:r>
              <a:t>5-7</a:t>
            </a:r>
          </a:p>
        </p:txBody>
      </p:sp>
      <p:grpSp>
        <p:nvGrpSpPr>
          <p:cNvPr id="1642" name="Group"/>
          <p:cNvGrpSpPr/>
          <p:nvPr/>
        </p:nvGrpSpPr>
        <p:grpSpPr>
          <a:xfrm>
            <a:off x="9579857" y="3339151"/>
            <a:ext cx="7650886" cy="8434117"/>
            <a:chOff x="0" y="0"/>
            <a:chExt cx="7650885" cy="8434116"/>
          </a:xfrm>
        </p:grpSpPr>
        <p:grpSp>
          <p:nvGrpSpPr>
            <p:cNvPr id="1639" name="Group"/>
            <p:cNvGrpSpPr/>
            <p:nvPr/>
          </p:nvGrpSpPr>
          <p:grpSpPr>
            <a:xfrm>
              <a:off x="0" y="1832187"/>
              <a:ext cx="7650886" cy="6601930"/>
              <a:chOff x="0" y="0"/>
              <a:chExt cx="7650885" cy="6601928"/>
            </a:xfrm>
          </p:grpSpPr>
          <p:sp>
            <p:nvSpPr>
              <p:cNvPr id="1477" name="Rounded Rectangle"/>
              <p:cNvSpPr/>
              <p:nvPr/>
            </p:nvSpPr>
            <p:spPr>
              <a:xfrm>
                <a:off x="0" y="0"/>
                <a:ext cx="7650886" cy="6601929"/>
              </a:xfrm>
              <a:prstGeom prst="roundRect">
                <a:avLst>
                  <a:gd name="adj" fmla="val 1884"/>
                </a:avLst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>
                <a:outerShdw sx="100000" sy="100000" kx="0" ky="0" algn="b" rotWithShape="0" blurRad="127000" dist="62555" dir="2414645">
                  <a:srgbClr val="000000">
                    <a:alpha val="20304"/>
                  </a:srgbClr>
                </a:outerShdw>
              </a:effectLst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825500">
                  <a:defRPr sz="32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</a:p>
            </p:txBody>
          </p:sp>
          <p:grpSp>
            <p:nvGrpSpPr>
              <p:cNvPr id="1638" name="Group"/>
              <p:cNvGrpSpPr/>
              <p:nvPr/>
            </p:nvGrpSpPr>
            <p:grpSpPr>
              <a:xfrm>
                <a:off x="255962" y="42799"/>
                <a:ext cx="7138961" cy="6516331"/>
                <a:chOff x="0" y="0"/>
                <a:chExt cx="7138959" cy="6516329"/>
              </a:xfrm>
            </p:grpSpPr>
            <p:sp>
              <p:nvSpPr>
                <p:cNvPr id="1478" name="Line"/>
                <p:cNvSpPr/>
                <p:nvPr/>
              </p:nvSpPr>
              <p:spPr>
                <a:xfrm flipH="1">
                  <a:off x="975488" y="2019785"/>
                  <a:ext cx="981583" cy="892683"/>
                </a:xfrm>
                <a:prstGeom prst="line">
                  <a:avLst/>
                </a:prstGeom>
                <a:noFill/>
                <a:ln w="50800" cap="flat">
                  <a:solidFill>
                    <a:srgbClr val="D6D6D6"/>
                  </a:solidFill>
                  <a:prstDash val="solid"/>
                  <a:miter lim="400000"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pPr defTabSz="821530">
                    <a:defRPr sz="5000">
                      <a:solidFill>
                        <a:srgbClr val="000000"/>
                      </a:solidFill>
                      <a:latin typeface="Helvetica Light"/>
                      <a:ea typeface="Helvetica Light"/>
                      <a:cs typeface="Helvetica Light"/>
                      <a:sym typeface="Helvetica Light"/>
                    </a:defRPr>
                  </a:pPr>
                </a:p>
              </p:txBody>
            </p:sp>
            <p:sp>
              <p:nvSpPr>
                <p:cNvPr id="1479" name="Line"/>
                <p:cNvSpPr/>
                <p:nvPr/>
              </p:nvSpPr>
              <p:spPr>
                <a:xfrm flipH="1">
                  <a:off x="3346788" y="1830257"/>
                  <a:ext cx="1727602" cy="254604"/>
                </a:xfrm>
                <a:prstGeom prst="line">
                  <a:avLst/>
                </a:prstGeom>
                <a:noFill/>
                <a:ln w="50800" cap="flat">
                  <a:solidFill>
                    <a:srgbClr val="D6D6D6"/>
                  </a:solidFill>
                  <a:prstDash val="solid"/>
                  <a:miter lim="400000"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pPr defTabSz="821530">
                    <a:defRPr sz="5000">
                      <a:solidFill>
                        <a:srgbClr val="000000"/>
                      </a:solidFill>
                      <a:latin typeface="Helvetica Light"/>
                      <a:ea typeface="Helvetica Light"/>
                      <a:cs typeface="Helvetica Light"/>
                      <a:sym typeface="Helvetica Light"/>
                    </a:defRPr>
                  </a:pPr>
                </a:p>
              </p:txBody>
            </p:sp>
            <p:sp>
              <p:nvSpPr>
                <p:cNvPr id="1480" name="Line"/>
                <p:cNvSpPr/>
                <p:nvPr/>
              </p:nvSpPr>
              <p:spPr>
                <a:xfrm flipH="1" flipV="1">
                  <a:off x="2004835" y="3630107"/>
                  <a:ext cx="1344819" cy="1041676"/>
                </a:xfrm>
                <a:prstGeom prst="line">
                  <a:avLst/>
                </a:prstGeom>
                <a:noFill/>
                <a:ln w="50800" cap="flat">
                  <a:solidFill>
                    <a:srgbClr val="D6D6D6"/>
                  </a:solidFill>
                  <a:prstDash val="solid"/>
                  <a:miter lim="400000"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pPr defTabSz="821530">
                    <a:defRPr sz="5000">
                      <a:solidFill>
                        <a:srgbClr val="000000"/>
                      </a:solidFill>
                      <a:latin typeface="Helvetica Light"/>
                      <a:ea typeface="Helvetica Light"/>
                      <a:cs typeface="Helvetica Light"/>
                      <a:sym typeface="Helvetica Light"/>
                    </a:defRPr>
                  </a:pPr>
                </a:p>
              </p:txBody>
            </p:sp>
            <p:sp>
              <p:nvSpPr>
                <p:cNvPr id="1481" name="Line"/>
                <p:cNvSpPr/>
                <p:nvPr/>
              </p:nvSpPr>
              <p:spPr>
                <a:xfrm>
                  <a:off x="3230607" y="2142485"/>
                  <a:ext cx="190417" cy="2584402"/>
                </a:xfrm>
                <a:prstGeom prst="line">
                  <a:avLst/>
                </a:prstGeom>
                <a:noFill/>
                <a:ln w="50800" cap="flat">
                  <a:solidFill>
                    <a:srgbClr val="D6D6D6"/>
                  </a:solidFill>
                  <a:prstDash val="solid"/>
                  <a:miter lim="400000"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pPr defTabSz="821530">
                    <a:defRPr sz="5000">
                      <a:solidFill>
                        <a:srgbClr val="000000"/>
                      </a:solidFill>
                      <a:latin typeface="Helvetica Light"/>
                      <a:ea typeface="Helvetica Light"/>
                      <a:cs typeface="Helvetica Light"/>
                      <a:sym typeface="Helvetica Light"/>
                    </a:defRPr>
                  </a:pPr>
                </a:p>
              </p:txBody>
            </p:sp>
            <p:sp>
              <p:nvSpPr>
                <p:cNvPr id="1482" name="Line"/>
                <p:cNvSpPr/>
                <p:nvPr/>
              </p:nvSpPr>
              <p:spPr>
                <a:xfrm>
                  <a:off x="5074941" y="1818189"/>
                  <a:ext cx="187103" cy="1797714"/>
                </a:xfrm>
                <a:prstGeom prst="line">
                  <a:avLst/>
                </a:prstGeom>
                <a:noFill/>
                <a:ln w="50800" cap="flat">
                  <a:solidFill>
                    <a:srgbClr val="D6D6D6"/>
                  </a:solidFill>
                  <a:prstDash val="solid"/>
                  <a:miter lim="400000"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pPr defTabSz="821530">
                    <a:defRPr sz="5000">
                      <a:solidFill>
                        <a:srgbClr val="000000"/>
                      </a:solidFill>
                      <a:latin typeface="Helvetica Light"/>
                      <a:ea typeface="Helvetica Light"/>
                      <a:cs typeface="Helvetica Light"/>
                      <a:sym typeface="Helvetica Light"/>
                    </a:defRPr>
                  </a:pPr>
                </a:p>
              </p:txBody>
            </p:sp>
            <p:sp>
              <p:nvSpPr>
                <p:cNvPr id="1483" name="Line"/>
                <p:cNvSpPr/>
                <p:nvPr/>
              </p:nvSpPr>
              <p:spPr>
                <a:xfrm flipH="1" flipV="1">
                  <a:off x="1804657" y="4251838"/>
                  <a:ext cx="742489" cy="1343623"/>
                </a:xfrm>
                <a:prstGeom prst="line">
                  <a:avLst/>
                </a:prstGeom>
                <a:noFill/>
                <a:ln w="50800" cap="flat">
                  <a:solidFill>
                    <a:srgbClr val="D6D6D6"/>
                  </a:solidFill>
                  <a:prstDash val="solid"/>
                  <a:miter lim="400000"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pPr defTabSz="821530">
                    <a:defRPr sz="5000">
                      <a:solidFill>
                        <a:srgbClr val="000000"/>
                      </a:solidFill>
                      <a:latin typeface="Helvetica Light"/>
                      <a:ea typeface="Helvetica Light"/>
                      <a:cs typeface="Helvetica Light"/>
                      <a:sym typeface="Helvetica Light"/>
                    </a:defRPr>
                  </a:pPr>
                </a:p>
              </p:txBody>
            </p:sp>
            <p:sp>
              <p:nvSpPr>
                <p:cNvPr id="1484" name="Line"/>
                <p:cNvSpPr/>
                <p:nvPr/>
              </p:nvSpPr>
              <p:spPr>
                <a:xfrm flipH="1">
                  <a:off x="5902585" y="2002522"/>
                  <a:ext cx="357714" cy="1514872"/>
                </a:xfrm>
                <a:prstGeom prst="line">
                  <a:avLst/>
                </a:prstGeom>
                <a:noFill/>
                <a:ln w="50800" cap="flat">
                  <a:solidFill>
                    <a:srgbClr val="D6D6D6"/>
                  </a:solidFill>
                  <a:prstDash val="solid"/>
                  <a:miter lim="400000"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pPr defTabSz="821530">
                    <a:defRPr sz="5000">
                      <a:solidFill>
                        <a:srgbClr val="000000"/>
                      </a:solidFill>
                      <a:latin typeface="Helvetica Light"/>
                      <a:ea typeface="Helvetica Light"/>
                      <a:cs typeface="Helvetica Light"/>
                      <a:sym typeface="Helvetica Light"/>
                    </a:defRPr>
                  </a:pPr>
                </a:p>
              </p:txBody>
            </p:sp>
            <p:sp>
              <p:nvSpPr>
                <p:cNvPr id="1485" name="Line"/>
                <p:cNvSpPr/>
                <p:nvPr/>
              </p:nvSpPr>
              <p:spPr>
                <a:xfrm flipH="1">
                  <a:off x="1621230" y="2188217"/>
                  <a:ext cx="3986729" cy="834616"/>
                </a:xfrm>
                <a:prstGeom prst="line">
                  <a:avLst/>
                </a:prstGeom>
                <a:noFill/>
                <a:ln w="50800" cap="flat">
                  <a:solidFill>
                    <a:srgbClr val="D6D6D6"/>
                  </a:solidFill>
                  <a:prstDash val="solid"/>
                  <a:miter lim="400000"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pPr defTabSz="821530">
                    <a:defRPr sz="5000">
                      <a:solidFill>
                        <a:srgbClr val="000000"/>
                      </a:solidFill>
                      <a:latin typeface="Helvetica Light"/>
                      <a:ea typeface="Helvetica Light"/>
                      <a:cs typeface="Helvetica Light"/>
                      <a:sym typeface="Helvetica Light"/>
                    </a:defRPr>
                  </a:pPr>
                </a:p>
              </p:txBody>
            </p:sp>
            <p:sp>
              <p:nvSpPr>
                <p:cNvPr id="1486" name="Line"/>
                <p:cNvSpPr/>
                <p:nvPr/>
              </p:nvSpPr>
              <p:spPr>
                <a:xfrm flipV="1">
                  <a:off x="3988118" y="4904599"/>
                  <a:ext cx="1123554" cy="38101"/>
                </a:xfrm>
                <a:prstGeom prst="line">
                  <a:avLst/>
                </a:prstGeom>
                <a:noFill/>
                <a:ln w="50800" cap="flat">
                  <a:solidFill>
                    <a:srgbClr val="D6D6D6"/>
                  </a:solidFill>
                  <a:prstDash val="solid"/>
                  <a:miter lim="400000"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pPr defTabSz="821530">
                    <a:defRPr sz="5000">
                      <a:solidFill>
                        <a:srgbClr val="000000"/>
                      </a:solidFill>
                      <a:latin typeface="Helvetica Light"/>
                      <a:ea typeface="Helvetica Light"/>
                      <a:cs typeface="Helvetica Light"/>
                      <a:sym typeface="Helvetica Light"/>
                    </a:defRPr>
                  </a:pPr>
                </a:p>
              </p:txBody>
            </p:sp>
            <p:sp>
              <p:nvSpPr>
                <p:cNvPr id="1487" name="Line"/>
                <p:cNvSpPr/>
                <p:nvPr/>
              </p:nvSpPr>
              <p:spPr>
                <a:xfrm flipV="1">
                  <a:off x="1939406" y="2178632"/>
                  <a:ext cx="1283948" cy="1494306"/>
                </a:xfrm>
                <a:prstGeom prst="line">
                  <a:avLst/>
                </a:prstGeom>
                <a:noFill/>
                <a:ln w="50800" cap="flat">
                  <a:solidFill>
                    <a:srgbClr val="D6D6D6"/>
                  </a:solidFill>
                  <a:prstDash val="solid"/>
                  <a:miter lim="400000"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pPr defTabSz="821530">
                    <a:defRPr sz="5000">
                      <a:solidFill>
                        <a:srgbClr val="000000"/>
                      </a:solidFill>
                      <a:latin typeface="Helvetica Light"/>
                      <a:ea typeface="Helvetica Light"/>
                      <a:cs typeface="Helvetica Light"/>
                      <a:sym typeface="Helvetica Light"/>
                    </a:defRPr>
                  </a:pPr>
                </a:p>
              </p:txBody>
            </p:sp>
            <p:sp>
              <p:nvSpPr>
                <p:cNvPr id="1488" name="Line"/>
                <p:cNvSpPr/>
                <p:nvPr/>
              </p:nvSpPr>
              <p:spPr>
                <a:xfrm flipV="1">
                  <a:off x="3362127" y="1835062"/>
                  <a:ext cx="1696923" cy="2939828"/>
                </a:xfrm>
                <a:prstGeom prst="line">
                  <a:avLst/>
                </a:prstGeom>
                <a:noFill/>
                <a:ln w="50800" cap="flat">
                  <a:solidFill>
                    <a:srgbClr val="D6D6D6"/>
                  </a:solidFill>
                  <a:prstDash val="solid"/>
                  <a:miter lim="400000"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pPr defTabSz="821530">
                    <a:defRPr sz="5000">
                      <a:solidFill>
                        <a:srgbClr val="000000"/>
                      </a:solidFill>
                      <a:latin typeface="Helvetica Light"/>
                      <a:ea typeface="Helvetica Light"/>
                      <a:cs typeface="Helvetica Light"/>
                      <a:sym typeface="Helvetica Light"/>
                    </a:defRPr>
                  </a:pPr>
                </a:p>
              </p:txBody>
            </p:sp>
            <p:sp>
              <p:nvSpPr>
                <p:cNvPr id="1489" name="Line"/>
                <p:cNvSpPr/>
                <p:nvPr/>
              </p:nvSpPr>
              <p:spPr>
                <a:xfrm flipH="1" flipV="1">
                  <a:off x="3252115" y="2207052"/>
                  <a:ext cx="1995094" cy="1437466"/>
                </a:xfrm>
                <a:prstGeom prst="line">
                  <a:avLst/>
                </a:prstGeom>
                <a:noFill/>
                <a:ln w="50800" cap="flat">
                  <a:solidFill>
                    <a:srgbClr val="D6D6D6"/>
                  </a:solidFill>
                  <a:prstDash val="solid"/>
                  <a:miter lim="400000"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pPr defTabSz="821530">
                    <a:defRPr sz="5000">
                      <a:solidFill>
                        <a:srgbClr val="000000"/>
                      </a:solidFill>
                      <a:latin typeface="Helvetica Light"/>
                      <a:ea typeface="Helvetica Light"/>
                      <a:cs typeface="Helvetica Light"/>
                      <a:sym typeface="Helvetica Light"/>
                    </a:defRPr>
                  </a:pPr>
                </a:p>
              </p:txBody>
            </p:sp>
            <p:sp>
              <p:nvSpPr>
                <p:cNvPr id="1490" name="Line"/>
                <p:cNvSpPr/>
                <p:nvPr/>
              </p:nvSpPr>
              <p:spPr>
                <a:xfrm flipH="1" flipV="1">
                  <a:off x="1998575" y="3623145"/>
                  <a:ext cx="3232040" cy="50801"/>
                </a:xfrm>
                <a:prstGeom prst="line">
                  <a:avLst/>
                </a:prstGeom>
                <a:noFill/>
                <a:ln w="50800" cap="flat">
                  <a:solidFill>
                    <a:srgbClr val="D6D6D6"/>
                  </a:solidFill>
                  <a:prstDash val="solid"/>
                  <a:miter lim="400000"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pPr defTabSz="821530">
                    <a:defRPr sz="5000">
                      <a:solidFill>
                        <a:srgbClr val="000000"/>
                      </a:solidFill>
                      <a:latin typeface="Helvetica Light"/>
                      <a:ea typeface="Helvetica Light"/>
                      <a:cs typeface="Helvetica Light"/>
                      <a:sym typeface="Helvetica Light"/>
                    </a:defRPr>
                  </a:pPr>
                </a:p>
              </p:txBody>
            </p:sp>
            <p:sp>
              <p:nvSpPr>
                <p:cNvPr id="1491" name="Line"/>
                <p:cNvSpPr/>
                <p:nvPr/>
              </p:nvSpPr>
              <p:spPr>
                <a:xfrm flipH="1" flipV="1">
                  <a:off x="3607472" y="1541406"/>
                  <a:ext cx="1496289" cy="274518"/>
                </a:xfrm>
                <a:prstGeom prst="line">
                  <a:avLst/>
                </a:prstGeom>
                <a:noFill/>
                <a:ln w="50800" cap="flat">
                  <a:solidFill>
                    <a:srgbClr val="D6D6D6"/>
                  </a:solidFill>
                  <a:prstDash val="solid"/>
                  <a:miter lim="400000"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pPr defTabSz="821530">
                    <a:defRPr sz="5000">
                      <a:solidFill>
                        <a:srgbClr val="000000"/>
                      </a:solidFill>
                      <a:latin typeface="Helvetica Light"/>
                      <a:ea typeface="Helvetica Light"/>
                      <a:cs typeface="Helvetica Light"/>
                      <a:sym typeface="Helvetica Light"/>
                    </a:defRPr>
                  </a:pPr>
                </a:p>
              </p:txBody>
            </p:sp>
            <p:sp>
              <p:nvSpPr>
                <p:cNvPr id="1492" name="Line"/>
                <p:cNvSpPr/>
                <p:nvPr/>
              </p:nvSpPr>
              <p:spPr>
                <a:xfrm flipH="1">
                  <a:off x="3530336" y="1150568"/>
                  <a:ext cx="1438651" cy="390844"/>
                </a:xfrm>
                <a:prstGeom prst="line">
                  <a:avLst/>
                </a:prstGeom>
                <a:noFill/>
                <a:ln w="50800" cap="flat">
                  <a:solidFill>
                    <a:srgbClr val="D6D6D6"/>
                  </a:solidFill>
                  <a:prstDash val="solid"/>
                  <a:miter lim="400000"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pPr defTabSz="821530">
                    <a:defRPr sz="5000">
                      <a:solidFill>
                        <a:srgbClr val="000000"/>
                      </a:solidFill>
                      <a:latin typeface="Helvetica Light"/>
                      <a:ea typeface="Helvetica Light"/>
                      <a:cs typeface="Helvetica Light"/>
                      <a:sym typeface="Helvetica Light"/>
                    </a:defRPr>
                  </a:pPr>
                </a:p>
              </p:txBody>
            </p:sp>
            <p:grpSp>
              <p:nvGrpSpPr>
                <p:cNvPr id="1521" name="Group"/>
                <p:cNvGrpSpPr/>
                <p:nvPr/>
              </p:nvGrpSpPr>
              <p:grpSpPr>
                <a:xfrm rot="19268318">
                  <a:off x="4806722" y="3371068"/>
                  <a:ext cx="1937536" cy="1941621"/>
                  <a:chOff x="0" y="0"/>
                  <a:chExt cx="1937534" cy="1941620"/>
                </a:xfrm>
              </p:grpSpPr>
              <p:sp>
                <p:nvSpPr>
                  <p:cNvPr id="1493" name="Line"/>
                  <p:cNvSpPr/>
                  <p:nvPr/>
                </p:nvSpPr>
                <p:spPr>
                  <a:xfrm flipH="1" flipV="1">
                    <a:off x="365019" y="376520"/>
                    <a:ext cx="1444626" cy="594691"/>
                  </a:xfrm>
                  <a:prstGeom prst="line">
                    <a:avLst/>
                  </a:prstGeom>
                  <a:noFill/>
                  <a:ln w="88900" cap="flat">
                    <a:solidFill>
                      <a:srgbClr val="D6D6D6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8" tIns="45718" rIns="45718" bIns="45718" numCol="1" anchor="t">
                    <a:noAutofit/>
                  </a:bodyPr>
                  <a:lstStyle/>
                  <a:p>
                    <a:pPr defTabSz="821530">
                      <a:defRPr sz="5000">
                        <a:solidFill>
                          <a:srgbClr val="000000"/>
                        </a:solidFill>
                        <a:latin typeface="Helvetica Light"/>
                        <a:ea typeface="Helvetica Light"/>
                        <a:cs typeface="Helvetica Light"/>
                        <a:sym typeface="Helvetica Light"/>
                      </a:defRPr>
                    </a:pPr>
                  </a:p>
                </p:txBody>
              </p:sp>
              <p:sp>
                <p:nvSpPr>
                  <p:cNvPr id="1494" name="Line"/>
                  <p:cNvSpPr/>
                  <p:nvPr/>
                </p:nvSpPr>
                <p:spPr>
                  <a:xfrm flipH="1" flipV="1">
                    <a:off x="365020" y="376521"/>
                    <a:ext cx="1194938" cy="1194938"/>
                  </a:xfrm>
                  <a:prstGeom prst="line">
                    <a:avLst/>
                  </a:prstGeom>
                  <a:noFill/>
                  <a:ln w="88900" cap="flat">
                    <a:solidFill>
                      <a:srgbClr val="D6D6D6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8" tIns="45718" rIns="45718" bIns="45718" numCol="1" anchor="t">
                    <a:noAutofit/>
                  </a:bodyPr>
                  <a:lstStyle/>
                  <a:p>
                    <a:pPr defTabSz="821530">
                      <a:defRPr sz="5000">
                        <a:solidFill>
                          <a:srgbClr val="000000"/>
                        </a:solidFill>
                        <a:latin typeface="Helvetica Light"/>
                        <a:ea typeface="Helvetica Light"/>
                        <a:cs typeface="Helvetica Light"/>
                        <a:sym typeface="Helvetica Light"/>
                      </a:defRPr>
                    </a:pPr>
                  </a:p>
                </p:txBody>
              </p:sp>
              <p:sp>
                <p:nvSpPr>
                  <p:cNvPr id="1495" name="Line"/>
                  <p:cNvSpPr/>
                  <p:nvPr/>
                </p:nvSpPr>
                <p:spPr>
                  <a:xfrm flipV="1">
                    <a:off x="951952" y="1567836"/>
                    <a:ext cx="643425" cy="269087"/>
                  </a:xfrm>
                  <a:prstGeom prst="line">
                    <a:avLst/>
                  </a:prstGeom>
                  <a:noFill/>
                  <a:ln w="88900" cap="flat">
                    <a:solidFill>
                      <a:srgbClr val="D6D6D6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8" tIns="45718" rIns="45718" bIns="45718" numCol="1" anchor="t">
                    <a:noAutofit/>
                  </a:bodyPr>
                  <a:lstStyle/>
                  <a:p>
                    <a:pPr defTabSz="821530">
                      <a:defRPr sz="5000">
                        <a:solidFill>
                          <a:srgbClr val="000000"/>
                        </a:solidFill>
                        <a:latin typeface="Helvetica Light"/>
                        <a:ea typeface="Helvetica Light"/>
                        <a:cs typeface="Helvetica Light"/>
                        <a:sym typeface="Helvetica Light"/>
                      </a:defRPr>
                    </a:pPr>
                  </a:p>
                </p:txBody>
              </p:sp>
              <p:sp>
                <p:nvSpPr>
                  <p:cNvPr id="1496" name="Line"/>
                  <p:cNvSpPr/>
                  <p:nvPr/>
                </p:nvSpPr>
                <p:spPr>
                  <a:xfrm>
                    <a:off x="159309" y="1007349"/>
                    <a:ext cx="805783" cy="805784"/>
                  </a:xfrm>
                  <a:prstGeom prst="line">
                    <a:avLst/>
                  </a:prstGeom>
                  <a:noFill/>
                  <a:ln w="88900" cap="flat">
                    <a:solidFill>
                      <a:srgbClr val="D6D6D6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8" tIns="45718" rIns="45718" bIns="45718" numCol="1" anchor="t">
                    <a:noAutofit/>
                  </a:bodyPr>
                  <a:lstStyle/>
                  <a:p>
                    <a:pPr defTabSz="821530">
                      <a:defRPr sz="5000">
                        <a:solidFill>
                          <a:srgbClr val="000000"/>
                        </a:solidFill>
                        <a:latin typeface="Helvetica Light"/>
                        <a:ea typeface="Helvetica Light"/>
                        <a:cs typeface="Helvetica Light"/>
                        <a:sym typeface="Helvetica Light"/>
                      </a:defRPr>
                    </a:pPr>
                  </a:p>
                </p:txBody>
              </p:sp>
              <p:sp>
                <p:nvSpPr>
                  <p:cNvPr id="1497" name="Line"/>
                  <p:cNvSpPr/>
                  <p:nvPr/>
                </p:nvSpPr>
                <p:spPr>
                  <a:xfrm flipH="1" flipV="1">
                    <a:off x="1578981" y="362365"/>
                    <a:ext cx="286493" cy="621138"/>
                  </a:xfrm>
                  <a:prstGeom prst="line">
                    <a:avLst/>
                  </a:prstGeom>
                  <a:noFill/>
                  <a:ln w="88900" cap="flat">
                    <a:solidFill>
                      <a:srgbClr val="D6D6D6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8" tIns="45718" rIns="45718" bIns="45718" numCol="1" anchor="t">
                    <a:noAutofit/>
                  </a:bodyPr>
                  <a:lstStyle/>
                  <a:p>
                    <a:pPr defTabSz="821530">
                      <a:defRPr sz="5000">
                        <a:solidFill>
                          <a:srgbClr val="000000"/>
                        </a:solidFill>
                        <a:latin typeface="Helvetica Light"/>
                        <a:ea typeface="Helvetica Light"/>
                        <a:cs typeface="Helvetica Light"/>
                        <a:sym typeface="Helvetica Light"/>
                      </a:defRPr>
                    </a:pPr>
                  </a:p>
                </p:txBody>
              </p:sp>
              <p:sp>
                <p:nvSpPr>
                  <p:cNvPr id="1498" name="Line"/>
                  <p:cNvSpPr/>
                  <p:nvPr/>
                </p:nvSpPr>
                <p:spPr>
                  <a:xfrm>
                    <a:off x="118523" y="988595"/>
                    <a:ext cx="1716784" cy="1"/>
                  </a:xfrm>
                  <a:prstGeom prst="line">
                    <a:avLst/>
                  </a:prstGeom>
                  <a:noFill/>
                  <a:ln w="88900" cap="flat">
                    <a:solidFill>
                      <a:srgbClr val="D6D6D6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8" tIns="45718" rIns="45718" bIns="45718" numCol="1" anchor="t">
                    <a:noAutofit/>
                  </a:bodyPr>
                  <a:lstStyle/>
                  <a:p>
                    <a:pPr defTabSz="821530">
                      <a:defRPr sz="5000">
                        <a:solidFill>
                          <a:srgbClr val="000000"/>
                        </a:solidFill>
                        <a:latin typeface="Helvetica Light"/>
                        <a:ea typeface="Helvetica Light"/>
                        <a:cs typeface="Helvetica Light"/>
                        <a:sym typeface="Helvetica Light"/>
                      </a:defRPr>
                    </a:pPr>
                  </a:p>
                </p:txBody>
              </p:sp>
              <p:sp>
                <p:nvSpPr>
                  <p:cNvPr id="1499" name="Line"/>
                  <p:cNvSpPr/>
                  <p:nvPr/>
                </p:nvSpPr>
                <p:spPr>
                  <a:xfrm>
                    <a:off x="364235" y="1578470"/>
                    <a:ext cx="1212609" cy="1"/>
                  </a:xfrm>
                  <a:prstGeom prst="line">
                    <a:avLst/>
                  </a:prstGeom>
                  <a:noFill/>
                  <a:ln w="76200" cap="flat">
                    <a:solidFill>
                      <a:srgbClr val="D6D6D6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8" tIns="45718" rIns="45718" bIns="45718" numCol="1" anchor="t">
                    <a:noAutofit/>
                  </a:bodyPr>
                  <a:lstStyle/>
                  <a:p>
                    <a:pPr defTabSz="821530">
                      <a:defRPr sz="5000">
                        <a:solidFill>
                          <a:srgbClr val="000000"/>
                        </a:solidFill>
                        <a:latin typeface="Helvetica Light"/>
                        <a:ea typeface="Helvetica Light"/>
                        <a:cs typeface="Helvetica Light"/>
                        <a:sym typeface="Helvetica Light"/>
                      </a:defRPr>
                    </a:pPr>
                  </a:p>
                </p:txBody>
              </p:sp>
              <p:sp>
                <p:nvSpPr>
                  <p:cNvPr id="1500" name="Line"/>
                  <p:cNvSpPr/>
                  <p:nvPr/>
                </p:nvSpPr>
                <p:spPr>
                  <a:xfrm flipH="1" flipV="1">
                    <a:off x="1010698" y="167286"/>
                    <a:ext cx="600876" cy="1464265"/>
                  </a:xfrm>
                  <a:prstGeom prst="line">
                    <a:avLst/>
                  </a:prstGeom>
                  <a:noFill/>
                  <a:ln w="88900" cap="flat">
                    <a:solidFill>
                      <a:srgbClr val="D6D6D6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8" tIns="45718" rIns="45718" bIns="45718" numCol="1" anchor="t">
                    <a:noAutofit/>
                  </a:bodyPr>
                  <a:lstStyle/>
                  <a:p>
                    <a:pPr defTabSz="821530">
                      <a:defRPr sz="5000">
                        <a:solidFill>
                          <a:srgbClr val="000000"/>
                        </a:solidFill>
                        <a:latin typeface="Helvetica Light"/>
                        <a:ea typeface="Helvetica Light"/>
                        <a:cs typeface="Helvetica Light"/>
                        <a:sym typeface="Helvetica Light"/>
                      </a:defRPr>
                    </a:pPr>
                  </a:p>
                </p:txBody>
              </p:sp>
              <p:sp>
                <p:nvSpPr>
                  <p:cNvPr id="1501" name="Line"/>
                  <p:cNvSpPr/>
                  <p:nvPr/>
                </p:nvSpPr>
                <p:spPr>
                  <a:xfrm flipH="1" flipV="1">
                    <a:off x="945065" y="71650"/>
                    <a:ext cx="916946" cy="916946"/>
                  </a:xfrm>
                  <a:prstGeom prst="line">
                    <a:avLst/>
                  </a:prstGeom>
                  <a:noFill/>
                  <a:ln w="88900" cap="flat">
                    <a:solidFill>
                      <a:srgbClr val="D6D6D6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8" tIns="45718" rIns="45718" bIns="45718" numCol="1" anchor="t">
                    <a:noAutofit/>
                  </a:bodyPr>
                  <a:lstStyle/>
                  <a:p>
                    <a:pPr defTabSz="821530">
                      <a:defRPr sz="5000">
                        <a:solidFill>
                          <a:srgbClr val="000000"/>
                        </a:solidFill>
                        <a:latin typeface="Helvetica Light"/>
                        <a:ea typeface="Helvetica Light"/>
                        <a:cs typeface="Helvetica Light"/>
                        <a:sym typeface="Helvetica Light"/>
                      </a:defRPr>
                    </a:pPr>
                  </a:p>
                </p:txBody>
              </p:sp>
              <p:sp>
                <p:nvSpPr>
                  <p:cNvPr id="1502" name="Line"/>
                  <p:cNvSpPr/>
                  <p:nvPr/>
                </p:nvSpPr>
                <p:spPr>
                  <a:xfrm flipV="1">
                    <a:off x="938867" y="125446"/>
                    <a:ext cx="33753" cy="1697619"/>
                  </a:xfrm>
                  <a:prstGeom prst="line">
                    <a:avLst/>
                  </a:prstGeom>
                  <a:noFill/>
                  <a:ln w="88900" cap="flat">
                    <a:solidFill>
                      <a:srgbClr val="D6D6D6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8" tIns="45718" rIns="45718" bIns="45718" numCol="1" anchor="t">
                    <a:noAutofit/>
                  </a:bodyPr>
                  <a:lstStyle/>
                  <a:p>
                    <a:pPr defTabSz="821530">
                      <a:defRPr sz="5000">
                        <a:solidFill>
                          <a:srgbClr val="000000"/>
                        </a:solidFill>
                        <a:latin typeface="Helvetica Light"/>
                        <a:ea typeface="Helvetica Light"/>
                        <a:cs typeface="Helvetica Light"/>
                        <a:sym typeface="Helvetica Light"/>
                      </a:defRPr>
                    </a:pPr>
                  </a:p>
                </p:txBody>
              </p:sp>
              <p:sp>
                <p:nvSpPr>
                  <p:cNvPr id="1503" name="Line"/>
                  <p:cNvSpPr/>
                  <p:nvPr/>
                </p:nvSpPr>
                <p:spPr>
                  <a:xfrm flipH="1" flipV="1">
                    <a:off x="1043746" y="116494"/>
                    <a:ext cx="487017" cy="221311"/>
                  </a:xfrm>
                  <a:prstGeom prst="line">
                    <a:avLst/>
                  </a:prstGeom>
                  <a:noFill/>
                  <a:ln w="88900" cap="flat">
                    <a:solidFill>
                      <a:srgbClr val="D6D6D6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8" tIns="45718" rIns="45718" bIns="45718" numCol="1" anchor="t">
                    <a:noAutofit/>
                  </a:bodyPr>
                  <a:lstStyle/>
                  <a:p>
                    <a:pPr defTabSz="821530">
                      <a:defRPr sz="5000">
                        <a:solidFill>
                          <a:srgbClr val="000000"/>
                        </a:solidFill>
                        <a:latin typeface="Helvetica Light"/>
                        <a:ea typeface="Helvetica Light"/>
                        <a:cs typeface="Helvetica Light"/>
                        <a:sym typeface="Helvetica Light"/>
                      </a:defRPr>
                    </a:pPr>
                  </a:p>
                </p:txBody>
              </p:sp>
              <p:sp>
                <p:nvSpPr>
                  <p:cNvPr id="1504" name="Line"/>
                  <p:cNvSpPr/>
                  <p:nvPr/>
                </p:nvSpPr>
                <p:spPr>
                  <a:xfrm flipH="1">
                    <a:off x="979053" y="1012203"/>
                    <a:ext cx="848969" cy="788425"/>
                  </a:xfrm>
                  <a:prstGeom prst="line">
                    <a:avLst/>
                  </a:prstGeom>
                  <a:noFill/>
                  <a:ln w="88900" cap="flat">
                    <a:solidFill>
                      <a:srgbClr val="D6D6D6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8" tIns="45718" rIns="45718" bIns="45718" numCol="1" anchor="t">
                    <a:noAutofit/>
                  </a:bodyPr>
                  <a:lstStyle/>
                  <a:p>
                    <a:pPr defTabSz="821530">
                      <a:defRPr sz="5000">
                        <a:solidFill>
                          <a:srgbClr val="000000"/>
                        </a:solidFill>
                        <a:latin typeface="Helvetica Light"/>
                        <a:ea typeface="Helvetica Light"/>
                        <a:cs typeface="Helvetica Light"/>
                        <a:sym typeface="Helvetica Light"/>
                      </a:defRPr>
                    </a:pPr>
                  </a:p>
                </p:txBody>
              </p:sp>
              <p:sp>
                <p:nvSpPr>
                  <p:cNvPr id="1505" name="Line"/>
                  <p:cNvSpPr/>
                  <p:nvPr/>
                </p:nvSpPr>
                <p:spPr>
                  <a:xfrm flipH="1">
                    <a:off x="968459" y="382351"/>
                    <a:ext cx="610412" cy="1399282"/>
                  </a:xfrm>
                  <a:prstGeom prst="line">
                    <a:avLst/>
                  </a:prstGeom>
                  <a:noFill/>
                  <a:ln w="88900" cap="flat">
                    <a:solidFill>
                      <a:srgbClr val="D6D6D6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8" tIns="45718" rIns="45718" bIns="45718" numCol="1" anchor="t">
                    <a:noAutofit/>
                  </a:bodyPr>
                  <a:lstStyle/>
                  <a:p>
                    <a:pPr defTabSz="821530">
                      <a:defRPr sz="5000">
                        <a:solidFill>
                          <a:srgbClr val="000000"/>
                        </a:solidFill>
                        <a:latin typeface="Helvetica Light"/>
                        <a:ea typeface="Helvetica Light"/>
                        <a:cs typeface="Helvetica Light"/>
                        <a:sym typeface="Helvetica Light"/>
                      </a:defRPr>
                    </a:pPr>
                  </a:p>
                </p:txBody>
              </p:sp>
              <p:sp>
                <p:nvSpPr>
                  <p:cNvPr id="1506" name="Line"/>
                  <p:cNvSpPr/>
                  <p:nvPr/>
                </p:nvSpPr>
                <p:spPr>
                  <a:xfrm flipV="1">
                    <a:off x="118523" y="71650"/>
                    <a:ext cx="887354" cy="916946"/>
                  </a:xfrm>
                  <a:prstGeom prst="line">
                    <a:avLst/>
                  </a:prstGeom>
                  <a:noFill/>
                  <a:ln w="88900" cap="flat">
                    <a:solidFill>
                      <a:srgbClr val="D6D6D6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8" tIns="45718" rIns="45718" bIns="45718" numCol="1" anchor="t">
                    <a:noAutofit/>
                  </a:bodyPr>
                  <a:lstStyle/>
                  <a:p>
                    <a:pPr defTabSz="821530">
                      <a:defRPr sz="5000">
                        <a:solidFill>
                          <a:srgbClr val="000000"/>
                        </a:solidFill>
                        <a:latin typeface="Helvetica Light"/>
                        <a:ea typeface="Helvetica Light"/>
                        <a:cs typeface="Helvetica Light"/>
                        <a:sym typeface="Helvetica Light"/>
                      </a:defRPr>
                    </a:pPr>
                  </a:p>
                </p:txBody>
              </p:sp>
              <p:sp>
                <p:nvSpPr>
                  <p:cNvPr id="1507" name="Line"/>
                  <p:cNvSpPr/>
                  <p:nvPr/>
                </p:nvSpPr>
                <p:spPr>
                  <a:xfrm flipV="1">
                    <a:off x="372829" y="181894"/>
                    <a:ext cx="578759" cy="1381952"/>
                  </a:xfrm>
                  <a:prstGeom prst="line">
                    <a:avLst/>
                  </a:prstGeom>
                  <a:noFill/>
                  <a:ln w="88900" cap="flat">
                    <a:solidFill>
                      <a:srgbClr val="D6D6D6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8" tIns="45718" rIns="45718" bIns="45718" numCol="1" anchor="t">
                    <a:noAutofit/>
                  </a:bodyPr>
                  <a:lstStyle/>
                  <a:p>
                    <a:pPr defTabSz="821530">
                      <a:defRPr sz="5000">
                        <a:solidFill>
                          <a:srgbClr val="000000"/>
                        </a:solidFill>
                        <a:latin typeface="Helvetica Light"/>
                        <a:ea typeface="Helvetica Light"/>
                        <a:cs typeface="Helvetica Light"/>
                        <a:sym typeface="Helvetica Light"/>
                      </a:defRPr>
                    </a:pPr>
                  </a:p>
                </p:txBody>
              </p:sp>
              <p:sp>
                <p:nvSpPr>
                  <p:cNvPr id="1508" name="Line"/>
                  <p:cNvSpPr/>
                  <p:nvPr/>
                </p:nvSpPr>
                <p:spPr>
                  <a:xfrm flipH="1">
                    <a:off x="118575" y="368421"/>
                    <a:ext cx="247684" cy="618083"/>
                  </a:xfrm>
                  <a:prstGeom prst="line">
                    <a:avLst/>
                  </a:prstGeom>
                  <a:noFill/>
                  <a:ln w="88900" cap="flat">
                    <a:solidFill>
                      <a:srgbClr val="D6D6D6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8" tIns="45718" rIns="45718" bIns="45718" numCol="1" anchor="t">
                    <a:noAutofit/>
                  </a:bodyPr>
                  <a:lstStyle/>
                  <a:p>
                    <a:pPr defTabSz="821530">
                      <a:defRPr sz="5000">
                        <a:solidFill>
                          <a:srgbClr val="000000"/>
                        </a:solidFill>
                        <a:latin typeface="Helvetica Light"/>
                        <a:ea typeface="Helvetica Light"/>
                        <a:cs typeface="Helvetica Light"/>
                        <a:sym typeface="Helvetica Light"/>
                      </a:defRPr>
                    </a:pPr>
                  </a:p>
                </p:txBody>
              </p:sp>
              <p:sp>
                <p:nvSpPr>
                  <p:cNvPr id="1509" name="Line"/>
                  <p:cNvSpPr/>
                  <p:nvPr/>
                </p:nvSpPr>
                <p:spPr>
                  <a:xfrm flipV="1">
                    <a:off x="352585" y="92606"/>
                    <a:ext cx="643425" cy="269087"/>
                  </a:xfrm>
                  <a:prstGeom prst="line">
                    <a:avLst/>
                  </a:prstGeom>
                  <a:noFill/>
                  <a:ln w="88900" cap="flat">
                    <a:solidFill>
                      <a:srgbClr val="D6D6D6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8" tIns="45718" rIns="45718" bIns="45718" numCol="1" anchor="t">
                    <a:noAutofit/>
                  </a:bodyPr>
                  <a:lstStyle/>
                  <a:p>
                    <a:pPr defTabSz="821530">
                      <a:defRPr sz="5000">
                        <a:solidFill>
                          <a:srgbClr val="000000"/>
                        </a:solidFill>
                        <a:latin typeface="Helvetica Light"/>
                        <a:ea typeface="Helvetica Light"/>
                        <a:cs typeface="Helvetica Light"/>
                        <a:sym typeface="Helvetica Light"/>
                      </a:defRPr>
                    </a:pPr>
                  </a:p>
                </p:txBody>
              </p:sp>
              <p:sp>
                <p:nvSpPr>
                  <p:cNvPr id="1510" name="Line"/>
                  <p:cNvSpPr/>
                  <p:nvPr/>
                </p:nvSpPr>
                <p:spPr>
                  <a:xfrm flipV="1">
                    <a:off x="361165" y="376520"/>
                    <a:ext cx="1" cy="1195471"/>
                  </a:xfrm>
                  <a:prstGeom prst="line">
                    <a:avLst/>
                  </a:prstGeom>
                  <a:noFill/>
                  <a:ln w="88900" cap="flat">
                    <a:solidFill>
                      <a:srgbClr val="D6D6D6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8" tIns="45718" rIns="45718" bIns="45718" numCol="1" anchor="t">
                    <a:noAutofit/>
                  </a:bodyPr>
                  <a:lstStyle/>
                  <a:p>
                    <a:pPr defTabSz="821530">
                      <a:defRPr sz="5000">
                        <a:solidFill>
                          <a:srgbClr val="000000"/>
                        </a:solidFill>
                        <a:latin typeface="Helvetica Light"/>
                        <a:ea typeface="Helvetica Light"/>
                        <a:cs typeface="Helvetica Light"/>
                        <a:sym typeface="Helvetica Light"/>
                      </a:defRPr>
                    </a:pPr>
                  </a:p>
                </p:txBody>
              </p:sp>
              <p:sp>
                <p:nvSpPr>
                  <p:cNvPr id="1511" name="Circle"/>
                  <p:cNvSpPr/>
                  <p:nvPr/>
                </p:nvSpPr>
                <p:spPr>
                  <a:xfrm>
                    <a:off x="844608" y="0"/>
                    <a:ext cx="251863" cy="251862"/>
                  </a:xfrm>
                  <a:prstGeom prst="ellipse">
                    <a:avLst/>
                  </a:prstGeom>
                  <a:solidFill>
                    <a:srgbClr val="50D8FF"/>
                  </a:solidFill>
                  <a:ln w="38100" cap="flat">
                    <a:solidFill>
                      <a:srgbClr val="6FAEC4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71436" tIns="71436" rIns="71436" bIns="71436" numCol="1" anchor="ctr">
                    <a:noAutofit/>
                  </a:bodyPr>
                  <a:lstStyle/>
                  <a:p>
                    <a:pPr defTabSz="821530">
                      <a:defRPr sz="3000">
                        <a:solidFill>
                          <a:srgbClr val="FFFFFF"/>
                        </a:solidFill>
                        <a:latin typeface="Helvetica Neue Medium"/>
                        <a:ea typeface="Helvetica Neue Medium"/>
                        <a:cs typeface="Helvetica Neue Medium"/>
                        <a:sym typeface="Helvetica Neue Medium"/>
                      </a:defRPr>
                    </a:pPr>
                  </a:p>
                </p:txBody>
              </p:sp>
              <p:sp>
                <p:nvSpPr>
                  <p:cNvPr id="1512" name="Circle"/>
                  <p:cNvSpPr/>
                  <p:nvPr/>
                </p:nvSpPr>
                <p:spPr>
                  <a:xfrm>
                    <a:off x="259894" y="277864"/>
                    <a:ext cx="202544" cy="202544"/>
                  </a:xfrm>
                  <a:prstGeom prst="ellipse">
                    <a:avLst/>
                  </a:prstGeom>
                  <a:solidFill>
                    <a:srgbClr val="375D7E"/>
                  </a:solidFill>
                  <a:ln w="38100" cap="flat">
                    <a:solidFill>
                      <a:srgbClr val="FFFFFF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71436" tIns="71436" rIns="71436" bIns="71436" numCol="1" anchor="ctr">
                    <a:noAutofit/>
                  </a:bodyPr>
                  <a:lstStyle/>
                  <a:p>
                    <a:pPr defTabSz="821530">
                      <a:defRPr sz="3000">
                        <a:solidFill>
                          <a:srgbClr val="FFFFFF"/>
                        </a:solidFill>
                        <a:latin typeface="Helvetica Neue Medium"/>
                        <a:ea typeface="Helvetica Neue Medium"/>
                        <a:cs typeface="Helvetica Neue Medium"/>
                        <a:sym typeface="Helvetica Neue Medium"/>
                      </a:defRPr>
                    </a:pPr>
                  </a:p>
                </p:txBody>
              </p:sp>
              <p:sp>
                <p:nvSpPr>
                  <p:cNvPr id="1513" name="Line"/>
                  <p:cNvSpPr/>
                  <p:nvPr/>
                </p:nvSpPr>
                <p:spPr>
                  <a:xfrm flipH="1" flipV="1">
                    <a:off x="99170" y="977662"/>
                    <a:ext cx="286493" cy="621139"/>
                  </a:xfrm>
                  <a:prstGeom prst="line">
                    <a:avLst/>
                  </a:prstGeom>
                  <a:noFill/>
                  <a:ln w="88900" cap="flat">
                    <a:solidFill>
                      <a:srgbClr val="D6D6D6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8" tIns="45718" rIns="45718" bIns="45718" numCol="1" anchor="t">
                    <a:noAutofit/>
                  </a:bodyPr>
                  <a:lstStyle/>
                  <a:p>
                    <a:pPr defTabSz="821530">
                      <a:defRPr sz="5000">
                        <a:solidFill>
                          <a:srgbClr val="000000"/>
                        </a:solidFill>
                        <a:latin typeface="Helvetica Light"/>
                        <a:ea typeface="Helvetica Light"/>
                        <a:cs typeface="Helvetica Light"/>
                        <a:sym typeface="Helvetica Light"/>
                      </a:defRPr>
                    </a:pPr>
                  </a:p>
                </p:txBody>
              </p:sp>
              <p:sp>
                <p:nvSpPr>
                  <p:cNvPr id="1514" name="Circle"/>
                  <p:cNvSpPr/>
                  <p:nvPr/>
                </p:nvSpPr>
                <p:spPr>
                  <a:xfrm>
                    <a:off x="0" y="872407"/>
                    <a:ext cx="232134" cy="232136"/>
                  </a:xfrm>
                  <a:prstGeom prst="ellipse">
                    <a:avLst/>
                  </a:prstGeom>
                  <a:solidFill>
                    <a:srgbClr val="BADD8C"/>
                  </a:solidFill>
                  <a:ln w="38100" cap="flat">
                    <a:solidFill>
                      <a:srgbClr val="FFFFFF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71436" tIns="71436" rIns="71436" bIns="71436" numCol="1" anchor="ctr">
                    <a:noAutofit/>
                  </a:bodyPr>
                  <a:lstStyle/>
                  <a:p>
                    <a:pPr defTabSz="821530">
                      <a:defRPr sz="3000">
                        <a:solidFill>
                          <a:srgbClr val="FFFFFF"/>
                        </a:solidFill>
                        <a:latin typeface="Helvetica Neue Medium"/>
                        <a:ea typeface="Helvetica Neue Medium"/>
                        <a:cs typeface="Helvetica Neue Medium"/>
                        <a:sym typeface="Helvetica Neue Medium"/>
                      </a:defRPr>
                    </a:pPr>
                  </a:p>
                </p:txBody>
              </p:sp>
              <p:sp>
                <p:nvSpPr>
                  <p:cNvPr id="1515" name="Circle"/>
                  <p:cNvSpPr/>
                  <p:nvPr/>
                </p:nvSpPr>
                <p:spPr>
                  <a:xfrm>
                    <a:off x="256516" y="1477198"/>
                    <a:ext cx="202543" cy="202544"/>
                  </a:xfrm>
                  <a:prstGeom prst="ellipse">
                    <a:avLst/>
                  </a:prstGeom>
                  <a:solidFill>
                    <a:srgbClr val="375D7E"/>
                  </a:solidFill>
                  <a:ln w="38100" cap="flat">
                    <a:solidFill>
                      <a:srgbClr val="FFFFFF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71436" tIns="71436" rIns="71436" bIns="71436" numCol="1" anchor="ctr">
                    <a:noAutofit/>
                  </a:bodyPr>
                  <a:lstStyle/>
                  <a:p>
                    <a:pPr defTabSz="821530">
                      <a:defRPr sz="3000">
                        <a:solidFill>
                          <a:srgbClr val="FFFFFF"/>
                        </a:solidFill>
                        <a:latin typeface="Helvetica Neue Medium"/>
                        <a:ea typeface="Helvetica Neue Medium"/>
                        <a:cs typeface="Helvetica Neue Medium"/>
                        <a:sym typeface="Helvetica Neue Medium"/>
                      </a:defRPr>
                    </a:pPr>
                  </a:p>
                </p:txBody>
              </p:sp>
              <p:sp>
                <p:nvSpPr>
                  <p:cNvPr id="1516" name="Circle"/>
                  <p:cNvSpPr/>
                  <p:nvPr/>
                </p:nvSpPr>
                <p:spPr>
                  <a:xfrm rot="10800000">
                    <a:off x="1499744" y="295126"/>
                    <a:ext cx="168020" cy="168020"/>
                  </a:xfrm>
                  <a:prstGeom prst="ellipse">
                    <a:avLst/>
                  </a:prstGeom>
                  <a:solidFill>
                    <a:srgbClr val="BE460E"/>
                  </a:solidFill>
                  <a:ln w="38100" cap="flat">
                    <a:solidFill>
                      <a:srgbClr val="FFFFFF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71436" tIns="71436" rIns="71436" bIns="71436" numCol="1" anchor="ctr">
                    <a:noAutofit/>
                  </a:bodyPr>
                  <a:lstStyle/>
                  <a:p>
                    <a:pPr defTabSz="821530">
                      <a:defRPr sz="3000">
                        <a:solidFill>
                          <a:srgbClr val="FFFFFF"/>
                        </a:solidFill>
                        <a:latin typeface="Helvetica Neue Medium"/>
                        <a:ea typeface="Helvetica Neue Medium"/>
                        <a:cs typeface="Helvetica Neue Medium"/>
                        <a:sym typeface="Helvetica Neue Medium"/>
                      </a:defRPr>
                    </a:pPr>
                  </a:p>
                </p:txBody>
              </p:sp>
              <p:sp>
                <p:nvSpPr>
                  <p:cNvPr id="1517" name="Line"/>
                  <p:cNvSpPr/>
                  <p:nvPr/>
                </p:nvSpPr>
                <p:spPr>
                  <a:xfrm flipV="1">
                    <a:off x="1601675" y="977090"/>
                    <a:ext cx="264442" cy="613961"/>
                  </a:xfrm>
                  <a:prstGeom prst="line">
                    <a:avLst/>
                  </a:prstGeom>
                  <a:noFill/>
                  <a:ln w="88900" cap="flat">
                    <a:solidFill>
                      <a:srgbClr val="D6D6D6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8" tIns="45718" rIns="45718" bIns="45718" numCol="1" anchor="t">
                    <a:noAutofit/>
                  </a:bodyPr>
                  <a:lstStyle/>
                  <a:p>
                    <a:pPr defTabSz="821530">
                      <a:defRPr sz="5000">
                        <a:solidFill>
                          <a:srgbClr val="000000"/>
                        </a:solidFill>
                        <a:latin typeface="Helvetica Light"/>
                        <a:ea typeface="Helvetica Light"/>
                        <a:cs typeface="Helvetica Light"/>
                        <a:sym typeface="Helvetica Light"/>
                      </a:defRPr>
                    </a:pPr>
                  </a:p>
                </p:txBody>
              </p:sp>
              <p:sp>
                <p:nvSpPr>
                  <p:cNvPr id="1518" name="Circle"/>
                  <p:cNvSpPr/>
                  <p:nvPr/>
                </p:nvSpPr>
                <p:spPr>
                  <a:xfrm rot="10800000">
                    <a:off x="1769515" y="914564"/>
                    <a:ext cx="168020" cy="168020"/>
                  </a:xfrm>
                  <a:prstGeom prst="ellipse">
                    <a:avLst/>
                  </a:prstGeom>
                  <a:solidFill>
                    <a:srgbClr val="375D7E"/>
                  </a:solidFill>
                  <a:ln w="38100" cap="flat">
                    <a:solidFill>
                      <a:srgbClr val="FFFFFF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71436" tIns="71436" rIns="71436" bIns="71436" numCol="1" anchor="ctr">
                    <a:noAutofit/>
                  </a:bodyPr>
                  <a:lstStyle/>
                  <a:p>
                    <a:pPr defTabSz="821530">
                      <a:defRPr sz="3000">
                        <a:solidFill>
                          <a:srgbClr val="FFFFFF"/>
                        </a:solidFill>
                        <a:latin typeface="Helvetica Neue Medium"/>
                        <a:ea typeface="Helvetica Neue Medium"/>
                        <a:cs typeface="Helvetica Neue Medium"/>
                        <a:sym typeface="Helvetica Neue Medium"/>
                      </a:defRPr>
                    </a:pPr>
                  </a:p>
                </p:txBody>
              </p:sp>
              <p:sp>
                <p:nvSpPr>
                  <p:cNvPr id="1519" name="Circle"/>
                  <p:cNvSpPr/>
                  <p:nvPr/>
                </p:nvSpPr>
                <p:spPr>
                  <a:xfrm rot="10800000">
                    <a:off x="1501748" y="1512364"/>
                    <a:ext cx="168020" cy="168020"/>
                  </a:xfrm>
                  <a:prstGeom prst="ellipse">
                    <a:avLst/>
                  </a:prstGeom>
                  <a:solidFill>
                    <a:srgbClr val="375D7E"/>
                  </a:solidFill>
                  <a:ln w="38100" cap="flat">
                    <a:solidFill>
                      <a:srgbClr val="FFFFFF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71436" tIns="71436" rIns="71436" bIns="71436" numCol="1" anchor="ctr">
                    <a:noAutofit/>
                  </a:bodyPr>
                  <a:lstStyle/>
                  <a:p>
                    <a:pPr defTabSz="821530">
                      <a:defRPr sz="3000">
                        <a:solidFill>
                          <a:srgbClr val="FFFFFF"/>
                        </a:solidFill>
                        <a:latin typeface="Helvetica Neue Medium"/>
                        <a:ea typeface="Helvetica Neue Medium"/>
                        <a:cs typeface="Helvetica Neue Medium"/>
                        <a:sym typeface="Helvetica Neue Medium"/>
                      </a:defRPr>
                    </a:pPr>
                  </a:p>
                </p:txBody>
              </p:sp>
              <p:sp>
                <p:nvSpPr>
                  <p:cNvPr id="1520" name="Circle"/>
                  <p:cNvSpPr/>
                  <p:nvPr/>
                </p:nvSpPr>
                <p:spPr>
                  <a:xfrm rot="10800000">
                    <a:off x="837522" y="1739078"/>
                    <a:ext cx="202544" cy="202543"/>
                  </a:xfrm>
                  <a:prstGeom prst="ellipse">
                    <a:avLst/>
                  </a:prstGeom>
                  <a:solidFill>
                    <a:srgbClr val="375D7E"/>
                  </a:solidFill>
                  <a:ln w="38100" cap="flat">
                    <a:solidFill>
                      <a:srgbClr val="FFFFFF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71436" tIns="71436" rIns="71436" bIns="71436" numCol="1" anchor="ctr">
                    <a:noAutofit/>
                  </a:bodyPr>
                  <a:lstStyle/>
                  <a:p>
                    <a:pPr defTabSz="821530">
                      <a:defRPr sz="3000">
                        <a:solidFill>
                          <a:srgbClr val="FFFFFF"/>
                        </a:solidFill>
                        <a:latin typeface="Helvetica Neue Medium"/>
                        <a:ea typeface="Helvetica Neue Medium"/>
                        <a:cs typeface="Helvetica Neue Medium"/>
                        <a:sym typeface="Helvetica Neue Medium"/>
                      </a:defRPr>
                    </a:pPr>
                  </a:p>
                </p:txBody>
              </p:sp>
            </p:grpSp>
            <p:grpSp>
              <p:nvGrpSpPr>
                <p:cNvPr id="1550" name="Group"/>
                <p:cNvGrpSpPr/>
                <p:nvPr/>
              </p:nvGrpSpPr>
              <p:grpSpPr>
                <a:xfrm rot="4819532">
                  <a:off x="151037" y="2779902"/>
                  <a:ext cx="1937536" cy="1941621"/>
                  <a:chOff x="0" y="0"/>
                  <a:chExt cx="1937534" cy="1941620"/>
                </a:xfrm>
              </p:grpSpPr>
              <p:sp>
                <p:nvSpPr>
                  <p:cNvPr id="1522" name="Line"/>
                  <p:cNvSpPr/>
                  <p:nvPr/>
                </p:nvSpPr>
                <p:spPr>
                  <a:xfrm flipH="1" flipV="1">
                    <a:off x="365019" y="376520"/>
                    <a:ext cx="1444626" cy="594691"/>
                  </a:xfrm>
                  <a:prstGeom prst="line">
                    <a:avLst/>
                  </a:prstGeom>
                  <a:noFill/>
                  <a:ln w="88900" cap="flat">
                    <a:solidFill>
                      <a:srgbClr val="D6D6D6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8" tIns="45718" rIns="45718" bIns="45718" numCol="1" anchor="t">
                    <a:noAutofit/>
                  </a:bodyPr>
                  <a:lstStyle/>
                  <a:p>
                    <a:pPr defTabSz="821530">
                      <a:defRPr sz="5000">
                        <a:solidFill>
                          <a:srgbClr val="000000"/>
                        </a:solidFill>
                        <a:latin typeface="Helvetica Light"/>
                        <a:ea typeface="Helvetica Light"/>
                        <a:cs typeface="Helvetica Light"/>
                        <a:sym typeface="Helvetica Light"/>
                      </a:defRPr>
                    </a:pPr>
                  </a:p>
                </p:txBody>
              </p:sp>
              <p:sp>
                <p:nvSpPr>
                  <p:cNvPr id="1523" name="Line"/>
                  <p:cNvSpPr/>
                  <p:nvPr/>
                </p:nvSpPr>
                <p:spPr>
                  <a:xfrm flipH="1" flipV="1">
                    <a:off x="365020" y="376521"/>
                    <a:ext cx="1194938" cy="1194938"/>
                  </a:xfrm>
                  <a:prstGeom prst="line">
                    <a:avLst/>
                  </a:prstGeom>
                  <a:noFill/>
                  <a:ln w="88900" cap="flat">
                    <a:solidFill>
                      <a:srgbClr val="D6D6D6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8" tIns="45718" rIns="45718" bIns="45718" numCol="1" anchor="t">
                    <a:noAutofit/>
                  </a:bodyPr>
                  <a:lstStyle/>
                  <a:p>
                    <a:pPr defTabSz="821530">
                      <a:defRPr sz="5000">
                        <a:solidFill>
                          <a:srgbClr val="000000"/>
                        </a:solidFill>
                        <a:latin typeface="Helvetica Light"/>
                        <a:ea typeface="Helvetica Light"/>
                        <a:cs typeface="Helvetica Light"/>
                        <a:sym typeface="Helvetica Light"/>
                      </a:defRPr>
                    </a:pPr>
                  </a:p>
                </p:txBody>
              </p:sp>
              <p:sp>
                <p:nvSpPr>
                  <p:cNvPr id="1524" name="Line"/>
                  <p:cNvSpPr/>
                  <p:nvPr/>
                </p:nvSpPr>
                <p:spPr>
                  <a:xfrm flipV="1">
                    <a:off x="951952" y="1567836"/>
                    <a:ext cx="643425" cy="269087"/>
                  </a:xfrm>
                  <a:prstGeom prst="line">
                    <a:avLst/>
                  </a:prstGeom>
                  <a:noFill/>
                  <a:ln w="88900" cap="flat">
                    <a:solidFill>
                      <a:srgbClr val="D6D6D6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8" tIns="45718" rIns="45718" bIns="45718" numCol="1" anchor="t">
                    <a:noAutofit/>
                  </a:bodyPr>
                  <a:lstStyle/>
                  <a:p>
                    <a:pPr defTabSz="821530">
                      <a:defRPr sz="5000">
                        <a:solidFill>
                          <a:srgbClr val="000000"/>
                        </a:solidFill>
                        <a:latin typeface="Helvetica Light"/>
                        <a:ea typeface="Helvetica Light"/>
                        <a:cs typeface="Helvetica Light"/>
                        <a:sym typeface="Helvetica Light"/>
                      </a:defRPr>
                    </a:pPr>
                  </a:p>
                </p:txBody>
              </p:sp>
              <p:sp>
                <p:nvSpPr>
                  <p:cNvPr id="1525" name="Line"/>
                  <p:cNvSpPr/>
                  <p:nvPr/>
                </p:nvSpPr>
                <p:spPr>
                  <a:xfrm>
                    <a:off x="159309" y="1007349"/>
                    <a:ext cx="805783" cy="805784"/>
                  </a:xfrm>
                  <a:prstGeom prst="line">
                    <a:avLst/>
                  </a:prstGeom>
                  <a:noFill/>
                  <a:ln w="88900" cap="flat">
                    <a:solidFill>
                      <a:srgbClr val="D6D6D6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8" tIns="45718" rIns="45718" bIns="45718" numCol="1" anchor="t">
                    <a:noAutofit/>
                  </a:bodyPr>
                  <a:lstStyle/>
                  <a:p>
                    <a:pPr defTabSz="821530">
                      <a:defRPr sz="5000">
                        <a:solidFill>
                          <a:srgbClr val="000000"/>
                        </a:solidFill>
                        <a:latin typeface="Helvetica Light"/>
                        <a:ea typeface="Helvetica Light"/>
                        <a:cs typeface="Helvetica Light"/>
                        <a:sym typeface="Helvetica Light"/>
                      </a:defRPr>
                    </a:pPr>
                  </a:p>
                </p:txBody>
              </p:sp>
              <p:sp>
                <p:nvSpPr>
                  <p:cNvPr id="1526" name="Line"/>
                  <p:cNvSpPr/>
                  <p:nvPr/>
                </p:nvSpPr>
                <p:spPr>
                  <a:xfrm flipH="1" flipV="1">
                    <a:off x="1578981" y="362365"/>
                    <a:ext cx="286493" cy="621138"/>
                  </a:xfrm>
                  <a:prstGeom prst="line">
                    <a:avLst/>
                  </a:prstGeom>
                  <a:noFill/>
                  <a:ln w="88900" cap="flat">
                    <a:solidFill>
                      <a:srgbClr val="D6D6D6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8" tIns="45718" rIns="45718" bIns="45718" numCol="1" anchor="t">
                    <a:noAutofit/>
                  </a:bodyPr>
                  <a:lstStyle/>
                  <a:p>
                    <a:pPr defTabSz="821530">
                      <a:defRPr sz="5000">
                        <a:solidFill>
                          <a:srgbClr val="000000"/>
                        </a:solidFill>
                        <a:latin typeface="Helvetica Light"/>
                        <a:ea typeface="Helvetica Light"/>
                        <a:cs typeface="Helvetica Light"/>
                        <a:sym typeface="Helvetica Light"/>
                      </a:defRPr>
                    </a:pPr>
                  </a:p>
                </p:txBody>
              </p:sp>
              <p:sp>
                <p:nvSpPr>
                  <p:cNvPr id="1527" name="Line"/>
                  <p:cNvSpPr/>
                  <p:nvPr/>
                </p:nvSpPr>
                <p:spPr>
                  <a:xfrm>
                    <a:off x="118523" y="988595"/>
                    <a:ext cx="1716784" cy="1"/>
                  </a:xfrm>
                  <a:prstGeom prst="line">
                    <a:avLst/>
                  </a:prstGeom>
                  <a:noFill/>
                  <a:ln w="88900" cap="flat">
                    <a:solidFill>
                      <a:srgbClr val="D6D6D6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8" tIns="45718" rIns="45718" bIns="45718" numCol="1" anchor="t">
                    <a:noAutofit/>
                  </a:bodyPr>
                  <a:lstStyle/>
                  <a:p>
                    <a:pPr defTabSz="821530">
                      <a:defRPr sz="5000">
                        <a:solidFill>
                          <a:srgbClr val="000000"/>
                        </a:solidFill>
                        <a:latin typeface="Helvetica Light"/>
                        <a:ea typeface="Helvetica Light"/>
                        <a:cs typeface="Helvetica Light"/>
                        <a:sym typeface="Helvetica Light"/>
                      </a:defRPr>
                    </a:pPr>
                  </a:p>
                </p:txBody>
              </p:sp>
              <p:sp>
                <p:nvSpPr>
                  <p:cNvPr id="1528" name="Line"/>
                  <p:cNvSpPr/>
                  <p:nvPr/>
                </p:nvSpPr>
                <p:spPr>
                  <a:xfrm>
                    <a:off x="364235" y="1578470"/>
                    <a:ext cx="1212609" cy="1"/>
                  </a:xfrm>
                  <a:prstGeom prst="line">
                    <a:avLst/>
                  </a:prstGeom>
                  <a:noFill/>
                  <a:ln w="76200" cap="flat">
                    <a:solidFill>
                      <a:srgbClr val="D6D6D6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8" tIns="45718" rIns="45718" bIns="45718" numCol="1" anchor="t">
                    <a:noAutofit/>
                  </a:bodyPr>
                  <a:lstStyle/>
                  <a:p>
                    <a:pPr defTabSz="821530">
                      <a:defRPr sz="5000">
                        <a:solidFill>
                          <a:srgbClr val="000000"/>
                        </a:solidFill>
                        <a:latin typeface="Helvetica Light"/>
                        <a:ea typeface="Helvetica Light"/>
                        <a:cs typeface="Helvetica Light"/>
                        <a:sym typeface="Helvetica Light"/>
                      </a:defRPr>
                    </a:pPr>
                  </a:p>
                </p:txBody>
              </p:sp>
              <p:sp>
                <p:nvSpPr>
                  <p:cNvPr id="1529" name="Line"/>
                  <p:cNvSpPr/>
                  <p:nvPr/>
                </p:nvSpPr>
                <p:spPr>
                  <a:xfrm flipH="1" flipV="1">
                    <a:off x="1010698" y="167286"/>
                    <a:ext cx="600876" cy="1464265"/>
                  </a:xfrm>
                  <a:prstGeom prst="line">
                    <a:avLst/>
                  </a:prstGeom>
                  <a:noFill/>
                  <a:ln w="88900" cap="flat">
                    <a:solidFill>
                      <a:srgbClr val="D6D6D6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8" tIns="45718" rIns="45718" bIns="45718" numCol="1" anchor="t">
                    <a:noAutofit/>
                  </a:bodyPr>
                  <a:lstStyle/>
                  <a:p>
                    <a:pPr defTabSz="821530">
                      <a:defRPr sz="5000">
                        <a:solidFill>
                          <a:srgbClr val="000000"/>
                        </a:solidFill>
                        <a:latin typeface="Helvetica Light"/>
                        <a:ea typeface="Helvetica Light"/>
                        <a:cs typeface="Helvetica Light"/>
                        <a:sym typeface="Helvetica Light"/>
                      </a:defRPr>
                    </a:pPr>
                  </a:p>
                </p:txBody>
              </p:sp>
              <p:sp>
                <p:nvSpPr>
                  <p:cNvPr id="1530" name="Line"/>
                  <p:cNvSpPr/>
                  <p:nvPr/>
                </p:nvSpPr>
                <p:spPr>
                  <a:xfrm flipH="1" flipV="1">
                    <a:off x="945065" y="71650"/>
                    <a:ext cx="916946" cy="916946"/>
                  </a:xfrm>
                  <a:prstGeom prst="line">
                    <a:avLst/>
                  </a:prstGeom>
                  <a:noFill/>
                  <a:ln w="88900" cap="flat">
                    <a:solidFill>
                      <a:srgbClr val="D6D6D6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8" tIns="45718" rIns="45718" bIns="45718" numCol="1" anchor="t">
                    <a:noAutofit/>
                  </a:bodyPr>
                  <a:lstStyle/>
                  <a:p>
                    <a:pPr defTabSz="821530">
                      <a:defRPr sz="5000">
                        <a:solidFill>
                          <a:srgbClr val="000000"/>
                        </a:solidFill>
                        <a:latin typeface="Helvetica Light"/>
                        <a:ea typeface="Helvetica Light"/>
                        <a:cs typeface="Helvetica Light"/>
                        <a:sym typeface="Helvetica Light"/>
                      </a:defRPr>
                    </a:pPr>
                  </a:p>
                </p:txBody>
              </p:sp>
              <p:sp>
                <p:nvSpPr>
                  <p:cNvPr id="1531" name="Line"/>
                  <p:cNvSpPr/>
                  <p:nvPr/>
                </p:nvSpPr>
                <p:spPr>
                  <a:xfrm flipV="1">
                    <a:off x="938867" y="125446"/>
                    <a:ext cx="33753" cy="1697619"/>
                  </a:xfrm>
                  <a:prstGeom prst="line">
                    <a:avLst/>
                  </a:prstGeom>
                  <a:noFill/>
                  <a:ln w="88900" cap="flat">
                    <a:solidFill>
                      <a:srgbClr val="D6D6D6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8" tIns="45718" rIns="45718" bIns="45718" numCol="1" anchor="t">
                    <a:noAutofit/>
                  </a:bodyPr>
                  <a:lstStyle/>
                  <a:p>
                    <a:pPr defTabSz="821530">
                      <a:defRPr sz="5000">
                        <a:solidFill>
                          <a:srgbClr val="000000"/>
                        </a:solidFill>
                        <a:latin typeface="Helvetica Light"/>
                        <a:ea typeface="Helvetica Light"/>
                        <a:cs typeface="Helvetica Light"/>
                        <a:sym typeface="Helvetica Light"/>
                      </a:defRPr>
                    </a:pPr>
                  </a:p>
                </p:txBody>
              </p:sp>
              <p:sp>
                <p:nvSpPr>
                  <p:cNvPr id="1532" name="Line"/>
                  <p:cNvSpPr/>
                  <p:nvPr/>
                </p:nvSpPr>
                <p:spPr>
                  <a:xfrm flipH="1" flipV="1">
                    <a:off x="1043746" y="116494"/>
                    <a:ext cx="487017" cy="221311"/>
                  </a:xfrm>
                  <a:prstGeom prst="line">
                    <a:avLst/>
                  </a:prstGeom>
                  <a:noFill/>
                  <a:ln w="88900" cap="flat">
                    <a:solidFill>
                      <a:srgbClr val="D6D6D6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8" tIns="45718" rIns="45718" bIns="45718" numCol="1" anchor="t">
                    <a:noAutofit/>
                  </a:bodyPr>
                  <a:lstStyle/>
                  <a:p>
                    <a:pPr defTabSz="821530">
                      <a:defRPr sz="5000">
                        <a:solidFill>
                          <a:srgbClr val="000000"/>
                        </a:solidFill>
                        <a:latin typeface="Helvetica Light"/>
                        <a:ea typeface="Helvetica Light"/>
                        <a:cs typeface="Helvetica Light"/>
                        <a:sym typeface="Helvetica Light"/>
                      </a:defRPr>
                    </a:pPr>
                  </a:p>
                </p:txBody>
              </p:sp>
              <p:sp>
                <p:nvSpPr>
                  <p:cNvPr id="1533" name="Line"/>
                  <p:cNvSpPr/>
                  <p:nvPr/>
                </p:nvSpPr>
                <p:spPr>
                  <a:xfrm flipH="1">
                    <a:off x="979053" y="1012203"/>
                    <a:ext cx="848969" cy="788425"/>
                  </a:xfrm>
                  <a:prstGeom prst="line">
                    <a:avLst/>
                  </a:prstGeom>
                  <a:noFill/>
                  <a:ln w="88900" cap="flat">
                    <a:solidFill>
                      <a:srgbClr val="D6D6D6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8" tIns="45718" rIns="45718" bIns="45718" numCol="1" anchor="t">
                    <a:noAutofit/>
                  </a:bodyPr>
                  <a:lstStyle/>
                  <a:p>
                    <a:pPr defTabSz="821530">
                      <a:defRPr sz="5000">
                        <a:solidFill>
                          <a:srgbClr val="000000"/>
                        </a:solidFill>
                        <a:latin typeface="Helvetica Light"/>
                        <a:ea typeface="Helvetica Light"/>
                        <a:cs typeface="Helvetica Light"/>
                        <a:sym typeface="Helvetica Light"/>
                      </a:defRPr>
                    </a:pPr>
                  </a:p>
                </p:txBody>
              </p:sp>
              <p:sp>
                <p:nvSpPr>
                  <p:cNvPr id="1534" name="Line"/>
                  <p:cNvSpPr/>
                  <p:nvPr/>
                </p:nvSpPr>
                <p:spPr>
                  <a:xfrm flipH="1">
                    <a:off x="968459" y="382351"/>
                    <a:ext cx="610412" cy="1399282"/>
                  </a:xfrm>
                  <a:prstGeom prst="line">
                    <a:avLst/>
                  </a:prstGeom>
                  <a:noFill/>
                  <a:ln w="88900" cap="flat">
                    <a:solidFill>
                      <a:srgbClr val="D6D6D6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8" tIns="45718" rIns="45718" bIns="45718" numCol="1" anchor="t">
                    <a:noAutofit/>
                  </a:bodyPr>
                  <a:lstStyle/>
                  <a:p>
                    <a:pPr defTabSz="821530">
                      <a:defRPr sz="5000">
                        <a:solidFill>
                          <a:srgbClr val="000000"/>
                        </a:solidFill>
                        <a:latin typeface="Helvetica Light"/>
                        <a:ea typeface="Helvetica Light"/>
                        <a:cs typeface="Helvetica Light"/>
                        <a:sym typeface="Helvetica Light"/>
                      </a:defRPr>
                    </a:pPr>
                  </a:p>
                </p:txBody>
              </p:sp>
              <p:sp>
                <p:nvSpPr>
                  <p:cNvPr id="1535" name="Line"/>
                  <p:cNvSpPr/>
                  <p:nvPr/>
                </p:nvSpPr>
                <p:spPr>
                  <a:xfrm flipV="1">
                    <a:off x="118523" y="71650"/>
                    <a:ext cx="887354" cy="916946"/>
                  </a:xfrm>
                  <a:prstGeom prst="line">
                    <a:avLst/>
                  </a:prstGeom>
                  <a:noFill/>
                  <a:ln w="88900" cap="flat">
                    <a:solidFill>
                      <a:srgbClr val="D6D6D6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8" tIns="45718" rIns="45718" bIns="45718" numCol="1" anchor="t">
                    <a:noAutofit/>
                  </a:bodyPr>
                  <a:lstStyle/>
                  <a:p>
                    <a:pPr defTabSz="821530">
                      <a:defRPr sz="5000">
                        <a:solidFill>
                          <a:srgbClr val="000000"/>
                        </a:solidFill>
                        <a:latin typeface="Helvetica Light"/>
                        <a:ea typeface="Helvetica Light"/>
                        <a:cs typeface="Helvetica Light"/>
                        <a:sym typeface="Helvetica Light"/>
                      </a:defRPr>
                    </a:pPr>
                  </a:p>
                </p:txBody>
              </p:sp>
              <p:sp>
                <p:nvSpPr>
                  <p:cNvPr id="1536" name="Line"/>
                  <p:cNvSpPr/>
                  <p:nvPr/>
                </p:nvSpPr>
                <p:spPr>
                  <a:xfrm flipV="1">
                    <a:off x="372829" y="181894"/>
                    <a:ext cx="578759" cy="1381952"/>
                  </a:xfrm>
                  <a:prstGeom prst="line">
                    <a:avLst/>
                  </a:prstGeom>
                  <a:noFill/>
                  <a:ln w="88900" cap="flat">
                    <a:solidFill>
                      <a:srgbClr val="D6D6D6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8" tIns="45718" rIns="45718" bIns="45718" numCol="1" anchor="t">
                    <a:noAutofit/>
                  </a:bodyPr>
                  <a:lstStyle/>
                  <a:p>
                    <a:pPr defTabSz="821530">
                      <a:defRPr sz="5000">
                        <a:solidFill>
                          <a:srgbClr val="000000"/>
                        </a:solidFill>
                        <a:latin typeface="Helvetica Light"/>
                        <a:ea typeface="Helvetica Light"/>
                        <a:cs typeface="Helvetica Light"/>
                        <a:sym typeface="Helvetica Light"/>
                      </a:defRPr>
                    </a:pPr>
                  </a:p>
                </p:txBody>
              </p:sp>
              <p:sp>
                <p:nvSpPr>
                  <p:cNvPr id="1537" name="Line"/>
                  <p:cNvSpPr/>
                  <p:nvPr/>
                </p:nvSpPr>
                <p:spPr>
                  <a:xfrm flipH="1">
                    <a:off x="118575" y="368421"/>
                    <a:ext cx="247684" cy="618083"/>
                  </a:xfrm>
                  <a:prstGeom prst="line">
                    <a:avLst/>
                  </a:prstGeom>
                  <a:noFill/>
                  <a:ln w="88900" cap="flat">
                    <a:solidFill>
                      <a:srgbClr val="D6D6D6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8" tIns="45718" rIns="45718" bIns="45718" numCol="1" anchor="t">
                    <a:noAutofit/>
                  </a:bodyPr>
                  <a:lstStyle/>
                  <a:p>
                    <a:pPr defTabSz="821530">
                      <a:defRPr sz="5000">
                        <a:solidFill>
                          <a:srgbClr val="000000"/>
                        </a:solidFill>
                        <a:latin typeface="Helvetica Light"/>
                        <a:ea typeface="Helvetica Light"/>
                        <a:cs typeface="Helvetica Light"/>
                        <a:sym typeface="Helvetica Light"/>
                      </a:defRPr>
                    </a:pPr>
                  </a:p>
                </p:txBody>
              </p:sp>
              <p:sp>
                <p:nvSpPr>
                  <p:cNvPr id="1538" name="Line"/>
                  <p:cNvSpPr/>
                  <p:nvPr/>
                </p:nvSpPr>
                <p:spPr>
                  <a:xfrm flipV="1">
                    <a:off x="352585" y="92606"/>
                    <a:ext cx="643425" cy="269087"/>
                  </a:xfrm>
                  <a:prstGeom prst="line">
                    <a:avLst/>
                  </a:prstGeom>
                  <a:noFill/>
                  <a:ln w="88900" cap="flat">
                    <a:solidFill>
                      <a:srgbClr val="D6D6D6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8" tIns="45718" rIns="45718" bIns="45718" numCol="1" anchor="t">
                    <a:noAutofit/>
                  </a:bodyPr>
                  <a:lstStyle/>
                  <a:p>
                    <a:pPr defTabSz="821530">
                      <a:defRPr sz="5000">
                        <a:solidFill>
                          <a:srgbClr val="000000"/>
                        </a:solidFill>
                        <a:latin typeface="Helvetica Light"/>
                        <a:ea typeface="Helvetica Light"/>
                        <a:cs typeface="Helvetica Light"/>
                        <a:sym typeface="Helvetica Light"/>
                      </a:defRPr>
                    </a:pPr>
                  </a:p>
                </p:txBody>
              </p:sp>
              <p:sp>
                <p:nvSpPr>
                  <p:cNvPr id="1539" name="Line"/>
                  <p:cNvSpPr/>
                  <p:nvPr/>
                </p:nvSpPr>
                <p:spPr>
                  <a:xfrm flipV="1">
                    <a:off x="361165" y="376520"/>
                    <a:ext cx="1" cy="1195471"/>
                  </a:xfrm>
                  <a:prstGeom prst="line">
                    <a:avLst/>
                  </a:prstGeom>
                  <a:noFill/>
                  <a:ln w="88900" cap="flat">
                    <a:solidFill>
                      <a:srgbClr val="D6D6D6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8" tIns="45718" rIns="45718" bIns="45718" numCol="1" anchor="t">
                    <a:noAutofit/>
                  </a:bodyPr>
                  <a:lstStyle/>
                  <a:p>
                    <a:pPr defTabSz="821530">
                      <a:defRPr sz="5000">
                        <a:solidFill>
                          <a:srgbClr val="000000"/>
                        </a:solidFill>
                        <a:latin typeface="Helvetica Light"/>
                        <a:ea typeface="Helvetica Light"/>
                        <a:cs typeface="Helvetica Light"/>
                        <a:sym typeface="Helvetica Light"/>
                      </a:defRPr>
                    </a:pPr>
                  </a:p>
                </p:txBody>
              </p:sp>
              <p:sp>
                <p:nvSpPr>
                  <p:cNvPr id="1540" name="Circle"/>
                  <p:cNvSpPr/>
                  <p:nvPr/>
                </p:nvSpPr>
                <p:spPr>
                  <a:xfrm>
                    <a:off x="844608" y="0"/>
                    <a:ext cx="251863" cy="251862"/>
                  </a:xfrm>
                  <a:prstGeom prst="ellipse">
                    <a:avLst/>
                  </a:prstGeom>
                  <a:solidFill>
                    <a:srgbClr val="50D8FF"/>
                  </a:solidFill>
                  <a:ln w="38100" cap="flat">
                    <a:solidFill>
                      <a:srgbClr val="6FAEC4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71436" tIns="71436" rIns="71436" bIns="71436" numCol="1" anchor="ctr">
                    <a:noAutofit/>
                  </a:bodyPr>
                  <a:lstStyle/>
                  <a:p>
                    <a:pPr defTabSz="821530">
                      <a:defRPr sz="3000">
                        <a:solidFill>
                          <a:srgbClr val="FFFFFF"/>
                        </a:solidFill>
                        <a:latin typeface="Helvetica Neue Medium"/>
                        <a:ea typeface="Helvetica Neue Medium"/>
                        <a:cs typeface="Helvetica Neue Medium"/>
                        <a:sym typeface="Helvetica Neue Medium"/>
                      </a:defRPr>
                    </a:pPr>
                  </a:p>
                </p:txBody>
              </p:sp>
              <p:sp>
                <p:nvSpPr>
                  <p:cNvPr id="1541" name="Circle"/>
                  <p:cNvSpPr/>
                  <p:nvPr/>
                </p:nvSpPr>
                <p:spPr>
                  <a:xfrm>
                    <a:off x="259894" y="277864"/>
                    <a:ext cx="202544" cy="202544"/>
                  </a:xfrm>
                  <a:prstGeom prst="ellipse">
                    <a:avLst/>
                  </a:prstGeom>
                  <a:solidFill>
                    <a:srgbClr val="FF9145"/>
                  </a:solidFill>
                  <a:ln w="38100" cap="flat">
                    <a:solidFill>
                      <a:srgbClr val="FFFFFF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71436" tIns="71436" rIns="71436" bIns="71436" numCol="1" anchor="ctr">
                    <a:noAutofit/>
                  </a:bodyPr>
                  <a:lstStyle/>
                  <a:p>
                    <a:pPr defTabSz="821530">
                      <a:defRPr sz="3000">
                        <a:solidFill>
                          <a:srgbClr val="FFFFFF"/>
                        </a:solidFill>
                        <a:latin typeface="Helvetica Neue Medium"/>
                        <a:ea typeface="Helvetica Neue Medium"/>
                        <a:cs typeface="Helvetica Neue Medium"/>
                        <a:sym typeface="Helvetica Neue Medium"/>
                      </a:defRPr>
                    </a:pPr>
                  </a:p>
                </p:txBody>
              </p:sp>
              <p:sp>
                <p:nvSpPr>
                  <p:cNvPr id="1542" name="Line"/>
                  <p:cNvSpPr/>
                  <p:nvPr/>
                </p:nvSpPr>
                <p:spPr>
                  <a:xfrm flipH="1" flipV="1">
                    <a:off x="99170" y="977662"/>
                    <a:ext cx="286493" cy="621139"/>
                  </a:xfrm>
                  <a:prstGeom prst="line">
                    <a:avLst/>
                  </a:prstGeom>
                  <a:noFill/>
                  <a:ln w="88900" cap="flat">
                    <a:solidFill>
                      <a:srgbClr val="D6D6D6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8" tIns="45718" rIns="45718" bIns="45718" numCol="1" anchor="t">
                    <a:noAutofit/>
                  </a:bodyPr>
                  <a:lstStyle/>
                  <a:p>
                    <a:pPr defTabSz="821530">
                      <a:defRPr sz="5000">
                        <a:solidFill>
                          <a:srgbClr val="000000"/>
                        </a:solidFill>
                        <a:latin typeface="Helvetica Light"/>
                        <a:ea typeface="Helvetica Light"/>
                        <a:cs typeface="Helvetica Light"/>
                        <a:sym typeface="Helvetica Light"/>
                      </a:defRPr>
                    </a:pPr>
                  </a:p>
                </p:txBody>
              </p:sp>
              <p:sp>
                <p:nvSpPr>
                  <p:cNvPr id="1543" name="Circle"/>
                  <p:cNvSpPr/>
                  <p:nvPr/>
                </p:nvSpPr>
                <p:spPr>
                  <a:xfrm>
                    <a:off x="0" y="872407"/>
                    <a:ext cx="232134" cy="232136"/>
                  </a:xfrm>
                  <a:prstGeom prst="ellipse">
                    <a:avLst/>
                  </a:prstGeom>
                  <a:solidFill>
                    <a:srgbClr val="FF1712"/>
                  </a:solidFill>
                  <a:ln w="38100" cap="flat">
                    <a:solidFill>
                      <a:srgbClr val="FFFFFF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71436" tIns="71436" rIns="71436" bIns="71436" numCol="1" anchor="ctr">
                    <a:noAutofit/>
                  </a:bodyPr>
                  <a:lstStyle/>
                  <a:p>
                    <a:pPr defTabSz="821530">
                      <a:defRPr sz="3000">
                        <a:solidFill>
                          <a:srgbClr val="FFFFFF"/>
                        </a:solidFill>
                        <a:latin typeface="Helvetica Neue Medium"/>
                        <a:ea typeface="Helvetica Neue Medium"/>
                        <a:cs typeface="Helvetica Neue Medium"/>
                        <a:sym typeface="Helvetica Neue Medium"/>
                      </a:defRPr>
                    </a:pPr>
                  </a:p>
                </p:txBody>
              </p:sp>
              <p:sp>
                <p:nvSpPr>
                  <p:cNvPr id="1544" name="Circle"/>
                  <p:cNvSpPr/>
                  <p:nvPr/>
                </p:nvSpPr>
                <p:spPr>
                  <a:xfrm>
                    <a:off x="256516" y="1477198"/>
                    <a:ext cx="202543" cy="202544"/>
                  </a:xfrm>
                  <a:prstGeom prst="ellipse">
                    <a:avLst/>
                  </a:prstGeom>
                  <a:solidFill>
                    <a:srgbClr val="375D7E"/>
                  </a:solidFill>
                  <a:ln w="38100" cap="flat">
                    <a:solidFill>
                      <a:srgbClr val="FFFFFF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71436" tIns="71436" rIns="71436" bIns="71436" numCol="1" anchor="ctr">
                    <a:noAutofit/>
                  </a:bodyPr>
                  <a:lstStyle/>
                  <a:p>
                    <a:pPr defTabSz="821530">
                      <a:defRPr sz="3000">
                        <a:solidFill>
                          <a:srgbClr val="FFFFFF"/>
                        </a:solidFill>
                        <a:latin typeface="Helvetica Neue Medium"/>
                        <a:ea typeface="Helvetica Neue Medium"/>
                        <a:cs typeface="Helvetica Neue Medium"/>
                        <a:sym typeface="Helvetica Neue Medium"/>
                      </a:defRPr>
                    </a:pPr>
                  </a:p>
                </p:txBody>
              </p:sp>
              <p:sp>
                <p:nvSpPr>
                  <p:cNvPr id="1545" name="Circle"/>
                  <p:cNvSpPr/>
                  <p:nvPr/>
                </p:nvSpPr>
                <p:spPr>
                  <a:xfrm rot="10800000">
                    <a:off x="1499744" y="295126"/>
                    <a:ext cx="168020" cy="168020"/>
                  </a:xfrm>
                  <a:prstGeom prst="ellipse">
                    <a:avLst/>
                  </a:prstGeom>
                  <a:solidFill>
                    <a:srgbClr val="EA4E3C"/>
                  </a:solidFill>
                  <a:ln w="38100" cap="flat">
                    <a:solidFill>
                      <a:srgbClr val="FFFFFF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71436" tIns="71436" rIns="71436" bIns="71436" numCol="1" anchor="ctr">
                    <a:noAutofit/>
                  </a:bodyPr>
                  <a:lstStyle/>
                  <a:p>
                    <a:pPr defTabSz="821530">
                      <a:defRPr sz="3000">
                        <a:solidFill>
                          <a:srgbClr val="FFFFFF"/>
                        </a:solidFill>
                        <a:latin typeface="Helvetica Neue Medium"/>
                        <a:ea typeface="Helvetica Neue Medium"/>
                        <a:cs typeface="Helvetica Neue Medium"/>
                        <a:sym typeface="Helvetica Neue Medium"/>
                      </a:defRPr>
                    </a:pPr>
                  </a:p>
                </p:txBody>
              </p:sp>
              <p:sp>
                <p:nvSpPr>
                  <p:cNvPr id="1546" name="Line"/>
                  <p:cNvSpPr/>
                  <p:nvPr/>
                </p:nvSpPr>
                <p:spPr>
                  <a:xfrm flipV="1">
                    <a:off x="1601675" y="977090"/>
                    <a:ext cx="264442" cy="613961"/>
                  </a:xfrm>
                  <a:prstGeom prst="line">
                    <a:avLst/>
                  </a:prstGeom>
                  <a:noFill/>
                  <a:ln w="88900" cap="flat">
                    <a:solidFill>
                      <a:srgbClr val="D6D6D6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8" tIns="45718" rIns="45718" bIns="45718" numCol="1" anchor="t">
                    <a:noAutofit/>
                  </a:bodyPr>
                  <a:lstStyle/>
                  <a:p>
                    <a:pPr defTabSz="821530">
                      <a:defRPr sz="5000">
                        <a:solidFill>
                          <a:srgbClr val="000000"/>
                        </a:solidFill>
                        <a:latin typeface="Helvetica Light"/>
                        <a:ea typeface="Helvetica Light"/>
                        <a:cs typeface="Helvetica Light"/>
                        <a:sym typeface="Helvetica Light"/>
                      </a:defRPr>
                    </a:pPr>
                  </a:p>
                </p:txBody>
              </p:sp>
              <p:sp>
                <p:nvSpPr>
                  <p:cNvPr id="1547" name="Circle"/>
                  <p:cNvSpPr/>
                  <p:nvPr/>
                </p:nvSpPr>
                <p:spPr>
                  <a:xfrm rot="10800000">
                    <a:off x="1769515" y="914564"/>
                    <a:ext cx="168020" cy="168020"/>
                  </a:xfrm>
                  <a:prstGeom prst="ellipse">
                    <a:avLst/>
                  </a:prstGeom>
                  <a:solidFill>
                    <a:srgbClr val="375D7E"/>
                  </a:solidFill>
                  <a:ln w="38100" cap="flat">
                    <a:solidFill>
                      <a:srgbClr val="FFFFFF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71436" tIns="71436" rIns="71436" bIns="71436" numCol="1" anchor="ctr">
                    <a:noAutofit/>
                  </a:bodyPr>
                  <a:lstStyle/>
                  <a:p>
                    <a:pPr defTabSz="821530">
                      <a:defRPr sz="3000">
                        <a:solidFill>
                          <a:srgbClr val="FFFFFF"/>
                        </a:solidFill>
                        <a:latin typeface="Helvetica Neue Medium"/>
                        <a:ea typeface="Helvetica Neue Medium"/>
                        <a:cs typeface="Helvetica Neue Medium"/>
                        <a:sym typeface="Helvetica Neue Medium"/>
                      </a:defRPr>
                    </a:pPr>
                  </a:p>
                </p:txBody>
              </p:sp>
              <p:sp>
                <p:nvSpPr>
                  <p:cNvPr id="1548" name="Circle"/>
                  <p:cNvSpPr/>
                  <p:nvPr/>
                </p:nvSpPr>
                <p:spPr>
                  <a:xfrm rot="10800000">
                    <a:off x="1501748" y="1512364"/>
                    <a:ext cx="168020" cy="168020"/>
                  </a:xfrm>
                  <a:prstGeom prst="ellipse">
                    <a:avLst/>
                  </a:prstGeom>
                  <a:solidFill>
                    <a:srgbClr val="375D7E"/>
                  </a:solidFill>
                  <a:ln w="38100" cap="flat">
                    <a:solidFill>
                      <a:srgbClr val="FFFFFF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71436" tIns="71436" rIns="71436" bIns="71436" numCol="1" anchor="ctr">
                    <a:noAutofit/>
                  </a:bodyPr>
                  <a:lstStyle/>
                  <a:p>
                    <a:pPr defTabSz="821530">
                      <a:defRPr sz="3000">
                        <a:solidFill>
                          <a:srgbClr val="FFFFFF"/>
                        </a:solidFill>
                        <a:latin typeface="Helvetica Neue Medium"/>
                        <a:ea typeface="Helvetica Neue Medium"/>
                        <a:cs typeface="Helvetica Neue Medium"/>
                        <a:sym typeface="Helvetica Neue Medium"/>
                      </a:defRPr>
                    </a:pPr>
                  </a:p>
                </p:txBody>
              </p:sp>
              <p:sp>
                <p:nvSpPr>
                  <p:cNvPr id="1549" name="Circle"/>
                  <p:cNvSpPr/>
                  <p:nvPr/>
                </p:nvSpPr>
                <p:spPr>
                  <a:xfrm rot="10800000">
                    <a:off x="837522" y="1739078"/>
                    <a:ext cx="202544" cy="202543"/>
                  </a:xfrm>
                  <a:prstGeom prst="ellipse">
                    <a:avLst/>
                  </a:prstGeom>
                  <a:solidFill>
                    <a:srgbClr val="375D7E"/>
                  </a:solidFill>
                  <a:ln w="38100" cap="flat">
                    <a:solidFill>
                      <a:srgbClr val="FFFFFF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71436" tIns="71436" rIns="71436" bIns="71436" numCol="1" anchor="ctr">
                    <a:noAutofit/>
                  </a:bodyPr>
                  <a:lstStyle/>
                  <a:p>
                    <a:pPr defTabSz="821530">
                      <a:defRPr sz="3000">
                        <a:solidFill>
                          <a:srgbClr val="FFFFFF"/>
                        </a:solidFill>
                        <a:latin typeface="Helvetica Neue Medium"/>
                        <a:ea typeface="Helvetica Neue Medium"/>
                        <a:cs typeface="Helvetica Neue Medium"/>
                        <a:sym typeface="Helvetica Neue Medium"/>
                      </a:defRPr>
                    </a:pPr>
                  </a:p>
                </p:txBody>
              </p:sp>
            </p:grpSp>
            <p:grpSp>
              <p:nvGrpSpPr>
                <p:cNvPr id="1579" name="Group"/>
                <p:cNvGrpSpPr/>
                <p:nvPr/>
              </p:nvGrpSpPr>
              <p:grpSpPr>
                <a:xfrm rot="8471557">
                  <a:off x="1708477" y="505684"/>
                  <a:ext cx="1937536" cy="1941621"/>
                  <a:chOff x="0" y="0"/>
                  <a:chExt cx="1937534" cy="1941620"/>
                </a:xfrm>
              </p:grpSpPr>
              <p:sp>
                <p:nvSpPr>
                  <p:cNvPr id="1551" name="Line"/>
                  <p:cNvSpPr/>
                  <p:nvPr/>
                </p:nvSpPr>
                <p:spPr>
                  <a:xfrm flipH="1" flipV="1">
                    <a:off x="365019" y="376520"/>
                    <a:ext cx="1444626" cy="594691"/>
                  </a:xfrm>
                  <a:prstGeom prst="line">
                    <a:avLst/>
                  </a:prstGeom>
                  <a:noFill/>
                  <a:ln w="88900" cap="flat">
                    <a:solidFill>
                      <a:srgbClr val="D6D6D6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8" tIns="45718" rIns="45718" bIns="45718" numCol="1" anchor="t">
                    <a:noAutofit/>
                  </a:bodyPr>
                  <a:lstStyle/>
                  <a:p>
                    <a:pPr defTabSz="821530">
                      <a:defRPr sz="5000">
                        <a:solidFill>
                          <a:srgbClr val="000000"/>
                        </a:solidFill>
                        <a:latin typeface="Helvetica Light"/>
                        <a:ea typeface="Helvetica Light"/>
                        <a:cs typeface="Helvetica Light"/>
                        <a:sym typeface="Helvetica Light"/>
                      </a:defRPr>
                    </a:pPr>
                  </a:p>
                </p:txBody>
              </p:sp>
              <p:sp>
                <p:nvSpPr>
                  <p:cNvPr id="1552" name="Line"/>
                  <p:cNvSpPr/>
                  <p:nvPr/>
                </p:nvSpPr>
                <p:spPr>
                  <a:xfrm flipH="1" flipV="1">
                    <a:off x="365020" y="376521"/>
                    <a:ext cx="1194938" cy="1194938"/>
                  </a:xfrm>
                  <a:prstGeom prst="line">
                    <a:avLst/>
                  </a:prstGeom>
                  <a:noFill/>
                  <a:ln w="88900" cap="flat">
                    <a:solidFill>
                      <a:srgbClr val="D6D6D6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8" tIns="45718" rIns="45718" bIns="45718" numCol="1" anchor="t">
                    <a:noAutofit/>
                  </a:bodyPr>
                  <a:lstStyle/>
                  <a:p>
                    <a:pPr defTabSz="821530">
                      <a:defRPr sz="5000">
                        <a:solidFill>
                          <a:srgbClr val="000000"/>
                        </a:solidFill>
                        <a:latin typeface="Helvetica Light"/>
                        <a:ea typeface="Helvetica Light"/>
                        <a:cs typeface="Helvetica Light"/>
                        <a:sym typeface="Helvetica Light"/>
                      </a:defRPr>
                    </a:pPr>
                  </a:p>
                </p:txBody>
              </p:sp>
              <p:sp>
                <p:nvSpPr>
                  <p:cNvPr id="1553" name="Line"/>
                  <p:cNvSpPr/>
                  <p:nvPr/>
                </p:nvSpPr>
                <p:spPr>
                  <a:xfrm flipV="1">
                    <a:off x="951952" y="1567836"/>
                    <a:ext cx="643425" cy="269087"/>
                  </a:xfrm>
                  <a:prstGeom prst="line">
                    <a:avLst/>
                  </a:prstGeom>
                  <a:noFill/>
                  <a:ln w="88900" cap="flat">
                    <a:solidFill>
                      <a:srgbClr val="D6D6D6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8" tIns="45718" rIns="45718" bIns="45718" numCol="1" anchor="t">
                    <a:noAutofit/>
                  </a:bodyPr>
                  <a:lstStyle/>
                  <a:p>
                    <a:pPr defTabSz="821530">
                      <a:defRPr sz="5000">
                        <a:solidFill>
                          <a:srgbClr val="000000"/>
                        </a:solidFill>
                        <a:latin typeface="Helvetica Light"/>
                        <a:ea typeface="Helvetica Light"/>
                        <a:cs typeface="Helvetica Light"/>
                        <a:sym typeface="Helvetica Light"/>
                      </a:defRPr>
                    </a:pPr>
                  </a:p>
                </p:txBody>
              </p:sp>
              <p:sp>
                <p:nvSpPr>
                  <p:cNvPr id="1554" name="Line"/>
                  <p:cNvSpPr/>
                  <p:nvPr/>
                </p:nvSpPr>
                <p:spPr>
                  <a:xfrm>
                    <a:off x="159309" y="1007349"/>
                    <a:ext cx="805783" cy="805784"/>
                  </a:xfrm>
                  <a:prstGeom prst="line">
                    <a:avLst/>
                  </a:prstGeom>
                  <a:noFill/>
                  <a:ln w="88900" cap="flat">
                    <a:solidFill>
                      <a:srgbClr val="D6D6D6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8" tIns="45718" rIns="45718" bIns="45718" numCol="1" anchor="t">
                    <a:noAutofit/>
                  </a:bodyPr>
                  <a:lstStyle/>
                  <a:p>
                    <a:pPr defTabSz="821530">
                      <a:defRPr sz="5000">
                        <a:solidFill>
                          <a:srgbClr val="000000"/>
                        </a:solidFill>
                        <a:latin typeface="Helvetica Light"/>
                        <a:ea typeface="Helvetica Light"/>
                        <a:cs typeface="Helvetica Light"/>
                        <a:sym typeface="Helvetica Light"/>
                      </a:defRPr>
                    </a:pPr>
                  </a:p>
                </p:txBody>
              </p:sp>
              <p:sp>
                <p:nvSpPr>
                  <p:cNvPr id="1555" name="Line"/>
                  <p:cNvSpPr/>
                  <p:nvPr/>
                </p:nvSpPr>
                <p:spPr>
                  <a:xfrm flipH="1" flipV="1">
                    <a:off x="1578981" y="362365"/>
                    <a:ext cx="286493" cy="621138"/>
                  </a:xfrm>
                  <a:prstGeom prst="line">
                    <a:avLst/>
                  </a:prstGeom>
                  <a:noFill/>
                  <a:ln w="88900" cap="flat">
                    <a:solidFill>
                      <a:srgbClr val="D6D6D6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8" tIns="45718" rIns="45718" bIns="45718" numCol="1" anchor="t">
                    <a:noAutofit/>
                  </a:bodyPr>
                  <a:lstStyle/>
                  <a:p>
                    <a:pPr defTabSz="821530">
                      <a:defRPr sz="5000">
                        <a:solidFill>
                          <a:srgbClr val="000000"/>
                        </a:solidFill>
                        <a:latin typeface="Helvetica Light"/>
                        <a:ea typeface="Helvetica Light"/>
                        <a:cs typeface="Helvetica Light"/>
                        <a:sym typeface="Helvetica Light"/>
                      </a:defRPr>
                    </a:pPr>
                  </a:p>
                </p:txBody>
              </p:sp>
              <p:sp>
                <p:nvSpPr>
                  <p:cNvPr id="1556" name="Line"/>
                  <p:cNvSpPr/>
                  <p:nvPr/>
                </p:nvSpPr>
                <p:spPr>
                  <a:xfrm>
                    <a:off x="118523" y="988595"/>
                    <a:ext cx="1716784" cy="1"/>
                  </a:xfrm>
                  <a:prstGeom prst="line">
                    <a:avLst/>
                  </a:prstGeom>
                  <a:noFill/>
                  <a:ln w="88900" cap="flat">
                    <a:solidFill>
                      <a:srgbClr val="D6D6D6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8" tIns="45718" rIns="45718" bIns="45718" numCol="1" anchor="t">
                    <a:noAutofit/>
                  </a:bodyPr>
                  <a:lstStyle/>
                  <a:p>
                    <a:pPr defTabSz="821530">
                      <a:defRPr sz="5000">
                        <a:solidFill>
                          <a:srgbClr val="000000"/>
                        </a:solidFill>
                        <a:latin typeface="Helvetica Light"/>
                        <a:ea typeface="Helvetica Light"/>
                        <a:cs typeface="Helvetica Light"/>
                        <a:sym typeface="Helvetica Light"/>
                      </a:defRPr>
                    </a:pPr>
                  </a:p>
                </p:txBody>
              </p:sp>
              <p:sp>
                <p:nvSpPr>
                  <p:cNvPr id="1557" name="Line"/>
                  <p:cNvSpPr/>
                  <p:nvPr/>
                </p:nvSpPr>
                <p:spPr>
                  <a:xfrm>
                    <a:off x="364235" y="1578470"/>
                    <a:ext cx="1212609" cy="1"/>
                  </a:xfrm>
                  <a:prstGeom prst="line">
                    <a:avLst/>
                  </a:prstGeom>
                  <a:noFill/>
                  <a:ln w="76200" cap="flat">
                    <a:solidFill>
                      <a:srgbClr val="D6D6D6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8" tIns="45718" rIns="45718" bIns="45718" numCol="1" anchor="t">
                    <a:noAutofit/>
                  </a:bodyPr>
                  <a:lstStyle/>
                  <a:p>
                    <a:pPr defTabSz="821530">
                      <a:defRPr sz="5000">
                        <a:solidFill>
                          <a:srgbClr val="000000"/>
                        </a:solidFill>
                        <a:latin typeface="Helvetica Light"/>
                        <a:ea typeface="Helvetica Light"/>
                        <a:cs typeface="Helvetica Light"/>
                        <a:sym typeface="Helvetica Light"/>
                      </a:defRPr>
                    </a:pPr>
                  </a:p>
                </p:txBody>
              </p:sp>
              <p:sp>
                <p:nvSpPr>
                  <p:cNvPr id="1558" name="Line"/>
                  <p:cNvSpPr/>
                  <p:nvPr/>
                </p:nvSpPr>
                <p:spPr>
                  <a:xfrm flipH="1" flipV="1">
                    <a:off x="1010698" y="167286"/>
                    <a:ext cx="600876" cy="1464265"/>
                  </a:xfrm>
                  <a:prstGeom prst="line">
                    <a:avLst/>
                  </a:prstGeom>
                  <a:noFill/>
                  <a:ln w="88900" cap="flat">
                    <a:solidFill>
                      <a:srgbClr val="D6D6D6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8" tIns="45718" rIns="45718" bIns="45718" numCol="1" anchor="t">
                    <a:noAutofit/>
                  </a:bodyPr>
                  <a:lstStyle/>
                  <a:p>
                    <a:pPr defTabSz="821530">
                      <a:defRPr sz="5000">
                        <a:solidFill>
                          <a:srgbClr val="000000"/>
                        </a:solidFill>
                        <a:latin typeface="Helvetica Light"/>
                        <a:ea typeface="Helvetica Light"/>
                        <a:cs typeface="Helvetica Light"/>
                        <a:sym typeface="Helvetica Light"/>
                      </a:defRPr>
                    </a:pPr>
                  </a:p>
                </p:txBody>
              </p:sp>
              <p:sp>
                <p:nvSpPr>
                  <p:cNvPr id="1559" name="Line"/>
                  <p:cNvSpPr/>
                  <p:nvPr/>
                </p:nvSpPr>
                <p:spPr>
                  <a:xfrm flipH="1" flipV="1">
                    <a:off x="945065" y="71650"/>
                    <a:ext cx="916946" cy="916946"/>
                  </a:xfrm>
                  <a:prstGeom prst="line">
                    <a:avLst/>
                  </a:prstGeom>
                  <a:noFill/>
                  <a:ln w="88900" cap="flat">
                    <a:solidFill>
                      <a:srgbClr val="D6D6D6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8" tIns="45718" rIns="45718" bIns="45718" numCol="1" anchor="t">
                    <a:noAutofit/>
                  </a:bodyPr>
                  <a:lstStyle/>
                  <a:p>
                    <a:pPr defTabSz="821530">
                      <a:defRPr sz="5000">
                        <a:solidFill>
                          <a:srgbClr val="000000"/>
                        </a:solidFill>
                        <a:latin typeface="Helvetica Light"/>
                        <a:ea typeface="Helvetica Light"/>
                        <a:cs typeface="Helvetica Light"/>
                        <a:sym typeface="Helvetica Light"/>
                      </a:defRPr>
                    </a:pPr>
                  </a:p>
                </p:txBody>
              </p:sp>
              <p:sp>
                <p:nvSpPr>
                  <p:cNvPr id="1560" name="Line"/>
                  <p:cNvSpPr/>
                  <p:nvPr/>
                </p:nvSpPr>
                <p:spPr>
                  <a:xfrm flipV="1">
                    <a:off x="938867" y="125446"/>
                    <a:ext cx="33753" cy="1697619"/>
                  </a:xfrm>
                  <a:prstGeom prst="line">
                    <a:avLst/>
                  </a:prstGeom>
                  <a:noFill/>
                  <a:ln w="88900" cap="flat">
                    <a:solidFill>
                      <a:srgbClr val="D6D6D6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8" tIns="45718" rIns="45718" bIns="45718" numCol="1" anchor="t">
                    <a:noAutofit/>
                  </a:bodyPr>
                  <a:lstStyle/>
                  <a:p>
                    <a:pPr defTabSz="821530">
                      <a:defRPr sz="5000">
                        <a:solidFill>
                          <a:srgbClr val="000000"/>
                        </a:solidFill>
                        <a:latin typeface="Helvetica Light"/>
                        <a:ea typeface="Helvetica Light"/>
                        <a:cs typeface="Helvetica Light"/>
                        <a:sym typeface="Helvetica Light"/>
                      </a:defRPr>
                    </a:pPr>
                  </a:p>
                </p:txBody>
              </p:sp>
              <p:sp>
                <p:nvSpPr>
                  <p:cNvPr id="1561" name="Line"/>
                  <p:cNvSpPr/>
                  <p:nvPr/>
                </p:nvSpPr>
                <p:spPr>
                  <a:xfrm flipH="1" flipV="1">
                    <a:off x="1043746" y="116494"/>
                    <a:ext cx="487017" cy="221311"/>
                  </a:xfrm>
                  <a:prstGeom prst="line">
                    <a:avLst/>
                  </a:prstGeom>
                  <a:noFill/>
                  <a:ln w="88900" cap="flat">
                    <a:solidFill>
                      <a:srgbClr val="D6D6D6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8" tIns="45718" rIns="45718" bIns="45718" numCol="1" anchor="t">
                    <a:noAutofit/>
                  </a:bodyPr>
                  <a:lstStyle/>
                  <a:p>
                    <a:pPr defTabSz="821530">
                      <a:defRPr sz="5000">
                        <a:solidFill>
                          <a:srgbClr val="000000"/>
                        </a:solidFill>
                        <a:latin typeface="Helvetica Light"/>
                        <a:ea typeface="Helvetica Light"/>
                        <a:cs typeface="Helvetica Light"/>
                        <a:sym typeface="Helvetica Light"/>
                      </a:defRPr>
                    </a:pPr>
                  </a:p>
                </p:txBody>
              </p:sp>
              <p:sp>
                <p:nvSpPr>
                  <p:cNvPr id="1562" name="Line"/>
                  <p:cNvSpPr/>
                  <p:nvPr/>
                </p:nvSpPr>
                <p:spPr>
                  <a:xfrm flipH="1">
                    <a:off x="979053" y="1012203"/>
                    <a:ext cx="848969" cy="788425"/>
                  </a:xfrm>
                  <a:prstGeom prst="line">
                    <a:avLst/>
                  </a:prstGeom>
                  <a:noFill/>
                  <a:ln w="88900" cap="flat">
                    <a:solidFill>
                      <a:srgbClr val="D6D6D6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8" tIns="45718" rIns="45718" bIns="45718" numCol="1" anchor="t">
                    <a:noAutofit/>
                  </a:bodyPr>
                  <a:lstStyle/>
                  <a:p>
                    <a:pPr defTabSz="821530">
                      <a:defRPr sz="5000">
                        <a:solidFill>
                          <a:srgbClr val="000000"/>
                        </a:solidFill>
                        <a:latin typeface="Helvetica Light"/>
                        <a:ea typeface="Helvetica Light"/>
                        <a:cs typeface="Helvetica Light"/>
                        <a:sym typeface="Helvetica Light"/>
                      </a:defRPr>
                    </a:pPr>
                  </a:p>
                </p:txBody>
              </p:sp>
              <p:sp>
                <p:nvSpPr>
                  <p:cNvPr id="1563" name="Line"/>
                  <p:cNvSpPr/>
                  <p:nvPr/>
                </p:nvSpPr>
                <p:spPr>
                  <a:xfrm flipH="1">
                    <a:off x="968459" y="382351"/>
                    <a:ext cx="610412" cy="1399282"/>
                  </a:xfrm>
                  <a:prstGeom prst="line">
                    <a:avLst/>
                  </a:prstGeom>
                  <a:noFill/>
                  <a:ln w="88900" cap="flat">
                    <a:solidFill>
                      <a:srgbClr val="D6D6D6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8" tIns="45718" rIns="45718" bIns="45718" numCol="1" anchor="t">
                    <a:noAutofit/>
                  </a:bodyPr>
                  <a:lstStyle/>
                  <a:p>
                    <a:pPr defTabSz="821530">
                      <a:defRPr sz="5000">
                        <a:solidFill>
                          <a:srgbClr val="000000"/>
                        </a:solidFill>
                        <a:latin typeface="Helvetica Light"/>
                        <a:ea typeface="Helvetica Light"/>
                        <a:cs typeface="Helvetica Light"/>
                        <a:sym typeface="Helvetica Light"/>
                      </a:defRPr>
                    </a:pPr>
                  </a:p>
                </p:txBody>
              </p:sp>
              <p:sp>
                <p:nvSpPr>
                  <p:cNvPr id="1564" name="Line"/>
                  <p:cNvSpPr/>
                  <p:nvPr/>
                </p:nvSpPr>
                <p:spPr>
                  <a:xfrm flipV="1">
                    <a:off x="118523" y="71650"/>
                    <a:ext cx="887354" cy="916946"/>
                  </a:xfrm>
                  <a:prstGeom prst="line">
                    <a:avLst/>
                  </a:prstGeom>
                  <a:noFill/>
                  <a:ln w="88900" cap="flat">
                    <a:solidFill>
                      <a:srgbClr val="D6D6D6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8" tIns="45718" rIns="45718" bIns="45718" numCol="1" anchor="t">
                    <a:noAutofit/>
                  </a:bodyPr>
                  <a:lstStyle/>
                  <a:p>
                    <a:pPr defTabSz="821530">
                      <a:defRPr sz="5000">
                        <a:solidFill>
                          <a:srgbClr val="000000"/>
                        </a:solidFill>
                        <a:latin typeface="Helvetica Light"/>
                        <a:ea typeface="Helvetica Light"/>
                        <a:cs typeface="Helvetica Light"/>
                        <a:sym typeface="Helvetica Light"/>
                      </a:defRPr>
                    </a:pPr>
                  </a:p>
                </p:txBody>
              </p:sp>
              <p:sp>
                <p:nvSpPr>
                  <p:cNvPr id="1565" name="Line"/>
                  <p:cNvSpPr/>
                  <p:nvPr/>
                </p:nvSpPr>
                <p:spPr>
                  <a:xfrm flipV="1">
                    <a:off x="372829" y="181894"/>
                    <a:ext cx="578759" cy="1381952"/>
                  </a:xfrm>
                  <a:prstGeom prst="line">
                    <a:avLst/>
                  </a:prstGeom>
                  <a:noFill/>
                  <a:ln w="88900" cap="flat">
                    <a:solidFill>
                      <a:srgbClr val="D6D6D6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8" tIns="45718" rIns="45718" bIns="45718" numCol="1" anchor="t">
                    <a:noAutofit/>
                  </a:bodyPr>
                  <a:lstStyle/>
                  <a:p>
                    <a:pPr defTabSz="821530">
                      <a:defRPr sz="5000">
                        <a:solidFill>
                          <a:srgbClr val="000000"/>
                        </a:solidFill>
                        <a:latin typeface="Helvetica Light"/>
                        <a:ea typeface="Helvetica Light"/>
                        <a:cs typeface="Helvetica Light"/>
                        <a:sym typeface="Helvetica Light"/>
                      </a:defRPr>
                    </a:pPr>
                  </a:p>
                </p:txBody>
              </p:sp>
              <p:sp>
                <p:nvSpPr>
                  <p:cNvPr id="1566" name="Line"/>
                  <p:cNvSpPr/>
                  <p:nvPr/>
                </p:nvSpPr>
                <p:spPr>
                  <a:xfrm flipH="1">
                    <a:off x="118575" y="368421"/>
                    <a:ext cx="247684" cy="618083"/>
                  </a:xfrm>
                  <a:prstGeom prst="line">
                    <a:avLst/>
                  </a:prstGeom>
                  <a:noFill/>
                  <a:ln w="88900" cap="flat">
                    <a:solidFill>
                      <a:srgbClr val="D6D6D6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8" tIns="45718" rIns="45718" bIns="45718" numCol="1" anchor="t">
                    <a:noAutofit/>
                  </a:bodyPr>
                  <a:lstStyle/>
                  <a:p>
                    <a:pPr defTabSz="821530">
                      <a:defRPr sz="5000">
                        <a:solidFill>
                          <a:srgbClr val="000000"/>
                        </a:solidFill>
                        <a:latin typeface="Helvetica Light"/>
                        <a:ea typeface="Helvetica Light"/>
                        <a:cs typeface="Helvetica Light"/>
                        <a:sym typeface="Helvetica Light"/>
                      </a:defRPr>
                    </a:pPr>
                  </a:p>
                </p:txBody>
              </p:sp>
              <p:sp>
                <p:nvSpPr>
                  <p:cNvPr id="1567" name="Line"/>
                  <p:cNvSpPr/>
                  <p:nvPr/>
                </p:nvSpPr>
                <p:spPr>
                  <a:xfrm flipV="1">
                    <a:off x="352585" y="92606"/>
                    <a:ext cx="643425" cy="269087"/>
                  </a:xfrm>
                  <a:prstGeom prst="line">
                    <a:avLst/>
                  </a:prstGeom>
                  <a:noFill/>
                  <a:ln w="88900" cap="flat">
                    <a:solidFill>
                      <a:srgbClr val="D6D6D6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8" tIns="45718" rIns="45718" bIns="45718" numCol="1" anchor="t">
                    <a:noAutofit/>
                  </a:bodyPr>
                  <a:lstStyle/>
                  <a:p>
                    <a:pPr defTabSz="821530">
                      <a:defRPr sz="5000">
                        <a:solidFill>
                          <a:srgbClr val="000000"/>
                        </a:solidFill>
                        <a:latin typeface="Helvetica Light"/>
                        <a:ea typeface="Helvetica Light"/>
                        <a:cs typeface="Helvetica Light"/>
                        <a:sym typeface="Helvetica Light"/>
                      </a:defRPr>
                    </a:pPr>
                  </a:p>
                </p:txBody>
              </p:sp>
              <p:sp>
                <p:nvSpPr>
                  <p:cNvPr id="1568" name="Line"/>
                  <p:cNvSpPr/>
                  <p:nvPr/>
                </p:nvSpPr>
                <p:spPr>
                  <a:xfrm flipV="1">
                    <a:off x="361165" y="376520"/>
                    <a:ext cx="1" cy="1195471"/>
                  </a:xfrm>
                  <a:prstGeom prst="line">
                    <a:avLst/>
                  </a:prstGeom>
                  <a:noFill/>
                  <a:ln w="88900" cap="flat">
                    <a:solidFill>
                      <a:srgbClr val="D6D6D6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8" tIns="45718" rIns="45718" bIns="45718" numCol="1" anchor="t">
                    <a:noAutofit/>
                  </a:bodyPr>
                  <a:lstStyle/>
                  <a:p>
                    <a:pPr defTabSz="821530">
                      <a:defRPr sz="5000">
                        <a:solidFill>
                          <a:srgbClr val="000000"/>
                        </a:solidFill>
                        <a:latin typeface="Helvetica Light"/>
                        <a:ea typeface="Helvetica Light"/>
                        <a:cs typeface="Helvetica Light"/>
                        <a:sym typeface="Helvetica Light"/>
                      </a:defRPr>
                    </a:pPr>
                  </a:p>
                </p:txBody>
              </p:sp>
              <p:sp>
                <p:nvSpPr>
                  <p:cNvPr id="1569" name="Circle"/>
                  <p:cNvSpPr/>
                  <p:nvPr/>
                </p:nvSpPr>
                <p:spPr>
                  <a:xfrm>
                    <a:off x="844608" y="0"/>
                    <a:ext cx="251863" cy="251862"/>
                  </a:xfrm>
                  <a:prstGeom prst="ellipse">
                    <a:avLst/>
                  </a:prstGeom>
                  <a:solidFill>
                    <a:srgbClr val="50D8FF"/>
                  </a:solidFill>
                  <a:ln w="38100" cap="flat">
                    <a:solidFill>
                      <a:srgbClr val="6FAEC4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71436" tIns="71436" rIns="71436" bIns="71436" numCol="1" anchor="ctr">
                    <a:noAutofit/>
                  </a:bodyPr>
                  <a:lstStyle/>
                  <a:p>
                    <a:pPr defTabSz="821530">
                      <a:defRPr sz="3000">
                        <a:solidFill>
                          <a:srgbClr val="FFFFFF"/>
                        </a:solidFill>
                        <a:latin typeface="Helvetica Neue Medium"/>
                        <a:ea typeface="Helvetica Neue Medium"/>
                        <a:cs typeface="Helvetica Neue Medium"/>
                        <a:sym typeface="Helvetica Neue Medium"/>
                      </a:defRPr>
                    </a:pPr>
                  </a:p>
                </p:txBody>
              </p:sp>
              <p:sp>
                <p:nvSpPr>
                  <p:cNvPr id="1570" name="Circle"/>
                  <p:cNvSpPr/>
                  <p:nvPr/>
                </p:nvSpPr>
                <p:spPr>
                  <a:xfrm>
                    <a:off x="259894" y="277864"/>
                    <a:ext cx="202544" cy="202544"/>
                  </a:xfrm>
                  <a:prstGeom prst="ellipse">
                    <a:avLst/>
                  </a:prstGeom>
                  <a:solidFill>
                    <a:srgbClr val="00C34C"/>
                  </a:solidFill>
                  <a:ln w="38100" cap="flat">
                    <a:solidFill>
                      <a:srgbClr val="FFFFFF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71436" tIns="71436" rIns="71436" bIns="71436" numCol="1" anchor="ctr">
                    <a:noAutofit/>
                  </a:bodyPr>
                  <a:lstStyle/>
                  <a:p>
                    <a:pPr defTabSz="821530">
                      <a:defRPr sz="3000">
                        <a:solidFill>
                          <a:srgbClr val="FFFFFF"/>
                        </a:solidFill>
                        <a:latin typeface="Helvetica Neue Medium"/>
                        <a:ea typeface="Helvetica Neue Medium"/>
                        <a:cs typeface="Helvetica Neue Medium"/>
                        <a:sym typeface="Helvetica Neue Medium"/>
                      </a:defRPr>
                    </a:pPr>
                  </a:p>
                </p:txBody>
              </p:sp>
              <p:sp>
                <p:nvSpPr>
                  <p:cNvPr id="1571" name="Line"/>
                  <p:cNvSpPr/>
                  <p:nvPr/>
                </p:nvSpPr>
                <p:spPr>
                  <a:xfrm flipH="1" flipV="1">
                    <a:off x="99170" y="977662"/>
                    <a:ext cx="286493" cy="621139"/>
                  </a:xfrm>
                  <a:prstGeom prst="line">
                    <a:avLst/>
                  </a:prstGeom>
                  <a:noFill/>
                  <a:ln w="88900" cap="flat">
                    <a:solidFill>
                      <a:srgbClr val="D6D6D6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8" tIns="45718" rIns="45718" bIns="45718" numCol="1" anchor="t">
                    <a:noAutofit/>
                  </a:bodyPr>
                  <a:lstStyle/>
                  <a:p>
                    <a:pPr defTabSz="821530">
                      <a:defRPr sz="5000">
                        <a:solidFill>
                          <a:srgbClr val="000000"/>
                        </a:solidFill>
                        <a:latin typeface="Helvetica Light"/>
                        <a:ea typeface="Helvetica Light"/>
                        <a:cs typeface="Helvetica Light"/>
                        <a:sym typeface="Helvetica Light"/>
                      </a:defRPr>
                    </a:pPr>
                  </a:p>
                </p:txBody>
              </p:sp>
              <p:sp>
                <p:nvSpPr>
                  <p:cNvPr id="1572" name="Circle"/>
                  <p:cNvSpPr/>
                  <p:nvPr/>
                </p:nvSpPr>
                <p:spPr>
                  <a:xfrm>
                    <a:off x="0" y="872407"/>
                    <a:ext cx="232134" cy="232136"/>
                  </a:xfrm>
                  <a:prstGeom prst="ellipse">
                    <a:avLst/>
                  </a:prstGeom>
                  <a:solidFill>
                    <a:srgbClr val="375D7E"/>
                  </a:solidFill>
                  <a:ln w="38100" cap="flat">
                    <a:solidFill>
                      <a:srgbClr val="FFFFFF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71436" tIns="71436" rIns="71436" bIns="71436" numCol="1" anchor="ctr">
                    <a:noAutofit/>
                  </a:bodyPr>
                  <a:lstStyle/>
                  <a:p>
                    <a:pPr defTabSz="821530">
                      <a:defRPr sz="3000">
                        <a:solidFill>
                          <a:srgbClr val="FFFFFF"/>
                        </a:solidFill>
                        <a:latin typeface="Helvetica Neue Medium"/>
                        <a:ea typeface="Helvetica Neue Medium"/>
                        <a:cs typeface="Helvetica Neue Medium"/>
                        <a:sym typeface="Helvetica Neue Medium"/>
                      </a:defRPr>
                    </a:pPr>
                  </a:p>
                </p:txBody>
              </p:sp>
              <p:sp>
                <p:nvSpPr>
                  <p:cNvPr id="1573" name="Circle"/>
                  <p:cNvSpPr/>
                  <p:nvPr/>
                </p:nvSpPr>
                <p:spPr>
                  <a:xfrm>
                    <a:off x="256516" y="1477198"/>
                    <a:ext cx="202543" cy="202544"/>
                  </a:xfrm>
                  <a:prstGeom prst="ellipse">
                    <a:avLst/>
                  </a:prstGeom>
                  <a:solidFill>
                    <a:srgbClr val="375D7E"/>
                  </a:solidFill>
                  <a:ln w="38100" cap="flat">
                    <a:solidFill>
                      <a:srgbClr val="FFFFFF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71436" tIns="71436" rIns="71436" bIns="71436" numCol="1" anchor="ctr">
                    <a:noAutofit/>
                  </a:bodyPr>
                  <a:lstStyle/>
                  <a:p>
                    <a:pPr defTabSz="821530">
                      <a:defRPr sz="3000">
                        <a:solidFill>
                          <a:srgbClr val="FFFFFF"/>
                        </a:solidFill>
                        <a:latin typeface="Helvetica Neue Medium"/>
                        <a:ea typeface="Helvetica Neue Medium"/>
                        <a:cs typeface="Helvetica Neue Medium"/>
                        <a:sym typeface="Helvetica Neue Medium"/>
                      </a:defRPr>
                    </a:pPr>
                  </a:p>
                </p:txBody>
              </p:sp>
              <p:sp>
                <p:nvSpPr>
                  <p:cNvPr id="1574" name="Circle"/>
                  <p:cNvSpPr/>
                  <p:nvPr/>
                </p:nvSpPr>
                <p:spPr>
                  <a:xfrm rot="10800000">
                    <a:off x="1499744" y="295126"/>
                    <a:ext cx="168020" cy="168020"/>
                  </a:xfrm>
                  <a:prstGeom prst="ellipse">
                    <a:avLst/>
                  </a:prstGeom>
                  <a:solidFill>
                    <a:srgbClr val="375D7E"/>
                  </a:solidFill>
                  <a:ln w="38100" cap="flat">
                    <a:solidFill>
                      <a:srgbClr val="FFFFFF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71436" tIns="71436" rIns="71436" bIns="71436" numCol="1" anchor="ctr">
                    <a:noAutofit/>
                  </a:bodyPr>
                  <a:lstStyle/>
                  <a:p>
                    <a:pPr defTabSz="821530">
                      <a:defRPr sz="3000">
                        <a:solidFill>
                          <a:srgbClr val="FFFFFF"/>
                        </a:solidFill>
                        <a:latin typeface="Helvetica Neue Medium"/>
                        <a:ea typeface="Helvetica Neue Medium"/>
                        <a:cs typeface="Helvetica Neue Medium"/>
                        <a:sym typeface="Helvetica Neue Medium"/>
                      </a:defRPr>
                    </a:pPr>
                  </a:p>
                </p:txBody>
              </p:sp>
              <p:sp>
                <p:nvSpPr>
                  <p:cNvPr id="1575" name="Line"/>
                  <p:cNvSpPr/>
                  <p:nvPr/>
                </p:nvSpPr>
                <p:spPr>
                  <a:xfrm flipV="1">
                    <a:off x="1601675" y="977090"/>
                    <a:ext cx="264442" cy="613961"/>
                  </a:xfrm>
                  <a:prstGeom prst="line">
                    <a:avLst/>
                  </a:prstGeom>
                  <a:noFill/>
                  <a:ln w="88900" cap="flat">
                    <a:solidFill>
                      <a:srgbClr val="D6D6D6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8" tIns="45718" rIns="45718" bIns="45718" numCol="1" anchor="t">
                    <a:noAutofit/>
                  </a:bodyPr>
                  <a:lstStyle/>
                  <a:p>
                    <a:pPr defTabSz="821530">
                      <a:defRPr sz="5000">
                        <a:solidFill>
                          <a:srgbClr val="000000"/>
                        </a:solidFill>
                        <a:latin typeface="Helvetica Light"/>
                        <a:ea typeface="Helvetica Light"/>
                        <a:cs typeface="Helvetica Light"/>
                        <a:sym typeface="Helvetica Light"/>
                      </a:defRPr>
                    </a:pPr>
                  </a:p>
                </p:txBody>
              </p:sp>
              <p:sp>
                <p:nvSpPr>
                  <p:cNvPr id="1576" name="Circle"/>
                  <p:cNvSpPr/>
                  <p:nvPr/>
                </p:nvSpPr>
                <p:spPr>
                  <a:xfrm rot="10800000">
                    <a:off x="1769515" y="914564"/>
                    <a:ext cx="168020" cy="168020"/>
                  </a:xfrm>
                  <a:prstGeom prst="ellipse">
                    <a:avLst/>
                  </a:prstGeom>
                  <a:solidFill>
                    <a:srgbClr val="FF1712"/>
                  </a:solidFill>
                  <a:ln w="38100" cap="flat">
                    <a:solidFill>
                      <a:srgbClr val="FFFFFF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71436" tIns="71436" rIns="71436" bIns="71436" numCol="1" anchor="ctr">
                    <a:noAutofit/>
                  </a:bodyPr>
                  <a:lstStyle/>
                  <a:p>
                    <a:pPr defTabSz="821530">
                      <a:defRPr sz="3000">
                        <a:solidFill>
                          <a:srgbClr val="FFFFFF"/>
                        </a:solidFill>
                        <a:latin typeface="Helvetica Neue Medium"/>
                        <a:ea typeface="Helvetica Neue Medium"/>
                        <a:cs typeface="Helvetica Neue Medium"/>
                        <a:sym typeface="Helvetica Neue Medium"/>
                      </a:defRPr>
                    </a:pPr>
                  </a:p>
                </p:txBody>
              </p:sp>
              <p:sp>
                <p:nvSpPr>
                  <p:cNvPr id="1577" name="Circle"/>
                  <p:cNvSpPr/>
                  <p:nvPr/>
                </p:nvSpPr>
                <p:spPr>
                  <a:xfrm rot="10800000">
                    <a:off x="1501748" y="1512364"/>
                    <a:ext cx="168020" cy="168020"/>
                  </a:xfrm>
                  <a:prstGeom prst="ellipse">
                    <a:avLst/>
                  </a:prstGeom>
                  <a:solidFill>
                    <a:srgbClr val="375D7E"/>
                  </a:solidFill>
                  <a:ln w="38100" cap="flat">
                    <a:solidFill>
                      <a:srgbClr val="FFFFFF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71436" tIns="71436" rIns="71436" bIns="71436" numCol="1" anchor="ctr">
                    <a:noAutofit/>
                  </a:bodyPr>
                  <a:lstStyle/>
                  <a:p>
                    <a:pPr defTabSz="821530">
                      <a:defRPr sz="3000">
                        <a:solidFill>
                          <a:srgbClr val="FFFFFF"/>
                        </a:solidFill>
                        <a:latin typeface="Helvetica Neue Medium"/>
                        <a:ea typeface="Helvetica Neue Medium"/>
                        <a:cs typeface="Helvetica Neue Medium"/>
                        <a:sym typeface="Helvetica Neue Medium"/>
                      </a:defRPr>
                    </a:pPr>
                  </a:p>
                </p:txBody>
              </p:sp>
              <p:sp>
                <p:nvSpPr>
                  <p:cNvPr id="1578" name="Circle"/>
                  <p:cNvSpPr/>
                  <p:nvPr/>
                </p:nvSpPr>
                <p:spPr>
                  <a:xfrm rot="10800000">
                    <a:off x="837522" y="1739078"/>
                    <a:ext cx="202544" cy="202543"/>
                  </a:xfrm>
                  <a:prstGeom prst="ellipse">
                    <a:avLst/>
                  </a:prstGeom>
                  <a:solidFill>
                    <a:srgbClr val="375D7E"/>
                  </a:solidFill>
                  <a:ln w="38100" cap="flat">
                    <a:solidFill>
                      <a:srgbClr val="FFFFFF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71436" tIns="71436" rIns="71436" bIns="71436" numCol="1" anchor="ctr">
                    <a:noAutofit/>
                  </a:bodyPr>
                  <a:lstStyle/>
                  <a:p>
                    <a:pPr defTabSz="821530">
                      <a:defRPr sz="3000">
                        <a:solidFill>
                          <a:srgbClr val="FFFFFF"/>
                        </a:solidFill>
                        <a:latin typeface="Helvetica Neue Medium"/>
                        <a:ea typeface="Helvetica Neue Medium"/>
                        <a:cs typeface="Helvetica Neue Medium"/>
                        <a:sym typeface="Helvetica Neue Medium"/>
                      </a:defRPr>
                    </a:pPr>
                  </a:p>
                </p:txBody>
              </p:sp>
            </p:grpSp>
            <p:grpSp>
              <p:nvGrpSpPr>
                <p:cNvPr id="1608" name="Group"/>
                <p:cNvGrpSpPr/>
                <p:nvPr/>
              </p:nvGrpSpPr>
              <p:grpSpPr>
                <a:xfrm>
                  <a:off x="2417632" y="4574709"/>
                  <a:ext cx="1937536" cy="1941621"/>
                  <a:chOff x="0" y="0"/>
                  <a:chExt cx="1937534" cy="1941620"/>
                </a:xfrm>
              </p:grpSpPr>
              <p:sp>
                <p:nvSpPr>
                  <p:cNvPr id="1580" name="Line"/>
                  <p:cNvSpPr/>
                  <p:nvPr/>
                </p:nvSpPr>
                <p:spPr>
                  <a:xfrm flipH="1" flipV="1">
                    <a:off x="365019" y="376520"/>
                    <a:ext cx="1444626" cy="594691"/>
                  </a:xfrm>
                  <a:prstGeom prst="line">
                    <a:avLst/>
                  </a:prstGeom>
                  <a:noFill/>
                  <a:ln w="88900" cap="flat">
                    <a:solidFill>
                      <a:srgbClr val="D6D6D6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8" tIns="45718" rIns="45718" bIns="45718" numCol="1" anchor="t">
                    <a:noAutofit/>
                  </a:bodyPr>
                  <a:lstStyle/>
                  <a:p>
                    <a:pPr defTabSz="821530">
                      <a:defRPr sz="5000">
                        <a:solidFill>
                          <a:srgbClr val="000000"/>
                        </a:solidFill>
                        <a:latin typeface="Helvetica Light"/>
                        <a:ea typeface="Helvetica Light"/>
                        <a:cs typeface="Helvetica Light"/>
                        <a:sym typeface="Helvetica Light"/>
                      </a:defRPr>
                    </a:pPr>
                  </a:p>
                </p:txBody>
              </p:sp>
              <p:sp>
                <p:nvSpPr>
                  <p:cNvPr id="1581" name="Line"/>
                  <p:cNvSpPr/>
                  <p:nvPr/>
                </p:nvSpPr>
                <p:spPr>
                  <a:xfrm flipH="1" flipV="1">
                    <a:off x="365020" y="376521"/>
                    <a:ext cx="1194938" cy="1194938"/>
                  </a:xfrm>
                  <a:prstGeom prst="line">
                    <a:avLst/>
                  </a:prstGeom>
                  <a:noFill/>
                  <a:ln w="88900" cap="flat">
                    <a:solidFill>
                      <a:srgbClr val="D6D6D6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8" tIns="45718" rIns="45718" bIns="45718" numCol="1" anchor="t">
                    <a:noAutofit/>
                  </a:bodyPr>
                  <a:lstStyle/>
                  <a:p>
                    <a:pPr defTabSz="821530">
                      <a:defRPr sz="5000">
                        <a:solidFill>
                          <a:srgbClr val="000000"/>
                        </a:solidFill>
                        <a:latin typeface="Helvetica Light"/>
                        <a:ea typeface="Helvetica Light"/>
                        <a:cs typeface="Helvetica Light"/>
                        <a:sym typeface="Helvetica Light"/>
                      </a:defRPr>
                    </a:pPr>
                  </a:p>
                </p:txBody>
              </p:sp>
              <p:sp>
                <p:nvSpPr>
                  <p:cNvPr id="1582" name="Line"/>
                  <p:cNvSpPr/>
                  <p:nvPr/>
                </p:nvSpPr>
                <p:spPr>
                  <a:xfrm flipV="1">
                    <a:off x="951952" y="1567836"/>
                    <a:ext cx="643425" cy="269087"/>
                  </a:xfrm>
                  <a:prstGeom prst="line">
                    <a:avLst/>
                  </a:prstGeom>
                  <a:noFill/>
                  <a:ln w="88900" cap="flat">
                    <a:solidFill>
                      <a:srgbClr val="D6D6D6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8" tIns="45718" rIns="45718" bIns="45718" numCol="1" anchor="t">
                    <a:noAutofit/>
                  </a:bodyPr>
                  <a:lstStyle/>
                  <a:p>
                    <a:pPr defTabSz="821530">
                      <a:defRPr sz="5000">
                        <a:solidFill>
                          <a:srgbClr val="000000"/>
                        </a:solidFill>
                        <a:latin typeface="Helvetica Light"/>
                        <a:ea typeface="Helvetica Light"/>
                        <a:cs typeface="Helvetica Light"/>
                        <a:sym typeface="Helvetica Light"/>
                      </a:defRPr>
                    </a:pPr>
                  </a:p>
                </p:txBody>
              </p:sp>
              <p:sp>
                <p:nvSpPr>
                  <p:cNvPr id="1583" name="Line"/>
                  <p:cNvSpPr/>
                  <p:nvPr/>
                </p:nvSpPr>
                <p:spPr>
                  <a:xfrm>
                    <a:off x="159309" y="1007349"/>
                    <a:ext cx="805783" cy="805784"/>
                  </a:xfrm>
                  <a:prstGeom prst="line">
                    <a:avLst/>
                  </a:prstGeom>
                  <a:noFill/>
                  <a:ln w="88900" cap="flat">
                    <a:solidFill>
                      <a:srgbClr val="D6D6D6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8" tIns="45718" rIns="45718" bIns="45718" numCol="1" anchor="t">
                    <a:noAutofit/>
                  </a:bodyPr>
                  <a:lstStyle/>
                  <a:p>
                    <a:pPr defTabSz="821530">
                      <a:defRPr sz="5000">
                        <a:solidFill>
                          <a:srgbClr val="000000"/>
                        </a:solidFill>
                        <a:latin typeface="Helvetica Light"/>
                        <a:ea typeface="Helvetica Light"/>
                        <a:cs typeface="Helvetica Light"/>
                        <a:sym typeface="Helvetica Light"/>
                      </a:defRPr>
                    </a:pPr>
                  </a:p>
                </p:txBody>
              </p:sp>
              <p:sp>
                <p:nvSpPr>
                  <p:cNvPr id="1584" name="Line"/>
                  <p:cNvSpPr/>
                  <p:nvPr/>
                </p:nvSpPr>
                <p:spPr>
                  <a:xfrm flipH="1" flipV="1">
                    <a:off x="1578981" y="362365"/>
                    <a:ext cx="286493" cy="621138"/>
                  </a:xfrm>
                  <a:prstGeom prst="line">
                    <a:avLst/>
                  </a:prstGeom>
                  <a:noFill/>
                  <a:ln w="88900" cap="flat">
                    <a:solidFill>
                      <a:srgbClr val="D6D6D6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8" tIns="45718" rIns="45718" bIns="45718" numCol="1" anchor="t">
                    <a:noAutofit/>
                  </a:bodyPr>
                  <a:lstStyle/>
                  <a:p>
                    <a:pPr defTabSz="821530">
                      <a:defRPr sz="5000">
                        <a:solidFill>
                          <a:srgbClr val="000000"/>
                        </a:solidFill>
                        <a:latin typeface="Helvetica Light"/>
                        <a:ea typeface="Helvetica Light"/>
                        <a:cs typeface="Helvetica Light"/>
                        <a:sym typeface="Helvetica Light"/>
                      </a:defRPr>
                    </a:pPr>
                  </a:p>
                </p:txBody>
              </p:sp>
              <p:sp>
                <p:nvSpPr>
                  <p:cNvPr id="1585" name="Line"/>
                  <p:cNvSpPr/>
                  <p:nvPr/>
                </p:nvSpPr>
                <p:spPr>
                  <a:xfrm>
                    <a:off x="118523" y="988595"/>
                    <a:ext cx="1716784" cy="1"/>
                  </a:xfrm>
                  <a:prstGeom prst="line">
                    <a:avLst/>
                  </a:prstGeom>
                  <a:noFill/>
                  <a:ln w="88900" cap="flat">
                    <a:solidFill>
                      <a:srgbClr val="D6D6D6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8" tIns="45718" rIns="45718" bIns="45718" numCol="1" anchor="t">
                    <a:noAutofit/>
                  </a:bodyPr>
                  <a:lstStyle/>
                  <a:p>
                    <a:pPr defTabSz="821530">
                      <a:defRPr sz="5000">
                        <a:solidFill>
                          <a:srgbClr val="000000"/>
                        </a:solidFill>
                        <a:latin typeface="Helvetica Light"/>
                        <a:ea typeface="Helvetica Light"/>
                        <a:cs typeface="Helvetica Light"/>
                        <a:sym typeface="Helvetica Light"/>
                      </a:defRPr>
                    </a:pPr>
                  </a:p>
                </p:txBody>
              </p:sp>
              <p:sp>
                <p:nvSpPr>
                  <p:cNvPr id="1586" name="Line"/>
                  <p:cNvSpPr/>
                  <p:nvPr/>
                </p:nvSpPr>
                <p:spPr>
                  <a:xfrm>
                    <a:off x="364235" y="1578470"/>
                    <a:ext cx="1212609" cy="1"/>
                  </a:xfrm>
                  <a:prstGeom prst="line">
                    <a:avLst/>
                  </a:prstGeom>
                  <a:noFill/>
                  <a:ln w="76200" cap="flat">
                    <a:solidFill>
                      <a:srgbClr val="D6D6D6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8" tIns="45718" rIns="45718" bIns="45718" numCol="1" anchor="t">
                    <a:noAutofit/>
                  </a:bodyPr>
                  <a:lstStyle/>
                  <a:p>
                    <a:pPr defTabSz="821530">
                      <a:defRPr sz="5000">
                        <a:solidFill>
                          <a:srgbClr val="000000"/>
                        </a:solidFill>
                        <a:latin typeface="Helvetica Light"/>
                        <a:ea typeface="Helvetica Light"/>
                        <a:cs typeface="Helvetica Light"/>
                        <a:sym typeface="Helvetica Light"/>
                      </a:defRPr>
                    </a:pPr>
                  </a:p>
                </p:txBody>
              </p:sp>
              <p:sp>
                <p:nvSpPr>
                  <p:cNvPr id="1587" name="Line"/>
                  <p:cNvSpPr/>
                  <p:nvPr/>
                </p:nvSpPr>
                <p:spPr>
                  <a:xfrm flipH="1" flipV="1">
                    <a:off x="1010698" y="167286"/>
                    <a:ext cx="600876" cy="1464265"/>
                  </a:xfrm>
                  <a:prstGeom prst="line">
                    <a:avLst/>
                  </a:prstGeom>
                  <a:noFill/>
                  <a:ln w="88900" cap="flat">
                    <a:solidFill>
                      <a:srgbClr val="D6D6D6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8" tIns="45718" rIns="45718" bIns="45718" numCol="1" anchor="t">
                    <a:noAutofit/>
                  </a:bodyPr>
                  <a:lstStyle/>
                  <a:p>
                    <a:pPr defTabSz="821530">
                      <a:defRPr sz="5000">
                        <a:solidFill>
                          <a:srgbClr val="000000"/>
                        </a:solidFill>
                        <a:latin typeface="Helvetica Light"/>
                        <a:ea typeface="Helvetica Light"/>
                        <a:cs typeface="Helvetica Light"/>
                        <a:sym typeface="Helvetica Light"/>
                      </a:defRPr>
                    </a:pPr>
                  </a:p>
                </p:txBody>
              </p:sp>
              <p:sp>
                <p:nvSpPr>
                  <p:cNvPr id="1588" name="Line"/>
                  <p:cNvSpPr/>
                  <p:nvPr/>
                </p:nvSpPr>
                <p:spPr>
                  <a:xfrm flipH="1" flipV="1">
                    <a:off x="945065" y="71650"/>
                    <a:ext cx="916946" cy="916946"/>
                  </a:xfrm>
                  <a:prstGeom prst="line">
                    <a:avLst/>
                  </a:prstGeom>
                  <a:noFill/>
                  <a:ln w="88900" cap="flat">
                    <a:solidFill>
                      <a:srgbClr val="D6D6D6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8" tIns="45718" rIns="45718" bIns="45718" numCol="1" anchor="t">
                    <a:noAutofit/>
                  </a:bodyPr>
                  <a:lstStyle/>
                  <a:p>
                    <a:pPr defTabSz="821530">
                      <a:defRPr sz="5000">
                        <a:solidFill>
                          <a:srgbClr val="000000"/>
                        </a:solidFill>
                        <a:latin typeface="Helvetica Light"/>
                        <a:ea typeface="Helvetica Light"/>
                        <a:cs typeface="Helvetica Light"/>
                        <a:sym typeface="Helvetica Light"/>
                      </a:defRPr>
                    </a:pPr>
                  </a:p>
                </p:txBody>
              </p:sp>
              <p:sp>
                <p:nvSpPr>
                  <p:cNvPr id="1589" name="Line"/>
                  <p:cNvSpPr/>
                  <p:nvPr/>
                </p:nvSpPr>
                <p:spPr>
                  <a:xfrm flipV="1">
                    <a:off x="938867" y="125446"/>
                    <a:ext cx="33753" cy="1697619"/>
                  </a:xfrm>
                  <a:prstGeom prst="line">
                    <a:avLst/>
                  </a:prstGeom>
                  <a:noFill/>
                  <a:ln w="88900" cap="flat">
                    <a:solidFill>
                      <a:srgbClr val="D6D6D6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8" tIns="45718" rIns="45718" bIns="45718" numCol="1" anchor="t">
                    <a:noAutofit/>
                  </a:bodyPr>
                  <a:lstStyle/>
                  <a:p>
                    <a:pPr defTabSz="821530">
                      <a:defRPr sz="5000">
                        <a:solidFill>
                          <a:srgbClr val="000000"/>
                        </a:solidFill>
                        <a:latin typeface="Helvetica Light"/>
                        <a:ea typeface="Helvetica Light"/>
                        <a:cs typeface="Helvetica Light"/>
                        <a:sym typeface="Helvetica Light"/>
                      </a:defRPr>
                    </a:pPr>
                  </a:p>
                </p:txBody>
              </p:sp>
              <p:sp>
                <p:nvSpPr>
                  <p:cNvPr id="1590" name="Line"/>
                  <p:cNvSpPr/>
                  <p:nvPr/>
                </p:nvSpPr>
                <p:spPr>
                  <a:xfrm flipH="1" flipV="1">
                    <a:off x="1043746" y="116494"/>
                    <a:ext cx="487017" cy="221311"/>
                  </a:xfrm>
                  <a:prstGeom prst="line">
                    <a:avLst/>
                  </a:prstGeom>
                  <a:noFill/>
                  <a:ln w="88900" cap="flat">
                    <a:solidFill>
                      <a:srgbClr val="D6D6D6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8" tIns="45718" rIns="45718" bIns="45718" numCol="1" anchor="t">
                    <a:noAutofit/>
                  </a:bodyPr>
                  <a:lstStyle/>
                  <a:p>
                    <a:pPr defTabSz="821530">
                      <a:defRPr sz="5000">
                        <a:solidFill>
                          <a:srgbClr val="000000"/>
                        </a:solidFill>
                        <a:latin typeface="Helvetica Light"/>
                        <a:ea typeface="Helvetica Light"/>
                        <a:cs typeface="Helvetica Light"/>
                        <a:sym typeface="Helvetica Light"/>
                      </a:defRPr>
                    </a:pPr>
                  </a:p>
                </p:txBody>
              </p:sp>
              <p:sp>
                <p:nvSpPr>
                  <p:cNvPr id="1591" name="Line"/>
                  <p:cNvSpPr/>
                  <p:nvPr/>
                </p:nvSpPr>
                <p:spPr>
                  <a:xfrm flipH="1">
                    <a:off x="979053" y="1012203"/>
                    <a:ext cx="848969" cy="788425"/>
                  </a:xfrm>
                  <a:prstGeom prst="line">
                    <a:avLst/>
                  </a:prstGeom>
                  <a:noFill/>
                  <a:ln w="88900" cap="flat">
                    <a:solidFill>
                      <a:srgbClr val="D6D6D6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8" tIns="45718" rIns="45718" bIns="45718" numCol="1" anchor="t">
                    <a:noAutofit/>
                  </a:bodyPr>
                  <a:lstStyle/>
                  <a:p>
                    <a:pPr defTabSz="821530">
                      <a:defRPr sz="5000">
                        <a:solidFill>
                          <a:srgbClr val="000000"/>
                        </a:solidFill>
                        <a:latin typeface="Helvetica Light"/>
                        <a:ea typeface="Helvetica Light"/>
                        <a:cs typeface="Helvetica Light"/>
                        <a:sym typeface="Helvetica Light"/>
                      </a:defRPr>
                    </a:pPr>
                  </a:p>
                </p:txBody>
              </p:sp>
              <p:sp>
                <p:nvSpPr>
                  <p:cNvPr id="1592" name="Line"/>
                  <p:cNvSpPr/>
                  <p:nvPr/>
                </p:nvSpPr>
                <p:spPr>
                  <a:xfrm flipH="1">
                    <a:off x="968459" y="382351"/>
                    <a:ext cx="610412" cy="1399282"/>
                  </a:xfrm>
                  <a:prstGeom prst="line">
                    <a:avLst/>
                  </a:prstGeom>
                  <a:noFill/>
                  <a:ln w="88900" cap="flat">
                    <a:solidFill>
                      <a:srgbClr val="D6D6D6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8" tIns="45718" rIns="45718" bIns="45718" numCol="1" anchor="t">
                    <a:noAutofit/>
                  </a:bodyPr>
                  <a:lstStyle/>
                  <a:p>
                    <a:pPr defTabSz="821530">
                      <a:defRPr sz="5000">
                        <a:solidFill>
                          <a:srgbClr val="000000"/>
                        </a:solidFill>
                        <a:latin typeface="Helvetica Light"/>
                        <a:ea typeface="Helvetica Light"/>
                        <a:cs typeface="Helvetica Light"/>
                        <a:sym typeface="Helvetica Light"/>
                      </a:defRPr>
                    </a:pPr>
                  </a:p>
                </p:txBody>
              </p:sp>
              <p:sp>
                <p:nvSpPr>
                  <p:cNvPr id="1593" name="Line"/>
                  <p:cNvSpPr/>
                  <p:nvPr/>
                </p:nvSpPr>
                <p:spPr>
                  <a:xfrm flipV="1">
                    <a:off x="118523" y="71650"/>
                    <a:ext cx="887354" cy="916946"/>
                  </a:xfrm>
                  <a:prstGeom prst="line">
                    <a:avLst/>
                  </a:prstGeom>
                  <a:noFill/>
                  <a:ln w="88900" cap="flat">
                    <a:solidFill>
                      <a:srgbClr val="D6D6D6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8" tIns="45718" rIns="45718" bIns="45718" numCol="1" anchor="t">
                    <a:noAutofit/>
                  </a:bodyPr>
                  <a:lstStyle/>
                  <a:p>
                    <a:pPr defTabSz="821530">
                      <a:defRPr sz="5000">
                        <a:solidFill>
                          <a:srgbClr val="000000"/>
                        </a:solidFill>
                        <a:latin typeface="Helvetica Light"/>
                        <a:ea typeface="Helvetica Light"/>
                        <a:cs typeface="Helvetica Light"/>
                        <a:sym typeface="Helvetica Light"/>
                      </a:defRPr>
                    </a:pPr>
                  </a:p>
                </p:txBody>
              </p:sp>
              <p:sp>
                <p:nvSpPr>
                  <p:cNvPr id="1594" name="Line"/>
                  <p:cNvSpPr/>
                  <p:nvPr/>
                </p:nvSpPr>
                <p:spPr>
                  <a:xfrm flipV="1">
                    <a:off x="372829" y="181894"/>
                    <a:ext cx="578759" cy="1381952"/>
                  </a:xfrm>
                  <a:prstGeom prst="line">
                    <a:avLst/>
                  </a:prstGeom>
                  <a:noFill/>
                  <a:ln w="88900" cap="flat">
                    <a:solidFill>
                      <a:srgbClr val="D6D6D6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8" tIns="45718" rIns="45718" bIns="45718" numCol="1" anchor="t">
                    <a:noAutofit/>
                  </a:bodyPr>
                  <a:lstStyle/>
                  <a:p>
                    <a:pPr defTabSz="821530">
                      <a:defRPr sz="5000">
                        <a:solidFill>
                          <a:srgbClr val="000000"/>
                        </a:solidFill>
                        <a:latin typeface="Helvetica Light"/>
                        <a:ea typeface="Helvetica Light"/>
                        <a:cs typeface="Helvetica Light"/>
                        <a:sym typeface="Helvetica Light"/>
                      </a:defRPr>
                    </a:pPr>
                  </a:p>
                </p:txBody>
              </p:sp>
              <p:sp>
                <p:nvSpPr>
                  <p:cNvPr id="1595" name="Line"/>
                  <p:cNvSpPr/>
                  <p:nvPr/>
                </p:nvSpPr>
                <p:spPr>
                  <a:xfrm flipH="1">
                    <a:off x="118575" y="368421"/>
                    <a:ext cx="247684" cy="618083"/>
                  </a:xfrm>
                  <a:prstGeom prst="line">
                    <a:avLst/>
                  </a:prstGeom>
                  <a:noFill/>
                  <a:ln w="88900" cap="flat">
                    <a:solidFill>
                      <a:srgbClr val="D6D6D6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8" tIns="45718" rIns="45718" bIns="45718" numCol="1" anchor="t">
                    <a:noAutofit/>
                  </a:bodyPr>
                  <a:lstStyle/>
                  <a:p>
                    <a:pPr defTabSz="821530">
                      <a:defRPr sz="5000">
                        <a:solidFill>
                          <a:srgbClr val="000000"/>
                        </a:solidFill>
                        <a:latin typeface="Helvetica Light"/>
                        <a:ea typeface="Helvetica Light"/>
                        <a:cs typeface="Helvetica Light"/>
                        <a:sym typeface="Helvetica Light"/>
                      </a:defRPr>
                    </a:pPr>
                  </a:p>
                </p:txBody>
              </p:sp>
              <p:sp>
                <p:nvSpPr>
                  <p:cNvPr id="1596" name="Line"/>
                  <p:cNvSpPr/>
                  <p:nvPr/>
                </p:nvSpPr>
                <p:spPr>
                  <a:xfrm flipV="1">
                    <a:off x="352585" y="92606"/>
                    <a:ext cx="643425" cy="269087"/>
                  </a:xfrm>
                  <a:prstGeom prst="line">
                    <a:avLst/>
                  </a:prstGeom>
                  <a:noFill/>
                  <a:ln w="88900" cap="flat">
                    <a:solidFill>
                      <a:srgbClr val="D6D6D6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8" tIns="45718" rIns="45718" bIns="45718" numCol="1" anchor="t">
                    <a:noAutofit/>
                  </a:bodyPr>
                  <a:lstStyle/>
                  <a:p>
                    <a:pPr defTabSz="821530">
                      <a:defRPr sz="5000">
                        <a:solidFill>
                          <a:srgbClr val="000000"/>
                        </a:solidFill>
                        <a:latin typeface="Helvetica Light"/>
                        <a:ea typeface="Helvetica Light"/>
                        <a:cs typeface="Helvetica Light"/>
                        <a:sym typeface="Helvetica Light"/>
                      </a:defRPr>
                    </a:pPr>
                  </a:p>
                </p:txBody>
              </p:sp>
              <p:sp>
                <p:nvSpPr>
                  <p:cNvPr id="1597" name="Line"/>
                  <p:cNvSpPr/>
                  <p:nvPr/>
                </p:nvSpPr>
                <p:spPr>
                  <a:xfrm flipV="1">
                    <a:off x="361165" y="376520"/>
                    <a:ext cx="1" cy="1195471"/>
                  </a:xfrm>
                  <a:prstGeom prst="line">
                    <a:avLst/>
                  </a:prstGeom>
                  <a:noFill/>
                  <a:ln w="88900" cap="flat">
                    <a:solidFill>
                      <a:srgbClr val="D6D6D6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8" tIns="45718" rIns="45718" bIns="45718" numCol="1" anchor="t">
                    <a:noAutofit/>
                  </a:bodyPr>
                  <a:lstStyle/>
                  <a:p>
                    <a:pPr defTabSz="821530">
                      <a:defRPr sz="5000">
                        <a:solidFill>
                          <a:srgbClr val="000000"/>
                        </a:solidFill>
                        <a:latin typeface="Helvetica Light"/>
                        <a:ea typeface="Helvetica Light"/>
                        <a:cs typeface="Helvetica Light"/>
                        <a:sym typeface="Helvetica Light"/>
                      </a:defRPr>
                    </a:pPr>
                  </a:p>
                </p:txBody>
              </p:sp>
              <p:sp>
                <p:nvSpPr>
                  <p:cNvPr id="1598" name="Circle"/>
                  <p:cNvSpPr/>
                  <p:nvPr/>
                </p:nvSpPr>
                <p:spPr>
                  <a:xfrm>
                    <a:off x="844608" y="0"/>
                    <a:ext cx="251863" cy="251862"/>
                  </a:xfrm>
                  <a:prstGeom prst="ellipse">
                    <a:avLst/>
                  </a:prstGeom>
                  <a:solidFill>
                    <a:srgbClr val="50D8FF"/>
                  </a:solidFill>
                  <a:ln w="38100" cap="flat">
                    <a:solidFill>
                      <a:srgbClr val="6FAEC4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71436" tIns="71436" rIns="71436" bIns="71436" numCol="1" anchor="ctr">
                    <a:noAutofit/>
                  </a:bodyPr>
                  <a:lstStyle/>
                  <a:p>
                    <a:pPr defTabSz="821530">
                      <a:defRPr sz="3000">
                        <a:solidFill>
                          <a:srgbClr val="FFFFFF"/>
                        </a:solidFill>
                        <a:latin typeface="Helvetica Neue Medium"/>
                        <a:ea typeface="Helvetica Neue Medium"/>
                        <a:cs typeface="Helvetica Neue Medium"/>
                        <a:sym typeface="Helvetica Neue Medium"/>
                      </a:defRPr>
                    </a:pPr>
                  </a:p>
                </p:txBody>
              </p:sp>
              <p:sp>
                <p:nvSpPr>
                  <p:cNvPr id="1599" name="Circle"/>
                  <p:cNvSpPr/>
                  <p:nvPr/>
                </p:nvSpPr>
                <p:spPr>
                  <a:xfrm>
                    <a:off x="259894" y="277864"/>
                    <a:ext cx="202544" cy="202544"/>
                  </a:xfrm>
                  <a:prstGeom prst="ellipse">
                    <a:avLst/>
                  </a:prstGeom>
                  <a:solidFill>
                    <a:srgbClr val="375D7E"/>
                  </a:solidFill>
                  <a:ln w="38100" cap="flat">
                    <a:solidFill>
                      <a:srgbClr val="FFFFFF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71436" tIns="71436" rIns="71436" bIns="71436" numCol="1" anchor="ctr">
                    <a:noAutofit/>
                  </a:bodyPr>
                  <a:lstStyle/>
                  <a:p>
                    <a:pPr defTabSz="821530">
                      <a:defRPr sz="3000">
                        <a:solidFill>
                          <a:srgbClr val="FFFFFF"/>
                        </a:solidFill>
                        <a:latin typeface="Helvetica Neue Medium"/>
                        <a:ea typeface="Helvetica Neue Medium"/>
                        <a:cs typeface="Helvetica Neue Medium"/>
                        <a:sym typeface="Helvetica Neue Medium"/>
                      </a:defRPr>
                    </a:pPr>
                  </a:p>
                </p:txBody>
              </p:sp>
              <p:sp>
                <p:nvSpPr>
                  <p:cNvPr id="1600" name="Line"/>
                  <p:cNvSpPr/>
                  <p:nvPr/>
                </p:nvSpPr>
                <p:spPr>
                  <a:xfrm flipH="1" flipV="1">
                    <a:off x="99170" y="977662"/>
                    <a:ext cx="286493" cy="621139"/>
                  </a:xfrm>
                  <a:prstGeom prst="line">
                    <a:avLst/>
                  </a:prstGeom>
                  <a:noFill/>
                  <a:ln w="88900" cap="flat">
                    <a:solidFill>
                      <a:srgbClr val="D6D6D6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8" tIns="45718" rIns="45718" bIns="45718" numCol="1" anchor="t">
                    <a:noAutofit/>
                  </a:bodyPr>
                  <a:lstStyle/>
                  <a:p>
                    <a:pPr defTabSz="821530">
                      <a:defRPr sz="5000">
                        <a:solidFill>
                          <a:srgbClr val="000000"/>
                        </a:solidFill>
                        <a:latin typeface="Helvetica Light"/>
                        <a:ea typeface="Helvetica Light"/>
                        <a:cs typeface="Helvetica Light"/>
                        <a:sym typeface="Helvetica Light"/>
                      </a:defRPr>
                    </a:pPr>
                  </a:p>
                </p:txBody>
              </p:sp>
              <p:sp>
                <p:nvSpPr>
                  <p:cNvPr id="1601" name="Circle"/>
                  <p:cNvSpPr/>
                  <p:nvPr/>
                </p:nvSpPr>
                <p:spPr>
                  <a:xfrm>
                    <a:off x="0" y="872407"/>
                    <a:ext cx="232134" cy="232136"/>
                  </a:xfrm>
                  <a:prstGeom prst="ellipse">
                    <a:avLst/>
                  </a:prstGeom>
                  <a:solidFill>
                    <a:srgbClr val="EA4E3C"/>
                  </a:solidFill>
                  <a:ln w="38100" cap="flat">
                    <a:solidFill>
                      <a:srgbClr val="FFFFFF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71436" tIns="71436" rIns="71436" bIns="71436" numCol="1" anchor="ctr">
                    <a:noAutofit/>
                  </a:bodyPr>
                  <a:lstStyle/>
                  <a:p>
                    <a:pPr defTabSz="821530">
                      <a:defRPr sz="3000">
                        <a:solidFill>
                          <a:srgbClr val="FFFFFF"/>
                        </a:solidFill>
                        <a:latin typeface="Helvetica Neue Medium"/>
                        <a:ea typeface="Helvetica Neue Medium"/>
                        <a:cs typeface="Helvetica Neue Medium"/>
                        <a:sym typeface="Helvetica Neue Medium"/>
                      </a:defRPr>
                    </a:pPr>
                  </a:p>
                </p:txBody>
              </p:sp>
              <p:sp>
                <p:nvSpPr>
                  <p:cNvPr id="1602" name="Circle"/>
                  <p:cNvSpPr/>
                  <p:nvPr/>
                </p:nvSpPr>
                <p:spPr>
                  <a:xfrm>
                    <a:off x="256516" y="1477198"/>
                    <a:ext cx="202543" cy="202544"/>
                  </a:xfrm>
                  <a:prstGeom prst="ellipse">
                    <a:avLst/>
                  </a:prstGeom>
                  <a:solidFill>
                    <a:srgbClr val="375D7E"/>
                  </a:solidFill>
                  <a:ln w="38100" cap="flat">
                    <a:solidFill>
                      <a:srgbClr val="FFFFFF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71436" tIns="71436" rIns="71436" bIns="71436" numCol="1" anchor="ctr">
                    <a:noAutofit/>
                  </a:bodyPr>
                  <a:lstStyle/>
                  <a:p>
                    <a:pPr defTabSz="821530">
                      <a:defRPr sz="3000">
                        <a:solidFill>
                          <a:srgbClr val="FFFFFF"/>
                        </a:solidFill>
                        <a:latin typeface="Helvetica Neue Medium"/>
                        <a:ea typeface="Helvetica Neue Medium"/>
                        <a:cs typeface="Helvetica Neue Medium"/>
                        <a:sym typeface="Helvetica Neue Medium"/>
                      </a:defRPr>
                    </a:pPr>
                  </a:p>
                </p:txBody>
              </p:sp>
              <p:sp>
                <p:nvSpPr>
                  <p:cNvPr id="1603" name="Circle"/>
                  <p:cNvSpPr/>
                  <p:nvPr/>
                </p:nvSpPr>
                <p:spPr>
                  <a:xfrm rot="10800000">
                    <a:off x="1499744" y="295126"/>
                    <a:ext cx="168020" cy="168020"/>
                  </a:xfrm>
                  <a:prstGeom prst="ellipse">
                    <a:avLst/>
                  </a:prstGeom>
                  <a:solidFill>
                    <a:srgbClr val="BADD8C"/>
                  </a:solidFill>
                  <a:ln w="38100" cap="flat">
                    <a:solidFill>
                      <a:srgbClr val="FFFFFF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71436" tIns="71436" rIns="71436" bIns="71436" numCol="1" anchor="ctr">
                    <a:noAutofit/>
                  </a:bodyPr>
                  <a:lstStyle/>
                  <a:p>
                    <a:pPr defTabSz="821530">
                      <a:defRPr sz="3000">
                        <a:solidFill>
                          <a:srgbClr val="FFFFFF"/>
                        </a:solidFill>
                        <a:latin typeface="Helvetica Neue Medium"/>
                        <a:ea typeface="Helvetica Neue Medium"/>
                        <a:cs typeface="Helvetica Neue Medium"/>
                        <a:sym typeface="Helvetica Neue Medium"/>
                      </a:defRPr>
                    </a:pPr>
                  </a:p>
                </p:txBody>
              </p:sp>
              <p:sp>
                <p:nvSpPr>
                  <p:cNvPr id="1604" name="Line"/>
                  <p:cNvSpPr/>
                  <p:nvPr/>
                </p:nvSpPr>
                <p:spPr>
                  <a:xfrm flipV="1">
                    <a:off x="1601675" y="977090"/>
                    <a:ext cx="264442" cy="613961"/>
                  </a:xfrm>
                  <a:prstGeom prst="line">
                    <a:avLst/>
                  </a:prstGeom>
                  <a:noFill/>
                  <a:ln w="88900" cap="flat">
                    <a:solidFill>
                      <a:srgbClr val="D6D6D6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8" tIns="45718" rIns="45718" bIns="45718" numCol="1" anchor="t">
                    <a:noAutofit/>
                  </a:bodyPr>
                  <a:lstStyle/>
                  <a:p>
                    <a:pPr defTabSz="821530">
                      <a:defRPr sz="5000">
                        <a:solidFill>
                          <a:srgbClr val="000000"/>
                        </a:solidFill>
                        <a:latin typeface="Helvetica Light"/>
                        <a:ea typeface="Helvetica Light"/>
                        <a:cs typeface="Helvetica Light"/>
                        <a:sym typeface="Helvetica Light"/>
                      </a:defRPr>
                    </a:pPr>
                  </a:p>
                </p:txBody>
              </p:sp>
              <p:sp>
                <p:nvSpPr>
                  <p:cNvPr id="1605" name="Circle"/>
                  <p:cNvSpPr/>
                  <p:nvPr/>
                </p:nvSpPr>
                <p:spPr>
                  <a:xfrm rot="10800000">
                    <a:off x="1769515" y="914564"/>
                    <a:ext cx="168020" cy="168020"/>
                  </a:xfrm>
                  <a:prstGeom prst="ellipse">
                    <a:avLst/>
                  </a:prstGeom>
                  <a:solidFill>
                    <a:srgbClr val="375D7E"/>
                  </a:solidFill>
                  <a:ln w="38100" cap="flat">
                    <a:solidFill>
                      <a:srgbClr val="FFFFFF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71436" tIns="71436" rIns="71436" bIns="71436" numCol="1" anchor="ctr">
                    <a:noAutofit/>
                  </a:bodyPr>
                  <a:lstStyle/>
                  <a:p>
                    <a:pPr defTabSz="821530">
                      <a:defRPr sz="3000">
                        <a:solidFill>
                          <a:srgbClr val="FFFFFF"/>
                        </a:solidFill>
                        <a:latin typeface="Helvetica Neue Medium"/>
                        <a:ea typeface="Helvetica Neue Medium"/>
                        <a:cs typeface="Helvetica Neue Medium"/>
                        <a:sym typeface="Helvetica Neue Medium"/>
                      </a:defRPr>
                    </a:pPr>
                  </a:p>
                </p:txBody>
              </p:sp>
              <p:sp>
                <p:nvSpPr>
                  <p:cNvPr id="1606" name="Circle"/>
                  <p:cNvSpPr/>
                  <p:nvPr/>
                </p:nvSpPr>
                <p:spPr>
                  <a:xfrm rot="10800000">
                    <a:off x="1501748" y="1512364"/>
                    <a:ext cx="168020" cy="168020"/>
                  </a:xfrm>
                  <a:prstGeom prst="ellipse">
                    <a:avLst/>
                  </a:prstGeom>
                  <a:solidFill>
                    <a:srgbClr val="375D7E"/>
                  </a:solidFill>
                  <a:ln w="38100" cap="flat">
                    <a:solidFill>
                      <a:srgbClr val="FFFFFF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71436" tIns="71436" rIns="71436" bIns="71436" numCol="1" anchor="ctr">
                    <a:noAutofit/>
                  </a:bodyPr>
                  <a:lstStyle/>
                  <a:p>
                    <a:pPr defTabSz="821530">
                      <a:defRPr sz="3000">
                        <a:solidFill>
                          <a:srgbClr val="FFFFFF"/>
                        </a:solidFill>
                        <a:latin typeface="Helvetica Neue Medium"/>
                        <a:ea typeface="Helvetica Neue Medium"/>
                        <a:cs typeface="Helvetica Neue Medium"/>
                        <a:sym typeface="Helvetica Neue Medium"/>
                      </a:defRPr>
                    </a:pPr>
                  </a:p>
                </p:txBody>
              </p:sp>
              <p:sp>
                <p:nvSpPr>
                  <p:cNvPr id="1607" name="Circle"/>
                  <p:cNvSpPr/>
                  <p:nvPr/>
                </p:nvSpPr>
                <p:spPr>
                  <a:xfrm rot="10800000">
                    <a:off x="837522" y="1739078"/>
                    <a:ext cx="202544" cy="202543"/>
                  </a:xfrm>
                  <a:prstGeom prst="ellipse">
                    <a:avLst/>
                  </a:prstGeom>
                  <a:solidFill>
                    <a:srgbClr val="375D7E"/>
                  </a:solidFill>
                  <a:ln w="38100" cap="flat">
                    <a:solidFill>
                      <a:srgbClr val="FFFFFF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71436" tIns="71436" rIns="71436" bIns="71436" numCol="1" anchor="ctr">
                    <a:noAutofit/>
                  </a:bodyPr>
                  <a:lstStyle/>
                  <a:p>
                    <a:pPr defTabSz="821530">
                      <a:defRPr sz="3000">
                        <a:solidFill>
                          <a:srgbClr val="FFFFFF"/>
                        </a:solidFill>
                        <a:latin typeface="Helvetica Neue Medium"/>
                        <a:ea typeface="Helvetica Neue Medium"/>
                        <a:cs typeface="Helvetica Neue Medium"/>
                        <a:sym typeface="Helvetica Neue Medium"/>
                      </a:defRPr>
                    </a:pPr>
                  </a:p>
                </p:txBody>
              </p:sp>
            </p:grpSp>
            <p:grpSp>
              <p:nvGrpSpPr>
                <p:cNvPr id="1637" name="Group"/>
                <p:cNvGrpSpPr/>
                <p:nvPr/>
              </p:nvGrpSpPr>
              <p:grpSpPr>
                <a:xfrm rot="14160326">
                  <a:off x="4806722" y="375179"/>
                  <a:ext cx="1937536" cy="1941621"/>
                  <a:chOff x="0" y="0"/>
                  <a:chExt cx="1937534" cy="1941620"/>
                </a:xfrm>
              </p:grpSpPr>
              <p:sp>
                <p:nvSpPr>
                  <p:cNvPr id="1609" name="Line"/>
                  <p:cNvSpPr/>
                  <p:nvPr/>
                </p:nvSpPr>
                <p:spPr>
                  <a:xfrm flipH="1" flipV="1">
                    <a:off x="365019" y="376520"/>
                    <a:ext cx="1444626" cy="594691"/>
                  </a:xfrm>
                  <a:prstGeom prst="line">
                    <a:avLst/>
                  </a:prstGeom>
                  <a:noFill/>
                  <a:ln w="88900" cap="flat">
                    <a:solidFill>
                      <a:srgbClr val="D6D6D6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8" tIns="45718" rIns="45718" bIns="45718" numCol="1" anchor="t">
                    <a:noAutofit/>
                  </a:bodyPr>
                  <a:lstStyle/>
                  <a:p>
                    <a:pPr defTabSz="821530">
                      <a:defRPr sz="5000">
                        <a:solidFill>
                          <a:srgbClr val="000000"/>
                        </a:solidFill>
                        <a:latin typeface="Helvetica Light"/>
                        <a:ea typeface="Helvetica Light"/>
                        <a:cs typeface="Helvetica Light"/>
                        <a:sym typeface="Helvetica Light"/>
                      </a:defRPr>
                    </a:pPr>
                  </a:p>
                </p:txBody>
              </p:sp>
              <p:sp>
                <p:nvSpPr>
                  <p:cNvPr id="1610" name="Line"/>
                  <p:cNvSpPr/>
                  <p:nvPr/>
                </p:nvSpPr>
                <p:spPr>
                  <a:xfrm flipH="1" flipV="1">
                    <a:off x="365020" y="376521"/>
                    <a:ext cx="1194938" cy="1194938"/>
                  </a:xfrm>
                  <a:prstGeom prst="line">
                    <a:avLst/>
                  </a:prstGeom>
                  <a:noFill/>
                  <a:ln w="88900" cap="flat">
                    <a:solidFill>
                      <a:srgbClr val="D6D6D6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8" tIns="45718" rIns="45718" bIns="45718" numCol="1" anchor="t">
                    <a:noAutofit/>
                  </a:bodyPr>
                  <a:lstStyle/>
                  <a:p>
                    <a:pPr defTabSz="821530">
                      <a:defRPr sz="5000">
                        <a:solidFill>
                          <a:srgbClr val="000000"/>
                        </a:solidFill>
                        <a:latin typeface="Helvetica Light"/>
                        <a:ea typeface="Helvetica Light"/>
                        <a:cs typeface="Helvetica Light"/>
                        <a:sym typeface="Helvetica Light"/>
                      </a:defRPr>
                    </a:pPr>
                  </a:p>
                </p:txBody>
              </p:sp>
              <p:sp>
                <p:nvSpPr>
                  <p:cNvPr id="1611" name="Line"/>
                  <p:cNvSpPr/>
                  <p:nvPr/>
                </p:nvSpPr>
                <p:spPr>
                  <a:xfrm flipV="1">
                    <a:off x="951952" y="1567836"/>
                    <a:ext cx="643425" cy="269087"/>
                  </a:xfrm>
                  <a:prstGeom prst="line">
                    <a:avLst/>
                  </a:prstGeom>
                  <a:noFill/>
                  <a:ln w="88900" cap="flat">
                    <a:solidFill>
                      <a:srgbClr val="D6D6D6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8" tIns="45718" rIns="45718" bIns="45718" numCol="1" anchor="t">
                    <a:noAutofit/>
                  </a:bodyPr>
                  <a:lstStyle/>
                  <a:p>
                    <a:pPr defTabSz="821530">
                      <a:defRPr sz="5000">
                        <a:solidFill>
                          <a:srgbClr val="000000"/>
                        </a:solidFill>
                        <a:latin typeface="Helvetica Light"/>
                        <a:ea typeface="Helvetica Light"/>
                        <a:cs typeface="Helvetica Light"/>
                        <a:sym typeface="Helvetica Light"/>
                      </a:defRPr>
                    </a:pPr>
                  </a:p>
                </p:txBody>
              </p:sp>
              <p:sp>
                <p:nvSpPr>
                  <p:cNvPr id="1612" name="Line"/>
                  <p:cNvSpPr/>
                  <p:nvPr/>
                </p:nvSpPr>
                <p:spPr>
                  <a:xfrm>
                    <a:off x="159309" y="1007349"/>
                    <a:ext cx="805783" cy="805784"/>
                  </a:xfrm>
                  <a:prstGeom prst="line">
                    <a:avLst/>
                  </a:prstGeom>
                  <a:noFill/>
                  <a:ln w="88900" cap="flat">
                    <a:solidFill>
                      <a:srgbClr val="D6D6D6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8" tIns="45718" rIns="45718" bIns="45718" numCol="1" anchor="t">
                    <a:noAutofit/>
                  </a:bodyPr>
                  <a:lstStyle/>
                  <a:p>
                    <a:pPr defTabSz="821530">
                      <a:defRPr sz="5000">
                        <a:solidFill>
                          <a:srgbClr val="000000"/>
                        </a:solidFill>
                        <a:latin typeface="Helvetica Light"/>
                        <a:ea typeface="Helvetica Light"/>
                        <a:cs typeface="Helvetica Light"/>
                        <a:sym typeface="Helvetica Light"/>
                      </a:defRPr>
                    </a:pPr>
                  </a:p>
                </p:txBody>
              </p:sp>
              <p:sp>
                <p:nvSpPr>
                  <p:cNvPr id="1613" name="Line"/>
                  <p:cNvSpPr/>
                  <p:nvPr/>
                </p:nvSpPr>
                <p:spPr>
                  <a:xfrm flipH="1" flipV="1">
                    <a:off x="1578981" y="362365"/>
                    <a:ext cx="286493" cy="621138"/>
                  </a:xfrm>
                  <a:prstGeom prst="line">
                    <a:avLst/>
                  </a:prstGeom>
                  <a:noFill/>
                  <a:ln w="88900" cap="flat">
                    <a:solidFill>
                      <a:srgbClr val="D6D6D6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8" tIns="45718" rIns="45718" bIns="45718" numCol="1" anchor="t">
                    <a:noAutofit/>
                  </a:bodyPr>
                  <a:lstStyle/>
                  <a:p>
                    <a:pPr defTabSz="821530">
                      <a:defRPr sz="5000">
                        <a:solidFill>
                          <a:srgbClr val="000000"/>
                        </a:solidFill>
                        <a:latin typeface="Helvetica Light"/>
                        <a:ea typeface="Helvetica Light"/>
                        <a:cs typeface="Helvetica Light"/>
                        <a:sym typeface="Helvetica Light"/>
                      </a:defRPr>
                    </a:pPr>
                  </a:p>
                </p:txBody>
              </p:sp>
              <p:sp>
                <p:nvSpPr>
                  <p:cNvPr id="1614" name="Line"/>
                  <p:cNvSpPr/>
                  <p:nvPr/>
                </p:nvSpPr>
                <p:spPr>
                  <a:xfrm>
                    <a:off x="118523" y="988595"/>
                    <a:ext cx="1716784" cy="1"/>
                  </a:xfrm>
                  <a:prstGeom prst="line">
                    <a:avLst/>
                  </a:prstGeom>
                  <a:noFill/>
                  <a:ln w="88900" cap="flat">
                    <a:solidFill>
                      <a:srgbClr val="D6D6D6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8" tIns="45718" rIns="45718" bIns="45718" numCol="1" anchor="t">
                    <a:noAutofit/>
                  </a:bodyPr>
                  <a:lstStyle/>
                  <a:p>
                    <a:pPr defTabSz="821530">
                      <a:defRPr sz="5000">
                        <a:solidFill>
                          <a:srgbClr val="000000"/>
                        </a:solidFill>
                        <a:latin typeface="Helvetica Light"/>
                        <a:ea typeface="Helvetica Light"/>
                        <a:cs typeface="Helvetica Light"/>
                        <a:sym typeface="Helvetica Light"/>
                      </a:defRPr>
                    </a:pPr>
                  </a:p>
                </p:txBody>
              </p:sp>
              <p:sp>
                <p:nvSpPr>
                  <p:cNvPr id="1615" name="Line"/>
                  <p:cNvSpPr/>
                  <p:nvPr/>
                </p:nvSpPr>
                <p:spPr>
                  <a:xfrm>
                    <a:off x="364235" y="1578470"/>
                    <a:ext cx="1212609" cy="1"/>
                  </a:xfrm>
                  <a:prstGeom prst="line">
                    <a:avLst/>
                  </a:prstGeom>
                  <a:noFill/>
                  <a:ln w="76200" cap="flat">
                    <a:solidFill>
                      <a:srgbClr val="D6D6D6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8" tIns="45718" rIns="45718" bIns="45718" numCol="1" anchor="t">
                    <a:noAutofit/>
                  </a:bodyPr>
                  <a:lstStyle/>
                  <a:p>
                    <a:pPr defTabSz="821530">
                      <a:defRPr sz="5000">
                        <a:solidFill>
                          <a:srgbClr val="000000"/>
                        </a:solidFill>
                        <a:latin typeface="Helvetica Light"/>
                        <a:ea typeface="Helvetica Light"/>
                        <a:cs typeface="Helvetica Light"/>
                        <a:sym typeface="Helvetica Light"/>
                      </a:defRPr>
                    </a:pPr>
                  </a:p>
                </p:txBody>
              </p:sp>
              <p:sp>
                <p:nvSpPr>
                  <p:cNvPr id="1616" name="Line"/>
                  <p:cNvSpPr/>
                  <p:nvPr/>
                </p:nvSpPr>
                <p:spPr>
                  <a:xfrm flipH="1" flipV="1">
                    <a:off x="1010698" y="167286"/>
                    <a:ext cx="600876" cy="1464265"/>
                  </a:xfrm>
                  <a:prstGeom prst="line">
                    <a:avLst/>
                  </a:prstGeom>
                  <a:noFill/>
                  <a:ln w="88900" cap="flat">
                    <a:solidFill>
                      <a:srgbClr val="D6D6D6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8" tIns="45718" rIns="45718" bIns="45718" numCol="1" anchor="t">
                    <a:noAutofit/>
                  </a:bodyPr>
                  <a:lstStyle/>
                  <a:p>
                    <a:pPr defTabSz="821530">
                      <a:defRPr sz="5000">
                        <a:solidFill>
                          <a:srgbClr val="000000"/>
                        </a:solidFill>
                        <a:latin typeface="Helvetica Light"/>
                        <a:ea typeface="Helvetica Light"/>
                        <a:cs typeface="Helvetica Light"/>
                        <a:sym typeface="Helvetica Light"/>
                      </a:defRPr>
                    </a:pPr>
                  </a:p>
                </p:txBody>
              </p:sp>
              <p:sp>
                <p:nvSpPr>
                  <p:cNvPr id="1617" name="Line"/>
                  <p:cNvSpPr/>
                  <p:nvPr/>
                </p:nvSpPr>
                <p:spPr>
                  <a:xfrm flipH="1" flipV="1">
                    <a:off x="945065" y="71650"/>
                    <a:ext cx="916946" cy="916946"/>
                  </a:xfrm>
                  <a:prstGeom prst="line">
                    <a:avLst/>
                  </a:prstGeom>
                  <a:noFill/>
                  <a:ln w="88900" cap="flat">
                    <a:solidFill>
                      <a:srgbClr val="D6D6D6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8" tIns="45718" rIns="45718" bIns="45718" numCol="1" anchor="t">
                    <a:noAutofit/>
                  </a:bodyPr>
                  <a:lstStyle/>
                  <a:p>
                    <a:pPr defTabSz="821530">
                      <a:defRPr sz="5000">
                        <a:solidFill>
                          <a:srgbClr val="000000"/>
                        </a:solidFill>
                        <a:latin typeface="Helvetica Light"/>
                        <a:ea typeface="Helvetica Light"/>
                        <a:cs typeface="Helvetica Light"/>
                        <a:sym typeface="Helvetica Light"/>
                      </a:defRPr>
                    </a:pPr>
                  </a:p>
                </p:txBody>
              </p:sp>
              <p:sp>
                <p:nvSpPr>
                  <p:cNvPr id="1618" name="Line"/>
                  <p:cNvSpPr/>
                  <p:nvPr/>
                </p:nvSpPr>
                <p:spPr>
                  <a:xfrm flipV="1">
                    <a:off x="938867" y="125446"/>
                    <a:ext cx="33753" cy="1697619"/>
                  </a:xfrm>
                  <a:prstGeom prst="line">
                    <a:avLst/>
                  </a:prstGeom>
                  <a:noFill/>
                  <a:ln w="88900" cap="flat">
                    <a:solidFill>
                      <a:srgbClr val="D6D6D6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8" tIns="45718" rIns="45718" bIns="45718" numCol="1" anchor="t">
                    <a:noAutofit/>
                  </a:bodyPr>
                  <a:lstStyle/>
                  <a:p>
                    <a:pPr defTabSz="821530">
                      <a:defRPr sz="5000">
                        <a:solidFill>
                          <a:srgbClr val="000000"/>
                        </a:solidFill>
                        <a:latin typeface="Helvetica Light"/>
                        <a:ea typeface="Helvetica Light"/>
                        <a:cs typeface="Helvetica Light"/>
                        <a:sym typeface="Helvetica Light"/>
                      </a:defRPr>
                    </a:pPr>
                  </a:p>
                </p:txBody>
              </p:sp>
              <p:sp>
                <p:nvSpPr>
                  <p:cNvPr id="1619" name="Line"/>
                  <p:cNvSpPr/>
                  <p:nvPr/>
                </p:nvSpPr>
                <p:spPr>
                  <a:xfrm flipH="1" flipV="1">
                    <a:off x="1022444" y="148082"/>
                    <a:ext cx="508319" cy="189723"/>
                  </a:xfrm>
                  <a:prstGeom prst="line">
                    <a:avLst/>
                  </a:prstGeom>
                  <a:noFill/>
                  <a:ln w="88900" cap="flat">
                    <a:solidFill>
                      <a:srgbClr val="D6D6D6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8" tIns="45718" rIns="45718" bIns="45718" numCol="1" anchor="t">
                    <a:noAutofit/>
                  </a:bodyPr>
                  <a:lstStyle/>
                  <a:p>
                    <a:pPr defTabSz="821530">
                      <a:defRPr sz="5000">
                        <a:solidFill>
                          <a:srgbClr val="000000"/>
                        </a:solidFill>
                        <a:latin typeface="Helvetica Light"/>
                        <a:ea typeface="Helvetica Light"/>
                        <a:cs typeface="Helvetica Light"/>
                        <a:sym typeface="Helvetica Light"/>
                      </a:defRPr>
                    </a:pPr>
                  </a:p>
                </p:txBody>
              </p:sp>
              <p:sp>
                <p:nvSpPr>
                  <p:cNvPr id="1620" name="Line"/>
                  <p:cNvSpPr/>
                  <p:nvPr/>
                </p:nvSpPr>
                <p:spPr>
                  <a:xfrm flipH="1">
                    <a:off x="979053" y="1012203"/>
                    <a:ext cx="848969" cy="788425"/>
                  </a:xfrm>
                  <a:prstGeom prst="line">
                    <a:avLst/>
                  </a:prstGeom>
                  <a:noFill/>
                  <a:ln w="88900" cap="flat">
                    <a:solidFill>
                      <a:srgbClr val="D6D6D6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8" tIns="45718" rIns="45718" bIns="45718" numCol="1" anchor="t">
                    <a:noAutofit/>
                  </a:bodyPr>
                  <a:lstStyle/>
                  <a:p>
                    <a:pPr defTabSz="821530">
                      <a:defRPr sz="5000">
                        <a:solidFill>
                          <a:srgbClr val="000000"/>
                        </a:solidFill>
                        <a:latin typeface="Helvetica Light"/>
                        <a:ea typeface="Helvetica Light"/>
                        <a:cs typeface="Helvetica Light"/>
                        <a:sym typeface="Helvetica Light"/>
                      </a:defRPr>
                    </a:pPr>
                  </a:p>
                </p:txBody>
              </p:sp>
              <p:sp>
                <p:nvSpPr>
                  <p:cNvPr id="1621" name="Line"/>
                  <p:cNvSpPr/>
                  <p:nvPr/>
                </p:nvSpPr>
                <p:spPr>
                  <a:xfrm flipH="1">
                    <a:off x="968459" y="382351"/>
                    <a:ext cx="610412" cy="1399282"/>
                  </a:xfrm>
                  <a:prstGeom prst="line">
                    <a:avLst/>
                  </a:prstGeom>
                  <a:noFill/>
                  <a:ln w="88900" cap="flat">
                    <a:solidFill>
                      <a:srgbClr val="D6D6D6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8" tIns="45718" rIns="45718" bIns="45718" numCol="1" anchor="t">
                    <a:noAutofit/>
                  </a:bodyPr>
                  <a:lstStyle/>
                  <a:p>
                    <a:pPr defTabSz="821530">
                      <a:defRPr sz="5000">
                        <a:solidFill>
                          <a:srgbClr val="000000"/>
                        </a:solidFill>
                        <a:latin typeface="Helvetica Light"/>
                        <a:ea typeface="Helvetica Light"/>
                        <a:cs typeface="Helvetica Light"/>
                        <a:sym typeface="Helvetica Light"/>
                      </a:defRPr>
                    </a:pPr>
                  </a:p>
                </p:txBody>
              </p:sp>
              <p:sp>
                <p:nvSpPr>
                  <p:cNvPr id="1622" name="Line"/>
                  <p:cNvSpPr/>
                  <p:nvPr/>
                </p:nvSpPr>
                <p:spPr>
                  <a:xfrm flipV="1">
                    <a:off x="118523" y="71650"/>
                    <a:ext cx="887354" cy="916946"/>
                  </a:xfrm>
                  <a:prstGeom prst="line">
                    <a:avLst/>
                  </a:prstGeom>
                  <a:noFill/>
                  <a:ln w="88900" cap="flat">
                    <a:solidFill>
                      <a:srgbClr val="D6D6D6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8" tIns="45718" rIns="45718" bIns="45718" numCol="1" anchor="t">
                    <a:noAutofit/>
                  </a:bodyPr>
                  <a:lstStyle/>
                  <a:p>
                    <a:pPr defTabSz="821530">
                      <a:defRPr sz="5000">
                        <a:solidFill>
                          <a:srgbClr val="000000"/>
                        </a:solidFill>
                        <a:latin typeface="Helvetica Light"/>
                        <a:ea typeface="Helvetica Light"/>
                        <a:cs typeface="Helvetica Light"/>
                        <a:sym typeface="Helvetica Light"/>
                      </a:defRPr>
                    </a:pPr>
                  </a:p>
                </p:txBody>
              </p:sp>
              <p:sp>
                <p:nvSpPr>
                  <p:cNvPr id="1623" name="Line"/>
                  <p:cNvSpPr/>
                  <p:nvPr/>
                </p:nvSpPr>
                <p:spPr>
                  <a:xfrm flipV="1">
                    <a:off x="372829" y="181894"/>
                    <a:ext cx="578759" cy="1381952"/>
                  </a:xfrm>
                  <a:prstGeom prst="line">
                    <a:avLst/>
                  </a:prstGeom>
                  <a:noFill/>
                  <a:ln w="88900" cap="flat">
                    <a:solidFill>
                      <a:srgbClr val="D6D6D6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8" tIns="45718" rIns="45718" bIns="45718" numCol="1" anchor="t">
                    <a:noAutofit/>
                  </a:bodyPr>
                  <a:lstStyle/>
                  <a:p>
                    <a:pPr defTabSz="821530">
                      <a:defRPr sz="5000">
                        <a:solidFill>
                          <a:srgbClr val="000000"/>
                        </a:solidFill>
                        <a:latin typeface="Helvetica Light"/>
                        <a:ea typeface="Helvetica Light"/>
                        <a:cs typeface="Helvetica Light"/>
                        <a:sym typeface="Helvetica Light"/>
                      </a:defRPr>
                    </a:pPr>
                  </a:p>
                </p:txBody>
              </p:sp>
              <p:sp>
                <p:nvSpPr>
                  <p:cNvPr id="1624" name="Line"/>
                  <p:cNvSpPr/>
                  <p:nvPr/>
                </p:nvSpPr>
                <p:spPr>
                  <a:xfrm flipH="1">
                    <a:off x="118575" y="368421"/>
                    <a:ext cx="247684" cy="618083"/>
                  </a:xfrm>
                  <a:prstGeom prst="line">
                    <a:avLst/>
                  </a:prstGeom>
                  <a:noFill/>
                  <a:ln w="88900" cap="flat">
                    <a:solidFill>
                      <a:srgbClr val="D6D6D6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8" tIns="45718" rIns="45718" bIns="45718" numCol="1" anchor="t">
                    <a:noAutofit/>
                  </a:bodyPr>
                  <a:lstStyle/>
                  <a:p>
                    <a:pPr defTabSz="821530">
                      <a:defRPr sz="5000">
                        <a:solidFill>
                          <a:srgbClr val="000000"/>
                        </a:solidFill>
                        <a:latin typeface="Helvetica Light"/>
                        <a:ea typeface="Helvetica Light"/>
                        <a:cs typeface="Helvetica Light"/>
                        <a:sym typeface="Helvetica Light"/>
                      </a:defRPr>
                    </a:pPr>
                  </a:p>
                </p:txBody>
              </p:sp>
              <p:sp>
                <p:nvSpPr>
                  <p:cNvPr id="1625" name="Line"/>
                  <p:cNvSpPr/>
                  <p:nvPr/>
                </p:nvSpPr>
                <p:spPr>
                  <a:xfrm flipV="1">
                    <a:off x="352585" y="92606"/>
                    <a:ext cx="643425" cy="269087"/>
                  </a:xfrm>
                  <a:prstGeom prst="line">
                    <a:avLst/>
                  </a:prstGeom>
                  <a:noFill/>
                  <a:ln w="88900" cap="flat">
                    <a:solidFill>
                      <a:srgbClr val="D6D6D6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8" tIns="45718" rIns="45718" bIns="45718" numCol="1" anchor="t">
                    <a:noAutofit/>
                  </a:bodyPr>
                  <a:lstStyle/>
                  <a:p>
                    <a:pPr defTabSz="821530">
                      <a:defRPr sz="5000">
                        <a:solidFill>
                          <a:srgbClr val="000000"/>
                        </a:solidFill>
                        <a:latin typeface="Helvetica Light"/>
                        <a:ea typeface="Helvetica Light"/>
                        <a:cs typeface="Helvetica Light"/>
                        <a:sym typeface="Helvetica Light"/>
                      </a:defRPr>
                    </a:pPr>
                  </a:p>
                </p:txBody>
              </p:sp>
              <p:sp>
                <p:nvSpPr>
                  <p:cNvPr id="1626" name="Line"/>
                  <p:cNvSpPr/>
                  <p:nvPr/>
                </p:nvSpPr>
                <p:spPr>
                  <a:xfrm flipV="1">
                    <a:off x="361165" y="376520"/>
                    <a:ext cx="1" cy="1195471"/>
                  </a:xfrm>
                  <a:prstGeom prst="line">
                    <a:avLst/>
                  </a:prstGeom>
                  <a:noFill/>
                  <a:ln w="88900" cap="flat">
                    <a:solidFill>
                      <a:srgbClr val="D6D6D6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8" tIns="45718" rIns="45718" bIns="45718" numCol="1" anchor="t">
                    <a:noAutofit/>
                  </a:bodyPr>
                  <a:lstStyle/>
                  <a:p>
                    <a:pPr defTabSz="821530">
                      <a:defRPr sz="5000">
                        <a:solidFill>
                          <a:srgbClr val="000000"/>
                        </a:solidFill>
                        <a:latin typeface="Helvetica Light"/>
                        <a:ea typeface="Helvetica Light"/>
                        <a:cs typeface="Helvetica Light"/>
                        <a:sym typeface="Helvetica Light"/>
                      </a:defRPr>
                    </a:pPr>
                  </a:p>
                </p:txBody>
              </p:sp>
              <p:sp>
                <p:nvSpPr>
                  <p:cNvPr id="1627" name="Circle"/>
                  <p:cNvSpPr/>
                  <p:nvPr/>
                </p:nvSpPr>
                <p:spPr>
                  <a:xfrm>
                    <a:off x="844608" y="0"/>
                    <a:ext cx="251863" cy="251862"/>
                  </a:xfrm>
                  <a:prstGeom prst="ellipse">
                    <a:avLst/>
                  </a:prstGeom>
                  <a:solidFill>
                    <a:srgbClr val="50D8FF"/>
                  </a:solidFill>
                  <a:ln w="38100" cap="flat">
                    <a:solidFill>
                      <a:srgbClr val="6FAEC4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71436" tIns="71436" rIns="71436" bIns="71436" numCol="1" anchor="ctr">
                    <a:noAutofit/>
                  </a:bodyPr>
                  <a:lstStyle/>
                  <a:p>
                    <a:pPr defTabSz="821530">
                      <a:defRPr sz="3000">
                        <a:solidFill>
                          <a:srgbClr val="FFFFFF"/>
                        </a:solidFill>
                        <a:latin typeface="Helvetica Neue Medium"/>
                        <a:ea typeface="Helvetica Neue Medium"/>
                        <a:cs typeface="Helvetica Neue Medium"/>
                        <a:sym typeface="Helvetica Neue Medium"/>
                      </a:defRPr>
                    </a:pPr>
                  </a:p>
                </p:txBody>
              </p:sp>
              <p:sp>
                <p:nvSpPr>
                  <p:cNvPr id="1628" name="Circle"/>
                  <p:cNvSpPr/>
                  <p:nvPr/>
                </p:nvSpPr>
                <p:spPr>
                  <a:xfrm>
                    <a:off x="259894" y="277864"/>
                    <a:ext cx="202544" cy="202544"/>
                  </a:xfrm>
                  <a:prstGeom prst="ellipse">
                    <a:avLst/>
                  </a:prstGeom>
                  <a:solidFill>
                    <a:srgbClr val="FF9145"/>
                  </a:solidFill>
                  <a:ln w="38100" cap="flat">
                    <a:solidFill>
                      <a:srgbClr val="FFFFFF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71436" tIns="71436" rIns="71436" bIns="71436" numCol="1" anchor="ctr">
                    <a:noAutofit/>
                  </a:bodyPr>
                  <a:lstStyle/>
                  <a:p>
                    <a:pPr defTabSz="821530">
                      <a:defRPr sz="3000">
                        <a:solidFill>
                          <a:srgbClr val="FFFFFF"/>
                        </a:solidFill>
                        <a:latin typeface="Helvetica Neue Medium"/>
                        <a:ea typeface="Helvetica Neue Medium"/>
                        <a:cs typeface="Helvetica Neue Medium"/>
                        <a:sym typeface="Helvetica Neue Medium"/>
                      </a:defRPr>
                    </a:pPr>
                  </a:p>
                </p:txBody>
              </p:sp>
              <p:sp>
                <p:nvSpPr>
                  <p:cNvPr id="1629" name="Line"/>
                  <p:cNvSpPr/>
                  <p:nvPr/>
                </p:nvSpPr>
                <p:spPr>
                  <a:xfrm flipH="1" flipV="1">
                    <a:off x="99170" y="977662"/>
                    <a:ext cx="286493" cy="621139"/>
                  </a:xfrm>
                  <a:prstGeom prst="line">
                    <a:avLst/>
                  </a:prstGeom>
                  <a:noFill/>
                  <a:ln w="88900" cap="flat">
                    <a:solidFill>
                      <a:srgbClr val="D6D6D6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8" tIns="45718" rIns="45718" bIns="45718" numCol="1" anchor="t">
                    <a:noAutofit/>
                  </a:bodyPr>
                  <a:lstStyle/>
                  <a:p>
                    <a:pPr defTabSz="821530">
                      <a:defRPr sz="5000">
                        <a:solidFill>
                          <a:srgbClr val="000000"/>
                        </a:solidFill>
                        <a:latin typeface="Helvetica Light"/>
                        <a:ea typeface="Helvetica Light"/>
                        <a:cs typeface="Helvetica Light"/>
                        <a:sym typeface="Helvetica Light"/>
                      </a:defRPr>
                    </a:pPr>
                  </a:p>
                </p:txBody>
              </p:sp>
              <p:sp>
                <p:nvSpPr>
                  <p:cNvPr id="1630" name="Circle"/>
                  <p:cNvSpPr/>
                  <p:nvPr/>
                </p:nvSpPr>
                <p:spPr>
                  <a:xfrm>
                    <a:off x="0" y="872407"/>
                    <a:ext cx="232134" cy="232136"/>
                  </a:xfrm>
                  <a:prstGeom prst="ellipse">
                    <a:avLst/>
                  </a:prstGeom>
                  <a:solidFill>
                    <a:srgbClr val="BE460E"/>
                  </a:solidFill>
                  <a:ln w="38100" cap="flat">
                    <a:solidFill>
                      <a:srgbClr val="FFFFFF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71436" tIns="71436" rIns="71436" bIns="71436" numCol="1" anchor="ctr">
                    <a:noAutofit/>
                  </a:bodyPr>
                  <a:lstStyle/>
                  <a:p>
                    <a:pPr defTabSz="821530">
                      <a:defRPr sz="3000">
                        <a:solidFill>
                          <a:srgbClr val="FFFFFF"/>
                        </a:solidFill>
                        <a:latin typeface="Helvetica Neue Medium"/>
                        <a:ea typeface="Helvetica Neue Medium"/>
                        <a:cs typeface="Helvetica Neue Medium"/>
                        <a:sym typeface="Helvetica Neue Medium"/>
                      </a:defRPr>
                    </a:pPr>
                  </a:p>
                </p:txBody>
              </p:sp>
              <p:sp>
                <p:nvSpPr>
                  <p:cNvPr id="1631" name="Circle"/>
                  <p:cNvSpPr/>
                  <p:nvPr/>
                </p:nvSpPr>
                <p:spPr>
                  <a:xfrm>
                    <a:off x="256516" y="1477198"/>
                    <a:ext cx="202543" cy="202544"/>
                  </a:xfrm>
                  <a:prstGeom prst="ellipse">
                    <a:avLst/>
                  </a:prstGeom>
                  <a:solidFill>
                    <a:srgbClr val="375D7E"/>
                  </a:solidFill>
                  <a:ln w="38100" cap="flat">
                    <a:solidFill>
                      <a:srgbClr val="FFFFFF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71436" tIns="71436" rIns="71436" bIns="71436" numCol="1" anchor="ctr">
                    <a:noAutofit/>
                  </a:bodyPr>
                  <a:lstStyle/>
                  <a:p>
                    <a:pPr defTabSz="821530">
                      <a:defRPr sz="3000">
                        <a:solidFill>
                          <a:srgbClr val="FFFFFF"/>
                        </a:solidFill>
                        <a:latin typeface="Helvetica Neue Medium"/>
                        <a:ea typeface="Helvetica Neue Medium"/>
                        <a:cs typeface="Helvetica Neue Medium"/>
                        <a:sym typeface="Helvetica Neue Medium"/>
                      </a:defRPr>
                    </a:pPr>
                  </a:p>
                </p:txBody>
              </p:sp>
              <p:sp>
                <p:nvSpPr>
                  <p:cNvPr id="1632" name="Circle"/>
                  <p:cNvSpPr/>
                  <p:nvPr/>
                </p:nvSpPr>
                <p:spPr>
                  <a:xfrm rot="10800000">
                    <a:off x="1499744" y="295126"/>
                    <a:ext cx="168020" cy="168020"/>
                  </a:xfrm>
                  <a:prstGeom prst="ellipse">
                    <a:avLst/>
                  </a:prstGeom>
                  <a:solidFill>
                    <a:srgbClr val="00C34C"/>
                  </a:solidFill>
                  <a:ln w="38100" cap="flat">
                    <a:solidFill>
                      <a:srgbClr val="FFFFFF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71436" tIns="71436" rIns="71436" bIns="71436" numCol="1" anchor="ctr">
                    <a:noAutofit/>
                  </a:bodyPr>
                  <a:lstStyle/>
                  <a:p>
                    <a:pPr defTabSz="821530">
                      <a:defRPr sz="3000">
                        <a:solidFill>
                          <a:srgbClr val="FFFFFF"/>
                        </a:solidFill>
                        <a:latin typeface="Helvetica Neue Medium"/>
                        <a:ea typeface="Helvetica Neue Medium"/>
                        <a:cs typeface="Helvetica Neue Medium"/>
                        <a:sym typeface="Helvetica Neue Medium"/>
                      </a:defRPr>
                    </a:pPr>
                  </a:p>
                </p:txBody>
              </p:sp>
              <p:sp>
                <p:nvSpPr>
                  <p:cNvPr id="1633" name="Line"/>
                  <p:cNvSpPr/>
                  <p:nvPr/>
                </p:nvSpPr>
                <p:spPr>
                  <a:xfrm flipV="1">
                    <a:off x="1601675" y="977090"/>
                    <a:ext cx="264442" cy="613961"/>
                  </a:xfrm>
                  <a:prstGeom prst="line">
                    <a:avLst/>
                  </a:prstGeom>
                  <a:noFill/>
                  <a:ln w="88900" cap="flat">
                    <a:solidFill>
                      <a:srgbClr val="D6D6D6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45718" tIns="45718" rIns="45718" bIns="45718" numCol="1" anchor="t">
                    <a:noAutofit/>
                  </a:bodyPr>
                  <a:lstStyle/>
                  <a:p>
                    <a:pPr defTabSz="821530">
                      <a:defRPr sz="5000">
                        <a:solidFill>
                          <a:srgbClr val="000000"/>
                        </a:solidFill>
                        <a:latin typeface="Helvetica Light"/>
                        <a:ea typeface="Helvetica Light"/>
                        <a:cs typeface="Helvetica Light"/>
                        <a:sym typeface="Helvetica Light"/>
                      </a:defRPr>
                    </a:pPr>
                  </a:p>
                </p:txBody>
              </p:sp>
              <p:sp>
                <p:nvSpPr>
                  <p:cNvPr id="1634" name="Circle"/>
                  <p:cNvSpPr/>
                  <p:nvPr/>
                </p:nvSpPr>
                <p:spPr>
                  <a:xfrm rot="10800000">
                    <a:off x="1769515" y="914564"/>
                    <a:ext cx="168020" cy="168020"/>
                  </a:xfrm>
                  <a:prstGeom prst="ellipse">
                    <a:avLst/>
                  </a:prstGeom>
                  <a:solidFill>
                    <a:srgbClr val="375D7E"/>
                  </a:solidFill>
                  <a:ln w="38100" cap="flat">
                    <a:solidFill>
                      <a:srgbClr val="FFFFFF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71436" tIns="71436" rIns="71436" bIns="71436" numCol="1" anchor="ctr">
                    <a:noAutofit/>
                  </a:bodyPr>
                  <a:lstStyle/>
                  <a:p>
                    <a:pPr defTabSz="821530">
                      <a:defRPr sz="3000">
                        <a:solidFill>
                          <a:srgbClr val="FFFFFF"/>
                        </a:solidFill>
                        <a:latin typeface="Helvetica Neue Medium"/>
                        <a:ea typeface="Helvetica Neue Medium"/>
                        <a:cs typeface="Helvetica Neue Medium"/>
                        <a:sym typeface="Helvetica Neue Medium"/>
                      </a:defRPr>
                    </a:pPr>
                  </a:p>
                </p:txBody>
              </p:sp>
              <p:sp>
                <p:nvSpPr>
                  <p:cNvPr id="1635" name="Circle"/>
                  <p:cNvSpPr/>
                  <p:nvPr/>
                </p:nvSpPr>
                <p:spPr>
                  <a:xfrm rot="10800000">
                    <a:off x="1501748" y="1512364"/>
                    <a:ext cx="168020" cy="168020"/>
                  </a:xfrm>
                  <a:prstGeom prst="ellipse">
                    <a:avLst/>
                  </a:prstGeom>
                  <a:solidFill>
                    <a:srgbClr val="375D7E"/>
                  </a:solidFill>
                  <a:ln w="38100" cap="flat">
                    <a:solidFill>
                      <a:srgbClr val="FFFFFF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71436" tIns="71436" rIns="71436" bIns="71436" numCol="1" anchor="ctr">
                    <a:noAutofit/>
                  </a:bodyPr>
                  <a:lstStyle/>
                  <a:p>
                    <a:pPr defTabSz="821530">
                      <a:defRPr sz="3000">
                        <a:solidFill>
                          <a:srgbClr val="FFFFFF"/>
                        </a:solidFill>
                        <a:latin typeface="Helvetica Neue Medium"/>
                        <a:ea typeface="Helvetica Neue Medium"/>
                        <a:cs typeface="Helvetica Neue Medium"/>
                        <a:sym typeface="Helvetica Neue Medium"/>
                      </a:defRPr>
                    </a:pPr>
                  </a:p>
                </p:txBody>
              </p:sp>
              <p:sp>
                <p:nvSpPr>
                  <p:cNvPr id="1636" name="Circle"/>
                  <p:cNvSpPr/>
                  <p:nvPr/>
                </p:nvSpPr>
                <p:spPr>
                  <a:xfrm rot="10800000">
                    <a:off x="837522" y="1739078"/>
                    <a:ext cx="202544" cy="202543"/>
                  </a:xfrm>
                  <a:prstGeom prst="ellipse">
                    <a:avLst/>
                  </a:prstGeom>
                  <a:solidFill>
                    <a:srgbClr val="375D7E"/>
                  </a:solidFill>
                  <a:ln w="38100" cap="flat">
                    <a:solidFill>
                      <a:srgbClr val="FFFFFF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71436" tIns="71436" rIns="71436" bIns="71436" numCol="1" anchor="ctr">
                    <a:noAutofit/>
                  </a:bodyPr>
                  <a:lstStyle/>
                  <a:p>
                    <a:pPr defTabSz="821530">
                      <a:defRPr sz="3000">
                        <a:solidFill>
                          <a:srgbClr val="FFFFFF"/>
                        </a:solidFill>
                        <a:latin typeface="Helvetica Neue Medium"/>
                        <a:ea typeface="Helvetica Neue Medium"/>
                        <a:cs typeface="Helvetica Neue Medium"/>
                        <a:sym typeface="Helvetica Neue Medium"/>
                      </a:defRPr>
                    </a:pPr>
                  </a:p>
                </p:txBody>
              </p:sp>
            </p:grpSp>
          </p:grpSp>
        </p:grpSp>
        <p:sp>
          <p:nvSpPr>
            <p:cNvPr id="1640" name="Problémamegoldás"/>
            <p:cNvSpPr txBox="1"/>
            <p:nvPr/>
          </p:nvSpPr>
          <p:spPr>
            <a:xfrm>
              <a:off x="999997" y="0"/>
              <a:ext cx="5650891" cy="87121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 defTabSz="821531">
                <a:defRPr sz="4400">
                  <a:solidFill>
                    <a:srgbClr val="36465D"/>
                  </a:solidFill>
                  <a:latin typeface="Poppins Regular"/>
                  <a:ea typeface="Poppins Regular"/>
                  <a:cs typeface="Poppins Regular"/>
                  <a:sym typeface="Poppins Regular"/>
                </a:defRPr>
              </a:lvl1pPr>
            </a:lstStyle>
            <a:p>
              <a:pPr/>
              <a:r>
                <a:t>Problémamegoldás</a:t>
              </a:r>
            </a:p>
          </p:txBody>
        </p:sp>
        <p:sp>
          <p:nvSpPr>
            <p:cNvPr id="1641" name="csapatok csapata"/>
            <p:cNvSpPr txBox="1"/>
            <p:nvPr/>
          </p:nvSpPr>
          <p:spPr>
            <a:xfrm>
              <a:off x="1711578" y="729565"/>
              <a:ext cx="4227729" cy="75437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 defTabSz="821531">
                <a:defRPr sz="3600">
                  <a:solidFill>
                    <a:srgbClr val="36465D"/>
                  </a:solidFill>
                  <a:latin typeface="Poppins ExtraLight"/>
                  <a:ea typeface="Poppins ExtraLight"/>
                  <a:cs typeface="Poppins ExtraLight"/>
                  <a:sym typeface="Poppins ExtraLight"/>
                </a:defRPr>
              </a:lvl1pPr>
            </a:lstStyle>
            <a:p>
              <a:pPr/>
              <a:r>
                <a:t>csapatok csapata</a:t>
              </a:r>
            </a:p>
          </p:txBody>
        </p:sp>
      </p:grpSp>
      <p:grpSp>
        <p:nvGrpSpPr>
          <p:cNvPr id="1649" name="Group"/>
          <p:cNvGrpSpPr/>
          <p:nvPr/>
        </p:nvGrpSpPr>
        <p:grpSpPr>
          <a:xfrm>
            <a:off x="9652645" y="6994146"/>
            <a:ext cx="7505309" cy="3318971"/>
            <a:chOff x="0" y="0"/>
            <a:chExt cx="7505307" cy="3318969"/>
          </a:xfrm>
        </p:grpSpPr>
        <p:sp>
          <p:nvSpPr>
            <p:cNvPr id="1643" name="csökkenő megbízhatóság…"/>
            <p:cNvSpPr txBox="1"/>
            <p:nvPr/>
          </p:nvSpPr>
          <p:spPr>
            <a:xfrm>
              <a:off x="0" y="1631508"/>
              <a:ext cx="4017766" cy="1687462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71437" tIns="71437" rIns="71437" bIns="71437" numCol="1" anchor="ctr">
              <a:noAutofit/>
            </a:bodyPr>
            <a:lstStyle/>
            <a:p>
              <a:pPr defTabSz="821531">
                <a:defRPr sz="2000">
                  <a:solidFill>
                    <a:srgbClr val="000000"/>
                  </a:solidFill>
                  <a:latin typeface="Poppins Regular"/>
                  <a:ea typeface="Poppins Regular"/>
                  <a:cs typeface="Poppins Regular"/>
                  <a:sym typeface="Poppins Regular"/>
                </a:defRPr>
              </a:pPr>
              <a:r>
                <a:t>csökkenő megbízhatóság </a:t>
              </a:r>
            </a:p>
            <a:p>
              <a:pPr defTabSz="821531">
                <a:defRPr sz="2000">
                  <a:solidFill>
                    <a:srgbClr val="000000"/>
                  </a:solidFill>
                  <a:latin typeface="Poppins Regular"/>
                  <a:ea typeface="Poppins Regular"/>
                  <a:cs typeface="Poppins Regular"/>
                  <a:sym typeface="Poppins Regular"/>
                </a:defRPr>
              </a:pPr>
              <a:r>
                <a:t>és </a:t>
              </a:r>
            </a:p>
            <a:p>
              <a:pPr defTabSz="821531">
                <a:defRPr sz="2000">
                  <a:solidFill>
                    <a:srgbClr val="000000"/>
                  </a:solidFill>
                  <a:latin typeface="Poppins Regular"/>
                  <a:ea typeface="Poppins Regular"/>
                  <a:cs typeface="Poppins Regular"/>
                  <a:sym typeface="Poppins Regular"/>
                </a:defRPr>
              </a:pPr>
              <a:r>
                <a:t>csökkenő minőség</a:t>
              </a:r>
            </a:p>
          </p:txBody>
        </p:sp>
        <p:sp>
          <p:nvSpPr>
            <p:cNvPr id="1644" name="csökkenő hatékonyság…"/>
            <p:cNvSpPr txBox="1"/>
            <p:nvPr/>
          </p:nvSpPr>
          <p:spPr>
            <a:xfrm>
              <a:off x="3879548" y="1631508"/>
              <a:ext cx="3625760" cy="1687462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71437" tIns="71437" rIns="71437" bIns="71437" numCol="1" anchor="ctr">
              <a:noAutofit/>
            </a:bodyPr>
            <a:lstStyle/>
            <a:p>
              <a:pPr defTabSz="821531">
                <a:defRPr sz="2000">
                  <a:solidFill>
                    <a:srgbClr val="000000"/>
                  </a:solidFill>
                  <a:latin typeface="Poppins Regular"/>
                  <a:ea typeface="Poppins Regular"/>
                  <a:cs typeface="Poppins Regular"/>
                  <a:sym typeface="Poppins Regular"/>
                </a:defRPr>
              </a:pPr>
              <a:r>
                <a:t>csökkenő hatékonyság</a:t>
              </a:r>
            </a:p>
            <a:p>
              <a:pPr defTabSz="821531">
                <a:defRPr sz="2000">
                  <a:solidFill>
                    <a:srgbClr val="000000"/>
                  </a:solidFill>
                  <a:latin typeface="Poppins Regular"/>
                  <a:ea typeface="Poppins Regular"/>
                  <a:cs typeface="Poppins Regular"/>
                  <a:sym typeface="Poppins Regular"/>
                </a:defRPr>
              </a:pPr>
              <a:r>
                <a:t>és</a:t>
              </a:r>
            </a:p>
            <a:p>
              <a:pPr defTabSz="821531">
                <a:defRPr sz="2000">
                  <a:solidFill>
                    <a:srgbClr val="000000"/>
                  </a:solidFill>
                  <a:latin typeface="Poppins Regular"/>
                  <a:ea typeface="Poppins Regular"/>
                  <a:cs typeface="Poppins Regular"/>
                  <a:sym typeface="Poppins Regular"/>
                </a:defRPr>
              </a:pPr>
              <a:r>
                <a:t>csökkenő fogékonyság</a:t>
              </a:r>
            </a:p>
          </p:txBody>
        </p:sp>
        <p:sp>
          <p:nvSpPr>
            <p:cNvPr id="1645" name="Double Arrow"/>
            <p:cNvSpPr/>
            <p:nvPr/>
          </p:nvSpPr>
          <p:spPr>
            <a:xfrm>
              <a:off x="119376" y="0"/>
              <a:ext cx="7098280" cy="1482182"/>
            </a:xfrm>
            <a:prstGeom prst="leftRightArrow">
              <a:avLst>
                <a:gd name="adj1" fmla="val 81605"/>
                <a:gd name="adj2" fmla="val 49836"/>
              </a:avLst>
            </a:prstGeom>
            <a:solidFill>
              <a:srgbClr val="FFFFFF"/>
            </a:solidFill>
            <a:ln w="25400" cap="flat">
              <a:solidFill>
                <a:srgbClr val="FF1712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 defTabSz="821531"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</a:p>
          </p:txBody>
        </p:sp>
        <p:sp>
          <p:nvSpPr>
            <p:cNvPr id="1646" name="7+/-2"/>
            <p:cNvSpPr txBox="1"/>
            <p:nvPr/>
          </p:nvSpPr>
          <p:spPr>
            <a:xfrm>
              <a:off x="2797853" y="176009"/>
              <a:ext cx="2116294" cy="113016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71437" tIns="71437" rIns="71437" bIns="71437" numCol="1" anchor="ctr">
              <a:noAutofit/>
            </a:bodyPr>
            <a:lstStyle>
              <a:lvl1pPr algn="l" defTabSz="821531">
                <a:defRPr spc="0" sz="5600">
                  <a:solidFill>
                    <a:srgbClr val="FF1712"/>
                  </a:solidFill>
                  <a:latin typeface="Quicksand Regular"/>
                  <a:ea typeface="Quicksand Regular"/>
                  <a:cs typeface="Quicksand Regular"/>
                  <a:sym typeface="Quicksand Regular"/>
                </a:defRPr>
              </a:lvl1pPr>
            </a:lstStyle>
            <a:p>
              <a:pPr/>
              <a:r>
                <a:t>7+/-2</a:t>
              </a:r>
            </a:p>
          </p:txBody>
        </p:sp>
        <p:sp>
          <p:nvSpPr>
            <p:cNvPr id="1647" name="‹5"/>
            <p:cNvSpPr txBox="1"/>
            <p:nvPr/>
          </p:nvSpPr>
          <p:spPr>
            <a:xfrm>
              <a:off x="1487318" y="176009"/>
              <a:ext cx="941868" cy="113016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71437" tIns="71437" rIns="71437" bIns="71437" numCol="1" anchor="ctr">
              <a:noAutofit/>
            </a:bodyPr>
            <a:lstStyle>
              <a:lvl1pPr algn="l" defTabSz="821531">
                <a:defRPr spc="0" sz="5600">
                  <a:solidFill>
                    <a:srgbClr val="FF1712"/>
                  </a:solidFill>
                  <a:latin typeface="Quicksand Regular"/>
                  <a:ea typeface="Quicksand Regular"/>
                  <a:cs typeface="Quicksand Regular"/>
                  <a:sym typeface="Quicksand Regular"/>
                </a:defRPr>
              </a:lvl1pPr>
            </a:lstStyle>
            <a:p>
              <a:pPr/>
              <a:r>
                <a:t>‹5</a:t>
              </a:r>
            </a:p>
          </p:txBody>
        </p:sp>
        <p:sp>
          <p:nvSpPr>
            <p:cNvPr id="1648" name="9‹"/>
            <p:cNvSpPr txBox="1"/>
            <p:nvPr/>
          </p:nvSpPr>
          <p:spPr>
            <a:xfrm>
              <a:off x="5282815" y="176009"/>
              <a:ext cx="972579" cy="113016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71437" tIns="71437" rIns="71437" bIns="71437" numCol="1" anchor="ctr">
              <a:noAutofit/>
            </a:bodyPr>
            <a:lstStyle>
              <a:lvl1pPr algn="l" defTabSz="821531">
                <a:defRPr spc="0" sz="5600">
                  <a:solidFill>
                    <a:srgbClr val="FF1712"/>
                  </a:solidFill>
                  <a:latin typeface="Quicksand Regular"/>
                  <a:ea typeface="Quicksand Regular"/>
                  <a:cs typeface="Quicksand Regular"/>
                  <a:sym typeface="Quicksand Regular"/>
                </a:defRPr>
              </a:lvl1pPr>
            </a:lstStyle>
            <a:p>
              <a:pPr/>
              <a:r>
                <a:t>9‹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fade/>
      </p:transition>
    </mc:Choice>
    <mc:Fallback>
      <p:transition spd="med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1000"/>
                                        <p:tgtEl>
                                          <p:spTgt spid="1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2" dur="1000"/>
                                        <p:tgtEl>
                                          <p:spTgt spid="1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ID="10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7" dur="1000"/>
                                        <p:tgtEl>
                                          <p:spTgt spid="1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475" grpId="1"/>
      <p:bldP build="whole" bldLvl="1" animBg="1" rev="0" advAuto="0" spid="1476" grpId="3"/>
      <p:bldP build="whole" bldLvl="1" animBg="1" rev="0" advAuto="0" spid="1649" grpId="2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8" name="_mnDWoy05XfB4qs0.jpg" descr="_mnDWoy05XfB4qs0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49749" y="-698085"/>
            <a:ext cx="25793506" cy="1712688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fade/>
      </p:transition>
    </mc:Choice>
    <mc:Fallback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1" name="Screenshot 2024-04-07 at 12.07.02.png" descr="Screenshot 2024-04-07 at 12.07.0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1652" name="Projekt csapatok"/>
          <p:cNvSpPr txBox="1"/>
          <p:nvPr/>
        </p:nvSpPr>
        <p:spPr>
          <a:xfrm>
            <a:off x="10563034" y="25444"/>
            <a:ext cx="3257932" cy="647699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000">
                <a:solidFill>
                  <a:srgbClr val="424242"/>
                </a:solidFill>
                <a:latin typeface="Poppins Regular"/>
                <a:ea typeface="Poppins Regular"/>
                <a:cs typeface="Poppins Regular"/>
                <a:sym typeface="Poppins Regular"/>
              </a:defRPr>
            </a:lvl1pPr>
          </a:lstStyle>
          <a:p>
            <a:pPr/>
            <a:r>
              <a:t>Projekt csapatok</a:t>
            </a:r>
          </a:p>
        </p:txBody>
      </p:sp>
      <p:sp>
        <p:nvSpPr>
          <p:cNvPr id="1653" name="Rectangle"/>
          <p:cNvSpPr/>
          <p:nvPr/>
        </p:nvSpPr>
        <p:spPr>
          <a:xfrm>
            <a:off x="1321631" y="939072"/>
            <a:ext cx="18688536" cy="11062753"/>
          </a:xfrm>
          <a:prstGeom prst="rect">
            <a:avLst/>
          </a:prstGeom>
          <a:solidFill>
            <a:srgbClr val="FBFBFC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pic>
        <p:nvPicPr>
          <p:cNvPr id="1654" name="Screenshot 2023-06-05 at 22.04.28.png" descr="Screenshot 2023-06-05 at 22.04.28.png"/>
          <p:cNvPicPr>
            <a:picLocks noChangeAspect="1"/>
          </p:cNvPicPr>
          <p:nvPr/>
        </p:nvPicPr>
        <p:blipFill>
          <a:blip r:embed="rId3">
            <a:extLst/>
          </a:blip>
          <a:srcRect l="12987" t="12559" r="10922" b="13847"/>
          <a:stretch>
            <a:fillRect/>
          </a:stretch>
        </p:blipFill>
        <p:spPr>
          <a:xfrm>
            <a:off x="8827218" y="5497214"/>
            <a:ext cx="5276790" cy="3553346"/>
          </a:xfrm>
          <a:prstGeom prst="rect">
            <a:avLst/>
          </a:prstGeom>
          <a:ln w="12700">
            <a:miter lim="400000"/>
          </a:ln>
        </p:spPr>
      </p:pic>
      <p:pic>
        <p:nvPicPr>
          <p:cNvPr id="1655" name="Screenshot 2023-06-05 at 22.08.03.png" descr="Screenshot 2023-06-05 at 22.08.03.png"/>
          <p:cNvPicPr>
            <a:picLocks noChangeAspect="1"/>
          </p:cNvPicPr>
          <p:nvPr/>
        </p:nvPicPr>
        <p:blipFill>
          <a:blip r:embed="rId4">
            <a:extLst/>
          </a:blip>
          <a:srcRect l="18956" t="11046" r="12406" b="11046"/>
          <a:stretch>
            <a:fillRect/>
          </a:stretch>
        </p:blipFill>
        <p:spPr>
          <a:xfrm>
            <a:off x="2857530" y="7791958"/>
            <a:ext cx="4610450" cy="3950583"/>
          </a:xfrm>
          <a:prstGeom prst="rect">
            <a:avLst/>
          </a:prstGeom>
          <a:ln w="12700">
            <a:miter lim="400000"/>
          </a:ln>
        </p:spPr>
      </p:pic>
      <p:pic>
        <p:nvPicPr>
          <p:cNvPr id="1656" name="Screenshot 2023-06-05 at 22.14.12.png" descr="Screenshot 2023-06-05 at 22.14.12.png"/>
          <p:cNvPicPr>
            <a:picLocks noChangeAspect="1"/>
          </p:cNvPicPr>
          <p:nvPr/>
        </p:nvPicPr>
        <p:blipFill>
          <a:blip r:embed="rId5">
            <a:extLst/>
          </a:blip>
          <a:srcRect l="6582" t="3335" r="6582" b="12380"/>
          <a:stretch>
            <a:fillRect/>
          </a:stretch>
        </p:blipFill>
        <p:spPr>
          <a:xfrm>
            <a:off x="2634959" y="2080566"/>
            <a:ext cx="4732001" cy="4105139"/>
          </a:xfrm>
          <a:prstGeom prst="rect">
            <a:avLst/>
          </a:prstGeom>
          <a:ln w="12700">
            <a:miter lim="400000"/>
          </a:ln>
        </p:spPr>
      </p:pic>
      <p:pic>
        <p:nvPicPr>
          <p:cNvPr id="1657" name="Screenshot 2023-06-05 at 22.13.25.png" descr="Screenshot 2023-06-05 at 22.13.25.png"/>
          <p:cNvPicPr>
            <a:picLocks noChangeAspect="1"/>
          </p:cNvPicPr>
          <p:nvPr/>
        </p:nvPicPr>
        <p:blipFill>
          <a:blip r:embed="rId6">
            <a:extLst/>
          </a:blip>
          <a:srcRect l="17692" t="8557" r="12995" b="3277"/>
          <a:stretch>
            <a:fillRect/>
          </a:stretch>
        </p:blipFill>
        <p:spPr>
          <a:xfrm rot="16200000">
            <a:off x="14972554" y="7667018"/>
            <a:ext cx="3727362" cy="5507195"/>
          </a:xfrm>
          <a:prstGeom prst="rect">
            <a:avLst/>
          </a:prstGeom>
          <a:ln w="12700">
            <a:miter lim="400000"/>
          </a:ln>
        </p:spPr>
      </p:pic>
      <p:pic>
        <p:nvPicPr>
          <p:cNvPr id="1658" name="Screenshot 2023-06-05 at 22.09.34.png" descr="Screenshot 2023-06-05 at 22.09.34.png"/>
          <p:cNvPicPr>
            <a:picLocks noChangeAspect="1"/>
          </p:cNvPicPr>
          <p:nvPr/>
        </p:nvPicPr>
        <p:blipFill>
          <a:blip r:embed="rId7">
            <a:extLst/>
          </a:blip>
          <a:srcRect l="18138" t="2406" r="18415" b="8264"/>
          <a:stretch>
            <a:fillRect/>
          </a:stretch>
        </p:blipFill>
        <p:spPr>
          <a:xfrm rot="16200000">
            <a:off x="15182605" y="810597"/>
            <a:ext cx="4105454" cy="617931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fade/>
      </p:transition>
    </mc:Choice>
    <mc:Fallback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0" name="0_KAOkeVYKMyBc019r.jpg" descr="0_KAOkeVYKMyBc019r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214237" y="-368928"/>
            <a:ext cx="25810455" cy="1445385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0" name="Airbus-A380.jpeg" descr="Airbus-A380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16505" y="-78296"/>
            <a:ext cx="24693210" cy="1387259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2" name="Screen Shot 2018-07-19 at 07.11.50.png" descr="Screen Shot 2018-07-19 at 07.11.50.png"/>
          <p:cNvPicPr>
            <a:picLocks noChangeAspect="1"/>
          </p:cNvPicPr>
          <p:nvPr/>
        </p:nvPicPr>
        <p:blipFill>
          <a:blip r:embed="rId2">
            <a:extLst/>
          </a:blip>
          <a:srcRect l="69645" t="3781" r="2789" b="49106"/>
          <a:stretch>
            <a:fillRect/>
          </a:stretch>
        </p:blipFill>
        <p:spPr>
          <a:xfrm>
            <a:off x="17905726" y="4726248"/>
            <a:ext cx="4807001" cy="426350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18" h="21572" fill="norm" stroke="1" extrusionOk="0">
                <a:moveTo>
                  <a:pt x="9428" y="4"/>
                </a:moveTo>
                <a:cubicBezTo>
                  <a:pt x="9338" y="14"/>
                  <a:pt x="9250" y="50"/>
                  <a:pt x="9174" y="116"/>
                </a:cubicBezTo>
                <a:cubicBezTo>
                  <a:pt x="8805" y="438"/>
                  <a:pt x="8631" y="1193"/>
                  <a:pt x="8803" y="1729"/>
                </a:cubicBezTo>
                <a:cubicBezTo>
                  <a:pt x="8901" y="2033"/>
                  <a:pt x="8894" y="2063"/>
                  <a:pt x="8640" y="2389"/>
                </a:cubicBezTo>
                <a:cubicBezTo>
                  <a:pt x="8378" y="2725"/>
                  <a:pt x="8373" y="2746"/>
                  <a:pt x="8373" y="3594"/>
                </a:cubicBezTo>
                <a:cubicBezTo>
                  <a:pt x="8373" y="4286"/>
                  <a:pt x="8397" y="4460"/>
                  <a:pt x="8490" y="4460"/>
                </a:cubicBezTo>
                <a:cubicBezTo>
                  <a:pt x="8678" y="4460"/>
                  <a:pt x="8697" y="4584"/>
                  <a:pt x="8604" y="5180"/>
                </a:cubicBezTo>
                <a:cubicBezTo>
                  <a:pt x="8527" y="5676"/>
                  <a:pt x="8533" y="5757"/>
                  <a:pt x="8652" y="5855"/>
                </a:cubicBezTo>
                <a:cubicBezTo>
                  <a:pt x="8752" y="5937"/>
                  <a:pt x="8781" y="6074"/>
                  <a:pt x="8762" y="6363"/>
                </a:cubicBezTo>
                <a:lnTo>
                  <a:pt x="8736" y="6757"/>
                </a:lnTo>
                <a:lnTo>
                  <a:pt x="6197" y="8215"/>
                </a:lnTo>
                <a:cubicBezTo>
                  <a:pt x="4397" y="9247"/>
                  <a:pt x="3648" y="9722"/>
                  <a:pt x="3630" y="9841"/>
                </a:cubicBezTo>
                <a:cubicBezTo>
                  <a:pt x="3616" y="9933"/>
                  <a:pt x="3956" y="10942"/>
                  <a:pt x="4385" y="12082"/>
                </a:cubicBezTo>
                <a:cubicBezTo>
                  <a:pt x="5683" y="15533"/>
                  <a:pt x="5594" y="15329"/>
                  <a:pt x="5849" y="15395"/>
                </a:cubicBezTo>
                <a:cubicBezTo>
                  <a:pt x="6078" y="15455"/>
                  <a:pt x="7343" y="15836"/>
                  <a:pt x="8091" y="16072"/>
                </a:cubicBezTo>
                <a:cubicBezTo>
                  <a:pt x="8313" y="16142"/>
                  <a:pt x="8930" y="16325"/>
                  <a:pt x="9462" y="16480"/>
                </a:cubicBezTo>
                <a:cubicBezTo>
                  <a:pt x="9994" y="16634"/>
                  <a:pt x="10474" y="16778"/>
                  <a:pt x="10528" y="16797"/>
                </a:cubicBezTo>
                <a:cubicBezTo>
                  <a:pt x="10602" y="16823"/>
                  <a:pt x="10598" y="16894"/>
                  <a:pt x="10509" y="17086"/>
                </a:cubicBezTo>
                <a:cubicBezTo>
                  <a:pt x="10343" y="17445"/>
                  <a:pt x="10340" y="19024"/>
                  <a:pt x="10505" y="19024"/>
                </a:cubicBezTo>
                <a:cubicBezTo>
                  <a:pt x="10692" y="19024"/>
                  <a:pt x="10714" y="19153"/>
                  <a:pt x="10624" y="19705"/>
                </a:cubicBezTo>
                <a:cubicBezTo>
                  <a:pt x="10552" y="20142"/>
                  <a:pt x="10560" y="20250"/>
                  <a:pt x="10667" y="20383"/>
                </a:cubicBezTo>
                <a:cubicBezTo>
                  <a:pt x="10736" y="20470"/>
                  <a:pt x="10796" y="20680"/>
                  <a:pt x="10798" y="20851"/>
                </a:cubicBezTo>
                <a:lnTo>
                  <a:pt x="10802" y="21162"/>
                </a:lnTo>
                <a:lnTo>
                  <a:pt x="10898" y="20845"/>
                </a:lnTo>
                <a:cubicBezTo>
                  <a:pt x="10994" y="20526"/>
                  <a:pt x="11359" y="20231"/>
                  <a:pt x="11520" y="20343"/>
                </a:cubicBezTo>
                <a:cubicBezTo>
                  <a:pt x="11564" y="20374"/>
                  <a:pt x="11599" y="20540"/>
                  <a:pt x="11599" y="20713"/>
                </a:cubicBezTo>
                <a:cubicBezTo>
                  <a:pt x="11599" y="20885"/>
                  <a:pt x="11635" y="21026"/>
                  <a:pt x="11679" y="21026"/>
                </a:cubicBezTo>
                <a:cubicBezTo>
                  <a:pt x="11724" y="21026"/>
                  <a:pt x="11761" y="20906"/>
                  <a:pt x="11761" y="20759"/>
                </a:cubicBezTo>
                <a:cubicBezTo>
                  <a:pt x="11761" y="20593"/>
                  <a:pt x="11822" y="20441"/>
                  <a:pt x="11923" y="20361"/>
                </a:cubicBezTo>
                <a:cubicBezTo>
                  <a:pt x="12079" y="20238"/>
                  <a:pt x="12082" y="20209"/>
                  <a:pt x="11971" y="19668"/>
                </a:cubicBezTo>
                <a:lnTo>
                  <a:pt x="11853" y="19104"/>
                </a:lnTo>
                <a:lnTo>
                  <a:pt x="12049" y="19022"/>
                </a:lnTo>
                <a:cubicBezTo>
                  <a:pt x="12238" y="18941"/>
                  <a:pt x="12244" y="18905"/>
                  <a:pt x="12244" y="18040"/>
                </a:cubicBezTo>
                <a:cubicBezTo>
                  <a:pt x="12244" y="17076"/>
                  <a:pt x="12195" y="16954"/>
                  <a:pt x="11692" y="16660"/>
                </a:cubicBezTo>
                <a:lnTo>
                  <a:pt x="11504" y="16550"/>
                </a:lnTo>
                <a:lnTo>
                  <a:pt x="11692" y="16323"/>
                </a:lnTo>
                <a:lnTo>
                  <a:pt x="11880" y="16098"/>
                </a:lnTo>
                <a:lnTo>
                  <a:pt x="11992" y="16287"/>
                </a:lnTo>
                <a:cubicBezTo>
                  <a:pt x="12109" y="16486"/>
                  <a:pt x="12517" y="16550"/>
                  <a:pt x="12609" y="16383"/>
                </a:cubicBezTo>
                <a:cubicBezTo>
                  <a:pt x="12704" y="16208"/>
                  <a:pt x="12809" y="16395"/>
                  <a:pt x="12809" y="16743"/>
                </a:cubicBezTo>
                <a:cubicBezTo>
                  <a:pt x="12809" y="17431"/>
                  <a:pt x="12944" y="17353"/>
                  <a:pt x="15545" y="15170"/>
                </a:cubicBezTo>
                <a:cubicBezTo>
                  <a:pt x="16868" y="14060"/>
                  <a:pt x="17969" y="13083"/>
                  <a:pt x="17992" y="13000"/>
                </a:cubicBezTo>
                <a:cubicBezTo>
                  <a:pt x="18016" y="12907"/>
                  <a:pt x="17522" y="11924"/>
                  <a:pt x="16714" y="10462"/>
                </a:cubicBezTo>
                <a:cubicBezTo>
                  <a:pt x="15989" y="9148"/>
                  <a:pt x="15385" y="8035"/>
                  <a:pt x="15371" y="7990"/>
                </a:cubicBezTo>
                <a:cubicBezTo>
                  <a:pt x="15358" y="7944"/>
                  <a:pt x="14188" y="7720"/>
                  <a:pt x="12772" y="7492"/>
                </a:cubicBezTo>
                <a:cubicBezTo>
                  <a:pt x="10750" y="7166"/>
                  <a:pt x="10165" y="7100"/>
                  <a:pt x="10049" y="7182"/>
                </a:cubicBezTo>
                <a:cubicBezTo>
                  <a:pt x="9851" y="7322"/>
                  <a:pt x="9758" y="7244"/>
                  <a:pt x="9803" y="6976"/>
                </a:cubicBezTo>
                <a:cubicBezTo>
                  <a:pt x="9824" y="6855"/>
                  <a:pt x="9803" y="6730"/>
                  <a:pt x="9757" y="6698"/>
                </a:cubicBezTo>
                <a:cubicBezTo>
                  <a:pt x="9630" y="6610"/>
                  <a:pt x="9742" y="5980"/>
                  <a:pt x="9915" y="5809"/>
                </a:cubicBezTo>
                <a:cubicBezTo>
                  <a:pt x="10059" y="5666"/>
                  <a:pt x="10061" y="5624"/>
                  <a:pt x="9953" y="5098"/>
                </a:cubicBezTo>
                <a:lnTo>
                  <a:pt x="9837" y="4540"/>
                </a:lnTo>
                <a:lnTo>
                  <a:pt x="10033" y="4456"/>
                </a:lnTo>
                <a:cubicBezTo>
                  <a:pt x="10221" y="4374"/>
                  <a:pt x="10228" y="4341"/>
                  <a:pt x="10228" y="3458"/>
                </a:cubicBezTo>
                <a:lnTo>
                  <a:pt x="10228" y="2544"/>
                </a:lnTo>
                <a:lnTo>
                  <a:pt x="9866" y="2255"/>
                </a:lnTo>
                <a:lnTo>
                  <a:pt x="9503" y="1968"/>
                </a:lnTo>
                <a:lnTo>
                  <a:pt x="9684" y="1749"/>
                </a:lnTo>
                <a:lnTo>
                  <a:pt x="9864" y="1532"/>
                </a:lnTo>
                <a:lnTo>
                  <a:pt x="9976" y="1721"/>
                </a:lnTo>
                <a:cubicBezTo>
                  <a:pt x="10099" y="1931"/>
                  <a:pt x="10460" y="1976"/>
                  <a:pt x="10615" y="1801"/>
                </a:cubicBezTo>
                <a:cubicBezTo>
                  <a:pt x="10758" y="1639"/>
                  <a:pt x="10733" y="1576"/>
                  <a:pt x="10530" y="1584"/>
                </a:cubicBezTo>
                <a:cubicBezTo>
                  <a:pt x="10381" y="1590"/>
                  <a:pt x="10349" y="1544"/>
                  <a:pt x="10349" y="1319"/>
                </a:cubicBezTo>
                <a:cubicBezTo>
                  <a:pt x="10349" y="1157"/>
                  <a:pt x="10275" y="962"/>
                  <a:pt x="10168" y="841"/>
                </a:cubicBezTo>
                <a:cubicBezTo>
                  <a:pt x="10068" y="728"/>
                  <a:pt x="9986" y="556"/>
                  <a:pt x="9986" y="460"/>
                </a:cubicBezTo>
                <a:cubicBezTo>
                  <a:pt x="9986" y="166"/>
                  <a:pt x="9699" y="-28"/>
                  <a:pt x="9428" y="4"/>
                </a:cubicBezTo>
                <a:close/>
                <a:moveTo>
                  <a:pt x="17729" y="1733"/>
                </a:moveTo>
                <a:cubicBezTo>
                  <a:pt x="17678" y="1733"/>
                  <a:pt x="17613" y="1740"/>
                  <a:pt x="17530" y="1751"/>
                </a:cubicBezTo>
                <a:cubicBezTo>
                  <a:pt x="17291" y="1781"/>
                  <a:pt x="17063" y="1893"/>
                  <a:pt x="16840" y="2092"/>
                </a:cubicBezTo>
                <a:cubicBezTo>
                  <a:pt x="16522" y="2377"/>
                  <a:pt x="16511" y="2406"/>
                  <a:pt x="16563" y="2765"/>
                </a:cubicBezTo>
                <a:cubicBezTo>
                  <a:pt x="16593" y="2971"/>
                  <a:pt x="16650" y="3209"/>
                  <a:pt x="16689" y="3293"/>
                </a:cubicBezTo>
                <a:cubicBezTo>
                  <a:pt x="16742" y="3407"/>
                  <a:pt x="16706" y="3493"/>
                  <a:pt x="16549" y="3632"/>
                </a:cubicBezTo>
                <a:cubicBezTo>
                  <a:pt x="16384" y="3779"/>
                  <a:pt x="16315" y="3962"/>
                  <a:pt x="16227" y="4480"/>
                </a:cubicBezTo>
                <a:cubicBezTo>
                  <a:pt x="16037" y="5608"/>
                  <a:pt x="16096" y="6141"/>
                  <a:pt x="16414" y="6142"/>
                </a:cubicBezTo>
                <a:cubicBezTo>
                  <a:pt x="16546" y="6143"/>
                  <a:pt x="16558" y="6245"/>
                  <a:pt x="16547" y="7343"/>
                </a:cubicBezTo>
                <a:cubicBezTo>
                  <a:pt x="16540" y="8003"/>
                  <a:pt x="16511" y="8587"/>
                  <a:pt x="16481" y="8640"/>
                </a:cubicBezTo>
                <a:cubicBezTo>
                  <a:pt x="16393" y="8801"/>
                  <a:pt x="16646" y="8749"/>
                  <a:pt x="16782" y="8578"/>
                </a:cubicBezTo>
                <a:cubicBezTo>
                  <a:pt x="16851" y="8490"/>
                  <a:pt x="16934" y="8214"/>
                  <a:pt x="16966" y="7964"/>
                </a:cubicBezTo>
                <a:cubicBezTo>
                  <a:pt x="17042" y="7389"/>
                  <a:pt x="17266" y="6635"/>
                  <a:pt x="17368" y="6614"/>
                </a:cubicBezTo>
                <a:cubicBezTo>
                  <a:pt x="17412" y="6605"/>
                  <a:pt x="17456" y="6978"/>
                  <a:pt x="17469" y="7482"/>
                </a:cubicBezTo>
                <a:cubicBezTo>
                  <a:pt x="17489" y="8242"/>
                  <a:pt x="17516" y="8398"/>
                  <a:pt x="17670" y="8596"/>
                </a:cubicBezTo>
                <a:cubicBezTo>
                  <a:pt x="17768" y="8723"/>
                  <a:pt x="17874" y="8826"/>
                  <a:pt x="17904" y="8827"/>
                </a:cubicBezTo>
                <a:cubicBezTo>
                  <a:pt x="17992" y="8830"/>
                  <a:pt x="18060" y="8664"/>
                  <a:pt x="17992" y="8616"/>
                </a:cubicBezTo>
                <a:cubicBezTo>
                  <a:pt x="17958" y="8593"/>
                  <a:pt x="17948" y="8006"/>
                  <a:pt x="17970" y="7313"/>
                </a:cubicBezTo>
                <a:cubicBezTo>
                  <a:pt x="18009" y="6097"/>
                  <a:pt x="18017" y="6053"/>
                  <a:pt x="18180" y="6078"/>
                </a:cubicBezTo>
                <a:cubicBezTo>
                  <a:pt x="18483" y="6125"/>
                  <a:pt x="18542" y="5910"/>
                  <a:pt x="18517" y="4861"/>
                </a:cubicBezTo>
                <a:lnTo>
                  <a:pt x="18494" y="3879"/>
                </a:lnTo>
                <a:lnTo>
                  <a:pt x="18107" y="3662"/>
                </a:lnTo>
                <a:cubicBezTo>
                  <a:pt x="17686" y="3425"/>
                  <a:pt x="17685" y="3404"/>
                  <a:pt x="18102" y="2935"/>
                </a:cubicBezTo>
                <a:cubicBezTo>
                  <a:pt x="18266" y="2751"/>
                  <a:pt x="18272" y="2711"/>
                  <a:pt x="18171" y="2482"/>
                </a:cubicBezTo>
                <a:cubicBezTo>
                  <a:pt x="18110" y="2343"/>
                  <a:pt x="18022" y="2112"/>
                  <a:pt x="17974" y="1968"/>
                </a:cubicBezTo>
                <a:cubicBezTo>
                  <a:pt x="17912" y="1784"/>
                  <a:pt x="17881" y="1730"/>
                  <a:pt x="17729" y="1733"/>
                </a:cubicBezTo>
                <a:close/>
                <a:moveTo>
                  <a:pt x="1525" y="4367"/>
                </a:moveTo>
                <a:cubicBezTo>
                  <a:pt x="1194" y="4367"/>
                  <a:pt x="959" y="4489"/>
                  <a:pt x="649" y="4815"/>
                </a:cubicBezTo>
                <a:cubicBezTo>
                  <a:pt x="410" y="5066"/>
                  <a:pt x="388" y="5128"/>
                  <a:pt x="437" y="5435"/>
                </a:cubicBezTo>
                <a:cubicBezTo>
                  <a:pt x="467" y="5624"/>
                  <a:pt x="523" y="5847"/>
                  <a:pt x="562" y="5931"/>
                </a:cubicBezTo>
                <a:cubicBezTo>
                  <a:pt x="613" y="6045"/>
                  <a:pt x="576" y="6134"/>
                  <a:pt x="418" y="6275"/>
                </a:cubicBezTo>
                <a:cubicBezTo>
                  <a:pt x="248" y="6426"/>
                  <a:pt x="183" y="6598"/>
                  <a:pt x="100" y="7122"/>
                </a:cubicBezTo>
                <a:cubicBezTo>
                  <a:pt x="-82" y="8268"/>
                  <a:pt x="-17" y="8783"/>
                  <a:pt x="309" y="8783"/>
                </a:cubicBezTo>
                <a:cubicBezTo>
                  <a:pt x="409" y="8783"/>
                  <a:pt x="435" y="8985"/>
                  <a:pt x="453" y="9954"/>
                </a:cubicBezTo>
                <a:cubicBezTo>
                  <a:pt x="468" y="10739"/>
                  <a:pt x="445" y="11166"/>
                  <a:pt x="382" y="11251"/>
                </a:cubicBezTo>
                <a:cubicBezTo>
                  <a:pt x="310" y="11349"/>
                  <a:pt x="317" y="11377"/>
                  <a:pt x="414" y="11377"/>
                </a:cubicBezTo>
                <a:cubicBezTo>
                  <a:pt x="628" y="11377"/>
                  <a:pt x="782" y="11120"/>
                  <a:pt x="835" y="10670"/>
                </a:cubicBezTo>
                <a:cubicBezTo>
                  <a:pt x="903" y="10104"/>
                  <a:pt x="1135" y="9290"/>
                  <a:pt x="1237" y="9261"/>
                </a:cubicBezTo>
                <a:cubicBezTo>
                  <a:pt x="1285" y="9247"/>
                  <a:pt x="1326" y="9591"/>
                  <a:pt x="1340" y="10122"/>
                </a:cubicBezTo>
                <a:cubicBezTo>
                  <a:pt x="1360" y="10882"/>
                  <a:pt x="1389" y="11037"/>
                  <a:pt x="1542" y="11235"/>
                </a:cubicBezTo>
                <a:cubicBezTo>
                  <a:pt x="1641" y="11361"/>
                  <a:pt x="1766" y="11467"/>
                  <a:pt x="1821" y="11468"/>
                </a:cubicBezTo>
                <a:cubicBezTo>
                  <a:pt x="1928" y="11469"/>
                  <a:pt x="1955" y="11354"/>
                  <a:pt x="1871" y="11259"/>
                </a:cubicBezTo>
                <a:cubicBezTo>
                  <a:pt x="1843" y="11227"/>
                  <a:pt x="1830" y="10801"/>
                  <a:pt x="1843" y="10311"/>
                </a:cubicBezTo>
                <a:cubicBezTo>
                  <a:pt x="1881" y="8766"/>
                  <a:pt x="1879" y="8786"/>
                  <a:pt x="2065" y="8755"/>
                </a:cubicBezTo>
                <a:cubicBezTo>
                  <a:pt x="2368" y="8704"/>
                  <a:pt x="2412" y="8530"/>
                  <a:pt x="2388" y="7502"/>
                </a:cubicBezTo>
                <a:lnTo>
                  <a:pt x="2365" y="6522"/>
                </a:lnTo>
                <a:lnTo>
                  <a:pt x="2008" y="6309"/>
                </a:lnTo>
                <a:cubicBezTo>
                  <a:pt x="1811" y="6192"/>
                  <a:pt x="1639" y="6082"/>
                  <a:pt x="1624" y="6066"/>
                </a:cubicBezTo>
                <a:cubicBezTo>
                  <a:pt x="1609" y="6049"/>
                  <a:pt x="1727" y="5887"/>
                  <a:pt x="1883" y="5705"/>
                </a:cubicBezTo>
                <a:cubicBezTo>
                  <a:pt x="2103" y="5449"/>
                  <a:pt x="2151" y="5337"/>
                  <a:pt x="2095" y="5213"/>
                </a:cubicBezTo>
                <a:cubicBezTo>
                  <a:pt x="2055" y="5124"/>
                  <a:pt x="1964" y="4896"/>
                  <a:pt x="1892" y="4709"/>
                </a:cubicBezTo>
                <a:cubicBezTo>
                  <a:pt x="1784" y="4424"/>
                  <a:pt x="1723" y="4367"/>
                  <a:pt x="1525" y="4367"/>
                </a:cubicBezTo>
                <a:close/>
                <a:moveTo>
                  <a:pt x="20514" y="10670"/>
                </a:moveTo>
                <a:cubicBezTo>
                  <a:pt x="20279" y="10690"/>
                  <a:pt x="20002" y="10849"/>
                  <a:pt x="19752" y="11140"/>
                </a:cubicBezTo>
                <a:cubicBezTo>
                  <a:pt x="19497" y="11437"/>
                  <a:pt x="19493" y="11455"/>
                  <a:pt x="19585" y="11843"/>
                </a:cubicBezTo>
                <a:cubicBezTo>
                  <a:pt x="19637" y="12062"/>
                  <a:pt x="19715" y="12291"/>
                  <a:pt x="19757" y="12349"/>
                </a:cubicBezTo>
                <a:cubicBezTo>
                  <a:pt x="19811" y="12423"/>
                  <a:pt x="19766" y="12492"/>
                  <a:pt x="19612" y="12576"/>
                </a:cubicBezTo>
                <a:cubicBezTo>
                  <a:pt x="19421" y="12680"/>
                  <a:pt x="19371" y="12797"/>
                  <a:pt x="19248" y="13425"/>
                </a:cubicBezTo>
                <a:cubicBezTo>
                  <a:pt x="19169" y="13826"/>
                  <a:pt x="19103" y="14258"/>
                  <a:pt x="19102" y="14385"/>
                </a:cubicBezTo>
                <a:cubicBezTo>
                  <a:pt x="19098" y="14714"/>
                  <a:pt x="19279" y="15109"/>
                  <a:pt x="19422" y="15084"/>
                </a:cubicBezTo>
                <a:cubicBezTo>
                  <a:pt x="19523" y="15066"/>
                  <a:pt x="19547" y="15255"/>
                  <a:pt x="19566" y="16235"/>
                </a:cubicBezTo>
                <a:cubicBezTo>
                  <a:pt x="19582" y="17062"/>
                  <a:pt x="19559" y="17444"/>
                  <a:pt x="19489" y="17540"/>
                </a:cubicBezTo>
                <a:cubicBezTo>
                  <a:pt x="19405" y="17654"/>
                  <a:pt x="19420" y="17671"/>
                  <a:pt x="19585" y="17644"/>
                </a:cubicBezTo>
                <a:cubicBezTo>
                  <a:pt x="19820" y="17606"/>
                  <a:pt x="19983" y="17277"/>
                  <a:pt x="19985" y="16839"/>
                </a:cubicBezTo>
                <a:cubicBezTo>
                  <a:pt x="19986" y="16486"/>
                  <a:pt x="20253" y="15610"/>
                  <a:pt x="20360" y="15610"/>
                </a:cubicBezTo>
                <a:cubicBezTo>
                  <a:pt x="20459" y="15610"/>
                  <a:pt x="20530" y="16070"/>
                  <a:pt x="20541" y="16787"/>
                </a:cubicBezTo>
                <a:cubicBezTo>
                  <a:pt x="20548" y="17234"/>
                  <a:pt x="20590" y="17464"/>
                  <a:pt x="20685" y="17582"/>
                </a:cubicBezTo>
                <a:cubicBezTo>
                  <a:pt x="20874" y="17818"/>
                  <a:pt x="21048" y="17797"/>
                  <a:pt x="20999" y="17544"/>
                </a:cubicBezTo>
                <a:cubicBezTo>
                  <a:pt x="20978" y="17431"/>
                  <a:pt x="20985" y="16828"/>
                  <a:pt x="21017" y="16203"/>
                </a:cubicBezTo>
                <a:cubicBezTo>
                  <a:pt x="21068" y="15196"/>
                  <a:pt x="21092" y="15064"/>
                  <a:pt x="21220" y="15064"/>
                </a:cubicBezTo>
                <a:cubicBezTo>
                  <a:pt x="21461" y="15064"/>
                  <a:pt x="21517" y="14832"/>
                  <a:pt x="21518" y="13815"/>
                </a:cubicBezTo>
                <a:lnTo>
                  <a:pt x="21518" y="12837"/>
                </a:lnTo>
                <a:lnTo>
                  <a:pt x="21202" y="12654"/>
                </a:lnTo>
                <a:cubicBezTo>
                  <a:pt x="21027" y="12554"/>
                  <a:pt x="20864" y="12433"/>
                  <a:pt x="20838" y="12385"/>
                </a:cubicBezTo>
                <a:cubicBezTo>
                  <a:pt x="20811" y="12337"/>
                  <a:pt x="20900" y="12155"/>
                  <a:pt x="21037" y="11980"/>
                </a:cubicBezTo>
                <a:cubicBezTo>
                  <a:pt x="21230" y="11731"/>
                  <a:pt x="21268" y="11627"/>
                  <a:pt x="21207" y="11498"/>
                </a:cubicBezTo>
                <a:cubicBezTo>
                  <a:pt x="21164" y="11407"/>
                  <a:pt x="21085" y="11197"/>
                  <a:pt x="21031" y="11034"/>
                </a:cubicBezTo>
                <a:cubicBezTo>
                  <a:pt x="20945" y="10770"/>
                  <a:pt x="20750" y="10651"/>
                  <a:pt x="20514" y="10670"/>
                </a:cubicBezTo>
                <a:close/>
                <a:moveTo>
                  <a:pt x="3415" y="13658"/>
                </a:moveTo>
                <a:cubicBezTo>
                  <a:pt x="3278" y="13666"/>
                  <a:pt x="3126" y="13745"/>
                  <a:pt x="2974" y="13903"/>
                </a:cubicBezTo>
                <a:cubicBezTo>
                  <a:pt x="2842" y="14041"/>
                  <a:pt x="2716" y="14267"/>
                  <a:pt x="2695" y="14405"/>
                </a:cubicBezTo>
                <a:cubicBezTo>
                  <a:pt x="2675" y="14543"/>
                  <a:pt x="2637" y="14730"/>
                  <a:pt x="2612" y="14821"/>
                </a:cubicBezTo>
                <a:cubicBezTo>
                  <a:pt x="2586" y="14912"/>
                  <a:pt x="2616" y="15146"/>
                  <a:pt x="2678" y="15343"/>
                </a:cubicBezTo>
                <a:cubicBezTo>
                  <a:pt x="2788" y="15694"/>
                  <a:pt x="2785" y="15707"/>
                  <a:pt x="2537" y="16002"/>
                </a:cubicBezTo>
                <a:cubicBezTo>
                  <a:pt x="2294" y="16291"/>
                  <a:pt x="2285" y="16337"/>
                  <a:pt x="2258" y="17194"/>
                </a:cubicBezTo>
                <a:cubicBezTo>
                  <a:pt x="2233" y="18030"/>
                  <a:pt x="2241" y="18091"/>
                  <a:pt x="2395" y="18136"/>
                </a:cubicBezTo>
                <a:cubicBezTo>
                  <a:pt x="2547" y="18181"/>
                  <a:pt x="2556" y="18234"/>
                  <a:pt x="2512" y="18819"/>
                </a:cubicBezTo>
                <a:cubicBezTo>
                  <a:pt x="2481" y="19246"/>
                  <a:pt x="2495" y="19475"/>
                  <a:pt x="2557" y="19518"/>
                </a:cubicBezTo>
                <a:cubicBezTo>
                  <a:pt x="2680" y="19604"/>
                  <a:pt x="2672" y="20323"/>
                  <a:pt x="2546" y="20474"/>
                </a:cubicBezTo>
                <a:cubicBezTo>
                  <a:pt x="2465" y="20571"/>
                  <a:pt x="2470" y="20586"/>
                  <a:pt x="2567" y="20552"/>
                </a:cubicBezTo>
                <a:cubicBezTo>
                  <a:pt x="2634" y="20529"/>
                  <a:pt x="2698" y="20433"/>
                  <a:pt x="2711" y="20337"/>
                </a:cubicBezTo>
                <a:cubicBezTo>
                  <a:pt x="2775" y="19858"/>
                  <a:pt x="2834" y="19733"/>
                  <a:pt x="3068" y="19572"/>
                </a:cubicBezTo>
                <a:cubicBezTo>
                  <a:pt x="3368" y="19366"/>
                  <a:pt x="3454" y="19402"/>
                  <a:pt x="3456" y="19735"/>
                </a:cubicBezTo>
                <a:cubicBezTo>
                  <a:pt x="3456" y="19869"/>
                  <a:pt x="3493" y="20041"/>
                  <a:pt x="3536" y="20116"/>
                </a:cubicBezTo>
                <a:cubicBezTo>
                  <a:pt x="3595" y="20220"/>
                  <a:pt x="3613" y="20182"/>
                  <a:pt x="3614" y="19958"/>
                </a:cubicBezTo>
                <a:cubicBezTo>
                  <a:pt x="3615" y="19781"/>
                  <a:pt x="3682" y="19585"/>
                  <a:pt x="3783" y="19472"/>
                </a:cubicBezTo>
                <a:cubicBezTo>
                  <a:pt x="3937" y="19298"/>
                  <a:pt x="3943" y="19245"/>
                  <a:pt x="3855" y="18833"/>
                </a:cubicBezTo>
                <a:cubicBezTo>
                  <a:pt x="3750" y="18338"/>
                  <a:pt x="3788" y="18114"/>
                  <a:pt x="3976" y="18114"/>
                </a:cubicBezTo>
                <a:cubicBezTo>
                  <a:pt x="4079" y="18114"/>
                  <a:pt x="4099" y="17955"/>
                  <a:pt x="4099" y="17164"/>
                </a:cubicBezTo>
                <a:lnTo>
                  <a:pt x="4099" y="16217"/>
                </a:lnTo>
                <a:lnTo>
                  <a:pt x="3756" y="15895"/>
                </a:lnTo>
                <a:lnTo>
                  <a:pt x="3413" y="15572"/>
                </a:lnTo>
                <a:lnTo>
                  <a:pt x="3587" y="15375"/>
                </a:lnTo>
                <a:lnTo>
                  <a:pt x="3761" y="15178"/>
                </a:lnTo>
                <a:lnTo>
                  <a:pt x="3852" y="15371"/>
                </a:lnTo>
                <a:cubicBezTo>
                  <a:pt x="3979" y="15640"/>
                  <a:pt x="4460" y="15641"/>
                  <a:pt x="4587" y="15373"/>
                </a:cubicBezTo>
                <a:cubicBezTo>
                  <a:pt x="4668" y="15203"/>
                  <a:pt x="4660" y="15189"/>
                  <a:pt x="4511" y="15243"/>
                </a:cubicBezTo>
                <a:cubicBezTo>
                  <a:pt x="4270" y="15329"/>
                  <a:pt x="4174" y="15233"/>
                  <a:pt x="4257" y="14986"/>
                </a:cubicBezTo>
                <a:cubicBezTo>
                  <a:pt x="4335" y="14753"/>
                  <a:pt x="4285" y="14623"/>
                  <a:pt x="4086" y="14540"/>
                </a:cubicBezTo>
                <a:cubicBezTo>
                  <a:pt x="4013" y="14509"/>
                  <a:pt x="3928" y="14359"/>
                  <a:pt x="3898" y="14205"/>
                </a:cubicBezTo>
                <a:cubicBezTo>
                  <a:pt x="3826" y="13835"/>
                  <a:pt x="3642" y="13646"/>
                  <a:pt x="3415" y="13658"/>
                </a:cubicBezTo>
                <a:close/>
                <a:moveTo>
                  <a:pt x="3569" y="20327"/>
                </a:moveTo>
                <a:cubicBezTo>
                  <a:pt x="3545" y="20336"/>
                  <a:pt x="3543" y="20401"/>
                  <a:pt x="3582" y="20514"/>
                </a:cubicBezTo>
                <a:cubicBezTo>
                  <a:pt x="3610" y="20596"/>
                  <a:pt x="3667" y="20662"/>
                  <a:pt x="3708" y="20662"/>
                </a:cubicBezTo>
                <a:cubicBezTo>
                  <a:pt x="3749" y="20662"/>
                  <a:pt x="3742" y="20576"/>
                  <a:pt x="3692" y="20472"/>
                </a:cubicBezTo>
                <a:cubicBezTo>
                  <a:pt x="3641" y="20363"/>
                  <a:pt x="3594" y="20318"/>
                  <a:pt x="3569" y="20327"/>
                </a:cubicBezTo>
                <a:close/>
                <a:moveTo>
                  <a:pt x="11715" y="21237"/>
                </a:moveTo>
                <a:cubicBezTo>
                  <a:pt x="11691" y="21246"/>
                  <a:pt x="11689" y="21310"/>
                  <a:pt x="11727" y="21423"/>
                </a:cubicBezTo>
                <a:cubicBezTo>
                  <a:pt x="11755" y="21506"/>
                  <a:pt x="11812" y="21572"/>
                  <a:pt x="11853" y="21572"/>
                </a:cubicBezTo>
                <a:cubicBezTo>
                  <a:pt x="11895" y="21572"/>
                  <a:pt x="11887" y="21488"/>
                  <a:pt x="11838" y="21383"/>
                </a:cubicBezTo>
                <a:cubicBezTo>
                  <a:pt x="11786" y="21275"/>
                  <a:pt x="11739" y="21228"/>
                  <a:pt x="11715" y="21237"/>
                </a:cubicBezTo>
                <a:close/>
                <a:moveTo>
                  <a:pt x="10757" y="21299"/>
                </a:moveTo>
                <a:cubicBezTo>
                  <a:pt x="10738" y="21299"/>
                  <a:pt x="10699" y="21341"/>
                  <a:pt x="10672" y="21391"/>
                </a:cubicBezTo>
                <a:cubicBezTo>
                  <a:pt x="10645" y="21441"/>
                  <a:pt x="10661" y="21482"/>
                  <a:pt x="10708" y="21482"/>
                </a:cubicBezTo>
                <a:cubicBezTo>
                  <a:pt x="10755" y="21482"/>
                  <a:pt x="10793" y="21441"/>
                  <a:pt x="10793" y="21391"/>
                </a:cubicBezTo>
                <a:cubicBezTo>
                  <a:pt x="10793" y="21341"/>
                  <a:pt x="10777" y="21299"/>
                  <a:pt x="10757" y="21299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233" name="3’40”"/>
          <p:cNvSpPr txBox="1"/>
          <p:nvPr/>
        </p:nvSpPr>
        <p:spPr>
          <a:xfrm>
            <a:off x="20255461" y="3099556"/>
            <a:ext cx="3787980" cy="17684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defTabSz="821531">
              <a:defRPr sz="10900">
                <a:latin typeface="Quicksand Bold"/>
                <a:ea typeface="Quicksand Bold"/>
                <a:cs typeface="Quicksand Bold"/>
                <a:sym typeface="Quicksand Bold"/>
              </a:defRPr>
            </a:lvl1pPr>
          </a:lstStyle>
          <a:p>
            <a:pPr/>
            <a:r>
              <a:t>3’40”</a:t>
            </a:r>
          </a:p>
        </p:txBody>
      </p:sp>
      <p:sp>
        <p:nvSpPr>
          <p:cNvPr id="234" name="14’20”"/>
          <p:cNvSpPr txBox="1"/>
          <p:nvPr/>
        </p:nvSpPr>
        <p:spPr>
          <a:xfrm>
            <a:off x="293332" y="3099556"/>
            <a:ext cx="4224034" cy="17684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defTabSz="821531">
              <a:defRPr sz="10900">
                <a:latin typeface="Quicksand Bold"/>
                <a:ea typeface="Quicksand Bold"/>
                <a:cs typeface="Quicksand Bold"/>
                <a:sym typeface="Quicksand Bold"/>
              </a:defRPr>
            </a:lvl1pPr>
          </a:lstStyle>
          <a:p>
            <a:pPr/>
            <a:r>
              <a:t>14’20”</a:t>
            </a:r>
          </a:p>
        </p:txBody>
      </p:sp>
      <p:pic>
        <p:nvPicPr>
          <p:cNvPr id="235" name="Screen Shot 2018-07-19 at 07.11.50.png" descr="Screen Shot 2018-07-19 at 07.11.50.png"/>
          <p:cNvPicPr>
            <a:picLocks noChangeAspect="1"/>
          </p:cNvPicPr>
          <p:nvPr/>
        </p:nvPicPr>
        <p:blipFill>
          <a:blip r:embed="rId2">
            <a:extLst/>
          </a:blip>
          <a:srcRect l="5076" t="9739" r="66322" b="49501"/>
          <a:stretch>
            <a:fillRect/>
          </a:stretch>
        </p:blipFill>
        <p:spPr>
          <a:xfrm>
            <a:off x="2208087" y="5013721"/>
            <a:ext cx="4987821" cy="36885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19" h="21600" fill="norm" stroke="1" extrusionOk="0">
                <a:moveTo>
                  <a:pt x="1472" y="0"/>
                </a:moveTo>
                <a:cubicBezTo>
                  <a:pt x="1132" y="0"/>
                  <a:pt x="832" y="186"/>
                  <a:pt x="592" y="542"/>
                </a:cubicBezTo>
                <a:cubicBezTo>
                  <a:pt x="348" y="902"/>
                  <a:pt x="343" y="953"/>
                  <a:pt x="497" y="1529"/>
                </a:cubicBezTo>
                <a:cubicBezTo>
                  <a:pt x="606" y="1935"/>
                  <a:pt x="603" y="1959"/>
                  <a:pt x="424" y="2173"/>
                </a:cubicBezTo>
                <a:cubicBezTo>
                  <a:pt x="289" y="2334"/>
                  <a:pt x="204" y="2621"/>
                  <a:pt x="114" y="3212"/>
                </a:cubicBezTo>
                <a:cubicBezTo>
                  <a:pt x="-81" y="4489"/>
                  <a:pt x="-36" y="4907"/>
                  <a:pt x="319" y="5087"/>
                </a:cubicBezTo>
                <a:cubicBezTo>
                  <a:pt x="439" y="5148"/>
                  <a:pt x="455" y="5319"/>
                  <a:pt x="455" y="6510"/>
                </a:cubicBezTo>
                <a:cubicBezTo>
                  <a:pt x="455" y="7421"/>
                  <a:pt x="425" y="7903"/>
                  <a:pt x="362" y="7988"/>
                </a:cubicBezTo>
                <a:cubicBezTo>
                  <a:pt x="290" y="8086"/>
                  <a:pt x="296" y="8113"/>
                  <a:pt x="390" y="8113"/>
                </a:cubicBezTo>
                <a:cubicBezTo>
                  <a:pt x="603" y="8113"/>
                  <a:pt x="775" y="7729"/>
                  <a:pt x="843" y="7098"/>
                </a:cubicBezTo>
                <a:cubicBezTo>
                  <a:pt x="922" y="6372"/>
                  <a:pt x="1085" y="5712"/>
                  <a:pt x="1194" y="5668"/>
                </a:cubicBezTo>
                <a:cubicBezTo>
                  <a:pt x="1241" y="5650"/>
                  <a:pt x="1280" y="6046"/>
                  <a:pt x="1294" y="6672"/>
                </a:cubicBezTo>
                <a:cubicBezTo>
                  <a:pt x="1315" y="7649"/>
                  <a:pt x="1328" y="7723"/>
                  <a:pt x="1527" y="7960"/>
                </a:cubicBezTo>
                <a:cubicBezTo>
                  <a:pt x="1642" y="8098"/>
                  <a:pt x="1760" y="8214"/>
                  <a:pt x="1788" y="8216"/>
                </a:cubicBezTo>
                <a:cubicBezTo>
                  <a:pt x="1817" y="8217"/>
                  <a:pt x="1823" y="7947"/>
                  <a:pt x="1804" y="7614"/>
                </a:cubicBezTo>
                <a:cubicBezTo>
                  <a:pt x="1749" y="6661"/>
                  <a:pt x="1876" y="5000"/>
                  <a:pt x="2001" y="5036"/>
                </a:cubicBezTo>
                <a:cubicBezTo>
                  <a:pt x="2259" y="5111"/>
                  <a:pt x="2321" y="4842"/>
                  <a:pt x="2321" y="3649"/>
                </a:cubicBezTo>
                <a:lnTo>
                  <a:pt x="2321" y="2475"/>
                </a:lnTo>
                <a:lnTo>
                  <a:pt x="1925" y="2231"/>
                </a:lnTo>
                <a:cubicBezTo>
                  <a:pt x="1534" y="1987"/>
                  <a:pt x="1532" y="1983"/>
                  <a:pt x="1672" y="1757"/>
                </a:cubicBezTo>
                <a:cubicBezTo>
                  <a:pt x="1749" y="1632"/>
                  <a:pt x="1878" y="1454"/>
                  <a:pt x="1958" y="1362"/>
                </a:cubicBezTo>
                <a:cubicBezTo>
                  <a:pt x="2070" y="1234"/>
                  <a:pt x="2087" y="1147"/>
                  <a:pt x="2028" y="992"/>
                </a:cubicBezTo>
                <a:cubicBezTo>
                  <a:pt x="1986" y="882"/>
                  <a:pt x="1895" y="612"/>
                  <a:pt x="1826" y="395"/>
                </a:cubicBezTo>
                <a:cubicBezTo>
                  <a:pt x="1722" y="66"/>
                  <a:pt x="1663" y="0"/>
                  <a:pt x="1472" y="0"/>
                </a:cubicBezTo>
                <a:close/>
                <a:moveTo>
                  <a:pt x="5912" y="112"/>
                </a:moveTo>
                <a:cubicBezTo>
                  <a:pt x="5566" y="124"/>
                  <a:pt x="4884" y="802"/>
                  <a:pt x="4889" y="1127"/>
                </a:cubicBezTo>
                <a:cubicBezTo>
                  <a:pt x="4891" y="1232"/>
                  <a:pt x="4943" y="1507"/>
                  <a:pt x="5004" y="1738"/>
                </a:cubicBezTo>
                <a:cubicBezTo>
                  <a:pt x="5104" y="2116"/>
                  <a:pt x="5104" y="2175"/>
                  <a:pt x="4990" y="2289"/>
                </a:cubicBezTo>
                <a:cubicBezTo>
                  <a:pt x="4921" y="2360"/>
                  <a:pt x="4829" y="2433"/>
                  <a:pt x="4787" y="2452"/>
                </a:cubicBezTo>
                <a:cubicBezTo>
                  <a:pt x="4745" y="2471"/>
                  <a:pt x="4648" y="2980"/>
                  <a:pt x="4571" y="3584"/>
                </a:cubicBezTo>
                <a:cubicBezTo>
                  <a:pt x="4447" y="4557"/>
                  <a:pt x="4444" y="4714"/>
                  <a:pt x="4545" y="4978"/>
                </a:cubicBezTo>
                <a:cubicBezTo>
                  <a:pt x="4614" y="5159"/>
                  <a:pt x="4711" y="5264"/>
                  <a:pt x="4792" y="5245"/>
                </a:cubicBezTo>
                <a:cubicBezTo>
                  <a:pt x="4912" y="5218"/>
                  <a:pt x="4922" y="5348"/>
                  <a:pt x="4908" y="6624"/>
                </a:cubicBezTo>
                <a:cubicBezTo>
                  <a:pt x="4900" y="7398"/>
                  <a:pt x="4874" y="8058"/>
                  <a:pt x="4850" y="8090"/>
                </a:cubicBezTo>
                <a:cubicBezTo>
                  <a:pt x="4827" y="8122"/>
                  <a:pt x="4807" y="8188"/>
                  <a:pt x="4807" y="8237"/>
                </a:cubicBezTo>
                <a:cubicBezTo>
                  <a:pt x="4807" y="8373"/>
                  <a:pt x="4908" y="8336"/>
                  <a:pt x="5088" y="8137"/>
                </a:cubicBezTo>
                <a:cubicBezTo>
                  <a:pt x="5206" y="8006"/>
                  <a:pt x="5277" y="7744"/>
                  <a:pt x="5340" y="7209"/>
                </a:cubicBezTo>
                <a:cubicBezTo>
                  <a:pt x="5440" y="6353"/>
                  <a:pt x="5632" y="5653"/>
                  <a:pt x="5742" y="5745"/>
                </a:cubicBezTo>
                <a:cubicBezTo>
                  <a:pt x="5784" y="5780"/>
                  <a:pt x="5817" y="6284"/>
                  <a:pt x="5817" y="6865"/>
                </a:cubicBezTo>
                <a:cubicBezTo>
                  <a:pt x="5817" y="7832"/>
                  <a:pt x="5834" y="7939"/>
                  <a:pt x="5994" y="8120"/>
                </a:cubicBezTo>
                <a:cubicBezTo>
                  <a:pt x="6090" y="8229"/>
                  <a:pt x="6186" y="8318"/>
                  <a:pt x="6210" y="8320"/>
                </a:cubicBezTo>
                <a:cubicBezTo>
                  <a:pt x="6233" y="8322"/>
                  <a:pt x="6261" y="7651"/>
                  <a:pt x="6273" y="6828"/>
                </a:cubicBezTo>
                <a:cubicBezTo>
                  <a:pt x="6285" y="6005"/>
                  <a:pt x="6313" y="5291"/>
                  <a:pt x="6336" y="5241"/>
                </a:cubicBezTo>
                <a:cubicBezTo>
                  <a:pt x="6359" y="5190"/>
                  <a:pt x="6424" y="5172"/>
                  <a:pt x="6480" y="5201"/>
                </a:cubicBezTo>
                <a:cubicBezTo>
                  <a:pt x="6536" y="5230"/>
                  <a:pt x="6636" y="5171"/>
                  <a:pt x="6704" y="5069"/>
                </a:cubicBezTo>
                <a:cubicBezTo>
                  <a:pt x="6801" y="4924"/>
                  <a:pt x="6829" y="4643"/>
                  <a:pt x="6829" y="3784"/>
                </a:cubicBezTo>
                <a:lnTo>
                  <a:pt x="6829" y="2682"/>
                </a:lnTo>
                <a:lnTo>
                  <a:pt x="6576" y="2510"/>
                </a:lnTo>
                <a:cubicBezTo>
                  <a:pt x="6437" y="2416"/>
                  <a:pt x="6262" y="2313"/>
                  <a:pt x="6187" y="2280"/>
                </a:cubicBezTo>
                <a:cubicBezTo>
                  <a:pt x="5994" y="2195"/>
                  <a:pt x="6017" y="2064"/>
                  <a:pt x="6295" y="1687"/>
                </a:cubicBezTo>
                <a:cubicBezTo>
                  <a:pt x="6525" y="1375"/>
                  <a:pt x="6535" y="1335"/>
                  <a:pt x="6453" y="964"/>
                </a:cubicBezTo>
                <a:cubicBezTo>
                  <a:pt x="6350" y="501"/>
                  <a:pt x="6098" y="105"/>
                  <a:pt x="5912" y="112"/>
                </a:cubicBezTo>
                <a:close/>
                <a:moveTo>
                  <a:pt x="11447" y="151"/>
                </a:moveTo>
                <a:cubicBezTo>
                  <a:pt x="11375" y="152"/>
                  <a:pt x="11294" y="177"/>
                  <a:pt x="11197" y="218"/>
                </a:cubicBezTo>
                <a:cubicBezTo>
                  <a:pt x="10868" y="361"/>
                  <a:pt x="10403" y="913"/>
                  <a:pt x="10408" y="1155"/>
                </a:cubicBezTo>
                <a:cubicBezTo>
                  <a:pt x="10410" y="1245"/>
                  <a:pt x="10461" y="1507"/>
                  <a:pt x="10523" y="1738"/>
                </a:cubicBezTo>
                <a:cubicBezTo>
                  <a:pt x="10633" y="2153"/>
                  <a:pt x="10632" y="2165"/>
                  <a:pt x="10411" y="2424"/>
                </a:cubicBezTo>
                <a:cubicBezTo>
                  <a:pt x="10183" y="2692"/>
                  <a:pt x="10184" y="2692"/>
                  <a:pt x="10042" y="4248"/>
                </a:cubicBezTo>
                <a:cubicBezTo>
                  <a:pt x="9990" y="4818"/>
                  <a:pt x="10121" y="5287"/>
                  <a:pt x="10321" y="5243"/>
                </a:cubicBezTo>
                <a:cubicBezTo>
                  <a:pt x="10428" y="5220"/>
                  <a:pt x="10441" y="5392"/>
                  <a:pt x="10430" y="6605"/>
                </a:cubicBezTo>
                <a:cubicBezTo>
                  <a:pt x="10424" y="7369"/>
                  <a:pt x="10395" y="8048"/>
                  <a:pt x="10365" y="8113"/>
                </a:cubicBezTo>
                <a:cubicBezTo>
                  <a:pt x="10271" y="8321"/>
                  <a:pt x="10392" y="8359"/>
                  <a:pt x="10590" y="8183"/>
                </a:cubicBezTo>
                <a:cubicBezTo>
                  <a:pt x="10740" y="8050"/>
                  <a:pt x="10793" y="7887"/>
                  <a:pt x="10836" y="7423"/>
                </a:cubicBezTo>
                <a:cubicBezTo>
                  <a:pt x="10900" y="6729"/>
                  <a:pt x="11119" y="5846"/>
                  <a:pt x="11225" y="5854"/>
                </a:cubicBezTo>
                <a:cubicBezTo>
                  <a:pt x="11329" y="5863"/>
                  <a:pt x="11394" y="6359"/>
                  <a:pt x="11405" y="7212"/>
                </a:cubicBezTo>
                <a:cubicBezTo>
                  <a:pt x="11412" y="7806"/>
                  <a:pt x="11446" y="7987"/>
                  <a:pt x="11583" y="8185"/>
                </a:cubicBezTo>
                <a:cubicBezTo>
                  <a:pt x="11675" y="8319"/>
                  <a:pt x="11764" y="8412"/>
                  <a:pt x="11778" y="8392"/>
                </a:cubicBezTo>
                <a:cubicBezTo>
                  <a:pt x="11792" y="8373"/>
                  <a:pt x="11814" y="7650"/>
                  <a:pt x="11824" y="6786"/>
                </a:cubicBezTo>
                <a:cubicBezTo>
                  <a:pt x="11843" y="5229"/>
                  <a:pt x="11844" y="5215"/>
                  <a:pt x="12019" y="5215"/>
                </a:cubicBezTo>
                <a:cubicBezTo>
                  <a:pt x="12292" y="5215"/>
                  <a:pt x="12345" y="4988"/>
                  <a:pt x="12346" y="3791"/>
                </a:cubicBezTo>
                <a:lnTo>
                  <a:pt x="12348" y="2682"/>
                </a:lnTo>
                <a:lnTo>
                  <a:pt x="12095" y="2510"/>
                </a:lnTo>
                <a:cubicBezTo>
                  <a:pt x="11956" y="2416"/>
                  <a:pt x="11779" y="2311"/>
                  <a:pt x="11703" y="2278"/>
                </a:cubicBezTo>
                <a:cubicBezTo>
                  <a:pt x="11537" y="2205"/>
                  <a:pt x="11605" y="1982"/>
                  <a:pt x="11906" y="1599"/>
                </a:cubicBezTo>
                <a:lnTo>
                  <a:pt x="12100" y="1353"/>
                </a:lnTo>
                <a:lnTo>
                  <a:pt x="11939" y="830"/>
                </a:lnTo>
                <a:cubicBezTo>
                  <a:pt x="11790" y="343"/>
                  <a:pt x="11664" y="148"/>
                  <a:pt x="11447" y="151"/>
                </a:cubicBezTo>
                <a:close/>
                <a:moveTo>
                  <a:pt x="20608" y="318"/>
                </a:moveTo>
                <a:cubicBezTo>
                  <a:pt x="20413" y="319"/>
                  <a:pt x="20173" y="469"/>
                  <a:pt x="19897" y="765"/>
                </a:cubicBezTo>
                <a:cubicBezTo>
                  <a:pt x="19606" y="1077"/>
                  <a:pt x="19582" y="1140"/>
                  <a:pt x="19622" y="1476"/>
                </a:cubicBezTo>
                <a:cubicBezTo>
                  <a:pt x="19646" y="1679"/>
                  <a:pt x="19714" y="1976"/>
                  <a:pt x="19772" y="2138"/>
                </a:cubicBezTo>
                <a:cubicBezTo>
                  <a:pt x="19872" y="2413"/>
                  <a:pt x="19866" y="2441"/>
                  <a:pt x="19695" y="2529"/>
                </a:cubicBezTo>
                <a:cubicBezTo>
                  <a:pt x="19595" y="2580"/>
                  <a:pt x="19483" y="2685"/>
                  <a:pt x="19447" y="2761"/>
                </a:cubicBezTo>
                <a:cubicBezTo>
                  <a:pt x="19369" y="2924"/>
                  <a:pt x="19203" y="4130"/>
                  <a:pt x="19194" y="4590"/>
                </a:cubicBezTo>
                <a:cubicBezTo>
                  <a:pt x="19186" y="5013"/>
                  <a:pt x="19352" y="5483"/>
                  <a:pt x="19499" y="5452"/>
                </a:cubicBezTo>
                <a:cubicBezTo>
                  <a:pt x="19596" y="5432"/>
                  <a:pt x="19619" y="5648"/>
                  <a:pt x="19637" y="6782"/>
                </a:cubicBezTo>
                <a:cubicBezTo>
                  <a:pt x="19652" y="7691"/>
                  <a:pt x="19629" y="8185"/>
                  <a:pt x="19569" y="8283"/>
                </a:cubicBezTo>
                <a:cubicBezTo>
                  <a:pt x="19501" y="8394"/>
                  <a:pt x="19502" y="8429"/>
                  <a:pt x="19572" y="8429"/>
                </a:cubicBezTo>
                <a:cubicBezTo>
                  <a:pt x="19818" y="8429"/>
                  <a:pt x="19951" y="8203"/>
                  <a:pt x="20002" y="7700"/>
                </a:cubicBezTo>
                <a:cubicBezTo>
                  <a:pt x="20075" y="6983"/>
                  <a:pt x="20308" y="5954"/>
                  <a:pt x="20397" y="5954"/>
                </a:cubicBezTo>
                <a:cubicBezTo>
                  <a:pt x="20438" y="5954"/>
                  <a:pt x="20479" y="6415"/>
                  <a:pt x="20492" y="6977"/>
                </a:cubicBezTo>
                <a:cubicBezTo>
                  <a:pt x="20511" y="7857"/>
                  <a:pt x="20539" y="8035"/>
                  <a:pt x="20687" y="8264"/>
                </a:cubicBezTo>
                <a:cubicBezTo>
                  <a:pt x="20781" y="8411"/>
                  <a:pt x="20894" y="8533"/>
                  <a:pt x="20937" y="8534"/>
                </a:cubicBezTo>
                <a:cubicBezTo>
                  <a:pt x="20985" y="8535"/>
                  <a:pt x="21014" y="7948"/>
                  <a:pt x="21014" y="6982"/>
                </a:cubicBezTo>
                <a:cubicBezTo>
                  <a:pt x="21014" y="5512"/>
                  <a:pt x="21023" y="5429"/>
                  <a:pt x="21170" y="5392"/>
                </a:cubicBezTo>
                <a:cubicBezTo>
                  <a:pt x="21487" y="5312"/>
                  <a:pt x="21519" y="5180"/>
                  <a:pt x="21519" y="4000"/>
                </a:cubicBezTo>
                <a:lnTo>
                  <a:pt x="21519" y="2861"/>
                </a:lnTo>
                <a:lnTo>
                  <a:pt x="21194" y="2617"/>
                </a:lnTo>
                <a:cubicBezTo>
                  <a:pt x="21015" y="2482"/>
                  <a:pt x="20857" y="2318"/>
                  <a:pt x="20841" y="2252"/>
                </a:cubicBezTo>
                <a:cubicBezTo>
                  <a:pt x="20825" y="2187"/>
                  <a:pt x="20920" y="1986"/>
                  <a:pt x="21052" y="1808"/>
                </a:cubicBezTo>
                <a:cubicBezTo>
                  <a:pt x="21240" y="1553"/>
                  <a:pt x="21275" y="1445"/>
                  <a:pt x="21216" y="1297"/>
                </a:cubicBezTo>
                <a:cubicBezTo>
                  <a:pt x="21174" y="1193"/>
                  <a:pt x="21094" y="951"/>
                  <a:pt x="21038" y="760"/>
                </a:cubicBezTo>
                <a:cubicBezTo>
                  <a:pt x="20951" y="465"/>
                  <a:pt x="20803" y="318"/>
                  <a:pt x="20608" y="318"/>
                </a:cubicBezTo>
                <a:close/>
                <a:moveTo>
                  <a:pt x="16091" y="474"/>
                </a:moveTo>
                <a:cubicBezTo>
                  <a:pt x="15574" y="648"/>
                  <a:pt x="15270" y="1648"/>
                  <a:pt x="15482" y="2477"/>
                </a:cubicBezTo>
                <a:cubicBezTo>
                  <a:pt x="15586" y="2887"/>
                  <a:pt x="15584" y="2896"/>
                  <a:pt x="15327" y="3223"/>
                </a:cubicBezTo>
                <a:lnTo>
                  <a:pt x="15067" y="3556"/>
                </a:lnTo>
                <a:lnTo>
                  <a:pt x="15067" y="4585"/>
                </a:lnTo>
                <a:cubicBezTo>
                  <a:pt x="15067" y="5592"/>
                  <a:pt x="15072" y="5613"/>
                  <a:pt x="15216" y="5436"/>
                </a:cubicBezTo>
                <a:cubicBezTo>
                  <a:pt x="15404" y="5205"/>
                  <a:pt x="15473" y="5353"/>
                  <a:pt x="15381" y="5789"/>
                </a:cubicBezTo>
                <a:cubicBezTo>
                  <a:pt x="15278" y="6273"/>
                  <a:pt x="15275" y="7029"/>
                  <a:pt x="15374" y="7635"/>
                </a:cubicBezTo>
                <a:cubicBezTo>
                  <a:pt x="15430" y="7984"/>
                  <a:pt x="15431" y="8189"/>
                  <a:pt x="15379" y="8260"/>
                </a:cubicBezTo>
                <a:cubicBezTo>
                  <a:pt x="15336" y="8318"/>
                  <a:pt x="15302" y="8411"/>
                  <a:pt x="15302" y="8464"/>
                </a:cubicBezTo>
                <a:cubicBezTo>
                  <a:pt x="15302" y="8518"/>
                  <a:pt x="15354" y="8502"/>
                  <a:pt x="15418" y="8429"/>
                </a:cubicBezTo>
                <a:cubicBezTo>
                  <a:pt x="15482" y="8357"/>
                  <a:pt x="15535" y="8147"/>
                  <a:pt x="15535" y="7962"/>
                </a:cubicBezTo>
                <a:cubicBezTo>
                  <a:pt x="15535" y="7566"/>
                  <a:pt x="15661" y="7320"/>
                  <a:pt x="15904" y="7242"/>
                </a:cubicBezTo>
                <a:cubicBezTo>
                  <a:pt x="16098" y="7180"/>
                  <a:pt x="16233" y="7408"/>
                  <a:pt x="16233" y="7797"/>
                </a:cubicBezTo>
                <a:cubicBezTo>
                  <a:pt x="16233" y="7920"/>
                  <a:pt x="16269" y="7991"/>
                  <a:pt x="16312" y="7955"/>
                </a:cubicBezTo>
                <a:cubicBezTo>
                  <a:pt x="16355" y="7920"/>
                  <a:pt x="16389" y="7756"/>
                  <a:pt x="16389" y="7593"/>
                </a:cubicBezTo>
                <a:cubicBezTo>
                  <a:pt x="16389" y="7417"/>
                  <a:pt x="16451" y="7237"/>
                  <a:pt x="16541" y="7151"/>
                </a:cubicBezTo>
                <a:cubicBezTo>
                  <a:pt x="16686" y="7014"/>
                  <a:pt x="16689" y="6975"/>
                  <a:pt x="16584" y="6380"/>
                </a:cubicBezTo>
                <a:cubicBezTo>
                  <a:pt x="16474" y="5750"/>
                  <a:pt x="16482" y="5638"/>
                  <a:pt x="16644" y="5638"/>
                </a:cubicBezTo>
                <a:cubicBezTo>
                  <a:pt x="16772" y="5638"/>
                  <a:pt x="16839" y="5212"/>
                  <a:pt x="16848" y="4339"/>
                </a:cubicBezTo>
                <a:cubicBezTo>
                  <a:pt x="16855" y="3625"/>
                  <a:pt x="16839" y="3547"/>
                  <a:pt x="16639" y="3286"/>
                </a:cubicBezTo>
                <a:cubicBezTo>
                  <a:pt x="16520" y="3131"/>
                  <a:pt x="16362" y="2956"/>
                  <a:pt x="16288" y="2898"/>
                </a:cubicBezTo>
                <a:cubicBezTo>
                  <a:pt x="16164" y="2801"/>
                  <a:pt x="16168" y="2769"/>
                  <a:pt x="16343" y="2477"/>
                </a:cubicBezTo>
                <a:lnTo>
                  <a:pt x="16533" y="2161"/>
                </a:lnTo>
                <a:lnTo>
                  <a:pt x="16613" y="2450"/>
                </a:lnTo>
                <a:cubicBezTo>
                  <a:pt x="16701" y="2759"/>
                  <a:pt x="16904" y="2825"/>
                  <a:pt x="17172" y="2631"/>
                </a:cubicBezTo>
                <a:cubicBezTo>
                  <a:pt x="17374" y="2484"/>
                  <a:pt x="17362" y="2353"/>
                  <a:pt x="17148" y="2364"/>
                </a:cubicBezTo>
                <a:cubicBezTo>
                  <a:pt x="16992" y="2371"/>
                  <a:pt x="16975" y="2327"/>
                  <a:pt x="16995" y="1975"/>
                </a:cubicBezTo>
                <a:cubicBezTo>
                  <a:pt x="17015" y="1635"/>
                  <a:pt x="16991" y="1566"/>
                  <a:pt x="16821" y="1478"/>
                </a:cubicBezTo>
                <a:cubicBezTo>
                  <a:pt x="16681" y="1406"/>
                  <a:pt x="16622" y="1299"/>
                  <a:pt x="16622" y="1111"/>
                </a:cubicBezTo>
                <a:cubicBezTo>
                  <a:pt x="16622" y="717"/>
                  <a:pt x="16348" y="388"/>
                  <a:pt x="16091" y="474"/>
                </a:cubicBezTo>
                <a:close/>
                <a:moveTo>
                  <a:pt x="16336" y="8151"/>
                </a:moveTo>
                <a:cubicBezTo>
                  <a:pt x="16315" y="8180"/>
                  <a:pt x="16320" y="8305"/>
                  <a:pt x="16350" y="8429"/>
                </a:cubicBezTo>
                <a:cubicBezTo>
                  <a:pt x="16379" y="8554"/>
                  <a:pt x="16421" y="8633"/>
                  <a:pt x="16442" y="8604"/>
                </a:cubicBezTo>
                <a:cubicBezTo>
                  <a:pt x="16463" y="8575"/>
                  <a:pt x="16458" y="8449"/>
                  <a:pt x="16428" y="8325"/>
                </a:cubicBezTo>
                <a:cubicBezTo>
                  <a:pt x="16399" y="8200"/>
                  <a:pt x="16357" y="8122"/>
                  <a:pt x="16336" y="8151"/>
                </a:cubicBezTo>
                <a:close/>
                <a:moveTo>
                  <a:pt x="19024" y="8776"/>
                </a:moveTo>
                <a:cubicBezTo>
                  <a:pt x="18877" y="8759"/>
                  <a:pt x="18582" y="9012"/>
                  <a:pt x="18060" y="9566"/>
                </a:cubicBezTo>
                <a:cubicBezTo>
                  <a:pt x="17633" y="10020"/>
                  <a:pt x="15962" y="11780"/>
                  <a:pt x="14348" y="13480"/>
                </a:cubicBezTo>
                <a:cubicBezTo>
                  <a:pt x="11606" y="16368"/>
                  <a:pt x="11288" y="16757"/>
                  <a:pt x="11466" y="16998"/>
                </a:cubicBezTo>
                <a:cubicBezTo>
                  <a:pt x="11642" y="17236"/>
                  <a:pt x="12107" y="16800"/>
                  <a:pt x="15500" y="13224"/>
                </a:cubicBezTo>
                <a:cubicBezTo>
                  <a:pt x="18750" y="9800"/>
                  <a:pt x="19149" y="9349"/>
                  <a:pt x="19149" y="9089"/>
                </a:cubicBezTo>
                <a:cubicBezTo>
                  <a:pt x="19149" y="8894"/>
                  <a:pt x="19113" y="8786"/>
                  <a:pt x="19024" y="8776"/>
                </a:cubicBezTo>
                <a:close/>
                <a:moveTo>
                  <a:pt x="2401" y="8976"/>
                </a:moveTo>
                <a:cubicBezTo>
                  <a:pt x="2295" y="8962"/>
                  <a:pt x="2235" y="9037"/>
                  <a:pt x="2199" y="9187"/>
                </a:cubicBezTo>
                <a:cubicBezTo>
                  <a:pt x="2158" y="9365"/>
                  <a:pt x="2197" y="9475"/>
                  <a:pt x="2369" y="9666"/>
                </a:cubicBezTo>
                <a:cubicBezTo>
                  <a:pt x="2633" y="9958"/>
                  <a:pt x="4868" y="12308"/>
                  <a:pt x="6602" y="14116"/>
                </a:cubicBezTo>
                <a:cubicBezTo>
                  <a:pt x="6962" y="14492"/>
                  <a:pt x="7582" y="15143"/>
                  <a:pt x="7980" y="15564"/>
                </a:cubicBezTo>
                <a:cubicBezTo>
                  <a:pt x="8378" y="15986"/>
                  <a:pt x="8734" y="16331"/>
                  <a:pt x="8771" y="16331"/>
                </a:cubicBezTo>
                <a:cubicBezTo>
                  <a:pt x="8903" y="16331"/>
                  <a:pt x="9068" y="16014"/>
                  <a:pt x="9031" y="15832"/>
                </a:cubicBezTo>
                <a:cubicBezTo>
                  <a:pt x="8999" y="15673"/>
                  <a:pt x="7482" y="14047"/>
                  <a:pt x="3427" y="9826"/>
                </a:cubicBezTo>
                <a:cubicBezTo>
                  <a:pt x="2886" y="9263"/>
                  <a:pt x="2579" y="8998"/>
                  <a:pt x="2401" y="8976"/>
                </a:cubicBezTo>
                <a:close/>
                <a:moveTo>
                  <a:pt x="11057" y="9108"/>
                </a:moveTo>
                <a:cubicBezTo>
                  <a:pt x="11011" y="9097"/>
                  <a:pt x="10966" y="9099"/>
                  <a:pt x="10927" y="9120"/>
                </a:cubicBezTo>
                <a:cubicBezTo>
                  <a:pt x="10860" y="9155"/>
                  <a:pt x="10778" y="9475"/>
                  <a:pt x="10720" y="9935"/>
                </a:cubicBezTo>
                <a:cubicBezTo>
                  <a:pt x="10667" y="10353"/>
                  <a:pt x="10538" y="11269"/>
                  <a:pt x="10435" y="11971"/>
                </a:cubicBezTo>
                <a:cubicBezTo>
                  <a:pt x="10332" y="12674"/>
                  <a:pt x="10249" y="13275"/>
                  <a:pt x="10249" y="13305"/>
                </a:cubicBezTo>
                <a:cubicBezTo>
                  <a:pt x="10249" y="13336"/>
                  <a:pt x="10112" y="13456"/>
                  <a:pt x="9944" y="13575"/>
                </a:cubicBezTo>
                <a:lnTo>
                  <a:pt x="9639" y="13791"/>
                </a:lnTo>
                <a:lnTo>
                  <a:pt x="9502" y="13508"/>
                </a:lnTo>
                <a:cubicBezTo>
                  <a:pt x="9427" y="13351"/>
                  <a:pt x="8770" y="12357"/>
                  <a:pt x="8043" y="11300"/>
                </a:cubicBezTo>
                <a:cubicBezTo>
                  <a:pt x="7099" y="9925"/>
                  <a:pt x="6673" y="9378"/>
                  <a:pt x="6550" y="9378"/>
                </a:cubicBezTo>
                <a:cubicBezTo>
                  <a:pt x="6394" y="9378"/>
                  <a:pt x="6285" y="9557"/>
                  <a:pt x="6285" y="9808"/>
                </a:cubicBezTo>
                <a:cubicBezTo>
                  <a:pt x="6285" y="9860"/>
                  <a:pt x="6922" y="10832"/>
                  <a:pt x="7701" y="11967"/>
                </a:cubicBezTo>
                <a:cubicBezTo>
                  <a:pt x="8886" y="13695"/>
                  <a:pt x="9145" y="14023"/>
                  <a:pt x="9295" y="13984"/>
                </a:cubicBezTo>
                <a:cubicBezTo>
                  <a:pt x="9537" y="13921"/>
                  <a:pt x="9568" y="14025"/>
                  <a:pt x="9468" y="14565"/>
                </a:cubicBezTo>
                <a:cubicBezTo>
                  <a:pt x="9401" y="14926"/>
                  <a:pt x="9406" y="15116"/>
                  <a:pt x="9495" y="15467"/>
                </a:cubicBezTo>
                <a:cubicBezTo>
                  <a:pt x="9608" y="15911"/>
                  <a:pt x="9609" y="15912"/>
                  <a:pt x="9365" y="16190"/>
                </a:cubicBezTo>
                <a:cubicBezTo>
                  <a:pt x="9125" y="16463"/>
                  <a:pt x="9121" y="16483"/>
                  <a:pt x="9095" y="17558"/>
                </a:cubicBezTo>
                <a:cubicBezTo>
                  <a:pt x="9078" y="18256"/>
                  <a:pt x="9097" y="18648"/>
                  <a:pt x="9148" y="18648"/>
                </a:cubicBezTo>
                <a:cubicBezTo>
                  <a:pt x="9192" y="18648"/>
                  <a:pt x="9239" y="18520"/>
                  <a:pt x="9252" y="18360"/>
                </a:cubicBezTo>
                <a:cubicBezTo>
                  <a:pt x="9266" y="18201"/>
                  <a:pt x="9312" y="18094"/>
                  <a:pt x="9355" y="18123"/>
                </a:cubicBezTo>
                <a:cubicBezTo>
                  <a:pt x="9437" y="18179"/>
                  <a:pt x="9436" y="18384"/>
                  <a:pt x="9350" y="19473"/>
                </a:cubicBezTo>
                <a:cubicBezTo>
                  <a:pt x="9315" y="19917"/>
                  <a:pt x="9326" y="20180"/>
                  <a:pt x="9384" y="20259"/>
                </a:cubicBezTo>
                <a:cubicBezTo>
                  <a:pt x="9500" y="20417"/>
                  <a:pt x="9497" y="21208"/>
                  <a:pt x="9379" y="21368"/>
                </a:cubicBezTo>
                <a:cubicBezTo>
                  <a:pt x="9317" y="21452"/>
                  <a:pt x="9314" y="21493"/>
                  <a:pt x="9370" y="21493"/>
                </a:cubicBezTo>
                <a:cubicBezTo>
                  <a:pt x="9472" y="21493"/>
                  <a:pt x="9549" y="21248"/>
                  <a:pt x="9549" y="20928"/>
                </a:cubicBezTo>
                <a:cubicBezTo>
                  <a:pt x="9549" y="20542"/>
                  <a:pt x="9770" y="20213"/>
                  <a:pt x="10004" y="20250"/>
                </a:cubicBezTo>
                <a:cubicBezTo>
                  <a:pt x="10174" y="20276"/>
                  <a:pt x="10213" y="20342"/>
                  <a:pt x="10233" y="20624"/>
                </a:cubicBezTo>
                <a:cubicBezTo>
                  <a:pt x="10264" y="21051"/>
                  <a:pt x="10405" y="21078"/>
                  <a:pt x="10405" y="20656"/>
                </a:cubicBezTo>
                <a:cubicBezTo>
                  <a:pt x="10405" y="20467"/>
                  <a:pt x="10464" y="20290"/>
                  <a:pt x="10559" y="20201"/>
                </a:cubicBezTo>
                <a:cubicBezTo>
                  <a:pt x="10702" y="20065"/>
                  <a:pt x="10706" y="20011"/>
                  <a:pt x="10619" y="19448"/>
                </a:cubicBezTo>
                <a:cubicBezTo>
                  <a:pt x="10530" y="18878"/>
                  <a:pt x="10535" y="18833"/>
                  <a:pt x="10691" y="18667"/>
                </a:cubicBezTo>
                <a:cubicBezTo>
                  <a:pt x="10836" y="18511"/>
                  <a:pt x="10856" y="18373"/>
                  <a:pt x="10867" y="17465"/>
                </a:cubicBezTo>
                <a:lnTo>
                  <a:pt x="10879" y="16441"/>
                </a:lnTo>
                <a:lnTo>
                  <a:pt x="10526" y="16104"/>
                </a:lnTo>
                <a:lnTo>
                  <a:pt x="10172" y="15764"/>
                </a:lnTo>
                <a:lnTo>
                  <a:pt x="10341" y="15518"/>
                </a:lnTo>
                <a:lnTo>
                  <a:pt x="10513" y="15274"/>
                </a:lnTo>
                <a:lnTo>
                  <a:pt x="10685" y="15564"/>
                </a:lnTo>
                <a:cubicBezTo>
                  <a:pt x="10851" y="15843"/>
                  <a:pt x="10870" y="15850"/>
                  <a:pt x="11072" y="15699"/>
                </a:cubicBezTo>
                <a:cubicBezTo>
                  <a:pt x="11189" y="15612"/>
                  <a:pt x="11303" y="15470"/>
                  <a:pt x="11324" y="15383"/>
                </a:cubicBezTo>
                <a:cubicBezTo>
                  <a:pt x="11357" y="15249"/>
                  <a:pt x="11343" y="15248"/>
                  <a:pt x="11237" y="15367"/>
                </a:cubicBezTo>
                <a:cubicBezTo>
                  <a:pt x="11043" y="15584"/>
                  <a:pt x="10942" y="15418"/>
                  <a:pt x="10995" y="14969"/>
                </a:cubicBezTo>
                <a:cubicBezTo>
                  <a:pt x="11035" y="14629"/>
                  <a:pt x="11019" y="14563"/>
                  <a:pt x="10888" y="14516"/>
                </a:cubicBezTo>
                <a:cubicBezTo>
                  <a:pt x="10795" y="14483"/>
                  <a:pt x="10694" y="14301"/>
                  <a:pt x="10636" y="14061"/>
                </a:cubicBezTo>
                <a:cubicBezTo>
                  <a:pt x="10551" y="13712"/>
                  <a:pt x="10556" y="13646"/>
                  <a:pt x="10670" y="13533"/>
                </a:cubicBezTo>
                <a:cubicBezTo>
                  <a:pt x="10762" y="13442"/>
                  <a:pt x="10878" y="12849"/>
                  <a:pt x="11067" y="11523"/>
                </a:cubicBezTo>
                <a:cubicBezTo>
                  <a:pt x="11215" y="10488"/>
                  <a:pt x="11336" y="9561"/>
                  <a:pt x="11336" y="9461"/>
                </a:cubicBezTo>
                <a:cubicBezTo>
                  <a:pt x="11336" y="9302"/>
                  <a:pt x="11195" y="9142"/>
                  <a:pt x="11057" y="9108"/>
                </a:cubicBezTo>
                <a:close/>
                <a:moveTo>
                  <a:pt x="15127" y="9431"/>
                </a:moveTo>
                <a:cubicBezTo>
                  <a:pt x="14958" y="9431"/>
                  <a:pt x="14543" y="9900"/>
                  <a:pt x="13088" y="11732"/>
                </a:cubicBezTo>
                <a:cubicBezTo>
                  <a:pt x="11969" y="13140"/>
                  <a:pt x="11259" y="14108"/>
                  <a:pt x="11259" y="14228"/>
                </a:cubicBezTo>
                <a:cubicBezTo>
                  <a:pt x="11259" y="14336"/>
                  <a:pt x="11320" y="14474"/>
                  <a:pt x="11394" y="14532"/>
                </a:cubicBezTo>
                <a:cubicBezTo>
                  <a:pt x="11469" y="14591"/>
                  <a:pt x="11556" y="14629"/>
                  <a:pt x="11588" y="14616"/>
                </a:cubicBezTo>
                <a:cubicBezTo>
                  <a:pt x="11619" y="14604"/>
                  <a:pt x="12487" y="13534"/>
                  <a:pt x="13516" y="12239"/>
                </a:cubicBezTo>
                <a:cubicBezTo>
                  <a:pt x="14983" y="10392"/>
                  <a:pt x="15382" y="9834"/>
                  <a:pt x="15363" y="9657"/>
                </a:cubicBezTo>
                <a:cubicBezTo>
                  <a:pt x="15346" y="9488"/>
                  <a:pt x="15285" y="9431"/>
                  <a:pt x="15127" y="9431"/>
                </a:cubicBezTo>
                <a:close/>
                <a:moveTo>
                  <a:pt x="10360" y="21210"/>
                </a:moveTo>
                <a:cubicBezTo>
                  <a:pt x="10337" y="21220"/>
                  <a:pt x="10335" y="21295"/>
                  <a:pt x="10372" y="21426"/>
                </a:cubicBezTo>
                <a:cubicBezTo>
                  <a:pt x="10399" y="21521"/>
                  <a:pt x="10454" y="21600"/>
                  <a:pt x="10494" y="21600"/>
                </a:cubicBezTo>
                <a:cubicBezTo>
                  <a:pt x="10533" y="21600"/>
                  <a:pt x="10526" y="21500"/>
                  <a:pt x="10478" y="21379"/>
                </a:cubicBezTo>
                <a:cubicBezTo>
                  <a:pt x="10429" y="21254"/>
                  <a:pt x="10384" y="21199"/>
                  <a:pt x="10360" y="21210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236" name="Bondweaver saját kutatása"/>
          <p:cNvSpPr txBox="1"/>
          <p:nvPr/>
        </p:nvSpPr>
        <p:spPr>
          <a:xfrm>
            <a:off x="14800180" y="12657192"/>
            <a:ext cx="7632813" cy="5568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6" tIns="71436" rIns="71436" bIns="71436">
            <a:spAutoFit/>
          </a:bodyPr>
          <a:lstStyle>
            <a:lvl1pPr algn="r" defTabSz="457200">
              <a:lnSpc>
                <a:spcPts val="4400"/>
              </a:lnSpc>
              <a:spcBef>
                <a:spcPts val="100"/>
              </a:spcBef>
              <a:defRPr i="1">
                <a:latin typeface="Poppins ExtraLight"/>
                <a:ea typeface="Poppins ExtraLight"/>
                <a:cs typeface="Poppins ExtraLight"/>
                <a:sym typeface="Poppins ExtraLight"/>
              </a:defRPr>
            </a:lvl1pPr>
          </a:lstStyle>
          <a:p>
            <a:pPr/>
            <a:r>
              <a:t>Bondweaver saját kutatása</a:t>
            </a:r>
          </a:p>
        </p:txBody>
      </p:sp>
      <p:sp>
        <p:nvSpPr>
          <p:cNvPr id="237" name="2’20”"/>
          <p:cNvSpPr txBox="1"/>
          <p:nvPr/>
        </p:nvSpPr>
        <p:spPr>
          <a:xfrm>
            <a:off x="8152921" y="5483205"/>
            <a:ext cx="8188326" cy="3851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defTabSz="821531">
              <a:defRPr sz="25000">
                <a:solidFill>
                  <a:srgbClr val="EA4E3C"/>
                </a:solidFill>
                <a:latin typeface="Quicksand Bold"/>
                <a:ea typeface="Quicksand Bold"/>
                <a:cs typeface="Quicksand Bold"/>
                <a:sym typeface="Quicksand Bold"/>
              </a:defRPr>
            </a:lvl1pPr>
          </a:lstStyle>
          <a:p>
            <a:pPr/>
            <a:r>
              <a:t>2’20”</a:t>
            </a:r>
          </a:p>
        </p:txBody>
      </p:sp>
      <p:sp>
        <p:nvSpPr>
          <p:cNvPr id="238" name="A struktúra értéke"/>
          <p:cNvSpPr txBox="1"/>
          <p:nvPr/>
        </p:nvSpPr>
        <p:spPr>
          <a:xfrm>
            <a:off x="9354581" y="636636"/>
            <a:ext cx="5674837" cy="10088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3578" tIns="53578" rIns="53578" bIns="53578" anchor="ctr">
            <a:spAutoFit/>
          </a:bodyPr>
          <a:lstStyle>
            <a:lvl1pPr defTabSz="821531">
              <a:defRPr sz="5000">
                <a:solidFill>
                  <a:srgbClr val="424242"/>
                </a:solidFill>
                <a:latin typeface="Poppins Regular"/>
                <a:ea typeface="Poppins Regular"/>
                <a:cs typeface="Poppins Regular"/>
                <a:sym typeface="Poppins Regular"/>
              </a:defRPr>
            </a:lvl1pPr>
          </a:lstStyle>
          <a:p>
            <a:pPr/>
            <a:r>
              <a:t>A struktúra értéke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fade/>
      </p:transition>
    </mc:Choice>
    <mc:Fallback>
      <p:transition spd="med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10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2" dur="10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1" presetID="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33" grpId="2"/>
      <p:bldP build="whole" bldLvl="1" animBg="1" rev="0" advAuto="0" spid="234" grpId="1"/>
      <p:bldP build="whole" bldLvl="1" animBg="1" rev="0" advAuto="0" spid="237" grpId="3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0" name="Screen Shot 2018-07-19 at 07.11.50.png" descr="Screen Shot 2018-07-19 at 07.11.50.png"/>
          <p:cNvPicPr>
            <a:picLocks noChangeAspect="1"/>
          </p:cNvPicPr>
          <p:nvPr/>
        </p:nvPicPr>
        <p:blipFill>
          <a:blip r:embed="rId2">
            <a:extLst/>
          </a:blip>
          <a:srcRect l="69645" t="3781" r="2789" b="49106"/>
          <a:stretch>
            <a:fillRect/>
          </a:stretch>
        </p:blipFill>
        <p:spPr>
          <a:xfrm>
            <a:off x="14777126" y="3853354"/>
            <a:ext cx="4807001" cy="426350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18" h="21572" fill="norm" stroke="1" extrusionOk="0">
                <a:moveTo>
                  <a:pt x="9428" y="4"/>
                </a:moveTo>
                <a:cubicBezTo>
                  <a:pt x="9338" y="14"/>
                  <a:pt x="9250" y="50"/>
                  <a:pt x="9174" y="116"/>
                </a:cubicBezTo>
                <a:cubicBezTo>
                  <a:pt x="8805" y="438"/>
                  <a:pt x="8631" y="1193"/>
                  <a:pt x="8803" y="1729"/>
                </a:cubicBezTo>
                <a:cubicBezTo>
                  <a:pt x="8901" y="2033"/>
                  <a:pt x="8894" y="2063"/>
                  <a:pt x="8640" y="2389"/>
                </a:cubicBezTo>
                <a:cubicBezTo>
                  <a:pt x="8378" y="2725"/>
                  <a:pt x="8373" y="2746"/>
                  <a:pt x="8373" y="3594"/>
                </a:cubicBezTo>
                <a:cubicBezTo>
                  <a:pt x="8373" y="4286"/>
                  <a:pt x="8397" y="4460"/>
                  <a:pt x="8490" y="4460"/>
                </a:cubicBezTo>
                <a:cubicBezTo>
                  <a:pt x="8678" y="4460"/>
                  <a:pt x="8697" y="4584"/>
                  <a:pt x="8604" y="5180"/>
                </a:cubicBezTo>
                <a:cubicBezTo>
                  <a:pt x="8527" y="5676"/>
                  <a:pt x="8533" y="5757"/>
                  <a:pt x="8652" y="5855"/>
                </a:cubicBezTo>
                <a:cubicBezTo>
                  <a:pt x="8752" y="5937"/>
                  <a:pt x="8781" y="6074"/>
                  <a:pt x="8762" y="6363"/>
                </a:cubicBezTo>
                <a:lnTo>
                  <a:pt x="8736" y="6757"/>
                </a:lnTo>
                <a:lnTo>
                  <a:pt x="6197" y="8215"/>
                </a:lnTo>
                <a:cubicBezTo>
                  <a:pt x="4397" y="9247"/>
                  <a:pt x="3648" y="9722"/>
                  <a:pt x="3630" y="9841"/>
                </a:cubicBezTo>
                <a:cubicBezTo>
                  <a:pt x="3616" y="9933"/>
                  <a:pt x="3956" y="10942"/>
                  <a:pt x="4385" y="12082"/>
                </a:cubicBezTo>
                <a:cubicBezTo>
                  <a:pt x="5683" y="15533"/>
                  <a:pt x="5594" y="15329"/>
                  <a:pt x="5849" y="15395"/>
                </a:cubicBezTo>
                <a:cubicBezTo>
                  <a:pt x="6078" y="15455"/>
                  <a:pt x="7343" y="15836"/>
                  <a:pt x="8091" y="16072"/>
                </a:cubicBezTo>
                <a:cubicBezTo>
                  <a:pt x="8313" y="16142"/>
                  <a:pt x="8930" y="16325"/>
                  <a:pt x="9462" y="16480"/>
                </a:cubicBezTo>
                <a:cubicBezTo>
                  <a:pt x="9994" y="16634"/>
                  <a:pt x="10474" y="16778"/>
                  <a:pt x="10528" y="16797"/>
                </a:cubicBezTo>
                <a:cubicBezTo>
                  <a:pt x="10602" y="16823"/>
                  <a:pt x="10598" y="16894"/>
                  <a:pt x="10509" y="17086"/>
                </a:cubicBezTo>
                <a:cubicBezTo>
                  <a:pt x="10343" y="17445"/>
                  <a:pt x="10340" y="19024"/>
                  <a:pt x="10505" y="19024"/>
                </a:cubicBezTo>
                <a:cubicBezTo>
                  <a:pt x="10692" y="19024"/>
                  <a:pt x="10714" y="19153"/>
                  <a:pt x="10624" y="19705"/>
                </a:cubicBezTo>
                <a:cubicBezTo>
                  <a:pt x="10552" y="20142"/>
                  <a:pt x="10560" y="20250"/>
                  <a:pt x="10667" y="20383"/>
                </a:cubicBezTo>
                <a:cubicBezTo>
                  <a:pt x="10736" y="20470"/>
                  <a:pt x="10796" y="20680"/>
                  <a:pt x="10798" y="20851"/>
                </a:cubicBezTo>
                <a:lnTo>
                  <a:pt x="10802" y="21162"/>
                </a:lnTo>
                <a:lnTo>
                  <a:pt x="10898" y="20845"/>
                </a:lnTo>
                <a:cubicBezTo>
                  <a:pt x="10994" y="20526"/>
                  <a:pt x="11359" y="20231"/>
                  <a:pt x="11520" y="20343"/>
                </a:cubicBezTo>
                <a:cubicBezTo>
                  <a:pt x="11564" y="20374"/>
                  <a:pt x="11599" y="20540"/>
                  <a:pt x="11599" y="20713"/>
                </a:cubicBezTo>
                <a:cubicBezTo>
                  <a:pt x="11599" y="20885"/>
                  <a:pt x="11635" y="21026"/>
                  <a:pt x="11679" y="21026"/>
                </a:cubicBezTo>
                <a:cubicBezTo>
                  <a:pt x="11724" y="21026"/>
                  <a:pt x="11761" y="20906"/>
                  <a:pt x="11761" y="20759"/>
                </a:cubicBezTo>
                <a:cubicBezTo>
                  <a:pt x="11761" y="20593"/>
                  <a:pt x="11822" y="20441"/>
                  <a:pt x="11923" y="20361"/>
                </a:cubicBezTo>
                <a:cubicBezTo>
                  <a:pt x="12079" y="20238"/>
                  <a:pt x="12082" y="20209"/>
                  <a:pt x="11971" y="19668"/>
                </a:cubicBezTo>
                <a:lnTo>
                  <a:pt x="11853" y="19104"/>
                </a:lnTo>
                <a:lnTo>
                  <a:pt x="12049" y="19022"/>
                </a:lnTo>
                <a:cubicBezTo>
                  <a:pt x="12238" y="18941"/>
                  <a:pt x="12244" y="18905"/>
                  <a:pt x="12244" y="18040"/>
                </a:cubicBezTo>
                <a:cubicBezTo>
                  <a:pt x="12244" y="17076"/>
                  <a:pt x="12195" y="16954"/>
                  <a:pt x="11692" y="16660"/>
                </a:cubicBezTo>
                <a:lnTo>
                  <a:pt x="11504" y="16550"/>
                </a:lnTo>
                <a:lnTo>
                  <a:pt x="11692" y="16323"/>
                </a:lnTo>
                <a:lnTo>
                  <a:pt x="11880" y="16098"/>
                </a:lnTo>
                <a:lnTo>
                  <a:pt x="11992" y="16287"/>
                </a:lnTo>
                <a:cubicBezTo>
                  <a:pt x="12109" y="16486"/>
                  <a:pt x="12517" y="16550"/>
                  <a:pt x="12609" y="16383"/>
                </a:cubicBezTo>
                <a:cubicBezTo>
                  <a:pt x="12704" y="16208"/>
                  <a:pt x="12809" y="16395"/>
                  <a:pt x="12809" y="16743"/>
                </a:cubicBezTo>
                <a:cubicBezTo>
                  <a:pt x="12809" y="17431"/>
                  <a:pt x="12944" y="17353"/>
                  <a:pt x="15545" y="15170"/>
                </a:cubicBezTo>
                <a:cubicBezTo>
                  <a:pt x="16868" y="14060"/>
                  <a:pt x="17969" y="13083"/>
                  <a:pt x="17992" y="13000"/>
                </a:cubicBezTo>
                <a:cubicBezTo>
                  <a:pt x="18016" y="12907"/>
                  <a:pt x="17522" y="11924"/>
                  <a:pt x="16714" y="10462"/>
                </a:cubicBezTo>
                <a:cubicBezTo>
                  <a:pt x="15989" y="9148"/>
                  <a:pt x="15385" y="8035"/>
                  <a:pt x="15371" y="7990"/>
                </a:cubicBezTo>
                <a:cubicBezTo>
                  <a:pt x="15358" y="7944"/>
                  <a:pt x="14188" y="7720"/>
                  <a:pt x="12772" y="7492"/>
                </a:cubicBezTo>
                <a:cubicBezTo>
                  <a:pt x="10750" y="7166"/>
                  <a:pt x="10165" y="7100"/>
                  <a:pt x="10049" y="7182"/>
                </a:cubicBezTo>
                <a:cubicBezTo>
                  <a:pt x="9851" y="7322"/>
                  <a:pt x="9758" y="7244"/>
                  <a:pt x="9803" y="6976"/>
                </a:cubicBezTo>
                <a:cubicBezTo>
                  <a:pt x="9824" y="6855"/>
                  <a:pt x="9803" y="6730"/>
                  <a:pt x="9757" y="6698"/>
                </a:cubicBezTo>
                <a:cubicBezTo>
                  <a:pt x="9630" y="6610"/>
                  <a:pt x="9742" y="5980"/>
                  <a:pt x="9915" y="5809"/>
                </a:cubicBezTo>
                <a:cubicBezTo>
                  <a:pt x="10059" y="5666"/>
                  <a:pt x="10061" y="5624"/>
                  <a:pt x="9953" y="5098"/>
                </a:cubicBezTo>
                <a:lnTo>
                  <a:pt x="9837" y="4540"/>
                </a:lnTo>
                <a:lnTo>
                  <a:pt x="10033" y="4456"/>
                </a:lnTo>
                <a:cubicBezTo>
                  <a:pt x="10221" y="4374"/>
                  <a:pt x="10228" y="4341"/>
                  <a:pt x="10228" y="3458"/>
                </a:cubicBezTo>
                <a:lnTo>
                  <a:pt x="10228" y="2544"/>
                </a:lnTo>
                <a:lnTo>
                  <a:pt x="9866" y="2255"/>
                </a:lnTo>
                <a:lnTo>
                  <a:pt x="9503" y="1968"/>
                </a:lnTo>
                <a:lnTo>
                  <a:pt x="9684" y="1749"/>
                </a:lnTo>
                <a:lnTo>
                  <a:pt x="9864" y="1532"/>
                </a:lnTo>
                <a:lnTo>
                  <a:pt x="9976" y="1721"/>
                </a:lnTo>
                <a:cubicBezTo>
                  <a:pt x="10099" y="1931"/>
                  <a:pt x="10460" y="1976"/>
                  <a:pt x="10615" y="1801"/>
                </a:cubicBezTo>
                <a:cubicBezTo>
                  <a:pt x="10758" y="1639"/>
                  <a:pt x="10733" y="1576"/>
                  <a:pt x="10530" y="1584"/>
                </a:cubicBezTo>
                <a:cubicBezTo>
                  <a:pt x="10381" y="1590"/>
                  <a:pt x="10349" y="1544"/>
                  <a:pt x="10349" y="1319"/>
                </a:cubicBezTo>
                <a:cubicBezTo>
                  <a:pt x="10349" y="1157"/>
                  <a:pt x="10275" y="962"/>
                  <a:pt x="10168" y="841"/>
                </a:cubicBezTo>
                <a:cubicBezTo>
                  <a:pt x="10068" y="728"/>
                  <a:pt x="9986" y="556"/>
                  <a:pt x="9986" y="460"/>
                </a:cubicBezTo>
                <a:cubicBezTo>
                  <a:pt x="9986" y="166"/>
                  <a:pt x="9699" y="-28"/>
                  <a:pt x="9428" y="4"/>
                </a:cubicBezTo>
                <a:close/>
                <a:moveTo>
                  <a:pt x="17729" y="1733"/>
                </a:moveTo>
                <a:cubicBezTo>
                  <a:pt x="17678" y="1733"/>
                  <a:pt x="17613" y="1740"/>
                  <a:pt x="17530" y="1751"/>
                </a:cubicBezTo>
                <a:cubicBezTo>
                  <a:pt x="17291" y="1781"/>
                  <a:pt x="17063" y="1893"/>
                  <a:pt x="16840" y="2092"/>
                </a:cubicBezTo>
                <a:cubicBezTo>
                  <a:pt x="16522" y="2377"/>
                  <a:pt x="16511" y="2406"/>
                  <a:pt x="16563" y="2765"/>
                </a:cubicBezTo>
                <a:cubicBezTo>
                  <a:pt x="16593" y="2971"/>
                  <a:pt x="16650" y="3209"/>
                  <a:pt x="16689" y="3293"/>
                </a:cubicBezTo>
                <a:cubicBezTo>
                  <a:pt x="16742" y="3407"/>
                  <a:pt x="16706" y="3493"/>
                  <a:pt x="16549" y="3632"/>
                </a:cubicBezTo>
                <a:cubicBezTo>
                  <a:pt x="16384" y="3779"/>
                  <a:pt x="16315" y="3962"/>
                  <a:pt x="16227" y="4480"/>
                </a:cubicBezTo>
                <a:cubicBezTo>
                  <a:pt x="16037" y="5608"/>
                  <a:pt x="16096" y="6141"/>
                  <a:pt x="16414" y="6142"/>
                </a:cubicBezTo>
                <a:cubicBezTo>
                  <a:pt x="16546" y="6143"/>
                  <a:pt x="16558" y="6245"/>
                  <a:pt x="16547" y="7343"/>
                </a:cubicBezTo>
                <a:cubicBezTo>
                  <a:pt x="16540" y="8003"/>
                  <a:pt x="16511" y="8587"/>
                  <a:pt x="16481" y="8640"/>
                </a:cubicBezTo>
                <a:cubicBezTo>
                  <a:pt x="16393" y="8801"/>
                  <a:pt x="16646" y="8749"/>
                  <a:pt x="16782" y="8578"/>
                </a:cubicBezTo>
                <a:cubicBezTo>
                  <a:pt x="16851" y="8490"/>
                  <a:pt x="16934" y="8214"/>
                  <a:pt x="16966" y="7964"/>
                </a:cubicBezTo>
                <a:cubicBezTo>
                  <a:pt x="17042" y="7389"/>
                  <a:pt x="17266" y="6635"/>
                  <a:pt x="17368" y="6614"/>
                </a:cubicBezTo>
                <a:cubicBezTo>
                  <a:pt x="17412" y="6605"/>
                  <a:pt x="17456" y="6978"/>
                  <a:pt x="17469" y="7482"/>
                </a:cubicBezTo>
                <a:cubicBezTo>
                  <a:pt x="17489" y="8242"/>
                  <a:pt x="17516" y="8398"/>
                  <a:pt x="17670" y="8596"/>
                </a:cubicBezTo>
                <a:cubicBezTo>
                  <a:pt x="17768" y="8723"/>
                  <a:pt x="17874" y="8826"/>
                  <a:pt x="17904" y="8827"/>
                </a:cubicBezTo>
                <a:cubicBezTo>
                  <a:pt x="17992" y="8830"/>
                  <a:pt x="18060" y="8664"/>
                  <a:pt x="17992" y="8616"/>
                </a:cubicBezTo>
                <a:cubicBezTo>
                  <a:pt x="17958" y="8593"/>
                  <a:pt x="17948" y="8006"/>
                  <a:pt x="17970" y="7313"/>
                </a:cubicBezTo>
                <a:cubicBezTo>
                  <a:pt x="18009" y="6097"/>
                  <a:pt x="18017" y="6053"/>
                  <a:pt x="18180" y="6078"/>
                </a:cubicBezTo>
                <a:cubicBezTo>
                  <a:pt x="18483" y="6125"/>
                  <a:pt x="18542" y="5910"/>
                  <a:pt x="18517" y="4861"/>
                </a:cubicBezTo>
                <a:lnTo>
                  <a:pt x="18494" y="3879"/>
                </a:lnTo>
                <a:lnTo>
                  <a:pt x="18107" y="3662"/>
                </a:lnTo>
                <a:cubicBezTo>
                  <a:pt x="17686" y="3425"/>
                  <a:pt x="17685" y="3404"/>
                  <a:pt x="18102" y="2935"/>
                </a:cubicBezTo>
                <a:cubicBezTo>
                  <a:pt x="18266" y="2751"/>
                  <a:pt x="18272" y="2711"/>
                  <a:pt x="18171" y="2482"/>
                </a:cubicBezTo>
                <a:cubicBezTo>
                  <a:pt x="18110" y="2343"/>
                  <a:pt x="18022" y="2112"/>
                  <a:pt x="17974" y="1968"/>
                </a:cubicBezTo>
                <a:cubicBezTo>
                  <a:pt x="17912" y="1784"/>
                  <a:pt x="17881" y="1730"/>
                  <a:pt x="17729" y="1733"/>
                </a:cubicBezTo>
                <a:close/>
                <a:moveTo>
                  <a:pt x="1525" y="4367"/>
                </a:moveTo>
                <a:cubicBezTo>
                  <a:pt x="1194" y="4367"/>
                  <a:pt x="959" y="4489"/>
                  <a:pt x="649" y="4815"/>
                </a:cubicBezTo>
                <a:cubicBezTo>
                  <a:pt x="410" y="5066"/>
                  <a:pt x="388" y="5128"/>
                  <a:pt x="437" y="5435"/>
                </a:cubicBezTo>
                <a:cubicBezTo>
                  <a:pt x="467" y="5624"/>
                  <a:pt x="523" y="5847"/>
                  <a:pt x="562" y="5931"/>
                </a:cubicBezTo>
                <a:cubicBezTo>
                  <a:pt x="613" y="6045"/>
                  <a:pt x="576" y="6134"/>
                  <a:pt x="418" y="6275"/>
                </a:cubicBezTo>
                <a:cubicBezTo>
                  <a:pt x="248" y="6426"/>
                  <a:pt x="183" y="6598"/>
                  <a:pt x="100" y="7122"/>
                </a:cubicBezTo>
                <a:cubicBezTo>
                  <a:pt x="-82" y="8268"/>
                  <a:pt x="-17" y="8783"/>
                  <a:pt x="309" y="8783"/>
                </a:cubicBezTo>
                <a:cubicBezTo>
                  <a:pt x="409" y="8783"/>
                  <a:pt x="435" y="8985"/>
                  <a:pt x="453" y="9954"/>
                </a:cubicBezTo>
                <a:cubicBezTo>
                  <a:pt x="468" y="10739"/>
                  <a:pt x="445" y="11166"/>
                  <a:pt x="382" y="11251"/>
                </a:cubicBezTo>
                <a:cubicBezTo>
                  <a:pt x="310" y="11349"/>
                  <a:pt x="317" y="11377"/>
                  <a:pt x="414" y="11377"/>
                </a:cubicBezTo>
                <a:cubicBezTo>
                  <a:pt x="628" y="11377"/>
                  <a:pt x="782" y="11120"/>
                  <a:pt x="835" y="10670"/>
                </a:cubicBezTo>
                <a:cubicBezTo>
                  <a:pt x="903" y="10104"/>
                  <a:pt x="1135" y="9290"/>
                  <a:pt x="1237" y="9261"/>
                </a:cubicBezTo>
                <a:cubicBezTo>
                  <a:pt x="1285" y="9247"/>
                  <a:pt x="1326" y="9591"/>
                  <a:pt x="1340" y="10122"/>
                </a:cubicBezTo>
                <a:cubicBezTo>
                  <a:pt x="1360" y="10882"/>
                  <a:pt x="1389" y="11037"/>
                  <a:pt x="1542" y="11235"/>
                </a:cubicBezTo>
                <a:cubicBezTo>
                  <a:pt x="1641" y="11361"/>
                  <a:pt x="1766" y="11467"/>
                  <a:pt x="1821" y="11468"/>
                </a:cubicBezTo>
                <a:cubicBezTo>
                  <a:pt x="1928" y="11469"/>
                  <a:pt x="1955" y="11354"/>
                  <a:pt x="1871" y="11259"/>
                </a:cubicBezTo>
                <a:cubicBezTo>
                  <a:pt x="1843" y="11227"/>
                  <a:pt x="1830" y="10801"/>
                  <a:pt x="1843" y="10311"/>
                </a:cubicBezTo>
                <a:cubicBezTo>
                  <a:pt x="1881" y="8766"/>
                  <a:pt x="1879" y="8786"/>
                  <a:pt x="2065" y="8755"/>
                </a:cubicBezTo>
                <a:cubicBezTo>
                  <a:pt x="2368" y="8704"/>
                  <a:pt x="2412" y="8530"/>
                  <a:pt x="2388" y="7502"/>
                </a:cubicBezTo>
                <a:lnTo>
                  <a:pt x="2365" y="6522"/>
                </a:lnTo>
                <a:lnTo>
                  <a:pt x="2008" y="6309"/>
                </a:lnTo>
                <a:cubicBezTo>
                  <a:pt x="1811" y="6192"/>
                  <a:pt x="1639" y="6082"/>
                  <a:pt x="1624" y="6066"/>
                </a:cubicBezTo>
                <a:cubicBezTo>
                  <a:pt x="1609" y="6049"/>
                  <a:pt x="1727" y="5887"/>
                  <a:pt x="1883" y="5705"/>
                </a:cubicBezTo>
                <a:cubicBezTo>
                  <a:pt x="2103" y="5449"/>
                  <a:pt x="2151" y="5337"/>
                  <a:pt x="2095" y="5213"/>
                </a:cubicBezTo>
                <a:cubicBezTo>
                  <a:pt x="2055" y="5124"/>
                  <a:pt x="1964" y="4896"/>
                  <a:pt x="1892" y="4709"/>
                </a:cubicBezTo>
                <a:cubicBezTo>
                  <a:pt x="1784" y="4424"/>
                  <a:pt x="1723" y="4367"/>
                  <a:pt x="1525" y="4367"/>
                </a:cubicBezTo>
                <a:close/>
                <a:moveTo>
                  <a:pt x="20514" y="10670"/>
                </a:moveTo>
                <a:cubicBezTo>
                  <a:pt x="20279" y="10690"/>
                  <a:pt x="20002" y="10849"/>
                  <a:pt x="19752" y="11140"/>
                </a:cubicBezTo>
                <a:cubicBezTo>
                  <a:pt x="19497" y="11437"/>
                  <a:pt x="19493" y="11455"/>
                  <a:pt x="19585" y="11843"/>
                </a:cubicBezTo>
                <a:cubicBezTo>
                  <a:pt x="19637" y="12062"/>
                  <a:pt x="19715" y="12291"/>
                  <a:pt x="19757" y="12349"/>
                </a:cubicBezTo>
                <a:cubicBezTo>
                  <a:pt x="19811" y="12423"/>
                  <a:pt x="19766" y="12492"/>
                  <a:pt x="19612" y="12576"/>
                </a:cubicBezTo>
                <a:cubicBezTo>
                  <a:pt x="19421" y="12680"/>
                  <a:pt x="19371" y="12797"/>
                  <a:pt x="19248" y="13425"/>
                </a:cubicBezTo>
                <a:cubicBezTo>
                  <a:pt x="19169" y="13826"/>
                  <a:pt x="19103" y="14258"/>
                  <a:pt x="19102" y="14385"/>
                </a:cubicBezTo>
                <a:cubicBezTo>
                  <a:pt x="19098" y="14714"/>
                  <a:pt x="19279" y="15109"/>
                  <a:pt x="19422" y="15084"/>
                </a:cubicBezTo>
                <a:cubicBezTo>
                  <a:pt x="19523" y="15066"/>
                  <a:pt x="19547" y="15255"/>
                  <a:pt x="19566" y="16235"/>
                </a:cubicBezTo>
                <a:cubicBezTo>
                  <a:pt x="19582" y="17062"/>
                  <a:pt x="19559" y="17444"/>
                  <a:pt x="19489" y="17540"/>
                </a:cubicBezTo>
                <a:cubicBezTo>
                  <a:pt x="19405" y="17654"/>
                  <a:pt x="19420" y="17671"/>
                  <a:pt x="19585" y="17644"/>
                </a:cubicBezTo>
                <a:cubicBezTo>
                  <a:pt x="19820" y="17606"/>
                  <a:pt x="19983" y="17277"/>
                  <a:pt x="19985" y="16839"/>
                </a:cubicBezTo>
                <a:cubicBezTo>
                  <a:pt x="19986" y="16486"/>
                  <a:pt x="20253" y="15610"/>
                  <a:pt x="20360" y="15610"/>
                </a:cubicBezTo>
                <a:cubicBezTo>
                  <a:pt x="20459" y="15610"/>
                  <a:pt x="20530" y="16070"/>
                  <a:pt x="20541" y="16787"/>
                </a:cubicBezTo>
                <a:cubicBezTo>
                  <a:pt x="20548" y="17234"/>
                  <a:pt x="20590" y="17464"/>
                  <a:pt x="20685" y="17582"/>
                </a:cubicBezTo>
                <a:cubicBezTo>
                  <a:pt x="20874" y="17818"/>
                  <a:pt x="21048" y="17797"/>
                  <a:pt x="20999" y="17544"/>
                </a:cubicBezTo>
                <a:cubicBezTo>
                  <a:pt x="20978" y="17431"/>
                  <a:pt x="20985" y="16828"/>
                  <a:pt x="21017" y="16203"/>
                </a:cubicBezTo>
                <a:cubicBezTo>
                  <a:pt x="21068" y="15196"/>
                  <a:pt x="21092" y="15064"/>
                  <a:pt x="21220" y="15064"/>
                </a:cubicBezTo>
                <a:cubicBezTo>
                  <a:pt x="21461" y="15064"/>
                  <a:pt x="21517" y="14832"/>
                  <a:pt x="21518" y="13815"/>
                </a:cubicBezTo>
                <a:lnTo>
                  <a:pt x="21518" y="12837"/>
                </a:lnTo>
                <a:lnTo>
                  <a:pt x="21202" y="12654"/>
                </a:lnTo>
                <a:cubicBezTo>
                  <a:pt x="21027" y="12554"/>
                  <a:pt x="20864" y="12433"/>
                  <a:pt x="20838" y="12385"/>
                </a:cubicBezTo>
                <a:cubicBezTo>
                  <a:pt x="20811" y="12337"/>
                  <a:pt x="20900" y="12155"/>
                  <a:pt x="21037" y="11980"/>
                </a:cubicBezTo>
                <a:cubicBezTo>
                  <a:pt x="21230" y="11731"/>
                  <a:pt x="21268" y="11627"/>
                  <a:pt x="21207" y="11498"/>
                </a:cubicBezTo>
                <a:cubicBezTo>
                  <a:pt x="21164" y="11407"/>
                  <a:pt x="21085" y="11197"/>
                  <a:pt x="21031" y="11034"/>
                </a:cubicBezTo>
                <a:cubicBezTo>
                  <a:pt x="20945" y="10770"/>
                  <a:pt x="20750" y="10651"/>
                  <a:pt x="20514" y="10670"/>
                </a:cubicBezTo>
                <a:close/>
                <a:moveTo>
                  <a:pt x="3415" y="13658"/>
                </a:moveTo>
                <a:cubicBezTo>
                  <a:pt x="3278" y="13666"/>
                  <a:pt x="3126" y="13745"/>
                  <a:pt x="2974" y="13903"/>
                </a:cubicBezTo>
                <a:cubicBezTo>
                  <a:pt x="2842" y="14041"/>
                  <a:pt x="2716" y="14267"/>
                  <a:pt x="2695" y="14405"/>
                </a:cubicBezTo>
                <a:cubicBezTo>
                  <a:pt x="2675" y="14543"/>
                  <a:pt x="2637" y="14730"/>
                  <a:pt x="2612" y="14821"/>
                </a:cubicBezTo>
                <a:cubicBezTo>
                  <a:pt x="2586" y="14912"/>
                  <a:pt x="2616" y="15146"/>
                  <a:pt x="2678" y="15343"/>
                </a:cubicBezTo>
                <a:cubicBezTo>
                  <a:pt x="2788" y="15694"/>
                  <a:pt x="2785" y="15707"/>
                  <a:pt x="2537" y="16002"/>
                </a:cubicBezTo>
                <a:cubicBezTo>
                  <a:pt x="2294" y="16291"/>
                  <a:pt x="2285" y="16337"/>
                  <a:pt x="2258" y="17194"/>
                </a:cubicBezTo>
                <a:cubicBezTo>
                  <a:pt x="2233" y="18030"/>
                  <a:pt x="2241" y="18091"/>
                  <a:pt x="2395" y="18136"/>
                </a:cubicBezTo>
                <a:cubicBezTo>
                  <a:pt x="2547" y="18181"/>
                  <a:pt x="2556" y="18234"/>
                  <a:pt x="2512" y="18819"/>
                </a:cubicBezTo>
                <a:cubicBezTo>
                  <a:pt x="2481" y="19246"/>
                  <a:pt x="2495" y="19475"/>
                  <a:pt x="2557" y="19518"/>
                </a:cubicBezTo>
                <a:cubicBezTo>
                  <a:pt x="2680" y="19604"/>
                  <a:pt x="2672" y="20323"/>
                  <a:pt x="2546" y="20474"/>
                </a:cubicBezTo>
                <a:cubicBezTo>
                  <a:pt x="2465" y="20571"/>
                  <a:pt x="2470" y="20586"/>
                  <a:pt x="2567" y="20552"/>
                </a:cubicBezTo>
                <a:cubicBezTo>
                  <a:pt x="2634" y="20529"/>
                  <a:pt x="2698" y="20433"/>
                  <a:pt x="2711" y="20337"/>
                </a:cubicBezTo>
                <a:cubicBezTo>
                  <a:pt x="2775" y="19858"/>
                  <a:pt x="2834" y="19733"/>
                  <a:pt x="3068" y="19572"/>
                </a:cubicBezTo>
                <a:cubicBezTo>
                  <a:pt x="3368" y="19366"/>
                  <a:pt x="3454" y="19402"/>
                  <a:pt x="3456" y="19735"/>
                </a:cubicBezTo>
                <a:cubicBezTo>
                  <a:pt x="3456" y="19869"/>
                  <a:pt x="3493" y="20041"/>
                  <a:pt x="3536" y="20116"/>
                </a:cubicBezTo>
                <a:cubicBezTo>
                  <a:pt x="3595" y="20220"/>
                  <a:pt x="3613" y="20182"/>
                  <a:pt x="3614" y="19958"/>
                </a:cubicBezTo>
                <a:cubicBezTo>
                  <a:pt x="3615" y="19781"/>
                  <a:pt x="3682" y="19585"/>
                  <a:pt x="3783" y="19472"/>
                </a:cubicBezTo>
                <a:cubicBezTo>
                  <a:pt x="3937" y="19298"/>
                  <a:pt x="3943" y="19245"/>
                  <a:pt x="3855" y="18833"/>
                </a:cubicBezTo>
                <a:cubicBezTo>
                  <a:pt x="3750" y="18338"/>
                  <a:pt x="3788" y="18114"/>
                  <a:pt x="3976" y="18114"/>
                </a:cubicBezTo>
                <a:cubicBezTo>
                  <a:pt x="4079" y="18114"/>
                  <a:pt x="4099" y="17955"/>
                  <a:pt x="4099" y="17164"/>
                </a:cubicBezTo>
                <a:lnTo>
                  <a:pt x="4099" y="16217"/>
                </a:lnTo>
                <a:lnTo>
                  <a:pt x="3756" y="15895"/>
                </a:lnTo>
                <a:lnTo>
                  <a:pt x="3413" y="15572"/>
                </a:lnTo>
                <a:lnTo>
                  <a:pt x="3587" y="15375"/>
                </a:lnTo>
                <a:lnTo>
                  <a:pt x="3761" y="15178"/>
                </a:lnTo>
                <a:lnTo>
                  <a:pt x="3852" y="15371"/>
                </a:lnTo>
                <a:cubicBezTo>
                  <a:pt x="3979" y="15640"/>
                  <a:pt x="4460" y="15641"/>
                  <a:pt x="4587" y="15373"/>
                </a:cubicBezTo>
                <a:cubicBezTo>
                  <a:pt x="4668" y="15203"/>
                  <a:pt x="4660" y="15189"/>
                  <a:pt x="4511" y="15243"/>
                </a:cubicBezTo>
                <a:cubicBezTo>
                  <a:pt x="4270" y="15329"/>
                  <a:pt x="4174" y="15233"/>
                  <a:pt x="4257" y="14986"/>
                </a:cubicBezTo>
                <a:cubicBezTo>
                  <a:pt x="4335" y="14753"/>
                  <a:pt x="4285" y="14623"/>
                  <a:pt x="4086" y="14540"/>
                </a:cubicBezTo>
                <a:cubicBezTo>
                  <a:pt x="4013" y="14509"/>
                  <a:pt x="3928" y="14359"/>
                  <a:pt x="3898" y="14205"/>
                </a:cubicBezTo>
                <a:cubicBezTo>
                  <a:pt x="3826" y="13835"/>
                  <a:pt x="3642" y="13646"/>
                  <a:pt x="3415" y="13658"/>
                </a:cubicBezTo>
                <a:close/>
                <a:moveTo>
                  <a:pt x="3569" y="20327"/>
                </a:moveTo>
                <a:cubicBezTo>
                  <a:pt x="3545" y="20336"/>
                  <a:pt x="3543" y="20401"/>
                  <a:pt x="3582" y="20514"/>
                </a:cubicBezTo>
                <a:cubicBezTo>
                  <a:pt x="3610" y="20596"/>
                  <a:pt x="3667" y="20662"/>
                  <a:pt x="3708" y="20662"/>
                </a:cubicBezTo>
                <a:cubicBezTo>
                  <a:pt x="3749" y="20662"/>
                  <a:pt x="3742" y="20576"/>
                  <a:pt x="3692" y="20472"/>
                </a:cubicBezTo>
                <a:cubicBezTo>
                  <a:pt x="3641" y="20363"/>
                  <a:pt x="3594" y="20318"/>
                  <a:pt x="3569" y="20327"/>
                </a:cubicBezTo>
                <a:close/>
                <a:moveTo>
                  <a:pt x="11715" y="21237"/>
                </a:moveTo>
                <a:cubicBezTo>
                  <a:pt x="11691" y="21246"/>
                  <a:pt x="11689" y="21310"/>
                  <a:pt x="11727" y="21423"/>
                </a:cubicBezTo>
                <a:cubicBezTo>
                  <a:pt x="11755" y="21506"/>
                  <a:pt x="11812" y="21572"/>
                  <a:pt x="11853" y="21572"/>
                </a:cubicBezTo>
                <a:cubicBezTo>
                  <a:pt x="11895" y="21572"/>
                  <a:pt x="11887" y="21488"/>
                  <a:pt x="11838" y="21383"/>
                </a:cubicBezTo>
                <a:cubicBezTo>
                  <a:pt x="11786" y="21275"/>
                  <a:pt x="11739" y="21228"/>
                  <a:pt x="11715" y="21237"/>
                </a:cubicBezTo>
                <a:close/>
                <a:moveTo>
                  <a:pt x="10757" y="21299"/>
                </a:moveTo>
                <a:cubicBezTo>
                  <a:pt x="10738" y="21299"/>
                  <a:pt x="10699" y="21341"/>
                  <a:pt x="10672" y="21391"/>
                </a:cubicBezTo>
                <a:cubicBezTo>
                  <a:pt x="10645" y="21441"/>
                  <a:pt x="10661" y="21482"/>
                  <a:pt x="10708" y="21482"/>
                </a:cubicBezTo>
                <a:cubicBezTo>
                  <a:pt x="10755" y="21482"/>
                  <a:pt x="10793" y="21441"/>
                  <a:pt x="10793" y="21391"/>
                </a:cubicBezTo>
                <a:cubicBezTo>
                  <a:pt x="10793" y="21341"/>
                  <a:pt x="10777" y="21299"/>
                  <a:pt x="10757" y="21299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241" name="A hierarchikus csoportok jobban teljesítenek a jól definiált feladatok végrehajtásában,"/>
          <p:cNvSpPr txBox="1"/>
          <p:nvPr/>
        </p:nvSpPr>
        <p:spPr>
          <a:xfrm>
            <a:off x="2122217" y="8589474"/>
            <a:ext cx="8582898" cy="12731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6" tIns="71436" rIns="71436" bIns="71436">
            <a:spAutoFit/>
          </a:bodyPr>
          <a:lstStyle>
            <a:lvl1pPr defTabSz="457200">
              <a:lnSpc>
                <a:spcPts val="5200"/>
              </a:lnSpc>
              <a:spcBef>
                <a:spcPts val="100"/>
              </a:spcBef>
              <a:defRPr sz="3000">
                <a:latin typeface="Poppins ExtraLight"/>
                <a:ea typeface="Poppins ExtraLight"/>
                <a:cs typeface="Poppins ExtraLight"/>
                <a:sym typeface="Poppins ExtraLight"/>
              </a:defRPr>
            </a:lvl1pPr>
          </a:lstStyle>
          <a:p>
            <a:pPr/>
            <a:r>
              <a:t>A hierarchikus csoportok jobban teljesítenek a jól definiált feladatok végrehajtásában,</a:t>
            </a:r>
          </a:p>
        </p:txBody>
      </p:sp>
      <p:pic>
        <p:nvPicPr>
          <p:cNvPr id="242" name="Screen Shot 2018-07-19 at 07.11.50.png" descr="Screen Shot 2018-07-19 at 07.11.50.png"/>
          <p:cNvPicPr>
            <a:picLocks noChangeAspect="1"/>
          </p:cNvPicPr>
          <p:nvPr/>
        </p:nvPicPr>
        <p:blipFill>
          <a:blip r:embed="rId2">
            <a:extLst/>
          </a:blip>
          <a:srcRect l="5076" t="9739" r="66322" b="49501"/>
          <a:stretch>
            <a:fillRect/>
          </a:stretch>
        </p:blipFill>
        <p:spPr>
          <a:xfrm>
            <a:off x="3919755" y="4431113"/>
            <a:ext cx="4987821" cy="36885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19" h="21600" fill="norm" stroke="1" extrusionOk="0">
                <a:moveTo>
                  <a:pt x="1472" y="0"/>
                </a:moveTo>
                <a:cubicBezTo>
                  <a:pt x="1132" y="0"/>
                  <a:pt x="832" y="186"/>
                  <a:pt x="592" y="542"/>
                </a:cubicBezTo>
                <a:cubicBezTo>
                  <a:pt x="348" y="902"/>
                  <a:pt x="343" y="953"/>
                  <a:pt x="497" y="1529"/>
                </a:cubicBezTo>
                <a:cubicBezTo>
                  <a:pt x="606" y="1935"/>
                  <a:pt x="603" y="1959"/>
                  <a:pt x="424" y="2173"/>
                </a:cubicBezTo>
                <a:cubicBezTo>
                  <a:pt x="289" y="2334"/>
                  <a:pt x="204" y="2621"/>
                  <a:pt x="114" y="3212"/>
                </a:cubicBezTo>
                <a:cubicBezTo>
                  <a:pt x="-81" y="4489"/>
                  <a:pt x="-36" y="4907"/>
                  <a:pt x="319" y="5087"/>
                </a:cubicBezTo>
                <a:cubicBezTo>
                  <a:pt x="439" y="5148"/>
                  <a:pt x="455" y="5319"/>
                  <a:pt x="455" y="6510"/>
                </a:cubicBezTo>
                <a:cubicBezTo>
                  <a:pt x="455" y="7421"/>
                  <a:pt x="425" y="7903"/>
                  <a:pt x="362" y="7988"/>
                </a:cubicBezTo>
                <a:cubicBezTo>
                  <a:pt x="290" y="8086"/>
                  <a:pt x="296" y="8113"/>
                  <a:pt x="390" y="8113"/>
                </a:cubicBezTo>
                <a:cubicBezTo>
                  <a:pt x="603" y="8113"/>
                  <a:pt x="775" y="7729"/>
                  <a:pt x="843" y="7098"/>
                </a:cubicBezTo>
                <a:cubicBezTo>
                  <a:pt x="922" y="6372"/>
                  <a:pt x="1085" y="5712"/>
                  <a:pt x="1194" y="5668"/>
                </a:cubicBezTo>
                <a:cubicBezTo>
                  <a:pt x="1241" y="5650"/>
                  <a:pt x="1280" y="6046"/>
                  <a:pt x="1294" y="6672"/>
                </a:cubicBezTo>
                <a:cubicBezTo>
                  <a:pt x="1315" y="7649"/>
                  <a:pt x="1328" y="7723"/>
                  <a:pt x="1527" y="7960"/>
                </a:cubicBezTo>
                <a:cubicBezTo>
                  <a:pt x="1642" y="8098"/>
                  <a:pt x="1760" y="8214"/>
                  <a:pt x="1788" y="8216"/>
                </a:cubicBezTo>
                <a:cubicBezTo>
                  <a:pt x="1817" y="8217"/>
                  <a:pt x="1823" y="7947"/>
                  <a:pt x="1804" y="7614"/>
                </a:cubicBezTo>
                <a:cubicBezTo>
                  <a:pt x="1749" y="6661"/>
                  <a:pt x="1876" y="5000"/>
                  <a:pt x="2001" y="5036"/>
                </a:cubicBezTo>
                <a:cubicBezTo>
                  <a:pt x="2259" y="5111"/>
                  <a:pt x="2321" y="4842"/>
                  <a:pt x="2321" y="3649"/>
                </a:cubicBezTo>
                <a:lnTo>
                  <a:pt x="2321" y="2475"/>
                </a:lnTo>
                <a:lnTo>
                  <a:pt x="1925" y="2231"/>
                </a:lnTo>
                <a:cubicBezTo>
                  <a:pt x="1534" y="1987"/>
                  <a:pt x="1532" y="1983"/>
                  <a:pt x="1672" y="1757"/>
                </a:cubicBezTo>
                <a:cubicBezTo>
                  <a:pt x="1749" y="1632"/>
                  <a:pt x="1878" y="1454"/>
                  <a:pt x="1958" y="1362"/>
                </a:cubicBezTo>
                <a:cubicBezTo>
                  <a:pt x="2070" y="1234"/>
                  <a:pt x="2087" y="1147"/>
                  <a:pt x="2028" y="992"/>
                </a:cubicBezTo>
                <a:cubicBezTo>
                  <a:pt x="1986" y="882"/>
                  <a:pt x="1895" y="612"/>
                  <a:pt x="1826" y="395"/>
                </a:cubicBezTo>
                <a:cubicBezTo>
                  <a:pt x="1722" y="66"/>
                  <a:pt x="1663" y="0"/>
                  <a:pt x="1472" y="0"/>
                </a:cubicBezTo>
                <a:close/>
                <a:moveTo>
                  <a:pt x="5912" y="112"/>
                </a:moveTo>
                <a:cubicBezTo>
                  <a:pt x="5566" y="124"/>
                  <a:pt x="4884" y="802"/>
                  <a:pt x="4889" y="1127"/>
                </a:cubicBezTo>
                <a:cubicBezTo>
                  <a:pt x="4891" y="1232"/>
                  <a:pt x="4943" y="1507"/>
                  <a:pt x="5004" y="1738"/>
                </a:cubicBezTo>
                <a:cubicBezTo>
                  <a:pt x="5104" y="2116"/>
                  <a:pt x="5104" y="2175"/>
                  <a:pt x="4990" y="2289"/>
                </a:cubicBezTo>
                <a:cubicBezTo>
                  <a:pt x="4921" y="2360"/>
                  <a:pt x="4829" y="2433"/>
                  <a:pt x="4787" y="2452"/>
                </a:cubicBezTo>
                <a:cubicBezTo>
                  <a:pt x="4745" y="2471"/>
                  <a:pt x="4648" y="2980"/>
                  <a:pt x="4571" y="3584"/>
                </a:cubicBezTo>
                <a:cubicBezTo>
                  <a:pt x="4447" y="4557"/>
                  <a:pt x="4444" y="4714"/>
                  <a:pt x="4545" y="4978"/>
                </a:cubicBezTo>
                <a:cubicBezTo>
                  <a:pt x="4614" y="5159"/>
                  <a:pt x="4711" y="5264"/>
                  <a:pt x="4792" y="5245"/>
                </a:cubicBezTo>
                <a:cubicBezTo>
                  <a:pt x="4912" y="5218"/>
                  <a:pt x="4922" y="5348"/>
                  <a:pt x="4908" y="6624"/>
                </a:cubicBezTo>
                <a:cubicBezTo>
                  <a:pt x="4900" y="7398"/>
                  <a:pt x="4874" y="8058"/>
                  <a:pt x="4850" y="8090"/>
                </a:cubicBezTo>
                <a:cubicBezTo>
                  <a:pt x="4827" y="8122"/>
                  <a:pt x="4807" y="8188"/>
                  <a:pt x="4807" y="8237"/>
                </a:cubicBezTo>
                <a:cubicBezTo>
                  <a:pt x="4807" y="8373"/>
                  <a:pt x="4908" y="8336"/>
                  <a:pt x="5088" y="8137"/>
                </a:cubicBezTo>
                <a:cubicBezTo>
                  <a:pt x="5206" y="8006"/>
                  <a:pt x="5277" y="7744"/>
                  <a:pt x="5340" y="7209"/>
                </a:cubicBezTo>
                <a:cubicBezTo>
                  <a:pt x="5440" y="6353"/>
                  <a:pt x="5632" y="5653"/>
                  <a:pt x="5742" y="5745"/>
                </a:cubicBezTo>
                <a:cubicBezTo>
                  <a:pt x="5784" y="5780"/>
                  <a:pt x="5817" y="6284"/>
                  <a:pt x="5817" y="6865"/>
                </a:cubicBezTo>
                <a:cubicBezTo>
                  <a:pt x="5817" y="7832"/>
                  <a:pt x="5834" y="7939"/>
                  <a:pt x="5994" y="8120"/>
                </a:cubicBezTo>
                <a:cubicBezTo>
                  <a:pt x="6090" y="8229"/>
                  <a:pt x="6186" y="8318"/>
                  <a:pt x="6210" y="8320"/>
                </a:cubicBezTo>
                <a:cubicBezTo>
                  <a:pt x="6233" y="8322"/>
                  <a:pt x="6261" y="7651"/>
                  <a:pt x="6273" y="6828"/>
                </a:cubicBezTo>
                <a:cubicBezTo>
                  <a:pt x="6285" y="6005"/>
                  <a:pt x="6313" y="5291"/>
                  <a:pt x="6336" y="5241"/>
                </a:cubicBezTo>
                <a:cubicBezTo>
                  <a:pt x="6359" y="5190"/>
                  <a:pt x="6424" y="5172"/>
                  <a:pt x="6480" y="5201"/>
                </a:cubicBezTo>
                <a:cubicBezTo>
                  <a:pt x="6536" y="5230"/>
                  <a:pt x="6636" y="5171"/>
                  <a:pt x="6704" y="5069"/>
                </a:cubicBezTo>
                <a:cubicBezTo>
                  <a:pt x="6801" y="4924"/>
                  <a:pt x="6829" y="4643"/>
                  <a:pt x="6829" y="3784"/>
                </a:cubicBezTo>
                <a:lnTo>
                  <a:pt x="6829" y="2682"/>
                </a:lnTo>
                <a:lnTo>
                  <a:pt x="6576" y="2510"/>
                </a:lnTo>
                <a:cubicBezTo>
                  <a:pt x="6437" y="2416"/>
                  <a:pt x="6262" y="2313"/>
                  <a:pt x="6187" y="2280"/>
                </a:cubicBezTo>
                <a:cubicBezTo>
                  <a:pt x="5994" y="2195"/>
                  <a:pt x="6017" y="2064"/>
                  <a:pt x="6295" y="1687"/>
                </a:cubicBezTo>
                <a:cubicBezTo>
                  <a:pt x="6525" y="1375"/>
                  <a:pt x="6535" y="1335"/>
                  <a:pt x="6453" y="964"/>
                </a:cubicBezTo>
                <a:cubicBezTo>
                  <a:pt x="6350" y="501"/>
                  <a:pt x="6098" y="105"/>
                  <a:pt x="5912" y="112"/>
                </a:cubicBezTo>
                <a:close/>
                <a:moveTo>
                  <a:pt x="11447" y="151"/>
                </a:moveTo>
                <a:cubicBezTo>
                  <a:pt x="11375" y="152"/>
                  <a:pt x="11294" y="177"/>
                  <a:pt x="11197" y="218"/>
                </a:cubicBezTo>
                <a:cubicBezTo>
                  <a:pt x="10868" y="361"/>
                  <a:pt x="10403" y="913"/>
                  <a:pt x="10408" y="1155"/>
                </a:cubicBezTo>
                <a:cubicBezTo>
                  <a:pt x="10410" y="1245"/>
                  <a:pt x="10461" y="1507"/>
                  <a:pt x="10523" y="1738"/>
                </a:cubicBezTo>
                <a:cubicBezTo>
                  <a:pt x="10633" y="2153"/>
                  <a:pt x="10632" y="2165"/>
                  <a:pt x="10411" y="2424"/>
                </a:cubicBezTo>
                <a:cubicBezTo>
                  <a:pt x="10183" y="2692"/>
                  <a:pt x="10184" y="2692"/>
                  <a:pt x="10042" y="4248"/>
                </a:cubicBezTo>
                <a:cubicBezTo>
                  <a:pt x="9990" y="4818"/>
                  <a:pt x="10121" y="5287"/>
                  <a:pt x="10321" y="5243"/>
                </a:cubicBezTo>
                <a:cubicBezTo>
                  <a:pt x="10428" y="5220"/>
                  <a:pt x="10441" y="5392"/>
                  <a:pt x="10430" y="6605"/>
                </a:cubicBezTo>
                <a:cubicBezTo>
                  <a:pt x="10424" y="7369"/>
                  <a:pt x="10395" y="8048"/>
                  <a:pt x="10365" y="8113"/>
                </a:cubicBezTo>
                <a:cubicBezTo>
                  <a:pt x="10271" y="8321"/>
                  <a:pt x="10392" y="8359"/>
                  <a:pt x="10590" y="8183"/>
                </a:cubicBezTo>
                <a:cubicBezTo>
                  <a:pt x="10740" y="8050"/>
                  <a:pt x="10793" y="7887"/>
                  <a:pt x="10836" y="7423"/>
                </a:cubicBezTo>
                <a:cubicBezTo>
                  <a:pt x="10900" y="6729"/>
                  <a:pt x="11119" y="5846"/>
                  <a:pt x="11225" y="5854"/>
                </a:cubicBezTo>
                <a:cubicBezTo>
                  <a:pt x="11329" y="5863"/>
                  <a:pt x="11394" y="6359"/>
                  <a:pt x="11405" y="7212"/>
                </a:cubicBezTo>
                <a:cubicBezTo>
                  <a:pt x="11412" y="7806"/>
                  <a:pt x="11446" y="7987"/>
                  <a:pt x="11583" y="8185"/>
                </a:cubicBezTo>
                <a:cubicBezTo>
                  <a:pt x="11675" y="8319"/>
                  <a:pt x="11764" y="8412"/>
                  <a:pt x="11778" y="8392"/>
                </a:cubicBezTo>
                <a:cubicBezTo>
                  <a:pt x="11792" y="8373"/>
                  <a:pt x="11814" y="7650"/>
                  <a:pt x="11824" y="6786"/>
                </a:cubicBezTo>
                <a:cubicBezTo>
                  <a:pt x="11843" y="5229"/>
                  <a:pt x="11844" y="5215"/>
                  <a:pt x="12019" y="5215"/>
                </a:cubicBezTo>
                <a:cubicBezTo>
                  <a:pt x="12292" y="5215"/>
                  <a:pt x="12345" y="4988"/>
                  <a:pt x="12346" y="3791"/>
                </a:cubicBezTo>
                <a:lnTo>
                  <a:pt x="12348" y="2682"/>
                </a:lnTo>
                <a:lnTo>
                  <a:pt x="12095" y="2510"/>
                </a:lnTo>
                <a:cubicBezTo>
                  <a:pt x="11956" y="2416"/>
                  <a:pt x="11779" y="2311"/>
                  <a:pt x="11703" y="2278"/>
                </a:cubicBezTo>
                <a:cubicBezTo>
                  <a:pt x="11537" y="2205"/>
                  <a:pt x="11605" y="1982"/>
                  <a:pt x="11906" y="1599"/>
                </a:cubicBezTo>
                <a:lnTo>
                  <a:pt x="12100" y="1353"/>
                </a:lnTo>
                <a:lnTo>
                  <a:pt x="11939" y="830"/>
                </a:lnTo>
                <a:cubicBezTo>
                  <a:pt x="11790" y="343"/>
                  <a:pt x="11664" y="148"/>
                  <a:pt x="11447" y="151"/>
                </a:cubicBezTo>
                <a:close/>
                <a:moveTo>
                  <a:pt x="20608" y="318"/>
                </a:moveTo>
                <a:cubicBezTo>
                  <a:pt x="20413" y="319"/>
                  <a:pt x="20173" y="469"/>
                  <a:pt x="19897" y="765"/>
                </a:cubicBezTo>
                <a:cubicBezTo>
                  <a:pt x="19606" y="1077"/>
                  <a:pt x="19582" y="1140"/>
                  <a:pt x="19622" y="1476"/>
                </a:cubicBezTo>
                <a:cubicBezTo>
                  <a:pt x="19646" y="1679"/>
                  <a:pt x="19714" y="1976"/>
                  <a:pt x="19772" y="2138"/>
                </a:cubicBezTo>
                <a:cubicBezTo>
                  <a:pt x="19872" y="2413"/>
                  <a:pt x="19866" y="2441"/>
                  <a:pt x="19695" y="2529"/>
                </a:cubicBezTo>
                <a:cubicBezTo>
                  <a:pt x="19595" y="2580"/>
                  <a:pt x="19483" y="2685"/>
                  <a:pt x="19447" y="2761"/>
                </a:cubicBezTo>
                <a:cubicBezTo>
                  <a:pt x="19369" y="2924"/>
                  <a:pt x="19203" y="4130"/>
                  <a:pt x="19194" y="4590"/>
                </a:cubicBezTo>
                <a:cubicBezTo>
                  <a:pt x="19186" y="5013"/>
                  <a:pt x="19352" y="5483"/>
                  <a:pt x="19499" y="5452"/>
                </a:cubicBezTo>
                <a:cubicBezTo>
                  <a:pt x="19596" y="5432"/>
                  <a:pt x="19619" y="5648"/>
                  <a:pt x="19637" y="6782"/>
                </a:cubicBezTo>
                <a:cubicBezTo>
                  <a:pt x="19652" y="7691"/>
                  <a:pt x="19629" y="8185"/>
                  <a:pt x="19569" y="8283"/>
                </a:cubicBezTo>
                <a:cubicBezTo>
                  <a:pt x="19501" y="8394"/>
                  <a:pt x="19502" y="8429"/>
                  <a:pt x="19572" y="8429"/>
                </a:cubicBezTo>
                <a:cubicBezTo>
                  <a:pt x="19818" y="8429"/>
                  <a:pt x="19951" y="8203"/>
                  <a:pt x="20002" y="7700"/>
                </a:cubicBezTo>
                <a:cubicBezTo>
                  <a:pt x="20075" y="6983"/>
                  <a:pt x="20308" y="5954"/>
                  <a:pt x="20397" y="5954"/>
                </a:cubicBezTo>
                <a:cubicBezTo>
                  <a:pt x="20438" y="5954"/>
                  <a:pt x="20479" y="6415"/>
                  <a:pt x="20492" y="6977"/>
                </a:cubicBezTo>
                <a:cubicBezTo>
                  <a:pt x="20511" y="7857"/>
                  <a:pt x="20539" y="8035"/>
                  <a:pt x="20687" y="8264"/>
                </a:cubicBezTo>
                <a:cubicBezTo>
                  <a:pt x="20781" y="8411"/>
                  <a:pt x="20894" y="8533"/>
                  <a:pt x="20937" y="8534"/>
                </a:cubicBezTo>
                <a:cubicBezTo>
                  <a:pt x="20985" y="8535"/>
                  <a:pt x="21014" y="7948"/>
                  <a:pt x="21014" y="6982"/>
                </a:cubicBezTo>
                <a:cubicBezTo>
                  <a:pt x="21014" y="5512"/>
                  <a:pt x="21023" y="5429"/>
                  <a:pt x="21170" y="5392"/>
                </a:cubicBezTo>
                <a:cubicBezTo>
                  <a:pt x="21487" y="5312"/>
                  <a:pt x="21519" y="5180"/>
                  <a:pt x="21519" y="4000"/>
                </a:cubicBezTo>
                <a:lnTo>
                  <a:pt x="21519" y="2861"/>
                </a:lnTo>
                <a:lnTo>
                  <a:pt x="21194" y="2617"/>
                </a:lnTo>
                <a:cubicBezTo>
                  <a:pt x="21015" y="2482"/>
                  <a:pt x="20857" y="2318"/>
                  <a:pt x="20841" y="2252"/>
                </a:cubicBezTo>
                <a:cubicBezTo>
                  <a:pt x="20825" y="2187"/>
                  <a:pt x="20920" y="1986"/>
                  <a:pt x="21052" y="1808"/>
                </a:cubicBezTo>
                <a:cubicBezTo>
                  <a:pt x="21240" y="1553"/>
                  <a:pt x="21275" y="1445"/>
                  <a:pt x="21216" y="1297"/>
                </a:cubicBezTo>
                <a:cubicBezTo>
                  <a:pt x="21174" y="1193"/>
                  <a:pt x="21094" y="951"/>
                  <a:pt x="21038" y="760"/>
                </a:cubicBezTo>
                <a:cubicBezTo>
                  <a:pt x="20951" y="465"/>
                  <a:pt x="20803" y="318"/>
                  <a:pt x="20608" y="318"/>
                </a:cubicBezTo>
                <a:close/>
                <a:moveTo>
                  <a:pt x="16091" y="474"/>
                </a:moveTo>
                <a:cubicBezTo>
                  <a:pt x="15574" y="648"/>
                  <a:pt x="15270" y="1648"/>
                  <a:pt x="15482" y="2477"/>
                </a:cubicBezTo>
                <a:cubicBezTo>
                  <a:pt x="15586" y="2887"/>
                  <a:pt x="15584" y="2896"/>
                  <a:pt x="15327" y="3223"/>
                </a:cubicBezTo>
                <a:lnTo>
                  <a:pt x="15067" y="3556"/>
                </a:lnTo>
                <a:lnTo>
                  <a:pt x="15067" y="4585"/>
                </a:lnTo>
                <a:cubicBezTo>
                  <a:pt x="15067" y="5592"/>
                  <a:pt x="15072" y="5613"/>
                  <a:pt x="15216" y="5436"/>
                </a:cubicBezTo>
                <a:cubicBezTo>
                  <a:pt x="15404" y="5205"/>
                  <a:pt x="15473" y="5353"/>
                  <a:pt x="15381" y="5789"/>
                </a:cubicBezTo>
                <a:cubicBezTo>
                  <a:pt x="15278" y="6273"/>
                  <a:pt x="15275" y="7029"/>
                  <a:pt x="15374" y="7635"/>
                </a:cubicBezTo>
                <a:cubicBezTo>
                  <a:pt x="15430" y="7984"/>
                  <a:pt x="15431" y="8189"/>
                  <a:pt x="15379" y="8260"/>
                </a:cubicBezTo>
                <a:cubicBezTo>
                  <a:pt x="15336" y="8318"/>
                  <a:pt x="15302" y="8411"/>
                  <a:pt x="15302" y="8464"/>
                </a:cubicBezTo>
                <a:cubicBezTo>
                  <a:pt x="15302" y="8518"/>
                  <a:pt x="15354" y="8502"/>
                  <a:pt x="15418" y="8429"/>
                </a:cubicBezTo>
                <a:cubicBezTo>
                  <a:pt x="15482" y="8357"/>
                  <a:pt x="15535" y="8147"/>
                  <a:pt x="15535" y="7962"/>
                </a:cubicBezTo>
                <a:cubicBezTo>
                  <a:pt x="15535" y="7566"/>
                  <a:pt x="15661" y="7320"/>
                  <a:pt x="15904" y="7242"/>
                </a:cubicBezTo>
                <a:cubicBezTo>
                  <a:pt x="16098" y="7180"/>
                  <a:pt x="16233" y="7408"/>
                  <a:pt x="16233" y="7797"/>
                </a:cubicBezTo>
                <a:cubicBezTo>
                  <a:pt x="16233" y="7920"/>
                  <a:pt x="16269" y="7991"/>
                  <a:pt x="16312" y="7955"/>
                </a:cubicBezTo>
                <a:cubicBezTo>
                  <a:pt x="16355" y="7920"/>
                  <a:pt x="16389" y="7756"/>
                  <a:pt x="16389" y="7593"/>
                </a:cubicBezTo>
                <a:cubicBezTo>
                  <a:pt x="16389" y="7417"/>
                  <a:pt x="16451" y="7237"/>
                  <a:pt x="16541" y="7151"/>
                </a:cubicBezTo>
                <a:cubicBezTo>
                  <a:pt x="16686" y="7014"/>
                  <a:pt x="16689" y="6975"/>
                  <a:pt x="16584" y="6380"/>
                </a:cubicBezTo>
                <a:cubicBezTo>
                  <a:pt x="16474" y="5750"/>
                  <a:pt x="16482" y="5638"/>
                  <a:pt x="16644" y="5638"/>
                </a:cubicBezTo>
                <a:cubicBezTo>
                  <a:pt x="16772" y="5638"/>
                  <a:pt x="16839" y="5212"/>
                  <a:pt x="16848" y="4339"/>
                </a:cubicBezTo>
                <a:cubicBezTo>
                  <a:pt x="16855" y="3625"/>
                  <a:pt x="16839" y="3547"/>
                  <a:pt x="16639" y="3286"/>
                </a:cubicBezTo>
                <a:cubicBezTo>
                  <a:pt x="16520" y="3131"/>
                  <a:pt x="16362" y="2956"/>
                  <a:pt x="16288" y="2898"/>
                </a:cubicBezTo>
                <a:cubicBezTo>
                  <a:pt x="16164" y="2801"/>
                  <a:pt x="16168" y="2769"/>
                  <a:pt x="16343" y="2477"/>
                </a:cubicBezTo>
                <a:lnTo>
                  <a:pt x="16533" y="2161"/>
                </a:lnTo>
                <a:lnTo>
                  <a:pt x="16613" y="2450"/>
                </a:lnTo>
                <a:cubicBezTo>
                  <a:pt x="16701" y="2759"/>
                  <a:pt x="16904" y="2825"/>
                  <a:pt x="17172" y="2631"/>
                </a:cubicBezTo>
                <a:cubicBezTo>
                  <a:pt x="17374" y="2484"/>
                  <a:pt x="17362" y="2353"/>
                  <a:pt x="17148" y="2364"/>
                </a:cubicBezTo>
                <a:cubicBezTo>
                  <a:pt x="16992" y="2371"/>
                  <a:pt x="16975" y="2327"/>
                  <a:pt x="16995" y="1975"/>
                </a:cubicBezTo>
                <a:cubicBezTo>
                  <a:pt x="17015" y="1635"/>
                  <a:pt x="16991" y="1566"/>
                  <a:pt x="16821" y="1478"/>
                </a:cubicBezTo>
                <a:cubicBezTo>
                  <a:pt x="16681" y="1406"/>
                  <a:pt x="16622" y="1299"/>
                  <a:pt x="16622" y="1111"/>
                </a:cubicBezTo>
                <a:cubicBezTo>
                  <a:pt x="16622" y="717"/>
                  <a:pt x="16348" y="388"/>
                  <a:pt x="16091" y="474"/>
                </a:cubicBezTo>
                <a:close/>
                <a:moveTo>
                  <a:pt x="16336" y="8151"/>
                </a:moveTo>
                <a:cubicBezTo>
                  <a:pt x="16315" y="8180"/>
                  <a:pt x="16320" y="8305"/>
                  <a:pt x="16350" y="8429"/>
                </a:cubicBezTo>
                <a:cubicBezTo>
                  <a:pt x="16379" y="8554"/>
                  <a:pt x="16421" y="8633"/>
                  <a:pt x="16442" y="8604"/>
                </a:cubicBezTo>
                <a:cubicBezTo>
                  <a:pt x="16463" y="8575"/>
                  <a:pt x="16458" y="8449"/>
                  <a:pt x="16428" y="8325"/>
                </a:cubicBezTo>
                <a:cubicBezTo>
                  <a:pt x="16399" y="8200"/>
                  <a:pt x="16357" y="8122"/>
                  <a:pt x="16336" y="8151"/>
                </a:cubicBezTo>
                <a:close/>
                <a:moveTo>
                  <a:pt x="19024" y="8776"/>
                </a:moveTo>
                <a:cubicBezTo>
                  <a:pt x="18877" y="8759"/>
                  <a:pt x="18582" y="9012"/>
                  <a:pt x="18060" y="9566"/>
                </a:cubicBezTo>
                <a:cubicBezTo>
                  <a:pt x="17633" y="10020"/>
                  <a:pt x="15962" y="11780"/>
                  <a:pt x="14348" y="13480"/>
                </a:cubicBezTo>
                <a:cubicBezTo>
                  <a:pt x="11606" y="16368"/>
                  <a:pt x="11288" y="16757"/>
                  <a:pt x="11466" y="16998"/>
                </a:cubicBezTo>
                <a:cubicBezTo>
                  <a:pt x="11642" y="17236"/>
                  <a:pt x="12107" y="16800"/>
                  <a:pt x="15500" y="13224"/>
                </a:cubicBezTo>
                <a:cubicBezTo>
                  <a:pt x="18750" y="9800"/>
                  <a:pt x="19149" y="9349"/>
                  <a:pt x="19149" y="9089"/>
                </a:cubicBezTo>
                <a:cubicBezTo>
                  <a:pt x="19149" y="8894"/>
                  <a:pt x="19113" y="8786"/>
                  <a:pt x="19024" y="8776"/>
                </a:cubicBezTo>
                <a:close/>
                <a:moveTo>
                  <a:pt x="2401" y="8976"/>
                </a:moveTo>
                <a:cubicBezTo>
                  <a:pt x="2295" y="8962"/>
                  <a:pt x="2235" y="9037"/>
                  <a:pt x="2199" y="9187"/>
                </a:cubicBezTo>
                <a:cubicBezTo>
                  <a:pt x="2158" y="9365"/>
                  <a:pt x="2197" y="9475"/>
                  <a:pt x="2369" y="9666"/>
                </a:cubicBezTo>
                <a:cubicBezTo>
                  <a:pt x="2633" y="9958"/>
                  <a:pt x="4868" y="12308"/>
                  <a:pt x="6602" y="14116"/>
                </a:cubicBezTo>
                <a:cubicBezTo>
                  <a:pt x="6962" y="14492"/>
                  <a:pt x="7582" y="15143"/>
                  <a:pt x="7980" y="15564"/>
                </a:cubicBezTo>
                <a:cubicBezTo>
                  <a:pt x="8378" y="15986"/>
                  <a:pt x="8734" y="16331"/>
                  <a:pt x="8771" y="16331"/>
                </a:cubicBezTo>
                <a:cubicBezTo>
                  <a:pt x="8903" y="16331"/>
                  <a:pt x="9068" y="16014"/>
                  <a:pt x="9031" y="15832"/>
                </a:cubicBezTo>
                <a:cubicBezTo>
                  <a:pt x="8999" y="15673"/>
                  <a:pt x="7482" y="14047"/>
                  <a:pt x="3427" y="9826"/>
                </a:cubicBezTo>
                <a:cubicBezTo>
                  <a:pt x="2886" y="9263"/>
                  <a:pt x="2579" y="8998"/>
                  <a:pt x="2401" y="8976"/>
                </a:cubicBezTo>
                <a:close/>
                <a:moveTo>
                  <a:pt x="11057" y="9108"/>
                </a:moveTo>
                <a:cubicBezTo>
                  <a:pt x="11011" y="9097"/>
                  <a:pt x="10966" y="9099"/>
                  <a:pt x="10927" y="9120"/>
                </a:cubicBezTo>
                <a:cubicBezTo>
                  <a:pt x="10860" y="9155"/>
                  <a:pt x="10778" y="9475"/>
                  <a:pt x="10720" y="9935"/>
                </a:cubicBezTo>
                <a:cubicBezTo>
                  <a:pt x="10667" y="10353"/>
                  <a:pt x="10538" y="11269"/>
                  <a:pt x="10435" y="11971"/>
                </a:cubicBezTo>
                <a:cubicBezTo>
                  <a:pt x="10332" y="12674"/>
                  <a:pt x="10249" y="13275"/>
                  <a:pt x="10249" y="13305"/>
                </a:cubicBezTo>
                <a:cubicBezTo>
                  <a:pt x="10249" y="13336"/>
                  <a:pt x="10112" y="13456"/>
                  <a:pt x="9944" y="13575"/>
                </a:cubicBezTo>
                <a:lnTo>
                  <a:pt x="9639" y="13791"/>
                </a:lnTo>
                <a:lnTo>
                  <a:pt x="9502" y="13508"/>
                </a:lnTo>
                <a:cubicBezTo>
                  <a:pt x="9427" y="13351"/>
                  <a:pt x="8770" y="12357"/>
                  <a:pt x="8043" y="11300"/>
                </a:cubicBezTo>
                <a:cubicBezTo>
                  <a:pt x="7099" y="9925"/>
                  <a:pt x="6673" y="9378"/>
                  <a:pt x="6550" y="9378"/>
                </a:cubicBezTo>
                <a:cubicBezTo>
                  <a:pt x="6394" y="9378"/>
                  <a:pt x="6285" y="9557"/>
                  <a:pt x="6285" y="9808"/>
                </a:cubicBezTo>
                <a:cubicBezTo>
                  <a:pt x="6285" y="9860"/>
                  <a:pt x="6922" y="10832"/>
                  <a:pt x="7701" y="11967"/>
                </a:cubicBezTo>
                <a:cubicBezTo>
                  <a:pt x="8886" y="13695"/>
                  <a:pt x="9145" y="14023"/>
                  <a:pt x="9295" y="13984"/>
                </a:cubicBezTo>
                <a:cubicBezTo>
                  <a:pt x="9537" y="13921"/>
                  <a:pt x="9568" y="14025"/>
                  <a:pt x="9468" y="14565"/>
                </a:cubicBezTo>
                <a:cubicBezTo>
                  <a:pt x="9401" y="14926"/>
                  <a:pt x="9406" y="15116"/>
                  <a:pt x="9495" y="15467"/>
                </a:cubicBezTo>
                <a:cubicBezTo>
                  <a:pt x="9608" y="15911"/>
                  <a:pt x="9609" y="15912"/>
                  <a:pt x="9365" y="16190"/>
                </a:cubicBezTo>
                <a:cubicBezTo>
                  <a:pt x="9125" y="16463"/>
                  <a:pt x="9121" y="16483"/>
                  <a:pt x="9095" y="17558"/>
                </a:cubicBezTo>
                <a:cubicBezTo>
                  <a:pt x="9078" y="18256"/>
                  <a:pt x="9097" y="18648"/>
                  <a:pt x="9148" y="18648"/>
                </a:cubicBezTo>
                <a:cubicBezTo>
                  <a:pt x="9192" y="18648"/>
                  <a:pt x="9239" y="18520"/>
                  <a:pt x="9252" y="18360"/>
                </a:cubicBezTo>
                <a:cubicBezTo>
                  <a:pt x="9266" y="18201"/>
                  <a:pt x="9312" y="18094"/>
                  <a:pt x="9355" y="18123"/>
                </a:cubicBezTo>
                <a:cubicBezTo>
                  <a:pt x="9437" y="18179"/>
                  <a:pt x="9436" y="18384"/>
                  <a:pt x="9350" y="19473"/>
                </a:cubicBezTo>
                <a:cubicBezTo>
                  <a:pt x="9315" y="19917"/>
                  <a:pt x="9326" y="20180"/>
                  <a:pt x="9384" y="20259"/>
                </a:cubicBezTo>
                <a:cubicBezTo>
                  <a:pt x="9500" y="20417"/>
                  <a:pt x="9497" y="21208"/>
                  <a:pt x="9379" y="21368"/>
                </a:cubicBezTo>
                <a:cubicBezTo>
                  <a:pt x="9317" y="21452"/>
                  <a:pt x="9314" y="21493"/>
                  <a:pt x="9370" y="21493"/>
                </a:cubicBezTo>
                <a:cubicBezTo>
                  <a:pt x="9472" y="21493"/>
                  <a:pt x="9549" y="21248"/>
                  <a:pt x="9549" y="20928"/>
                </a:cubicBezTo>
                <a:cubicBezTo>
                  <a:pt x="9549" y="20542"/>
                  <a:pt x="9770" y="20213"/>
                  <a:pt x="10004" y="20250"/>
                </a:cubicBezTo>
                <a:cubicBezTo>
                  <a:pt x="10174" y="20276"/>
                  <a:pt x="10213" y="20342"/>
                  <a:pt x="10233" y="20624"/>
                </a:cubicBezTo>
                <a:cubicBezTo>
                  <a:pt x="10264" y="21051"/>
                  <a:pt x="10405" y="21078"/>
                  <a:pt x="10405" y="20656"/>
                </a:cubicBezTo>
                <a:cubicBezTo>
                  <a:pt x="10405" y="20467"/>
                  <a:pt x="10464" y="20290"/>
                  <a:pt x="10559" y="20201"/>
                </a:cubicBezTo>
                <a:cubicBezTo>
                  <a:pt x="10702" y="20065"/>
                  <a:pt x="10706" y="20011"/>
                  <a:pt x="10619" y="19448"/>
                </a:cubicBezTo>
                <a:cubicBezTo>
                  <a:pt x="10530" y="18878"/>
                  <a:pt x="10535" y="18833"/>
                  <a:pt x="10691" y="18667"/>
                </a:cubicBezTo>
                <a:cubicBezTo>
                  <a:pt x="10836" y="18511"/>
                  <a:pt x="10856" y="18373"/>
                  <a:pt x="10867" y="17465"/>
                </a:cubicBezTo>
                <a:lnTo>
                  <a:pt x="10879" y="16441"/>
                </a:lnTo>
                <a:lnTo>
                  <a:pt x="10526" y="16104"/>
                </a:lnTo>
                <a:lnTo>
                  <a:pt x="10172" y="15764"/>
                </a:lnTo>
                <a:lnTo>
                  <a:pt x="10341" y="15518"/>
                </a:lnTo>
                <a:lnTo>
                  <a:pt x="10513" y="15274"/>
                </a:lnTo>
                <a:lnTo>
                  <a:pt x="10685" y="15564"/>
                </a:lnTo>
                <a:cubicBezTo>
                  <a:pt x="10851" y="15843"/>
                  <a:pt x="10870" y="15850"/>
                  <a:pt x="11072" y="15699"/>
                </a:cubicBezTo>
                <a:cubicBezTo>
                  <a:pt x="11189" y="15612"/>
                  <a:pt x="11303" y="15470"/>
                  <a:pt x="11324" y="15383"/>
                </a:cubicBezTo>
                <a:cubicBezTo>
                  <a:pt x="11357" y="15249"/>
                  <a:pt x="11343" y="15248"/>
                  <a:pt x="11237" y="15367"/>
                </a:cubicBezTo>
                <a:cubicBezTo>
                  <a:pt x="11043" y="15584"/>
                  <a:pt x="10942" y="15418"/>
                  <a:pt x="10995" y="14969"/>
                </a:cubicBezTo>
                <a:cubicBezTo>
                  <a:pt x="11035" y="14629"/>
                  <a:pt x="11019" y="14563"/>
                  <a:pt x="10888" y="14516"/>
                </a:cubicBezTo>
                <a:cubicBezTo>
                  <a:pt x="10795" y="14483"/>
                  <a:pt x="10694" y="14301"/>
                  <a:pt x="10636" y="14061"/>
                </a:cubicBezTo>
                <a:cubicBezTo>
                  <a:pt x="10551" y="13712"/>
                  <a:pt x="10556" y="13646"/>
                  <a:pt x="10670" y="13533"/>
                </a:cubicBezTo>
                <a:cubicBezTo>
                  <a:pt x="10762" y="13442"/>
                  <a:pt x="10878" y="12849"/>
                  <a:pt x="11067" y="11523"/>
                </a:cubicBezTo>
                <a:cubicBezTo>
                  <a:pt x="11215" y="10488"/>
                  <a:pt x="11336" y="9561"/>
                  <a:pt x="11336" y="9461"/>
                </a:cubicBezTo>
                <a:cubicBezTo>
                  <a:pt x="11336" y="9302"/>
                  <a:pt x="11195" y="9142"/>
                  <a:pt x="11057" y="9108"/>
                </a:cubicBezTo>
                <a:close/>
                <a:moveTo>
                  <a:pt x="15127" y="9431"/>
                </a:moveTo>
                <a:cubicBezTo>
                  <a:pt x="14958" y="9431"/>
                  <a:pt x="14543" y="9900"/>
                  <a:pt x="13088" y="11732"/>
                </a:cubicBezTo>
                <a:cubicBezTo>
                  <a:pt x="11969" y="13140"/>
                  <a:pt x="11259" y="14108"/>
                  <a:pt x="11259" y="14228"/>
                </a:cubicBezTo>
                <a:cubicBezTo>
                  <a:pt x="11259" y="14336"/>
                  <a:pt x="11320" y="14474"/>
                  <a:pt x="11394" y="14532"/>
                </a:cubicBezTo>
                <a:cubicBezTo>
                  <a:pt x="11469" y="14591"/>
                  <a:pt x="11556" y="14629"/>
                  <a:pt x="11588" y="14616"/>
                </a:cubicBezTo>
                <a:cubicBezTo>
                  <a:pt x="11619" y="14604"/>
                  <a:pt x="12487" y="13534"/>
                  <a:pt x="13516" y="12239"/>
                </a:cubicBezTo>
                <a:cubicBezTo>
                  <a:pt x="14983" y="10392"/>
                  <a:pt x="15382" y="9834"/>
                  <a:pt x="15363" y="9657"/>
                </a:cubicBezTo>
                <a:cubicBezTo>
                  <a:pt x="15346" y="9488"/>
                  <a:pt x="15285" y="9431"/>
                  <a:pt x="15127" y="9431"/>
                </a:cubicBezTo>
                <a:close/>
                <a:moveTo>
                  <a:pt x="10360" y="21210"/>
                </a:moveTo>
                <a:cubicBezTo>
                  <a:pt x="10337" y="21220"/>
                  <a:pt x="10335" y="21295"/>
                  <a:pt x="10372" y="21426"/>
                </a:cubicBezTo>
                <a:cubicBezTo>
                  <a:pt x="10399" y="21521"/>
                  <a:pt x="10454" y="21600"/>
                  <a:pt x="10494" y="21600"/>
                </a:cubicBezTo>
                <a:cubicBezTo>
                  <a:pt x="10533" y="21600"/>
                  <a:pt x="10526" y="21500"/>
                  <a:pt x="10478" y="21379"/>
                </a:cubicBezTo>
                <a:cubicBezTo>
                  <a:pt x="10429" y="21254"/>
                  <a:pt x="10384" y="21199"/>
                  <a:pt x="10360" y="21210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243" name="míg az együttműködő csoportok jobban teljesítenek a problémák megoldásában."/>
          <p:cNvSpPr txBox="1"/>
          <p:nvPr/>
        </p:nvSpPr>
        <p:spPr>
          <a:xfrm>
            <a:off x="13299070" y="8568580"/>
            <a:ext cx="7763112" cy="12731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6" tIns="71436" rIns="71436" bIns="71436">
            <a:spAutoFit/>
          </a:bodyPr>
          <a:lstStyle>
            <a:lvl1pPr defTabSz="457200">
              <a:lnSpc>
                <a:spcPts val="5200"/>
              </a:lnSpc>
              <a:spcBef>
                <a:spcPts val="100"/>
              </a:spcBef>
              <a:defRPr sz="3000">
                <a:latin typeface="Poppins ExtraLight"/>
                <a:ea typeface="Poppins ExtraLight"/>
                <a:cs typeface="Poppins ExtraLight"/>
                <a:sym typeface="Poppins ExtraLight"/>
              </a:defRPr>
            </a:lvl1pPr>
          </a:lstStyle>
          <a:p>
            <a:pPr/>
            <a:r>
              <a:t>míg az együttműködő csoportok jobban teljesítenek a problémák megoldásában.</a:t>
            </a:r>
          </a:p>
        </p:txBody>
      </p:sp>
      <p:sp>
        <p:nvSpPr>
          <p:cNvPr id="244" name="A struktúra értéke"/>
          <p:cNvSpPr txBox="1"/>
          <p:nvPr/>
        </p:nvSpPr>
        <p:spPr>
          <a:xfrm>
            <a:off x="9354581" y="636636"/>
            <a:ext cx="5674837" cy="10088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3578" tIns="53578" rIns="53578" bIns="53578" anchor="ctr">
            <a:spAutoFit/>
          </a:bodyPr>
          <a:lstStyle>
            <a:lvl1pPr defTabSz="821531">
              <a:defRPr sz="5000">
                <a:solidFill>
                  <a:srgbClr val="424242"/>
                </a:solidFill>
                <a:latin typeface="Poppins Regular"/>
                <a:ea typeface="Poppins Regular"/>
                <a:cs typeface="Poppins Regular"/>
                <a:sym typeface="Poppins Regular"/>
              </a:defRPr>
            </a:lvl1pPr>
          </a:lstStyle>
          <a:p>
            <a:pPr/>
            <a:r>
              <a:t>A struktúra értéke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6" name="Image" descr="Image"/>
          <p:cNvPicPr>
            <a:picLocks noChangeAspect="1"/>
          </p:cNvPicPr>
          <p:nvPr/>
        </p:nvPicPr>
        <p:blipFill>
          <a:blip r:embed="rId2">
            <a:extLst/>
          </a:blip>
          <a:srcRect l="36939" t="0" r="18893" b="0"/>
          <a:stretch>
            <a:fillRect/>
          </a:stretch>
        </p:blipFill>
        <p:spPr>
          <a:xfrm>
            <a:off x="2125239" y="2772184"/>
            <a:ext cx="6572976" cy="9904708"/>
          </a:xfrm>
          <a:prstGeom prst="rect">
            <a:avLst/>
          </a:prstGeom>
          <a:ln w="25400">
            <a:miter lim="400000"/>
          </a:ln>
          <a:effectLst>
            <a:outerShdw sx="100000" sy="100000" kx="0" ky="0" algn="b" rotWithShape="0" blurRad="241300" dist="114300" dir="5400000">
              <a:srgbClr val="000000">
                <a:alpha val="70000"/>
              </a:srgbClr>
            </a:outerShdw>
          </a:effectLst>
        </p:spPr>
      </p:pic>
      <p:sp>
        <p:nvSpPr>
          <p:cNvPr id="247" name="“A közösségek hatékonysága a tagok interakciós hálózatától nagyobb mértékben függ, mint minden egyéb mástól együttvéve; tapasztalat, IQ, képességek, hozzáállás, etc.”…"/>
          <p:cNvSpPr txBox="1"/>
          <p:nvPr/>
        </p:nvSpPr>
        <p:spPr>
          <a:xfrm>
            <a:off x="10935066" y="3955696"/>
            <a:ext cx="11038523" cy="70450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3578" tIns="53578" rIns="53578" bIns="53578" anchor="ctr">
            <a:normAutofit fontScale="100000" lnSpcReduction="0"/>
          </a:bodyPr>
          <a:lstStyle/>
          <a:p>
            <a:pPr algn="l" defTabSz="821531">
              <a:spcBef>
                <a:spcPts val="4500"/>
              </a:spcBef>
              <a:defRPr sz="3600">
                <a:solidFill>
                  <a:srgbClr val="0B3340"/>
                </a:solidFill>
                <a:latin typeface="Poppins ExtraLight"/>
                <a:ea typeface="Poppins ExtraLight"/>
                <a:cs typeface="Poppins ExtraLight"/>
                <a:sym typeface="Poppins ExtraLight"/>
              </a:defRPr>
            </a:pPr>
            <a:r>
              <a:t>“A közösségek hatékonysága a tagok interakciós hálózatától nagyobb mértékben függ, mint minden egyéb mástól együttvéve; tapasztalat, IQ, képességek, hozzáállás, etc.”</a:t>
            </a:r>
          </a:p>
          <a:p>
            <a:pPr algn="r" defTabSz="821531">
              <a:spcBef>
                <a:spcPts val="4500"/>
              </a:spcBef>
              <a:defRPr sz="3600">
                <a:solidFill>
                  <a:srgbClr val="0B3340"/>
                </a:solidFill>
                <a:latin typeface="Poppins ExtraLight"/>
                <a:ea typeface="Poppins ExtraLight"/>
                <a:cs typeface="Poppins ExtraLight"/>
                <a:sym typeface="Poppins ExtraLight"/>
              </a:defRPr>
            </a:pPr>
            <a:r>
              <a:t>Alex Pentland MIT</a:t>
            </a:r>
          </a:p>
          <a:p>
            <a:pPr algn="r" defTabSz="821531">
              <a:spcBef>
                <a:spcPts val="4500"/>
              </a:spcBef>
              <a:defRPr sz="3200">
                <a:solidFill>
                  <a:srgbClr val="0B3340"/>
                </a:solidFill>
                <a:latin typeface="Poppins ExtraLight"/>
                <a:ea typeface="Poppins ExtraLight"/>
                <a:cs typeface="Poppins ExtraLight"/>
                <a:sym typeface="Poppins ExtraLight"/>
              </a:defRPr>
            </a:pPr>
            <a:r>
              <a:t>/How Social Networks Can Make Us Smarter/</a:t>
            </a:r>
          </a:p>
        </p:txBody>
      </p:sp>
      <p:sp>
        <p:nvSpPr>
          <p:cNvPr id="248" name="A struktúra értéke"/>
          <p:cNvSpPr txBox="1"/>
          <p:nvPr/>
        </p:nvSpPr>
        <p:spPr>
          <a:xfrm>
            <a:off x="9354581" y="636636"/>
            <a:ext cx="5674837" cy="10088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3578" tIns="53578" rIns="53578" bIns="53578" anchor="ctr">
            <a:spAutoFit/>
          </a:bodyPr>
          <a:lstStyle>
            <a:lvl1pPr defTabSz="821531">
              <a:defRPr sz="5000">
                <a:solidFill>
                  <a:srgbClr val="424242"/>
                </a:solidFill>
                <a:latin typeface="Poppins Regular"/>
                <a:ea typeface="Poppins Regular"/>
                <a:cs typeface="Poppins Regular"/>
                <a:sym typeface="Poppins Regular"/>
              </a:defRPr>
            </a:lvl1pPr>
          </a:lstStyle>
          <a:p>
            <a:pPr/>
            <a:r>
              <a:t>A struktúra értéke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fade/>
      </p:transition>
    </mc:Choice>
    <mc:Fallback>
      <p:transition spd="med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15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47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0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543211" y="4916029"/>
            <a:ext cx="4893291" cy="489329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90500" dist="181012" dir="1800000">
              <a:srgbClr val="375D7E">
                <a:alpha val="72130"/>
              </a:srgbClr>
            </a:outerShdw>
          </a:effectLst>
        </p:spPr>
      </p:pic>
      <p:pic>
        <p:nvPicPr>
          <p:cNvPr id="251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4479292" y="4916029"/>
            <a:ext cx="4893292" cy="489329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90500" dist="181012" dir="1800000">
              <a:srgbClr val="375D7E">
                <a:alpha val="72130"/>
              </a:srgbClr>
            </a:outerShdw>
          </a:effectLst>
        </p:spPr>
      </p:pic>
      <p:pic>
        <p:nvPicPr>
          <p:cNvPr id="252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1125200" y="1319193"/>
            <a:ext cx="2133600" cy="213360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90500" dist="181012" dir="1800000">
              <a:srgbClr val="375D7E">
                <a:alpha val="72130"/>
              </a:srgbClr>
            </a:outerShdw>
          </a:effectLst>
        </p:spPr>
      </p:pic>
      <p:pic>
        <p:nvPicPr>
          <p:cNvPr id="253" name="Image" descr="Image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8865403" y="3492851"/>
            <a:ext cx="1625601" cy="162560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90500" dist="181012" dir="1800000">
              <a:srgbClr val="375D7E">
                <a:alpha val="72130"/>
              </a:srgbClr>
            </a:outerShdw>
          </a:effectLst>
        </p:spPr>
      </p:pic>
      <p:pic>
        <p:nvPicPr>
          <p:cNvPr id="254" name="Image" descr="Image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 flipH="1">
            <a:off x="13522236" y="3492851"/>
            <a:ext cx="1625601" cy="162560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90500" dist="181012" dir="1800000">
              <a:srgbClr val="375D7E">
                <a:alpha val="72130"/>
              </a:srgbClr>
            </a:outerShdw>
          </a:effectLst>
        </p:spPr>
      </p:pic>
      <p:sp>
        <p:nvSpPr>
          <p:cNvPr id="255" name="grafit"/>
          <p:cNvSpPr txBox="1"/>
          <p:nvPr/>
        </p:nvSpPr>
        <p:spPr>
          <a:xfrm>
            <a:off x="7322052" y="9728160"/>
            <a:ext cx="1335609" cy="795652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90500" dist="181012" dir="1800000">
              <a:srgbClr val="375D7E">
                <a:alpha val="7213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6" tIns="71436" rIns="71436" bIns="71436" anchor="ctr">
            <a:spAutoFit/>
          </a:bodyPr>
          <a:lstStyle>
            <a:lvl1pPr defTabSz="457200">
              <a:lnSpc>
                <a:spcPts val="7500"/>
              </a:lnSpc>
              <a:defRPr sz="3600">
                <a:solidFill>
                  <a:srgbClr val="0B3340"/>
                </a:solidFill>
                <a:latin typeface="Poppins ExtraLight"/>
                <a:ea typeface="Poppins ExtraLight"/>
                <a:cs typeface="Poppins ExtraLight"/>
                <a:sym typeface="Poppins ExtraLight"/>
              </a:defRPr>
            </a:lvl1pPr>
          </a:lstStyle>
          <a:p>
            <a:pPr/>
            <a:r>
              <a:t>grafit</a:t>
            </a:r>
          </a:p>
        </p:txBody>
      </p:sp>
      <p:sp>
        <p:nvSpPr>
          <p:cNvPr id="256" name="gyémánt"/>
          <p:cNvSpPr txBox="1"/>
          <p:nvPr/>
        </p:nvSpPr>
        <p:spPr>
          <a:xfrm>
            <a:off x="15823565" y="9728160"/>
            <a:ext cx="2204745" cy="795652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90500" dist="181012" dir="1800000">
              <a:srgbClr val="375D7E">
                <a:alpha val="7213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6" tIns="71436" rIns="71436" bIns="71436" anchor="ctr">
            <a:spAutoFit/>
          </a:bodyPr>
          <a:lstStyle>
            <a:lvl1pPr defTabSz="457200">
              <a:lnSpc>
                <a:spcPts val="7500"/>
              </a:lnSpc>
              <a:defRPr sz="3600">
                <a:solidFill>
                  <a:srgbClr val="0B3340"/>
                </a:solidFill>
                <a:latin typeface="Poppins ExtraLight"/>
                <a:ea typeface="Poppins ExtraLight"/>
                <a:cs typeface="Poppins ExtraLight"/>
                <a:sym typeface="Poppins ExtraLight"/>
              </a:defRPr>
            </a:lvl1pPr>
          </a:lstStyle>
          <a:p>
            <a:pPr/>
            <a:r>
              <a:t>gyémánt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0" name="Group"/>
          <p:cNvGrpSpPr/>
          <p:nvPr/>
        </p:nvGrpSpPr>
        <p:grpSpPr>
          <a:xfrm>
            <a:off x="5987902" y="7242343"/>
            <a:ext cx="2896565" cy="3415308"/>
            <a:chOff x="0" y="0"/>
            <a:chExt cx="2896564" cy="3415307"/>
          </a:xfrm>
        </p:grpSpPr>
        <p:grpSp>
          <p:nvGrpSpPr>
            <p:cNvPr id="260" name="Group"/>
            <p:cNvGrpSpPr/>
            <p:nvPr/>
          </p:nvGrpSpPr>
          <p:grpSpPr>
            <a:xfrm>
              <a:off x="-1" y="-1"/>
              <a:ext cx="2896566" cy="3415308"/>
              <a:chOff x="0" y="0"/>
              <a:chExt cx="2896564" cy="3415306"/>
            </a:xfrm>
          </p:grpSpPr>
          <p:sp>
            <p:nvSpPr>
              <p:cNvPr id="258" name="Rounded Rectangle"/>
              <p:cNvSpPr/>
              <p:nvPr/>
            </p:nvSpPr>
            <p:spPr>
              <a:xfrm>
                <a:off x="122714" y="647983"/>
                <a:ext cx="2716278" cy="2767324"/>
              </a:xfrm>
              <a:prstGeom prst="roundRect">
                <a:avLst>
                  <a:gd name="adj" fmla="val 2232"/>
                </a:avLst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>
                <a:outerShdw sx="100000" sy="100000" kx="0" ky="0" algn="b" rotWithShape="0" blurRad="127000" dist="62555" dir="2414645">
                  <a:srgbClr val="000000">
                    <a:alpha val="20304"/>
                  </a:srgbClr>
                </a:outerShdw>
              </a:effectLst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825500">
                  <a:defRPr sz="32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</a:p>
            </p:txBody>
          </p:sp>
          <p:sp>
            <p:nvSpPr>
              <p:cNvPr id="259" name="szeparálódott"/>
              <p:cNvSpPr txBox="1"/>
              <p:nvPr/>
            </p:nvSpPr>
            <p:spPr>
              <a:xfrm>
                <a:off x="-1" y="0"/>
                <a:ext cx="2896566" cy="60515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71436" tIns="71436" rIns="71436" bIns="71436" numCol="1" anchor="ctr">
                <a:spAutoFit/>
              </a:bodyPr>
              <a:lstStyle>
                <a:lvl1pPr defTabSz="821530">
                  <a:defRPr sz="2600">
                    <a:solidFill>
                      <a:srgbClr val="000000"/>
                    </a:solidFill>
                    <a:latin typeface="Poppins Regular"/>
                    <a:ea typeface="Poppins Regular"/>
                    <a:cs typeface="Poppins Regular"/>
                    <a:sym typeface="Poppins Regular"/>
                  </a:defRPr>
                </a:lvl1pPr>
              </a:lstStyle>
              <a:p>
                <a:pPr/>
                <a:r>
                  <a:t>túl sok kapcsolat</a:t>
                </a:r>
              </a:p>
            </p:txBody>
          </p:sp>
        </p:grpSp>
        <p:sp>
          <p:nvSpPr>
            <p:cNvPr id="261" name="Line"/>
            <p:cNvSpPr/>
            <p:nvPr/>
          </p:nvSpPr>
          <p:spPr>
            <a:xfrm flipH="1" flipV="1">
              <a:off x="914684" y="2761765"/>
              <a:ext cx="499662" cy="227057"/>
            </a:xfrm>
            <a:prstGeom prst="line">
              <a:avLst/>
            </a:prstGeom>
            <a:noFill/>
            <a:ln w="88900" cap="flat">
              <a:solidFill>
                <a:srgbClr val="D6D6D6"/>
              </a:solidFill>
              <a:prstDash val="solid"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defTabSz="821530">
                <a:defRPr sz="500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</a:p>
          </p:txBody>
        </p:sp>
        <p:sp>
          <p:nvSpPr>
            <p:cNvPr id="262" name="Line"/>
            <p:cNvSpPr/>
            <p:nvPr/>
          </p:nvSpPr>
          <p:spPr>
            <a:xfrm flipH="1" flipV="1">
              <a:off x="859610" y="1495170"/>
              <a:ext cx="1482136" cy="610133"/>
            </a:xfrm>
            <a:prstGeom prst="line">
              <a:avLst/>
            </a:prstGeom>
            <a:noFill/>
            <a:ln w="88900" cap="flat">
              <a:solidFill>
                <a:srgbClr val="D6D6D6"/>
              </a:solidFill>
              <a:prstDash val="solid"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defTabSz="821530">
                <a:defRPr sz="500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</a:p>
          </p:txBody>
        </p:sp>
        <p:sp>
          <p:nvSpPr>
            <p:cNvPr id="263" name="Line"/>
            <p:cNvSpPr/>
            <p:nvPr/>
          </p:nvSpPr>
          <p:spPr>
            <a:xfrm flipH="1" flipV="1">
              <a:off x="859610" y="1495171"/>
              <a:ext cx="1225965" cy="1225965"/>
            </a:xfrm>
            <a:prstGeom prst="line">
              <a:avLst/>
            </a:prstGeom>
            <a:noFill/>
            <a:ln w="88900" cap="flat">
              <a:solidFill>
                <a:srgbClr val="D6D6D6"/>
              </a:solidFill>
              <a:prstDash val="solid"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defTabSz="821530">
                <a:defRPr sz="500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</a:p>
          </p:txBody>
        </p:sp>
        <p:sp>
          <p:nvSpPr>
            <p:cNvPr id="264" name="Line"/>
            <p:cNvSpPr/>
            <p:nvPr/>
          </p:nvSpPr>
          <p:spPr>
            <a:xfrm flipV="1">
              <a:off x="1461783" y="2717420"/>
              <a:ext cx="660131" cy="276074"/>
            </a:xfrm>
            <a:prstGeom prst="line">
              <a:avLst/>
            </a:prstGeom>
            <a:noFill/>
            <a:ln w="88900" cap="flat">
              <a:solidFill>
                <a:srgbClr val="D6D6D6"/>
              </a:solidFill>
              <a:prstDash val="solid"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defTabSz="821530">
                <a:defRPr sz="500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</a:p>
          </p:txBody>
        </p:sp>
        <p:sp>
          <p:nvSpPr>
            <p:cNvPr id="265" name="Line"/>
            <p:cNvSpPr/>
            <p:nvPr/>
          </p:nvSpPr>
          <p:spPr>
            <a:xfrm>
              <a:off x="648558" y="2142379"/>
              <a:ext cx="826706" cy="826706"/>
            </a:xfrm>
            <a:prstGeom prst="line">
              <a:avLst/>
            </a:prstGeom>
            <a:noFill/>
            <a:ln w="88900" cap="flat">
              <a:solidFill>
                <a:srgbClr val="D6D6D6"/>
              </a:solidFill>
              <a:prstDash val="solid"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defTabSz="821530">
                <a:defRPr sz="500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</a:p>
          </p:txBody>
        </p:sp>
        <p:sp>
          <p:nvSpPr>
            <p:cNvPr id="266" name="Line"/>
            <p:cNvSpPr/>
            <p:nvPr/>
          </p:nvSpPr>
          <p:spPr>
            <a:xfrm flipH="1" flipV="1">
              <a:off x="2105093" y="1480647"/>
              <a:ext cx="293932" cy="637267"/>
            </a:xfrm>
            <a:prstGeom prst="line">
              <a:avLst/>
            </a:prstGeom>
            <a:noFill/>
            <a:ln w="88900" cap="flat">
              <a:solidFill>
                <a:srgbClr val="D6D6D6"/>
              </a:solidFill>
              <a:prstDash val="solid"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defTabSz="821530">
                <a:defRPr sz="500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</a:p>
          </p:txBody>
        </p:sp>
        <p:sp>
          <p:nvSpPr>
            <p:cNvPr id="267" name="Line"/>
            <p:cNvSpPr/>
            <p:nvPr/>
          </p:nvSpPr>
          <p:spPr>
            <a:xfrm>
              <a:off x="606713" y="2123138"/>
              <a:ext cx="1761361" cy="1"/>
            </a:xfrm>
            <a:prstGeom prst="line">
              <a:avLst/>
            </a:prstGeom>
            <a:noFill/>
            <a:ln w="88900" cap="flat">
              <a:solidFill>
                <a:srgbClr val="D6D6D6"/>
              </a:solidFill>
              <a:prstDash val="solid"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defTabSz="821530">
                <a:defRPr sz="500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</a:p>
          </p:txBody>
        </p:sp>
        <p:sp>
          <p:nvSpPr>
            <p:cNvPr id="268" name="Line"/>
            <p:cNvSpPr/>
            <p:nvPr/>
          </p:nvSpPr>
          <p:spPr>
            <a:xfrm>
              <a:off x="858804" y="2728329"/>
              <a:ext cx="1244096" cy="1"/>
            </a:xfrm>
            <a:prstGeom prst="line">
              <a:avLst/>
            </a:prstGeom>
            <a:noFill/>
            <a:ln w="76200" cap="flat">
              <a:solidFill>
                <a:srgbClr val="D6D6D6"/>
              </a:solidFill>
              <a:prstDash val="solid"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defTabSz="821530">
                <a:defRPr sz="500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</a:p>
          </p:txBody>
        </p:sp>
        <p:sp>
          <p:nvSpPr>
            <p:cNvPr id="269" name="Line"/>
            <p:cNvSpPr/>
            <p:nvPr/>
          </p:nvSpPr>
          <p:spPr>
            <a:xfrm flipH="1" flipV="1">
              <a:off x="1522053" y="1280503"/>
              <a:ext cx="616479" cy="1502286"/>
            </a:xfrm>
            <a:prstGeom prst="line">
              <a:avLst/>
            </a:prstGeom>
            <a:noFill/>
            <a:ln w="88900" cap="flat">
              <a:solidFill>
                <a:srgbClr val="D6D6D6"/>
              </a:solidFill>
              <a:prstDash val="solid"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defTabSz="821530">
                <a:defRPr sz="500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</a:p>
          </p:txBody>
        </p:sp>
        <p:sp>
          <p:nvSpPr>
            <p:cNvPr id="270" name="Line"/>
            <p:cNvSpPr/>
            <p:nvPr/>
          </p:nvSpPr>
          <p:spPr>
            <a:xfrm flipH="1" flipV="1">
              <a:off x="1454716" y="1182383"/>
              <a:ext cx="940755" cy="940756"/>
            </a:xfrm>
            <a:prstGeom prst="line">
              <a:avLst/>
            </a:prstGeom>
            <a:noFill/>
            <a:ln w="88900" cap="flat">
              <a:solidFill>
                <a:srgbClr val="D6D6D6"/>
              </a:solidFill>
              <a:prstDash val="solid"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defTabSz="821530">
                <a:defRPr sz="500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</a:p>
          </p:txBody>
        </p:sp>
        <p:sp>
          <p:nvSpPr>
            <p:cNvPr id="271" name="Line"/>
            <p:cNvSpPr/>
            <p:nvPr/>
          </p:nvSpPr>
          <p:spPr>
            <a:xfrm flipV="1">
              <a:off x="1448358" y="1237577"/>
              <a:ext cx="34629" cy="1741699"/>
            </a:xfrm>
            <a:prstGeom prst="line">
              <a:avLst/>
            </a:prstGeom>
            <a:noFill/>
            <a:ln w="88900" cap="flat">
              <a:solidFill>
                <a:srgbClr val="D6D6D6"/>
              </a:solidFill>
              <a:prstDash val="solid"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defTabSz="821530">
                <a:defRPr sz="500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</a:p>
          </p:txBody>
        </p:sp>
        <p:sp>
          <p:nvSpPr>
            <p:cNvPr id="272" name="Line"/>
            <p:cNvSpPr/>
            <p:nvPr/>
          </p:nvSpPr>
          <p:spPr>
            <a:xfrm flipH="1" flipV="1">
              <a:off x="1555961" y="1228392"/>
              <a:ext cx="499662" cy="227057"/>
            </a:xfrm>
            <a:prstGeom prst="line">
              <a:avLst/>
            </a:prstGeom>
            <a:noFill/>
            <a:ln w="88900" cap="flat">
              <a:solidFill>
                <a:srgbClr val="D6D6D6"/>
              </a:solidFill>
              <a:prstDash val="solid"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defTabSz="821530">
                <a:defRPr sz="500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</a:p>
          </p:txBody>
        </p:sp>
        <p:sp>
          <p:nvSpPr>
            <p:cNvPr id="273" name="Line"/>
            <p:cNvSpPr/>
            <p:nvPr/>
          </p:nvSpPr>
          <p:spPr>
            <a:xfrm flipH="1">
              <a:off x="1489587" y="2147359"/>
              <a:ext cx="871013" cy="808896"/>
            </a:xfrm>
            <a:prstGeom prst="line">
              <a:avLst/>
            </a:prstGeom>
            <a:noFill/>
            <a:ln w="88900" cap="flat">
              <a:solidFill>
                <a:srgbClr val="D6D6D6"/>
              </a:solidFill>
              <a:prstDash val="solid"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defTabSz="821530">
                <a:defRPr sz="500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</a:p>
          </p:txBody>
        </p:sp>
        <p:sp>
          <p:nvSpPr>
            <p:cNvPr id="274" name="Line"/>
            <p:cNvSpPr/>
            <p:nvPr/>
          </p:nvSpPr>
          <p:spPr>
            <a:xfrm flipH="1">
              <a:off x="1478719" y="1501151"/>
              <a:ext cx="626261" cy="1435616"/>
            </a:xfrm>
            <a:prstGeom prst="line">
              <a:avLst/>
            </a:prstGeom>
            <a:noFill/>
            <a:ln w="88900" cap="flat">
              <a:solidFill>
                <a:srgbClr val="D6D6D6"/>
              </a:solidFill>
              <a:prstDash val="solid"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defTabSz="821530">
                <a:defRPr sz="500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</a:p>
          </p:txBody>
        </p:sp>
        <p:sp>
          <p:nvSpPr>
            <p:cNvPr id="275" name="Line"/>
            <p:cNvSpPr/>
            <p:nvPr/>
          </p:nvSpPr>
          <p:spPr>
            <a:xfrm flipV="1">
              <a:off x="606713" y="1182384"/>
              <a:ext cx="910395" cy="940755"/>
            </a:xfrm>
            <a:prstGeom prst="line">
              <a:avLst/>
            </a:prstGeom>
            <a:noFill/>
            <a:ln w="88900" cap="flat">
              <a:solidFill>
                <a:srgbClr val="D6D6D6"/>
              </a:solidFill>
              <a:prstDash val="solid"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defTabSz="821530">
                <a:defRPr sz="500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</a:p>
          </p:txBody>
        </p:sp>
        <p:sp>
          <p:nvSpPr>
            <p:cNvPr id="276" name="Line"/>
            <p:cNvSpPr/>
            <p:nvPr/>
          </p:nvSpPr>
          <p:spPr>
            <a:xfrm flipV="1">
              <a:off x="867622" y="1295490"/>
              <a:ext cx="593786" cy="1417835"/>
            </a:xfrm>
            <a:prstGeom prst="line">
              <a:avLst/>
            </a:prstGeom>
            <a:noFill/>
            <a:ln w="88900" cap="flat">
              <a:solidFill>
                <a:srgbClr val="D6D6D6"/>
              </a:solidFill>
              <a:prstDash val="solid"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defTabSz="821530">
                <a:defRPr sz="500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</a:p>
          </p:txBody>
        </p:sp>
        <p:sp>
          <p:nvSpPr>
            <p:cNvPr id="277" name="Line"/>
            <p:cNvSpPr/>
            <p:nvPr/>
          </p:nvSpPr>
          <p:spPr>
            <a:xfrm flipH="1">
              <a:off x="606766" y="1486860"/>
              <a:ext cx="254116" cy="634133"/>
            </a:xfrm>
            <a:prstGeom prst="line">
              <a:avLst/>
            </a:prstGeom>
            <a:noFill/>
            <a:ln w="88900" cap="flat">
              <a:solidFill>
                <a:srgbClr val="D6D6D6"/>
              </a:solidFill>
              <a:prstDash val="solid"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defTabSz="821530">
                <a:defRPr sz="500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</a:p>
          </p:txBody>
        </p:sp>
        <p:sp>
          <p:nvSpPr>
            <p:cNvPr id="278" name="Line"/>
            <p:cNvSpPr/>
            <p:nvPr/>
          </p:nvSpPr>
          <p:spPr>
            <a:xfrm flipV="1">
              <a:off x="846853" y="1203883"/>
              <a:ext cx="660132" cy="276074"/>
            </a:xfrm>
            <a:prstGeom prst="line">
              <a:avLst/>
            </a:prstGeom>
            <a:noFill/>
            <a:ln w="88900" cap="flat">
              <a:solidFill>
                <a:srgbClr val="D6D6D6"/>
              </a:solidFill>
              <a:prstDash val="solid"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defTabSz="821530">
                <a:defRPr sz="500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</a:p>
          </p:txBody>
        </p:sp>
        <p:sp>
          <p:nvSpPr>
            <p:cNvPr id="279" name="Line"/>
            <p:cNvSpPr/>
            <p:nvPr/>
          </p:nvSpPr>
          <p:spPr>
            <a:xfrm flipV="1">
              <a:off x="855656" y="1495170"/>
              <a:ext cx="1" cy="1226512"/>
            </a:xfrm>
            <a:prstGeom prst="line">
              <a:avLst/>
            </a:prstGeom>
            <a:noFill/>
            <a:ln w="88900" cap="flat">
              <a:solidFill>
                <a:srgbClr val="D6D6D6"/>
              </a:solidFill>
              <a:prstDash val="solid"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defTabSz="821530">
                <a:defRPr sz="500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</a:p>
          </p:txBody>
        </p:sp>
        <p:sp>
          <p:nvSpPr>
            <p:cNvPr id="280" name="Circle"/>
            <p:cNvSpPr/>
            <p:nvPr/>
          </p:nvSpPr>
          <p:spPr>
            <a:xfrm>
              <a:off x="1351651" y="1108873"/>
              <a:ext cx="258403" cy="258402"/>
            </a:xfrm>
            <a:prstGeom prst="ellipse">
              <a:avLst/>
            </a:prstGeom>
            <a:solidFill>
              <a:srgbClr val="375D7E"/>
            </a:solidFill>
            <a:ln w="38100" cap="flat">
              <a:solidFill>
                <a:srgbClr val="6FAEC4"/>
              </a:solidFill>
              <a:prstDash val="solid"/>
              <a:miter lim="400000"/>
            </a:ln>
            <a:effectLst/>
          </p:spPr>
          <p:txBody>
            <a:bodyPr wrap="square" lIns="71436" tIns="71436" rIns="71436" bIns="71436" numCol="1" anchor="ctr">
              <a:noAutofit/>
            </a:bodyPr>
            <a:lstStyle/>
            <a:p>
              <a:pPr defTabSz="821530">
                <a:defRPr sz="30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  <p:sp>
          <p:nvSpPr>
            <p:cNvPr id="281" name="Circle"/>
            <p:cNvSpPr/>
            <p:nvPr/>
          </p:nvSpPr>
          <p:spPr>
            <a:xfrm>
              <a:off x="751754" y="1393952"/>
              <a:ext cx="207803" cy="207803"/>
            </a:xfrm>
            <a:prstGeom prst="ellipse">
              <a:avLst/>
            </a:prstGeom>
            <a:solidFill>
              <a:srgbClr val="375D7E"/>
            </a:solidFill>
            <a:ln w="38100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71436" tIns="71436" rIns="71436" bIns="71436" numCol="1" anchor="ctr">
              <a:noAutofit/>
            </a:bodyPr>
            <a:lstStyle/>
            <a:p>
              <a:pPr defTabSz="821530">
                <a:defRPr sz="30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  <p:sp>
          <p:nvSpPr>
            <p:cNvPr id="282" name="Line"/>
            <p:cNvSpPr/>
            <p:nvPr/>
          </p:nvSpPr>
          <p:spPr>
            <a:xfrm flipH="1" flipV="1">
              <a:off x="586858" y="2111921"/>
              <a:ext cx="293932" cy="637267"/>
            </a:xfrm>
            <a:prstGeom prst="line">
              <a:avLst/>
            </a:prstGeom>
            <a:noFill/>
            <a:ln w="88900" cap="flat">
              <a:solidFill>
                <a:srgbClr val="D6D6D6"/>
              </a:solidFill>
              <a:prstDash val="solid"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defTabSz="821530">
                <a:defRPr sz="500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</a:p>
          </p:txBody>
        </p:sp>
        <p:sp>
          <p:nvSpPr>
            <p:cNvPr id="283" name="Circle"/>
            <p:cNvSpPr/>
            <p:nvPr/>
          </p:nvSpPr>
          <p:spPr>
            <a:xfrm>
              <a:off x="485112" y="2003933"/>
              <a:ext cx="238162" cy="238163"/>
            </a:xfrm>
            <a:prstGeom prst="ellipse">
              <a:avLst/>
            </a:prstGeom>
            <a:solidFill>
              <a:srgbClr val="375D7E"/>
            </a:solidFill>
            <a:ln w="38100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71436" tIns="71436" rIns="71436" bIns="71436" numCol="1" anchor="ctr">
              <a:noAutofit/>
            </a:bodyPr>
            <a:lstStyle/>
            <a:p>
              <a:pPr defTabSz="821530">
                <a:defRPr sz="30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  <p:sp>
          <p:nvSpPr>
            <p:cNvPr id="284" name="Circle"/>
            <p:cNvSpPr/>
            <p:nvPr/>
          </p:nvSpPr>
          <p:spPr>
            <a:xfrm>
              <a:off x="748289" y="2624428"/>
              <a:ext cx="207803" cy="207803"/>
            </a:xfrm>
            <a:prstGeom prst="ellipse">
              <a:avLst/>
            </a:prstGeom>
            <a:solidFill>
              <a:srgbClr val="375D7E"/>
            </a:solidFill>
            <a:ln w="38100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71436" tIns="71436" rIns="71436" bIns="71436" numCol="1" anchor="ctr">
              <a:noAutofit/>
            </a:bodyPr>
            <a:lstStyle/>
            <a:p>
              <a:pPr defTabSz="821530">
                <a:defRPr sz="30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  <p:sp>
          <p:nvSpPr>
            <p:cNvPr id="285" name="Circle"/>
            <p:cNvSpPr/>
            <p:nvPr/>
          </p:nvSpPr>
          <p:spPr>
            <a:xfrm rot="10800000">
              <a:off x="2023798" y="1411662"/>
              <a:ext cx="172383" cy="172383"/>
            </a:xfrm>
            <a:prstGeom prst="ellipse">
              <a:avLst/>
            </a:prstGeom>
            <a:solidFill>
              <a:srgbClr val="375D7E"/>
            </a:solidFill>
            <a:ln w="38100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71436" tIns="71436" rIns="71436" bIns="71436" numCol="1" anchor="ctr">
              <a:noAutofit/>
            </a:bodyPr>
            <a:lstStyle/>
            <a:p>
              <a:pPr defTabSz="821530">
                <a:defRPr sz="30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  <p:sp>
          <p:nvSpPr>
            <p:cNvPr id="286" name="Line"/>
            <p:cNvSpPr/>
            <p:nvPr/>
          </p:nvSpPr>
          <p:spPr>
            <a:xfrm flipV="1">
              <a:off x="2128376" y="2111334"/>
              <a:ext cx="271308" cy="629904"/>
            </a:xfrm>
            <a:prstGeom prst="line">
              <a:avLst/>
            </a:prstGeom>
            <a:noFill/>
            <a:ln w="88900" cap="flat">
              <a:solidFill>
                <a:srgbClr val="D6D6D6"/>
              </a:solidFill>
              <a:prstDash val="solid"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defTabSz="821530">
                <a:defRPr sz="500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</a:p>
          </p:txBody>
        </p:sp>
        <p:sp>
          <p:nvSpPr>
            <p:cNvPr id="287" name="Circle"/>
            <p:cNvSpPr/>
            <p:nvPr/>
          </p:nvSpPr>
          <p:spPr>
            <a:xfrm rot="10800000">
              <a:off x="2300574" y="2047185"/>
              <a:ext cx="172382" cy="172383"/>
            </a:xfrm>
            <a:prstGeom prst="ellipse">
              <a:avLst/>
            </a:prstGeom>
            <a:solidFill>
              <a:srgbClr val="375D7E"/>
            </a:solidFill>
            <a:ln w="38100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71436" tIns="71436" rIns="71436" bIns="71436" numCol="1" anchor="ctr">
              <a:noAutofit/>
            </a:bodyPr>
            <a:lstStyle/>
            <a:p>
              <a:pPr defTabSz="821530">
                <a:defRPr sz="30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  <p:sp>
          <p:nvSpPr>
            <p:cNvPr id="288" name="Circle"/>
            <p:cNvSpPr/>
            <p:nvPr/>
          </p:nvSpPr>
          <p:spPr>
            <a:xfrm rot="10800000">
              <a:off x="2025854" y="2660506"/>
              <a:ext cx="172383" cy="172383"/>
            </a:xfrm>
            <a:prstGeom prst="ellipse">
              <a:avLst/>
            </a:prstGeom>
            <a:solidFill>
              <a:srgbClr val="375D7E"/>
            </a:solidFill>
            <a:ln w="38100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71436" tIns="71436" rIns="71436" bIns="71436" numCol="1" anchor="ctr">
              <a:noAutofit/>
            </a:bodyPr>
            <a:lstStyle/>
            <a:p>
              <a:pPr defTabSz="821530">
                <a:defRPr sz="30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  <p:sp>
          <p:nvSpPr>
            <p:cNvPr id="289" name="Circle"/>
            <p:cNvSpPr/>
            <p:nvPr/>
          </p:nvSpPr>
          <p:spPr>
            <a:xfrm rot="10800000">
              <a:off x="1344381" y="2893107"/>
              <a:ext cx="207803" cy="207802"/>
            </a:xfrm>
            <a:prstGeom prst="ellipse">
              <a:avLst/>
            </a:prstGeom>
            <a:solidFill>
              <a:srgbClr val="375D7E"/>
            </a:solidFill>
            <a:ln w="38100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71436" tIns="71436" rIns="71436" bIns="71436" numCol="1" anchor="ctr">
              <a:noAutofit/>
            </a:bodyPr>
            <a:lstStyle/>
            <a:p>
              <a:pPr defTabSz="821530">
                <a:defRPr sz="30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</p:grpSp>
      <p:grpSp>
        <p:nvGrpSpPr>
          <p:cNvPr id="309" name="Group"/>
          <p:cNvGrpSpPr/>
          <p:nvPr/>
        </p:nvGrpSpPr>
        <p:grpSpPr>
          <a:xfrm>
            <a:off x="1905776" y="3080506"/>
            <a:ext cx="2843476" cy="3780049"/>
            <a:chOff x="0" y="-177800"/>
            <a:chExt cx="2843474" cy="3780048"/>
          </a:xfrm>
        </p:grpSpPr>
        <p:grpSp>
          <p:nvGrpSpPr>
            <p:cNvPr id="307" name="Group"/>
            <p:cNvGrpSpPr/>
            <p:nvPr/>
          </p:nvGrpSpPr>
          <p:grpSpPr>
            <a:xfrm>
              <a:off x="0" y="885724"/>
              <a:ext cx="2716278" cy="2716525"/>
              <a:chOff x="0" y="0"/>
              <a:chExt cx="2716277" cy="2716523"/>
            </a:xfrm>
          </p:grpSpPr>
          <p:sp>
            <p:nvSpPr>
              <p:cNvPr id="291" name="Rounded Rectangle"/>
              <p:cNvSpPr/>
              <p:nvPr/>
            </p:nvSpPr>
            <p:spPr>
              <a:xfrm>
                <a:off x="0" y="0"/>
                <a:ext cx="2716278" cy="2716524"/>
              </a:xfrm>
              <a:prstGeom prst="roundRect">
                <a:avLst>
                  <a:gd name="adj" fmla="val 2232"/>
                </a:avLst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>
                <a:outerShdw sx="100000" sy="100000" kx="0" ky="0" algn="b" rotWithShape="0" blurRad="127000" dist="62555" dir="2414645">
                  <a:srgbClr val="000000">
                    <a:alpha val="20304"/>
                  </a:srgbClr>
                </a:outerShdw>
              </a:effectLst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825500">
                  <a:defRPr sz="32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</a:p>
            </p:txBody>
          </p:sp>
          <p:sp>
            <p:nvSpPr>
              <p:cNvPr id="292" name="Line"/>
              <p:cNvSpPr/>
              <p:nvPr/>
            </p:nvSpPr>
            <p:spPr>
              <a:xfrm flipH="1" flipV="1">
                <a:off x="1399339" y="632519"/>
                <a:ext cx="616479" cy="1502286"/>
              </a:xfrm>
              <a:prstGeom prst="line">
                <a:avLst/>
              </a:prstGeom>
              <a:noFill/>
              <a:ln w="88900" cap="flat">
                <a:solidFill>
                  <a:srgbClr val="D6D6D6"/>
                </a:solidFill>
                <a:prstDash val="solid"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821530">
                  <a:defRPr sz="5000">
                    <a:solidFill>
                      <a:srgbClr val="000000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</a:p>
            </p:txBody>
          </p:sp>
          <p:sp>
            <p:nvSpPr>
              <p:cNvPr id="293" name="Line"/>
              <p:cNvSpPr/>
              <p:nvPr/>
            </p:nvSpPr>
            <p:spPr>
              <a:xfrm flipH="1" flipV="1">
                <a:off x="1332002" y="534400"/>
                <a:ext cx="940755" cy="940755"/>
              </a:xfrm>
              <a:prstGeom prst="line">
                <a:avLst/>
              </a:prstGeom>
              <a:noFill/>
              <a:ln w="88900" cap="flat">
                <a:solidFill>
                  <a:srgbClr val="D6D6D6"/>
                </a:solidFill>
                <a:prstDash val="solid"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821530">
                  <a:defRPr sz="5000">
                    <a:solidFill>
                      <a:srgbClr val="000000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</a:p>
            </p:txBody>
          </p:sp>
          <p:sp>
            <p:nvSpPr>
              <p:cNvPr id="294" name="Line"/>
              <p:cNvSpPr/>
              <p:nvPr/>
            </p:nvSpPr>
            <p:spPr>
              <a:xfrm flipV="1">
                <a:off x="1325644" y="589594"/>
                <a:ext cx="34629" cy="1741698"/>
              </a:xfrm>
              <a:prstGeom prst="line">
                <a:avLst/>
              </a:prstGeom>
              <a:noFill/>
              <a:ln w="88900" cap="flat">
                <a:solidFill>
                  <a:srgbClr val="D6D6D6"/>
                </a:solidFill>
                <a:prstDash val="solid"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821530">
                  <a:defRPr sz="5000">
                    <a:solidFill>
                      <a:srgbClr val="000000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</a:p>
            </p:txBody>
          </p:sp>
          <p:sp>
            <p:nvSpPr>
              <p:cNvPr id="295" name="Line"/>
              <p:cNvSpPr/>
              <p:nvPr/>
            </p:nvSpPr>
            <p:spPr>
              <a:xfrm flipH="1" flipV="1">
                <a:off x="1433247" y="580408"/>
                <a:ext cx="499662" cy="227058"/>
              </a:xfrm>
              <a:prstGeom prst="line">
                <a:avLst/>
              </a:prstGeom>
              <a:noFill/>
              <a:ln w="88900" cap="flat">
                <a:solidFill>
                  <a:srgbClr val="D6D6D6"/>
                </a:solidFill>
                <a:prstDash val="solid"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821530">
                  <a:defRPr sz="5000">
                    <a:solidFill>
                      <a:srgbClr val="000000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</a:p>
            </p:txBody>
          </p:sp>
          <p:sp>
            <p:nvSpPr>
              <p:cNvPr id="296" name="Line"/>
              <p:cNvSpPr/>
              <p:nvPr/>
            </p:nvSpPr>
            <p:spPr>
              <a:xfrm flipV="1">
                <a:off x="483999" y="534400"/>
                <a:ext cx="910395" cy="940755"/>
              </a:xfrm>
              <a:prstGeom prst="line">
                <a:avLst/>
              </a:prstGeom>
              <a:noFill/>
              <a:ln w="88900" cap="flat">
                <a:solidFill>
                  <a:srgbClr val="D6D6D6"/>
                </a:solidFill>
                <a:prstDash val="solid"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821530">
                  <a:defRPr sz="5000">
                    <a:solidFill>
                      <a:srgbClr val="000000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</a:p>
            </p:txBody>
          </p:sp>
          <p:sp>
            <p:nvSpPr>
              <p:cNvPr id="297" name="Line"/>
              <p:cNvSpPr/>
              <p:nvPr/>
            </p:nvSpPr>
            <p:spPr>
              <a:xfrm flipV="1">
                <a:off x="744908" y="647506"/>
                <a:ext cx="593786" cy="1417835"/>
              </a:xfrm>
              <a:prstGeom prst="line">
                <a:avLst/>
              </a:prstGeom>
              <a:noFill/>
              <a:ln w="88900" cap="flat">
                <a:solidFill>
                  <a:srgbClr val="D6D6D6"/>
                </a:solidFill>
                <a:prstDash val="solid"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821530">
                  <a:defRPr sz="5000">
                    <a:solidFill>
                      <a:srgbClr val="000000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</a:p>
            </p:txBody>
          </p:sp>
          <p:sp>
            <p:nvSpPr>
              <p:cNvPr id="298" name="Line"/>
              <p:cNvSpPr/>
              <p:nvPr/>
            </p:nvSpPr>
            <p:spPr>
              <a:xfrm flipV="1">
                <a:off x="724139" y="555900"/>
                <a:ext cx="660132" cy="276074"/>
              </a:xfrm>
              <a:prstGeom prst="line">
                <a:avLst/>
              </a:prstGeom>
              <a:noFill/>
              <a:ln w="88900" cap="flat">
                <a:solidFill>
                  <a:srgbClr val="D6D6D6"/>
                </a:solidFill>
                <a:prstDash val="solid"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821530">
                  <a:defRPr sz="5000">
                    <a:solidFill>
                      <a:srgbClr val="000000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</a:p>
            </p:txBody>
          </p:sp>
          <p:sp>
            <p:nvSpPr>
              <p:cNvPr id="299" name="Circle"/>
              <p:cNvSpPr/>
              <p:nvPr/>
            </p:nvSpPr>
            <p:spPr>
              <a:xfrm>
                <a:off x="1183397" y="392711"/>
                <a:ext cx="349483" cy="349482"/>
              </a:xfrm>
              <a:prstGeom prst="ellipse">
                <a:avLst/>
              </a:prstGeom>
              <a:solidFill>
                <a:srgbClr val="375D7E"/>
              </a:solidFill>
              <a:ln w="38100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71436" tIns="71436" rIns="71436" bIns="71436" numCol="1" anchor="ctr">
                <a:noAutofit/>
              </a:bodyPr>
              <a:lstStyle/>
              <a:p>
                <a:pPr defTabSz="821530">
                  <a:defRPr sz="30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</a:p>
            </p:txBody>
          </p:sp>
          <p:sp>
            <p:nvSpPr>
              <p:cNvPr id="300" name="Circle"/>
              <p:cNvSpPr/>
              <p:nvPr/>
            </p:nvSpPr>
            <p:spPr>
              <a:xfrm>
                <a:off x="629040" y="745968"/>
                <a:ext cx="207803" cy="207803"/>
              </a:xfrm>
              <a:prstGeom prst="ellipse">
                <a:avLst/>
              </a:prstGeom>
              <a:solidFill>
                <a:srgbClr val="375D7E"/>
              </a:solidFill>
              <a:ln w="38100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71436" tIns="71436" rIns="71436" bIns="71436" numCol="1" anchor="ctr">
                <a:noAutofit/>
              </a:bodyPr>
              <a:lstStyle/>
              <a:p>
                <a:pPr defTabSz="821530">
                  <a:defRPr sz="30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</a:p>
            </p:txBody>
          </p:sp>
          <p:sp>
            <p:nvSpPr>
              <p:cNvPr id="301" name="Circle"/>
              <p:cNvSpPr/>
              <p:nvPr/>
            </p:nvSpPr>
            <p:spPr>
              <a:xfrm>
                <a:off x="362398" y="1355949"/>
                <a:ext cx="238162" cy="238164"/>
              </a:xfrm>
              <a:prstGeom prst="ellipse">
                <a:avLst/>
              </a:prstGeom>
              <a:solidFill>
                <a:srgbClr val="375D7E"/>
              </a:solidFill>
              <a:ln w="38100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71436" tIns="71436" rIns="71436" bIns="71436" numCol="1" anchor="ctr">
                <a:noAutofit/>
              </a:bodyPr>
              <a:lstStyle/>
              <a:p>
                <a:pPr defTabSz="821530">
                  <a:defRPr sz="30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</a:p>
            </p:txBody>
          </p:sp>
          <p:sp>
            <p:nvSpPr>
              <p:cNvPr id="302" name="Circle"/>
              <p:cNvSpPr/>
              <p:nvPr/>
            </p:nvSpPr>
            <p:spPr>
              <a:xfrm>
                <a:off x="625574" y="1976444"/>
                <a:ext cx="207803" cy="207803"/>
              </a:xfrm>
              <a:prstGeom prst="ellipse">
                <a:avLst/>
              </a:prstGeom>
              <a:solidFill>
                <a:srgbClr val="375D7E"/>
              </a:solidFill>
              <a:ln w="38100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71436" tIns="71436" rIns="71436" bIns="71436" numCol="1" anchor="ctr">
                <a:noAutofit/>
              </a:bodyPr>
              <a:lstStyle/>
              <a:p>
                <a:pPr defTabSz="821530">
                  <a:defRPr sz="30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</a:p>
            </p:txBody>
          </p:sp>
          <p:sp>
            <p:nvSpPr>
              <p:cNvPr id="303" name="Circle"/>
              <p:cNvSpPr/>
              <p:nvPr/>
            </p:nvSpPr>
            <p:spPr>
              <a:xfrm rot="10800000">
                <a:off x="1901084" y="763679"/>
                <a:ext cx="172382" cy="172382"/>
              </a:xfrm>
              <a:prstGeom prst="ellipse">
                <a:avLst/>
              </a:prstGeom>
              <a:solidFill>
                <a:srgbClr val="375D7E"/>
              </a:solidFill>
              <a:ln w="38100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71436" tIns="71436" rIns="71436" bIns="71436" numCol="1" anchor="ctr">
                <a:noAutofit/>
              </a:bodyPr>
              <a:lstStyle/>
              <a:p>
                <a:pPr defTabSz="821530">
                  <a:defRPr sz="30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</a:p>
            </p:txBody>
          </p:sp>
          <p:sp>
            <p:nvSpPr>
              <p:cNvPr id="304" name="Circle"/>
              <p:cNvSpPr/>
              <p:nvPr/>
            </p:nvSpPr>
            <p:spPr>
              <a:xfrm rot="10800000">
                <a:off x="2177859" y="1399201"/>
                <a:ext cx="172383" cy="172383"/>
              </a:xfrm>
              <a:prstGeom prst="ellipse">
                <a:avLst/>
              </a:prstGeom>
              <a:solidFill>
                <a:srgbClr val="375D7E"/>
              </a:solidFill>
              <a:ln w="38100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71436" tIns="71436" rIns="71436" bIns="71436" numCol="1" anchor="ctr">
                <a:noAutofit/>
              </a:bodyPr>
              <a:lstStyle/>
              <a:p>
                <a:pPr defTabSz="821530">
                  <a:defRPr sz="30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</a:p>
            </p:txBody>
          </p:sp>
          <p:sp>
            <p:nvSpPr>
              <p:cNvPr id="305" name="Circle"/>
              <p:cNvSpPr/>
              <p:nvPr/>
            </p:nvSpPr>
            <p:spPr>
              <a:xfrm rot="10800000">
                <a:off x="1903140" y="2012523"/>
                <a:ext cx="172383" cy="172382"/>
              </a:xfrm>
              <a:prstGeom prst="ellipse">
                <a:avLst/>
              </a:prstGeom>
              <a:solidFill>
                <a:srgbClr val="375D7E"/>
              </a:solidFill>
              <a:ln w="38100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71436" tIns="71436" rIns="71436" bIns="71436" numCol="1" anchor="ctr">
                <a:noAutofit/>
              </a:bodyPr>
              <a:lstStyle/>
              <a:p>
                <a:pPr defTabSz="821530">
                  <a:defRPr sz="30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</a:p>
            </p:txBody>
          </p:sp>
          <p:sp>
            <p:nvSpPr>
              <p:cNvPr id="306" name="Circle"/>
              <p:cNvSpPr/>
              <p:nvPr/>
            </p:nvSpPr>
            <p:spPr>
              <a:xfrm rot="10800000">
                <a:off x="1221667" y="2245124"/>
                <a:ext cx="207803" cy="207802"/>
              </a:xfrm>
              <a:prstGeom prst="ellipse">
                <a:avLst/>
              </a:prstGeom>
              <a:solidFill>
                <a:srgbClr val="375D7E"/>
              </a:solidFill>
              <a:ln w="38100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71436" tIns="71436" rIns="71436" bIns="71436" numCol="1" anchor="ctr">
                <a:noAutofit/>
              </a:bodyPr>
              <a:lstStyle/>
              <a:p>
                <a:pPr defTabSz="821530">
                  <a:defRPr sz="30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</a:p>
            </p:txBody>
          </p:sp>
        </p:grpSp>
        <p:sp>
          <p:nvSpPr>
            <p:cNvPr id="308" name="asszimetria"/>
            <p:cNvSpPr txBox="1"/>
            <p:nvPr/>
          </p:nvSpPr>
          <p:spPr>
            <a:xfrm>
              <a:off x="189607" y="-177800"/>
              <a:ext cx="2653868" cy="110045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71436" tIns="71436" rIns="71436" bIns="71436" numCol="1" anchor="ctr">
              <a:spAutoFit/>
            </a:bodyPr>
            <a:lstStyle/>
            <a:p>
              <a:pPr defTabSz="821530">
                <a:defRPr sz="2600">
                  <a:solidFill>
                    <a:srgbClr val="000000"/>
                  </a:solidFill>
                  <a:latin typeface="Poppins Regular"/>
                  <a:ea typeface="Poppins Regular"/>
                  <a:cs typeface="Poppins Regular"/>
                  <a:sym typeface="Poppins Regular"/>
                </a:defRPr>
              </a:pPr>
              <a:r>
                <a:t>csak vezetőhöz</a:t>
              </a:r>
            </a:p>
            <a:p>
              <a:pPr defTabSz="821530">
                <a:defRPr sz="2600">
                  <a:solidFill>
                    <a:srgbClr val="000000"/>
                  </a:solidFill>
                  <a:latin typeface="Poppins Regular"/>
                  <a:ea typeface="Poppins Regular"/>
                  <a:cs typeface="Poppins Regular"/>
                  <a:sym typeface="Poppins Regular"/>
                </a:defRPr>
              </a:pPr>
              <a:r>
                <a:t>kapcsolódnak</a:t>
              </a:r>
            </a:p>
          </p:txBody>
        </p:sp>
      </p:grpSp>
      <p:grpSp>
        <p:nvGrpSpPr>
          <p:cNvPr id="330" name="Group"/>
          <p:cNvGrpSpPr/>
          <p:nvPr/>
        </p:nvGrpSpPr>
        <p:grpSpPr>
          <a:xfrm>
            <a:off x="5401450" y="3080506"/>
            <a:ext cx="4147693" cy="3780049"/>
            <a:chOff x="0" y="-177800"/>
            <a:chExt cx="4147692" cy="3780048"/>
          </a:xfrm>
        </p:grpSpPr>
        <p:grpSp>
          <p:nvGrpSpPr>
            <p:cNvPr id="328" name="Group"/>
            <p:cNvGrpSpPr/>
            <p:nvPr/>
          </p:nvGrpSpPr>
          <p:grpSpPr>
            <a:xfrm>
              <a:off x="709166" y="885724"/>
              <a:ext cx="2716278" cy="2716525"/>
              <a:chOff x="0" y="0"/>
              <a:chExt cx="2716277" cy="2716523"/>
            </a:xfrm>
          </p:grpSpPr>
          <p:sp>
            <p:nvSpPr>
              <p:cNvPr id="310" name="Rounded Rectangle"/>
              <p:cNvSpPr/>
              <p:nvPr/>
            </p:nvSpPr>
            <p:spPr>
              <a:xfrm>
                <a:off x="0" y="0"/>
                <a:ext cx="2716278" cy="2716524"/>
              </a:xfrm>
              <a:prstGeom prst="roundRect">
                <a:avLst>
                  <a:gd name="adj" fmla="val 2232"/>
                </a:avLst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>
                <a:outerShdw sx="100000" sy="100000" kx="0" ky="0" algn="b" rotWithShape="0" blurRad="127000" dist="62555" dir="2414645">
                  <a:srgbClr val="000000">
                    <a:alpha val="20304"/>
                  </a:srgbClr>
                </a:outerShdw>
              </a:effectLst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825500">
                  <a:defRPr sz="32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</a:p>
            </p:txBody>
          </p:sp>
          <p:sp>
            <p:nvSpPr>
              <p:cNvPr id="311" name="Line"/>
              <p:cNvSpPr/>
              <p:nvPr/>
            </p:nvSpPr>
            <p:spPr>
              <a:xfrm flipH="1" flipV="1">
                <a:off x="1399339" y="632519"/>
                <a:ext cx="616479" cy="1502286"/>
              </a:xfrm>
              <a:prstGeom prst="line">
                <a:avLst/>
              </a:prstGeom>
              <a:noFill/>
              <a:ln w="88900" cap="flat">
                <a:solidFill>
                  <a:srgbClr val="D6D6D6"/>
                </a:solidFill>
                <a:prstDash val="solid"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821530">
                  <a:defRPr sz="5000">
                    <a:solidFill>
                      <a:srgbClr val="000000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</a:p>
            </p:txBody>
          </p:sp>
          <p:sp>
            <p:nvSpPr>
              <p:cNvPr id="312" name="Line"/>
              <p:cNvSpPr/>
              <p:nvPr/>
            </p:nvSpPr>
            <p:spPr>
              <a:xfrm flipH="1" flipV="1">
                <a:off x="1332002" y="534400"/>
                <a:ext cx="940755" cy="940755"/>
              </a:xfrm>
              <a:prstGeom prst="line">
                <a:avLst/>
              </a:prstGeom>
              <a:noFill/>
              <a:ln w="88900" cap="flat">
                <a:solidFill>
                  <a:srgbClr val="D6D6D6"/>
                </a:solidFill>
                <a:prstDash val="solid"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821530">
                  <a:defRPr sz="5000">
                    <a:solidFill>
                      <a:srgbClr val="000000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</a:p>
            </p:txBody>
          </p:sp>
          <p:sp>
            <p:nvSpPr>
              <p:cNvPr id="313" name="Line"/>
              <p:cNvSpPr/>
              <p:nvPr/>
            </p:nvSpPr>
            <p:spPr>
              <a:xfrm flipH="1" flipV="1">
                <a:off x="1433246" y="580408"/>
                <a:ext cx="499663" cy="227058"/>
              </a:xfrm>
              <a:prstGeom prst="line">
                <a:avLst/>
              </a:prstGeom>
              <a:noFill/>
              <a:ln w="88900" cap="flat">
                <a:solidFill>
                  <a:srgbClr val="D6D6D6"/>
                </a:solidFill>
                <a:prstDash val="solid"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821530">
                  <a:defRPr sz="5000">
                    <a:solidFill>
                      <a:srgbClr val="000000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</a:p>
            </p:txBody>
          </p:sp>
          <p:sp>
            <p:nvSpPr>
              <p:cNvPr id="314" name="Line"/>
              <p:cNvSpPr/>
              <p:nvPr/>
            </p:nvSpPr>
            <p:spPr>
              <a:xfrm flipH="1">
                <a:off x="1366873" y="1499375"/>
                <a:ext cx="871013" cy="808897"/>
              </a:xfrm>
              <a:prstGeom prst="line">
                <a:avLst/>
              </a:prstGeom>
              <a:noFill/>
              <a:ln w="88900" cap="flat">
                <a:solidFill>
                  <a:srgbClr val="D6D6D6"/>
                </a:solidFill>
                <a:prstDash val="solid"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821530">
                  <a:defRPr sz="5000">
                    <a:solidFill>
                      <a:srgbClr val="000000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</a:p>
            </p:txBody>
          </p:sp>
          <p:sp>
            <p:nvSpPr>
              <p:cNvPr id="315" name="Line"/>
              <p:cNvSpPr/>
              <p:nvPr/>
            </p:nvSpPr>
            <p:spPr>
              <a:xfrm flipV="1">
                <a:off x="483999" y="534400"/>
                <a:ext cx="910395" cy="940755"/>
              </a:xfrm>
              <a:prstGeom prst="line">
                <a:avLst/>
              </a:prstGeom>
              <a:noFill/>
              <a:ln w="88900" cap="flat">
                <a:solidFill>
                  <a:srgbClr val="D6D6D6"/>
                </a:solidFill>
                <a:prstDash val="solid"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821530">
                  <a:defRPr sz="5000">
                    <a:solidFill>
                      <a:srgbClr val="000000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</a:p>
            </p:txBody>
          </p:sp>
          <p:sp>
            <p:nvSpPr>
              <p:cNvPr id="316" name="Line"/>
              <p:cNvSpPr/>
              <p:nvPr/>
            </p:nvSpPr>
            <p:spPr>
              <a:xfrm flipV="1">
                <a:off x="744908" y="647506"/>
                <a:ext cx="593786" cy="1417835"/>
              </a:xfrm>
              <a:prstGeom prst="line">
                <a:avLst/>
              </a:prstGeom>
              <a:noFill/>
              <a:ln w="88900" cap="flat">
                <a:solidFill>
                  <a:srgbClr val="D6D6D6"/>
                </a:solidFill>
                <a:prstDash val="solid"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821530">
                  <a:defRPr sz="5000">
                    <a:solidFill>
                      <a:srgbClr val="000000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</a:p>
            </p:txBody>
          </p:sp>
          <p:sp>
            <p:nvSpPr>
              <p:cNvPr id="317" name="Line"/>
              <p:cNvSpPr/>
              <p:nvPr/>
            </p:nvSpPr>
            <p:spPr>
              <a:xfrm flipH="1">
                <a:off x="484052" y="838877"/>
                <a:ext cx="254115" cy="634132"/>
              </a:xfrm>
              <a:prstGeom prst="line">
                <a:avLst/>
              </a:prstGeom>
              <a:noFill/>
              <a:ln w="88900" cap="flat">
                <a:solidFill>
                  <a:srgbClr val="D6D6D6"/>
                </a:solidFill>
                <a:prstDash val="solid"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821530">
                  <a:defRPr sz="5000">
                    <a:solidFill>
                      <a:srgbClr val="000000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</a:p>
            </p:txBody>
          </p:sp>
          <p:sp>
            <p:nvSpPr>
              <p:cNvPr id="318" name="Line"/>
              <p:cNvSpPr/>
              <p:nvPr/>
            </p:nvSpPr>
            <p:spPr>
              <a:xfrm flipV="1">
                <a:off x="724139" y="555900"/>
                <a:ext cx="660131" cy="276074"/>
              </a:xfrm>
              <a:prstGeom prst="line">
                <a:avLst/>
              </a:prstGeom>
              <a:noFill/>
              <a:ln w="88900" cap="flat">
                <a:solidFill>
                  <a:srgbClr val="D6D6D6"/>
                </a:solidFill>
                <a:prstDash val="solid"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821530">
                  <a:defRPr sz="5000">
                    <a:solidFill>
                      <a:srgbClr val="000000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</a:p>
            </p:txBody>
          </p:sp>
          <p:sp>
            <p:nvSpPr>
              <p:cNvPr id="319" name="Line"/>
              <p:cNvSpPr/>
              <p:nvPr/>
            </p:nvSpPr>
            <p:spPr>
              <a:xfrm flipV="1">
                <a:off x="732941" y="847187"/>
                <a:ext cx="1" cy="1226512"/>
              </a:xfrm>
              <a:prstGeom prst="line">
                <a:avLst/>
              </a:prstGeom>
              <a:noFill/>
              <a:ln w="88900" cap="flat">
                <a:solidFill>
                  <a:srgbClr val="D6D6D6"/>
                </a:solidFill>
                <a:prstDash val="solid"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821530">
                  <a:defRPr sz="5000">
                    <a:solidFill>
                      <a:srgbClr val="000000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</a:p>
            </p:txBody>
          </p:sp>
          <p:sp>
            <p:nvSpPr>
              <p:cNvPr id="320" name="Circle"/>
              <p:cNvSpPr/>
              <p:nvPr/>
            </p:nvSpPr>
            <p:spPr>
              <a:xfrm>
                <a:off x="1183397" y="392712"/>
                <a:ext cx="349483" cy="349481"/>
              </a:xfrm>
              <a:prstGeom prst="ellipse">
                <a:avLst/>
              </a:prstGeom>
              <a:solidFill>
                <a:srgbClr val="375D7E"/>
              </a:solidFill>
              <a:ln w="38100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71436" tIns="71436" rIns="71436" bIns="71436" numCol="1" anchor="ctr">
                <a:noAutofit/>
              </a:bodyPr>
              <a:lstStyle/>
              <a:p>
                <a:pPr defTabSz="821530">
                  <a:defRPr sz="30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</a:p>
            </p:txBody>
          </p:sp>
          <p:sp>
            <p:nvSpPr>
              <p:cNvPr id="321" name="Circle"/>
              <p:cNvSpPr/>
              <p:nvPr/>
            </p:nvSpPr>
            <p:spPr>
              <a:xfrm>
                <a:off x="629041" y="745969"/>
                <a:ext cx="207802" cy="207802"/>
              </a:xfrm>
              <a:prstGeom prst="ellipse">
                <a:avLst/>
              </a:prstGeom>
              <a:solidFill>
                <a:srgbClr val="375D7E"/>
              </a:solidFill>
              <a:ln w="38100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71436" tIns="71436" rIns="71436" bIns="71436" numCol="1" anchor="ctr">
                <a:noAutofit/>
              </a:bodyPr>
              <a:lstStyle/>
              <a:p>
                <a:pPr defTabSz="821530">
                  <a:defRPr sz="30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</a:p>
            </p:txBody>
          </p:sp>
          <p:sp>
            <p:nvSpPr>
              <p:cNvPr id="322" name="Circle"/>
              <p:cNvSpPr/>
              <p:nvPr/>
            </p:nvSpPr>
            <p:spPr>
              <a:xfrm>
                <a:off x="362398" y="1355949"/>
                <a:ext cx="238162" cy="238164"/>
              </a:xfrm>
              <a:prstGeom prst="ellipse">
                <a:avLst/>
              </a:prstGeom>
              <a:solidFill>
                <a:srgbClr val="375D7E"/>
              </a:solidFill>
              <a:ln w="38100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71436" tIns="71436" rIns="71436" bIns="71436" numCol="1" anchor="ctr">
                <a:noAutofit/>
              </a:bodyPr>
              <a:lstStyle/>
              <a:p>
                <a:pPr defTabSz="821530">
                  <a:defRPr sz="30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</a:p>
            </p:txBody>
          </p:sp>
          <p:sp>
            <p:nvSpPr>
              <p:cNvPr id="323" name="Circle"/>
              <p:cNvSpPr/>
              <p:nvPr/>
            </p:nvSpPr>
            <p:spPr>
              <a:xfrm>
                <a:off x="625575" y="1976444"/>
                <a:ext cx="207802" cy="207803"/>
              </a:xfrm>
              <a:prstGeom prst="ellipse">
                <a:avLst/>
              </a:prstGeom>
              <a:solidFill>
                <a:srgbClr val="375D7E"/>
              </a:solidFill>
              <a:ln w="38100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71436" tIns="71436" rIns="71436" bIns="71436" numCol="1" anchor="ctr">
                <a:noAutofit/>
              </a:bodyPr>
              <a:lstStyle/>
              <a:p>
                <a:pPr defTabSz="821530">
                  <a:defRPr sz="30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</a:p>
            </p:txBody>
          </p:sp>
          <p:sp>
            <p:nvSpPr>
              <p:cNvPr id="324" name="Circle"/>
              <p:cNvSpPr/>
              <p:nvPr/>
            </p:nvSpPr>
            <p:spPr>
              <a:xfrm rot="10800000">
                <a:off x="1901083" y="763679"/>
                <a:ext cx="172383" cy="172382"/>
              </a:xfrm>
              <a:prstGeom prst="ellipse">
                <a:avLst/>
              </a:prstGeom>
              <a:solidFill>
                <a:srgbClr val="375D7E"/>
              </a:solidFill>
              <a:ln w="38100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71436" tIns="71436" rIns="71436" bIns="71436" numCol="1" anchor="ctr">
                <a:noAutofit/>
              </a:bodyPr>
              <a:lstStyle/>
              <a:p>
                <a:pPr defTabSz="821530">
                  <a:defRPr sz="30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</a:p>
            </p:txBody>
          </p:sp>
          <p:sp>
            <p:nvSpPr>
              <p:cNvPr id="325" name="Circle"/>
              <p:cNvSpPr/>
              <p:nvPr/>
            </p:nvSpPr>
            <p:spPr>
              <a:xfrm rot="10800000">
                <a:off x="2177859" y="1399201"/>
                <a:ext cx="172383" cy="172383"/>
              </a:xfrm>
              <a:prstGeom prst="ellipse">
                <a:avLst/>
              </a:prstGeom>
              <a:solidFill>
                <a:srgbClr val="375D7E"/>
              </a:solidFill>
              <a:ln w="38100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71436" tIns="71436" rIns="71436" bIns="71436" numCol="1" anchor="ctr">
                <a:noAutofit/>
              </a:bodyPr>
              <a:lstStyle/>
              <a:p>
                <a:pPr defTabSz="821530">
                  <a:defRPr sz="30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</a:p>
            </p:txBody>
          </p:sp>
          <p:sp>
            <p:nvSpPr>
              <p:cNvPr id="326" name="Circle"/>
              <p:cNvSpPr/>
              <p:nvPr/>
            </p:nvSpPr>
            <p:spPr>
              <a:xfrm rot="10800000">
                <a:off x="1903140" y="2012523"/>
                <a:ext cx="172383" cy="172382"/>
              </a:xfrm>
              <a:prstGeom prst="ellipse">
                <a:avLst/>
              </a:prstGeom>
              <a:solidFill>
                <a:srgbClr val="375D7E"/>
              </a:solidFill>
              <a:ln w="38100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71436" tIns="71436" rIns="71436" bIns="71436" numCol="1" anchor="ctr">
                <a:noAutofit/>
              </a:bodyPr>
              <a:lstStyle/>
              <a:p>
                <a:pPr defTabSz="821530">
                  <a:defRPr sz="30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</a:p>
            </p:txBody>
          </p:sp>
          <p:sp>
            <p:nvSpPr>
              <p:cNvPr id="327" name="Circle"/>
              <p:cNvSpPr/>
              <p:nvPr/>
            </p:nvSpPr>
            <p:spPr>
              <a:xfrm rot="10800000">
                <a:off x="1221667" y="2245124"/>
                <a:ext cx="207803" cy="207802"/>
              </a:xfrm>
              <a:prstGeom prst="ellipse">
                <a:avLst/>
              </a:prstGeom>
              <a:solidFill>
                <a:srgbClr val="375D7E"/>
              </a:solidFill>
              <a:ln w="38100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71436" tIns="71436" rIns="71436" bIns="71436" numCol="1" anchor="ctr">
                <a:noAutofit/>
              </a:bodyPr>
              <a:lstStyle/>
              <a:p>
                <a:pPr defTabSz="821530">
                  <a:defRPr sz="30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</a:p>
            </p:txBody>
          </p:sp>
        </p:grpSp>
        <p:sp>
          <p:nvSpPr>
            <p:cNvPr id="329" name="modularizáció"/>
            <p:cNvSpPr txBox="1"/>
            <p:nvPr/>
          </p:nvSpPr>
          <p:spPr>
            <a:xfrm>
              <a:off x="0" y="-177800"/>
              <a:ext cx="4147692" cy="110045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71436" tIns="71436" rIns="71436" bIns="71436" numCol="1" anchor="ctr">
              <a:spAutoFit/>
            </a:bodyPr>
            <a:lstStyle/>
            <a:p>
              <a:pPr defTabSz="821530">
                <a:defRPr sz="2600">
                  <a:solidFill>
                    <a:srgbClr val="000000"/>
                  </a:solidFill>
                  <a:latin typeface="Poppins Regular"/>
                  <a:ea typeface="Poppins Regular"/>
                  <a:cs typeface="Poppins Regular"/>
                  <a:sym typeface="Poppins Regular"/>
                </a:defRPr>
              </a:pPr>
              <a:r>
                <a:t>van aki nem </a:t>
              </a:r>
            </a:p>
            <a:p>
              <a:pPr defTabSz="821530">
                <a:defRPr sz="2600">
                  <a:solidFill>
                    <a:srgbClr val="000000"/>
                  </a:solidFill>
                  <a:latin typeface="Poppins Regular"/>
                  <a:ea typeface="Poppins Regular"/>
                  <a:cs typeface="Poppins Regular"/>
                  <a:sym typeface="Poppins Regular"/>
                </a:defRPr>
              </a:pPr>
              <a:r>
                <a:t>kapcsolódik a vezetőhöz</a:t>
              </a:r>
            </a:p>
          </p:txBody>
        </p:sp>
      </p:grpSp>
      <p:grpSp>
        <p:nvGrpSpPr>
          <p:cNvPr id="350" name="Group"/>
          <p:cNvGrpSpPr/>
          <p:nvPr/>
        </p:nvGrpSpPr>
        <p:grpSpPr>
          <a:xfrm>
            <a:off x="1918560" y="7260254"/>
            <a:ext cx="2716278" cy="3371997"/>
            <a:chOff x="0" y="0"/>
            <a:chExt cx="2716277" cy="3371995"/>
          </a:xfrm>
        </p:grpSpPr>
        <p:grpSp>
          <p:nvGrpSpPr>
            <p:cNvPr id="348" name="Group"/>
            <p:cNvGrpSpPr/>
            <p:nvPr/>
          </p:nvGrpSpPr>
          <p:grpSpPr>
            <a:xfrm>
              <a:off x="0" y="655472"/>
              <a:ext cx="2716278" cy="2716524"/>
              <a:chOff x="0" y="0"/>
              <a:chExt cx="2716277" cy="2716523"/>
            </a:xfrm>
          </p:grpSpPr>
          <p:sp>
            <p:nvSpPr>
              <p:cNvPr id="331" name="Rounded Rectangle"/>
              <p:cNvSpPr/>
              <p:nvPr/>
            </p:nvSpPr>
            <p:spPr>
              <a:xfrm>
                <a:off x="0" y="0"/>
                <a:ext cx="2716278" cy="2716524"/>
              </a:xfrm>
              <a:prstGeom prst="roundRect">
                <a:avLst>
                  <a:gd name="adj" fmla="val 2232"/>
                </a:avLst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>
                <a:outerShdw sx="100000" sy="100000" kx="0" ky="0" algn="b" rotWithShape="0" blurRad="127000" dist="62555" dir="2414645">
                  <a:srgbClr val="000000">
                    <a:alpha val="20304"/>
                  </a:srgbClr>
                </a:outerShdw>
              </a:effectLst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825500">
                  <a:defRPr sz="32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</a:p>
            </p:txBody>
          </p:sp>
          <p:sp>
            <p:nvSpPr>
              <p:cNvPr id="332" name="Line"/>
              <p:cNvSpPr/>
              <p:nvPr/>
            </p:nvSpPr>
            <p:spPr>
              <a:xfrm flipH="1" flipV="1">
                <a:off x="1399339" y="632519"/>
                <a:ext cx="616479" cy="1502286"/>
              </a:xfrm>
              <a:prstGeom prst="line">
                <a:avLst/>
              </a:prstGeom>
              <a:noFill/>
              <a:ln w="88900" cap="flat">
                <a:solidFill>
                  <a:srgbClr val="D6D6D6"/>
                </a:solidFill>
                <a:prstDash val="solid"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821530">
                  <a:defRPr sz="5000">
                    <a:solidFill>
                      <a:srgbClr val="000000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</a:p>
            </p:txBody>
          </p:sp>
          <p:sp>
            <p:nvSpPr>
              <p:cNvPr id="333" name="Line"/>
              <p:cNvSpPr/>
              <p:nvPr/>
            </p:nvSpPr>
            <p:spPr>
              <a:xfrm flipH="1" flipV="1">
                <a:off x="1332002" y="534400"/>
                <a:ext cx="940755" cy="940755"/>
              </a:xfrm>
              <a:prstGeom prst="line">
                <a:avLst/>
              </a:prstGeom>
              <a:noFill/>
              <a:ln w="88900" cap="flat">
                <a:solidFill>
                  <a:srgbClr val="D6D6D6"/>
                </a:solidFill>
                <a:prstDash val="solid"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821530">
                  <a:defRPr sz="5000">
                    <a:solidFill>
                      <a:srgbClr val="000000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</a:p>
            </p:txBody>
          </p:sp>
          <p:sp>
            <p:nvSpPr>
              <p:cNvPr id="334" name="Line"/>
              <p:cNvSpPr/>
              <p:nvPr/>
            </p:nvSpPr>
            <p:spPr>
              <a:xfrm flipH="1" flipV="1">
                <a:off x="1433246" y="580408"/>
                <a:ext cx="499663" cy="227058"/>
              </a:xfrm>
              <a:prstGeom prst="line">
                <a:avLst/>
              </a:prstGeom>
              <a:noFill/>
              <a:ln w="88900" cap="flat">
                <a:solidFill>
                  <a:srgbClr val="D6D6D6"/>
                </a:solidFill>
                <a:prstDash val="solid"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821530">
                  <a:defRPr sz="5000">
                    <a:solidFill>
                      <a:srgbClr val="000000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</a:p>
            </p:txBody>
          </p:sp>
          <p:sp>
            <p:nvSpPr>
              <p:cNvPr id="335" name="Line"/>
              <p:cNvSpPr/>
              <p:nvPr/>
            </p:nvSpPr>
            <p:spPr>
              <a:xfrm flipV="1">
                <a:off x="483999" y="534400"/>
                <a:ext cx="910395" cy="940755"/>
              </a:xfrm>
              <a:prstGeom prst="line">
                <a:avLst/>
              </a:prstGeom>
              <a:noFill/>
              <a:ln w="88900" cap="flat">
                <a:solidFill>
                  <a:srgbClr val="D6D6D6"/>
                </a:solidFill>
                <a:prstDash val="solid"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821530">
                  <a:defRPr sz="5000">
                    <a:solidFill>
                      <a:srgbClr val="000000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</a:p>
            </p:txBody>
          </p:sp>
          <p:sp>
            <p:nvSpPr>
              <p:cNvPr id="336" name="Line"/>
              <p:cNvSpPr/>
              <p:nvPr/>
            </p:nvSpPr>
            <p:spPr>
              <a:xfrm flipV="1">
                <a:off x="744908" y="647506"/>
                <a:ext cx="593786" cy="1417835"/>
              </a:xfrm>
              <a:prstGeom prst="line">
                <a:avLst/>
              </a:prstGeom>
              <a:noFill/>
              <a:ln w="88900" cap="flat">
                <a:solidFill>
                  <a:srgbClr val="D6D6D6"/>
                </a:solidFill>
                <a:prstDash val="solid"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821530">
                  <a:defRPr sz="5000">
                    <a:solidFill>
                      <a:srgbClr val="000000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</a:p>
            </p:txBody>
          </p:sp>
          <p:sp>
            <p:nvSpPr>
              <p:cNvPr id="337" name="Line"/>
              <p:cNvSpPr/>
              <p:nvPr/>
            </p:nvSpPr>
            <p:spPr>
              <a:xfrm flipH="1">
                <a:off x="484052" y="838877"/>
                <a:ext cx="254115" cy="634132"/>
              </a:xfrm>
              <a:prstGeom prst="line">
                <a:avLst/>
              </a:prstGeom>
              <a:noFill/>
              <a:ln w="88900" cap="flat">
                <a:solidFill>
                  <a:srgbClr val="D6D6D6"/>
                </a:solidFill>
                <a:prstDash val="solid"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821530">
                  <a:defRPr sz="5000">
                    <a:solidFill>
                      <a:srgbClr val="000000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</a:p>
            </p:txBody>
          </p:sp>
          <p:sp>
            <p:nvSpPr>
              <p:cNvPr id="338" name="Line"/>
              <p:cNvSpPr/>
              <p:nvPr/>
            </p:nvSpPr>
            <p:spPr>
              <a:xfrm flipV="1">
                <a:off x="724139" y="555900"/>
                <a:ext cx="660131" cy="276074"/>
              </a:xfrm>
              <a:prstGeom prst="line">
                <a:avLst/>
              </a:prstGeom>
              <a:noFill/>
              <a:ln w="88900" cap="flat">
                <a:solidFill>
                  <a:srgbClr val="D6D6D6"/>
                </a:solidFill>
                <a:prstDash val="solid"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821530">
                  <a:defRPr sz="5000">
                    <a:solidFill>
                      <a:srgbClr val="000000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</a:p>
            </p:txBody>
          </p:sp>
          <p:sp>
            <p:nvSpPr>
              <p:cNvPr id="339" name="Line"/>
              <p:cNvSpPr/>
              <p:nvPr/>
            </p:nvSpPr>
            <p:spPr>
              <a:xfrm flipV="1">
                <a:off x="732941" y="847187"/>
                <a:ext cx="1" cy="1226512"/>
              </a:xfrm>
              <a:prstGeom prst="line">
                <a:avLst/>
              </a:prstGeom>
              <a:noFill/>
              <a:ln w="88900" cap="flat">
                <a:solidFill>
                  <a:srgbClr val="D6D6D6"/>
                </a:solidFill>
                <a:prstDash val="solid"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821530">
                  <a:defRPr sz="5000">
                    <a:solidFill>
                      <a:srgbClr val="000000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</a:p>
            </p:txBody>
          </p:sp>
          <p:sp>
            <p:nvSpPr>
              <p:cNvPr id="340" name="Circle"/>
              <p:cNvSpPr/>
              <p:nvPr/>
            </p:nvSpPr>
            <p:spPr>
              <a:xfrm>
                <a:off x="1183397" y="392712"/>
                <a:ext cx="349483" cy="349481"/>
              </a:xfrm>
              <a:prstGeom prst="ellipse">
                <a:avLst/>
              </a:prstGeom>
              <a:solidFill>
                <a:srgbClr val="375D7E"/>
              </a:solidFill>
              <a:ln w="38100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71436" tIns="71436" rIns="71436" bIns="71436" numCol="1" anchor="ctr">
                <a:noAutofit/>
              </a:bodyPr>
              <a:lstStyle/>
              <a:p>
                <a:pPr defTabSz="821530">
                  <a:defRPr sz="30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</a:p>
            </p:txBody>
          </p:sp>
          <p:sp>
            <p:nvSpPr>
              <p:cNvPr id="341" name="Circle"/>
              <p:cNvSpPr/>
              <p:nvPr/>
            </p:nvSpPr>
            <p:spPr>
              <a:xfrm>
                <a:off x="629041" y="745969"/>
                <a:ext cx="207802" cy="207802"/>
              </a:xfrm>
              <a:prstGeom prst="ellipse">
                <a:avLst/>
              </a:prstGeom>
              <a:solidFill>
                <a:srgbClr val="375D7E"/>
              </a:solidFill>
              <a:ln w="38100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71436" tIns="71436" rIns="71436" bIns="71436" numCol="1" anchor="ctr">
                <a:noAutofit/>
              </a:bodyPr>
              <a:lstStyle/>
              <a:p>
                <a:pPr defTabSz="821530">
                  <a:defRPr sz="30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</a:p>
            </p:txBody>
          </p:sp>
          <p:sp>
            <p:nvSpPr>
              <p:cNvPr id="342" name="Circle"/>
              <p:cNvSpPr/>
              <p:nvPr/>
            </p:nvSpPr>
            <p:spPr>
              <a:xfrm>
                <a:off x="362398" y="1355949"/>
                <a:ext cx="238162" cy="238164"/>
              </a:xfrm>
              <a:prstGeom prst="ellipse">
                <a:avLst/>
              </a:prstGeom>
              <a:solidFill>
                <a:srgbClr val="375D7E"/>
              </a:solidFill>
              <a:ln w="38100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71436" tIns="71436" rIns="71436" bIns="71436" numCol="1" anchor="ctr">
                <a:noAutofit/>
              </a:bodyPr>
              <a:lstStyle/>
              <a:p>
                <a:pPr defTabSz="821530">
                  <a:defRPr sz="30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</a:p>
            </p:txBody>
          </p:sp>
          <p:sp>
            <p:nvSpPr>
              <p:cNvPr id="343" name="Circle"/>
              <p:cNvSpPr/>
              <p:nvPr/>
            </p:nvSpPr>
            <p:spPr>
              <a:xfrm>
                <a:off x="625575" y="1976444"/>
                <a:ext cx="207802" cy="207803"/>
              </a:xfrm>
              <a:prstGeom prst="ellipse">
                <a:avLst/>
              </a:prstGeom>
              <a:solidFill>
                <a:srgbClr val="375D7E"/>
              </a:solidFill>
              <a:ln w="38100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71436" tIns="71436" rIns="71436" bIns="71436" numCol="1" anchor="ctr">
                <a:noAutofit/>
              </a:bodyPr>
              <a:lstStyle/>
              <a:p>
                <a:pPr defTabSz="821530">
                  <a:defRPr sz="30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</a:p>
            </p:txBody>
          </p:sp>
          <p:sp>
            <p:nvSpPr>
              <p:cNvPr id="344" name="Circle"/>
              <p:cNvSpPr/>
              <p:nvPr/>
            </p:nvSpPr>
            <p:spPr>
              <a:xfrm rot="10800000">
                <a:off x="1901083" y="763679"/>
                <a:ext cx="172383" cy="172382"/>
              </a:xfrm>
              <a:prstGeom prst="ellipse">
                <a:avLst/>
              </a:prstGeom>
              <a:solidFill>
                <a:srgbClr val="375D7E"/>
              </a:solidFill>
              <a:ln w="38100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71436" tIns="71436" rIns="71436" bIns="71436" numCol="1" anchor="ctr">
                <a:noAutofit/>
              </a:bodyPr>
              <a:lstStyle/>
              <a:p>
                <a:pPr defTabSz="821530">
                  <a:defRPr sz="30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</a:p>
            </p:txBody>
          </p:sp>
          <p:sp>
            <p:nvSpPr>
              <p:cNvPr id="345" name="Circle"/>
              <p:cNvSpPr/>
              <p:nvPr/>
            </p:nvSpPr>
            <p:spPr>
              <a:xfrm rot="10800000">
                <a:off x="2177859" y="1399201"/>
                <a:ext cx="172383" cy="172383"/>
              </a:xfrm>
              <a:prstGeom prst="ellipse">
                <a:avLst/>
              </a:prstGeom>
              <a:solidFill>
                <a:srgbClr val="375D7E"/>
              </a:solidFill>
              <a:ln w="38100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71436" tIns="71436" rIns="71436" bIns="71436" numCol="1" anchor="ctr">
                <a:noAutofit/>
              </a:bodyPr>
              <a:lstStyle/>
              <a:p>
                <a:pPr defTabSz="821530">
                  <a:defRPr sz="30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</a:p>
            </p:txBody>
          </p:sp>
          <p:sp>
            <p:nvSpPr>
              <p:cNvPr id="346" name="Circle"/>
              <p:cNvSpPr/>
              <p:nvPr/>
            </p:nvSpPr>
            <p:spPr>
              <a:xfrm rot="10800000">
                <a:off x="1903140" y="2012523"/>
                <a:ext cx="172383" cy="172382"/>
              </a:xfrm>
              <a:prstGeom prst="ellipse">
                <a:avLst/>
              </a:prstGeom>
              <a:solidFill>
                <a:srgbClr val="375D7E"/>
              </a:solidFill>
              <a:ln w="38100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71436" tIns="71436" rIns="71436" bIns="71436" numCol="1" anchor="ctr">
                <a:noAutofit/>
              </a:bodyPr>
              <a:lstStyle/>
              <a:p>
                <a:pPr defTabSz="821530">
                  <a:defRPr sz="30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</a:p>
            </p:txBody>
          </p:sp>
          <p:sp>
            <p:nvSpPr>
              <p:cNvPr id="347" name="Circle"/>
              <p:cNvSpPr/>
              <p:nvPr/>
            </p:nvSpPr>
            <p:spPr>
              <a:xfrm rot="10800000">
                <a:off x="1221667" y="2245124"/>
                <a:ext cx="207803" cy="207802"/>
              </a:xfrm>
              <a:prstGeom prst="ellipse">
                <a:avLst/>
              </a:prstGeom>
              <a:solidFill>
                <a:srgbClr val="375D7E"/>
              </a:solidFill>
              <a:ln w="38100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71436" tIns="71436" rIns="71436" bIns="71436" numCol="1" anchor="ctr">
                <a:noAutofit/>
              </a:bodyPr>
              <a:lstStyle/>
              <a:p>
                <a:pPr defTabSz="821530">
                  <a:defRPr sz="30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</a:p>
            </p:txBody>
          </p:sp>
        </p:grpSp>
        <p:sp>
          <p:nvSpPr>
            <p:cNvPr id="349" name="fragmentált"/>
            <p:cNvSpPr txBox="1"/>
            <p:nvPr/>
          </p:nvSpPr>
          <p:spPr>
            <a:xfrm>
              <a:off x="135218" y="0"/>
              <a:ext cx="2445842" cy="60515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71436" tIns="71436" rIns="71436" bIns="71436" numCol="1" anchor="ctr">
              <a:spAutoFit/>
            </a:bodyPr>
            <a:lstStyle>
              <a:lvl1pPr algn="l" defTabSz="821530">
                <a:defRPr sz="2600">
                  <a:solidFill>
                    <a:srgbClr val="000000"/>
                  </a:solidFill>
                  <a:latin typeface="Poppins Regular"/>
                  <a:ea typeface="Poppins Regular"/>
                  <a:cs typeface="Poppins Regular"/>
                  <a:sym typeface="Poppins Regular"/>
                </a:defRPr>
              </a:lvl1pPr>
            </a:lstStyle>
            <a:p>
              <a:pPr/>
              <a:r>
                <a:t>szeparálódott</a:t>
              </a:r>
            </a:p>
          </p:txBody>
        </p:sp>
      </p:grpSp>
      <p:sp>
        <p:nvSpPr>
          <p:cNvPr id="351" name="Nem optimális"/>
          <p:cNvSpPr txBox="1"/>
          <p:nvPr/>
        </p:nvSpPr>
        <p:spPr>
          <a:xfrm>
            <a:off x="3666228" y="2213365"/>
            <a:ext cx="3412999" cy="7543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821530">
              <a:defRPr sz="3600">
                <a:solidFill>
                  <a:srgbClr val="000000"/>
                </a:solidFill>
                <a:latin typeface="Poppins Regular"/>
                <a:ea typeface="Poppins Regular"/>
                <a:cs typeface="Poppins Regular"/>
                <a:sym typeface="Poppins Regular"/>
              </a:defRPr>
            </a:lvl1pPr>
          </a:lstStyle>
          <a:p>
            <a:pPr/>
            <a:r>
              <a:t>Nem optimális</a:t>
            </a:r>
          </a:p>
        </p:txBody>
      </p:sp>
      <p:grpSp>
        <p:nvGrpSpPr>
          <p:cNvPr id="376" name="Group"/>
          <p:cNvGrpSpPr/>
          <p:nvPr/>
        </p:nvGrpSpPr>
        <p:grpSpPr>
          <a:xfrm>
            <a:off x="10451602" y="2213365"/>
            <a:ext cx="13548292" cy="8715101"/>
            <a:chOff x="0" y="0"/>
            <a:chExt cx="13548291" cy="8715099"/>
          </a:xfrm>
        </p:grpSpPr>
        <p:grpSp>
          <p:nvGrpSpPr>
            <p:cNvPr id="373" name="Group"/>
            <p:cNvGrpSpPr/>
            <p:nvPr/>
          </p:nvGrpSpPr>
          <p:grpSpPr>
            <a:xfrm>
              <a:off x="0" y="1769493"/>
              <a:ext cx="6817487" cy="6945607"/>
              <a:chOff x="0" y="0"/>
              <a:chExt cx="6817486" cy="6945606"/>
            </a:xfrm>
          </p:grpSpPr>
          <p:sp>
            <p:nvSpPr>
              <p:cNvPr id="352" name="Rounded Rectangle"/>
              <p:cNvSpPr/>
              <p:nvPr/>
            </p:nvSpPr>
            <p:spPr>
              <a:xfrm>
                <a:off x="0" y="0"/>
                <a:ext cx="6817487" cy="6945607"/>
              </a:xfrm>
              <a:prstGeom prst="roundRect">
                <a:avLst>
                  <a:gd name="adj" fmla="val 2232"/>
                </a:avLst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>
                <a:outerShdw sx="100000" sy="100000" kx="0" ky="0" algn="b" rotWithShape="0" blurRad="127000" dist="62555" dir="2414645">
                  <a:srgbClr val="000000">
                    <a:alpha val="20304"/>
                  </a:srgbClr>
                </a:outerShdw>
              </a:effectLst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825500">
                  <a:defRPr sz="32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</a:p>
            </p:txBody>
          </p:sp>
          <p:sp>
            <p:nvSpPr>
              <p:cNvPr id="353" name="Line"/>
              <p:cNvSpPr/>
              <p:nvPr/>
            </p:nvSpPr>
            <p:spPr>
              <a:xfrm>
                <a:off x="1847488" y="5221385"/>
                <a:ext cx="3122510" cy="1"/>
              </a:xfrm>
              <a:prstGeom prst="line">
                <a:avLst/>
              </a:prstGeom>
              <a:noFill/>
              <a:ln w="76200" cap="flat">
                <a:solidFill>
                  <a:srgbClr val="D6D6D6"/>
                </a:solidFill>
                <a:prstDash val="solid"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821530">
                  <a:defRPr sz="5000">
                    <a:solidFill>
                      <a:srgbClr val="000000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</a:p>
            </p:txBody>
          </p:sp>
          <p:sp>
            <p:nvSpPr>
              <p:cNvPr id="354" name="Line"/>
              <p:cNvSpPr/>
              <p:nvPr/>
            </p:nvSpPr>
            <p:spPr>
              <a:xfrm flipH="1" flipV="1">
                <a:off x="3512152" y="1587538"/>
                <a:ext cx="1547276" cy="3770532"/>
              </a:xfrm>
              <a:prstGeom prst="line">
                <a:avLst/>
              </a:prstGeom>
              <a:noFill/>
              <a:ln w="88900" cap="flat">
                <a:solidFill>
                  <a:srgbClr val="D6D6D6"/>
                </a:solidFill>
                <a:prstDash val="solid"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821530">
                  <a:defRPr sz="5000">
                    <a:solidFill>
                      <a:srgbClr val="000000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</a:p>
            </p:txBody>
          </p:sp>
          <p:sp>
            <p:nvSpPr>
              <p:cNvPr id="355" name="Line"/>
              <p:cNvSpPr/>
              <p:nvPr/>
            </p:nvSpPr>
            <p:spPr>
              <a:xfrm flipH="1" flipV="1">
                <a:off x="3343145" y="1341272"/>
                <a:ext cx="2361166" cy="2361167"/>
              </a:xfrm>
              <a:prstGeom prst="line">
                <a:avLst/>
              </a:prstGeom>
              <a:noFill/>
              <a:ln w="88900" cap="flat">
                <a:solidFill>
                  <a:srgbClr val="D6D6D6"/>
                </a:solidFill>
                <a:prstDash val="solid"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821530">
                  <a:defRPr sz="5000">
                    <a:solidFill>
                      <a:srgbClr val="000000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</a:p>
            </p:txBody>
          </p:sp>
          <p:sp>
            <p:nvSpPr>
              <p:cNvPr id="356" name="Line"/>
              <p:cNvSpPr/>
              <p:nvPr/>
            </p:nvSpPr>
            <p:spPr>
              <a:xfrm flipV="1">
                <a:off x="3327187" y="1479801"/>
                <a:ext cx="86913" cy="4371425"/>
              </a:xfrm>
              <a:prstGeom prst="line">
                <a:avLst/>
              </a:prstGeom>
              <a:noFill/>
              <a:ln w="88900" cap="flat">
                <a:solidFill>
                  <a:srgbClr val="D6D6D6"/>
                </a:solidFill>
                <a:prstDash val="solid"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821530">
                  <a:defRPr sz="5000">
                    <a:solidFill>
                      <a:srgbClr val="000000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</a:p>
            </p:txBody>
          </p:sp>
          <p:sp>
            <p:nvSpPr>
              <p:cNvPr id="357" name="Line"/>
              <p:cNvSpPr/>
              <p:nvPr/>
            </p:nvSpPr>
            <p:spPr>
              <a:xfrm flipH="1" flipV="1">
                <a:off x="3597255" y="1456746"/>
                <a:ext cx="1254083" cy="569882"/>
              </a:xfrm>
              <a:prstGeom prst="line">
                <a:avLst/>
              </a:prstGeom>
              <a:noFill/>
              <a:ln w="88900" cap="flat">
                <a:solidFill>
                  <a:srgbClr val="D6D6D6"/>
                </a:solidFill>
                <a:prstDash val="solid"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821530">
                  <a:defRPr sz="5000">
                    <a:solidFill>
                      <a:srgbClr val="000000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</a:p>
            </p:txBody>
          </p:sp>
          <p:sp>
            <p:nvSpPr>
              <p:cNvPr id="358" name="Line"/>
              <p:cNvSpPr/>
              <p:nvPr/>
            </p:nvSpPr>
            <p:spPr>
              <a:xfrm flipH="1">
                <a:off x="3430667" y="3763229"/>
                <a:ext cx="2186123" cy="2030219"/>
              </a:xfrm>
              <a:prstGeom prst="line">
                <a:avLst/>
              </a:prstGeom>
              <a:noFill/>
              <a:ln w="88900" cap="flat">
                <a:solidFill>
                  <a:srgbClr val="D6D6D6"/>
                </a:solidFill>
                <a:prstDash val="solid"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821530">
                  <a:defRPr sz="5000">
                    <a:solidFill>
                      <a:srgbClr val="000000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</a:p>
            </p:txBody>
          </p:sp>
          <p:sp>
            <p:nvSpPr>
              <p:cNvPr id="359" name="Line"/>
              <p:cNvSpPr/>
              <p:nvPr/>
            </p:nvSpPr>
            <p:spPr>
              <a:xfrm flipH="1">
                <a:off x="3403387" y="2141337"/>
                <a:ext cx="1571829" cy="3603198"/>
              </a:xfrm>
              <a:prstGeom prst="line">
                <a:avLst/>
              </a:prstGeom>
              <a:noFill/>
              <a:ln w="88900" cap="flat">
                <a:solidFill>
                  <a:srgbClr val="D6D6D6"/>
                </a:solidFill>
                <a:prstDash val="solid"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821530">
                  <a:defRPr sz="5000">
                    <a:solidFill>
                      <a:srgbClr val="000000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</a:p>
            </p:txBody>
          </p:sp>
          <p:sp>
            <p:nvSpPr>
              <p:cNvPr id="360" name="Line"/>
              <p:cNvSpPr/>
              <p:nvPr/>
            </p:nvSpPr>
            <p:spPr>
              <a:xfrm flipV="1">
                <a:off x="1214773" y="1341272"/>
                <a:ext cx="2284966" cy="2361167"/>
              </a:xfrm>
              <a:prstGeom prst="line">
                <a:avLst/>
              </a:prstGeom>
              <a:noFill/>
              <a:ln w="88900" cap="flat">
                <a:solidFill>
                  <a:srgbClr val="D6D6D6"/>
                </a:solidFill>
                <a:prstDash val="solid"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821530">
                  <a:defRPr sz="5000">
                    <a:solidFill>
                      <a:srgbClr val="000000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</a:p>
            </p:txBody>
          </p:sp>
          <p:sp>
            <p:nvSpPr>
              <p:cNvPr id="361" name="Line"/>
              <p:cNvSpPr/>
              <p:nvPr/>
            </p:nvSpPr>
            <p:spPr>
              <a:xfrm flipV="1">
                <a:off x="1869619" y="1625154"/>
                <a:ext cx="1490321" cy="3558572"/>
              </a:xfrm>
              <a:prstGeom prst="line">
                <a:avLst/>
              </a:prstGeom>
              <a:noFill/>
              <a:ln w="88900" cap="flat">
                <a:solidFill>
                  <a:srgbClr val="D6D6D6"/>
                </a:solidFill>
                <a:prstDash val="solid"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821530">
                  <a:defRPr sz="5000">
                    <a:solidFill>
                      <a:srgbClr val="000000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</a:p>
            </p:txBody>
          </p:sp>
          <p:sp>
            <p:nvSpPr>
              <p:cNvPr id="362" name="Line"/>
              <p:cNvSpPr/>
              <p:nvPr/>
            </p:nvSpPr>
            <p:spPr>
              <a:xfrm flipH="1">
                <a:off x="1214906" y="2105468"/>
                <a:ext cx="637793" cy="1591585"/>
              </a:xfrm>
              <a:prstGeom prst="line">
                <a:avLst/>
              </a:prstGeom>
              <a:noFill/>
              <a:ln w="88900" cap="flat">
                <a:solidFill>
                  <a:srgbClr val="D6D6D6"/>
                </a:solidFill>
                <a:prstDash val="solid"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821530">
                  <a:defRPr sz="5000">
                    <a:solidFill>
                      <a:srgbClr val="000000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</a:p>
            </p:txBody>
          </p:sp>
          <p:sp>
            <p:nvSpPr>
              <p:cNvPr id="363" name="Line"/>
              <p:cNvSpPr/>
              <p:nvPr/>
            </p:nvSpPr>
            <p:spPr>
              <a:xfrm flipV="1">
                <a:off x="1817491" y="1395234"/>
                <a:ext cx="1656839" cy="692906"/>
              </a:xfrm>
              <a:prstGeom prst="line">
                <a:avLst/>
              </a:prstGeom>
              <a:noFill/>
              <a:ln w="88900" cap="flat">
                <a:solidFill>
                  <a:srgbClr val="D6D6D6"/>
                </a:solidFill>
                <a:prstDash val="solid"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821530">
                  <a:defRPr sz="5000">
                    <a:solidFill>
                      <a:srgbClr val="000000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</a:p>
            </p:txBody>
          </p:sp>
          <p:sp>
            <p:nvSpPr>
              <p:cNvPr id="364" name="Line"/>
              <p:cNvSpPr/>
              <p:nvPr/>
            </p:nvSpPr>
            <p:spPr>
              <a:xfrm flipV="1">
                <a:off x="1839584" y="2126325"/>
                <a:ext cx="1" cy="3078377"/>
              </a:xfrm>
              <a:prstGeom prst="line">
                <a:avLst/>
              </a:prstGeom>
              <a:noFill/>
              <a:ln w="88900" cap="flat">
                <a:solidFill>
                  <a:srgbClr val="D6D6D6"/>
                </a:solidFill>
                <a:prstDash val="solid"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821530">
                  <a:defRPr sz="5000">
                    <a:solidFill>
                      <a:srgbClr val="000000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</a:p>
            </p:txBody>
          </p:sp>
          <p:sp>
            <p:nvSpPr>
              <p:cNvPr id="365" name="Circle"/>
              <p:cNvSpPr/>
              <p:nvPr/>
            </p:nvSpPr>
            <p:spPr>
              <a:xfrm>
                <a:off x="2970165" y="985654"/>
                <a:ext cx="877156" cy="877151"/>
              </a:xfrm>
              <a:prstGeom prst="ellipse">
                <a:avLst/>
              </a:prstGeom>
              <a:solidFill>
                <a:srgbClr val="375D7E"/>
              </a:solidFill>
              <a:ln w="38100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71436" tIns="71436" rIns="71436" bIns="71436" numCol="1" anchor="ctr">
                <a:noAutofit/>
              </a:bodyPr>
              <a:lstStyle/>
              <a:p>
                <a:pPr defTabSz="821530">
                  <a:defRPr sz="30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</a:p>
            </p:txBody>
          </p:sp>
          <p:sp>
            <p:nvSpPr>
              <p:cNvPr id="366" name="Circle"/>
              <p:cNvSpPr/>
              <p:nvPr/>
            </p:nvSpPr>
            <p:spPr>
              <a:xfrm>
                <a:off x="1578807" y="1872281"/>
                <a:ext cx="521555" cy="521555"/>
              </a:xfrm>
              <a:prstGeom prst="ellipse">
                <a:avLst/>
              </a:prstGeom>
              <a:solidFill>
                <a:srgbClr val="375D7E"/>
              </a:solidFill>
              <a:ln w="38100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71436" tIns="71436" rIns="71436" bIns="71436" numCol="1" anchor="ctr">
                <a:noAutofit/>
              </a:bodyPr>
              <a:lstStyle/>
              <a:p>
                <a:pPr defTabSz="821530">
                  <a:defRPr sz="30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</a:p>
            </p:txBody>
          </p:sp>
          <p:sp>
            <p:nvSpPr>
              <p:cNvPr id="367" name="Circle"/>
              <p:cNvSpPr/>
              <p:nvPr/>
            </p:nvSpPr>
            <p:spPr>
              <a:xfrm>
                <a:off x="909570" y="3403250"/>
                <a:ext cx="597753" cy="597756"/>
              </a:xfrm>
              <a:prstGeom prst="ellipse">
                <a:avLst/>
              </a:prstGeom>
              <a:solidFill>
                <a:srgbClr val="375D7E"/>
              </a:solidFill>
              <a:ln w="38100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71436" tIns="71436" rIns="71436" bIns="71436" numCol="1" anchor="ctr">
                <a:noAutofit/>
              </a:bodyPr>
              <a:lstStyle/>
              <a:p>
                <a:pPr defTabSz="821530">
                  <a:defRPr sz="30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</a:p>
            </p:txBody>
          </p:sp>
          <p:sp>
            <p:nvSpPr>
              <p:cNvPr id="368" name="Circle"/>
              <p:cNvSpPr/>
              <p:nvPr/>
            </p:nvSpPr>
            <p:spPr>
              <a:xfrm>
                <a:off x="1570108" y="4960608"/>
                <a:ext cx="521555" cy="521556"/>
              </a:xfrm>
              <a:prstGeom prst="ellipse">
                <a:avLst/>
              </a:prstGeom>
              <a:solidFill>
                <a:srgbClr val="375D7E"/>
              </a:solidFill>
              <a:ln w="38100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71436" tIns="71436" rIns="71436" bIns="71436" numCol="1" anchor="ctr">
                <a:noAutofit/>
              </a:bodyPr>
              <a:lstStyle/>
              <a:p>
                <a:pPr defTabSz="821530">
                  <a:defRPr sz="30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</a:p>
            </p:txBody>
          </p:sp>
          <p:sp>
            <p:nvSpPr>
              <p:cNvPr id="369" name="Circle"/>
              <p:cNvSpPr/>
              <p:nvPr/>
            </p:nvSpPr>
            <p:spPr>
              <a:xfrm rot="10800000">
                <a:off x="4771463" y="1916731"/>
                <a:ext cx="432656" cy="432655"/>
              </a:xfrm>
              <a:prstGeom prst="ellipse">
                <a:avLst/>
              </a:prstGeom>
              <a:solidFill>
                <a:srgbClr val="375D7E"/>
              </a:solidFill>
              <a:ln w="38100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71436" tIns="71436" rIns="71436" bIns="71436" numCol="1" anchor="ctr">
                <a:noAutofit/>
              </a:bodyPr>
              <a:lstStyle/>
              <a:p>
                <a:pPr defTabSz="821530">
                  <a:defRPr sz="30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</a:p>
            </p:txBody>
          </p:sp>
          <p:sp>
            <p:nvSpPr>
              <p:cNvPr id="370" name="Circle"/>
              <p:cNvSpPr/>
              <p:nvPr/>
            </p:nvSpPr>
            <p:spPr>
              <a:xfrm rot="10800000">
                <a:off x="5466133" y="3511805"/>
                <a:ext cx="432655" cy="432658"/>
              </a:xfrm>
              <a:prstGeom prst="ellipse">
                <a:avLst/>
              </a:prstGeom>
              <a:solidFill>
                <a:srgbClr val="375D7E"/>
              </a:solidFill>
              <a:ln w="38100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71436" tIns="71436" rIns="71436" bIns="71436" numCol="1" anchor="ctr">
                <a:noAutofit/>
              </a:bodyPr>
              <a:lstStyle/>
              <a:p>
                <a:pPr defTabSz="821530">
                  <a:defRPr sz="30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</a:p>
            </p:txBody>
          </p:sp>
          <p:sp>
            <p:nvSpPr>
              <p:cNvPr id="371" name="Circle"/>
              <p:cNvSpPr/>
              <p:nvPr/>
            </p:nvSpPr>
            <p:spPr>
              <a:xfrm rot="10800000">
                <a:off x="4776624" y="5051160"/>
                <a:ext cx="432656" cy="432656"/>
              </a:xfrm>
              <a:prstGeom prst="ellipse">
                <a:avLst/>
              </a:prstGeom>
              <a:solidFill>
                <a:srgbClr val="375D7E"/>
              </a:solidFill>
              <a:ln w="38100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71436" tIns="71436" rIns="71436" bIns="71436" numCol="1" anchor="ctr">
                <a:noAutofit/>
              </a:bodyPr>
              <a:lstStyle/>
              <a:p>
                <a:pPr defTabSz="821530">
                  <a:defRPr sz="30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</a:p>
            </p:txBody>
          </p:sp>
          <p:sp>
            <p:nvSpPr>
              <p:cNvPr id="372" name="Circle"/>
              <p:cNvSpPr/>
              <p:nvPr/>
            </p:nvSpPr>
            <p:spPr>
              <a:xfrm rot="10800000">
                <a:off x="3066219" y="5634958"/>
                <a:ext cx="521556" cy="521553"/>
              </a:xfrm>
              <a:prstGeom prst="ellipse">
                <a:avLst/>
              </a:prstGeom>
              <a:solidFill>
                <a:srgbClr val="375D7E"/>
              </a:solidFill>
              <a:ln w="38100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71436" tIns="71436" rIns="71436" bIns="71436" numCol="1" anchor="ctr">
                <a:noAutofit/>
              </a:bodyPr>
              <a:lstStyle/>
              <a:p>
                <a:pPr defTabSz="821530">
                  <a:defRPr sz="30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</a:p>
            </p:txBody>
          </p:sp>
        </p:grpSp>
        <p:sp>
          <p:nvSpPr>
            <p:cNvPr id="374" name="a csapat struktúrális zavarai - bizalom, tudásmegosztás, érték:"/>
            <p:cNvSpPr txBox="1"/>
            <p:nvPr/>
          </p:nvSpPr>
          <p:spPr>
            <a:xfrm>
              <a:off x="7255822" y="4370125"/>
              <a:ext cx="6292470" cy="174434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71436" tIns="71436" rIns="71436" bIns="71436" numCol="1" anchor="ctr">
              <a:spAutoFit/>
            </a:bodyPr>
            <a:lstStyle>
              <a:lvl1pPr algn="l" defTabSz="821530">
                <a:defRPr sz="2900">
                  <a:solidFill>
                    <a:srgbClr val="000000"/>
                  </a:solidFill>
                  <a:latin typeface="Poppins Regular"/>
                  <a:ea typeface="Poppins Regular"/>
                  <a:cs typeface="Poppins Regular"/>
                  <a:sym typeface="Poppins Regular"/>
                </a:defRPr>
              </a:lvl1pPr>
            </a:lstStyle>
            <a:p>
              <a:pPr/>
              <a:r>
                <a:t>Mindenki kapcsolódik a vezetőhöz és legalább egy társhoz, de nem mindenkihez.</a:t>
              </a:r>
            </a:p>
          </p:txBody>
        </p:sp>
        <p:sp>
          <p:nvSpPr>
            <p:cNvPr id="375" name="Optimális"/>
            <p:cNvSpPr txBox="1"/>
            <p:nvPr/>
          </p:nvSpPr>
          <p:spPr>
            <a:xfrm>
              <a:off x="2261399" y="-1"/>
              <a:ext cx="2294688" cy="75437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 algn="l" defTabSz="821530">
                <a:defRPr sz="3600">
                  <a:solidFill>
                    <a:srgbClr val="000000"/>
                  </a:solidFill>
                  <a:latin typeface="Poppins Regular"/>
                  <a:ea typeface="Poppins Regular"/>
                  <a:cs typeface="Poppins Regular"/>
                  <a:sym typeface="Poppins Regular"/>
                </a:defRPr>
              </a:lvl1pPr>
            </a:lstStyle>
            <a:p>
              <a:pPr/>
              <a:r>
                <a:t>Optimális</a:t>
              </a:r>
            </a:p>
          </p:txBody>
        </p:sp>
      </p:grpSp>
      <p:sp>
        <p:nvSpPr>
          <p:cNvPr id="377" name="Feladatstruktúra"/>
          <p:cNvSpPr txBox="1"/>
          <p:nvPr/>
        </p:nvSpPr>
        <p:spPr>
          <a:xfrm>
            <a:off x="9500870" y="633182"/>
            <a:ext cx="5382261" cy="10445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>
            <a:spAutoFit/>
          </a:bodyPr>
          <a:lstStyle>
            <a:lvl1pPr defTabSz="821531">
              <a:defRPr sz="5000">
                <a:solidFill>
                  <a:srgbClr val="000000"/>
                </a:solidFill>
                <a:latin typeface="Poppins Regular"/>
                <a:ea typeface="Poppins Regular"/>
                <a:cs typeface="Poppins Regular"/>
                <a:sym typeface="Poppins Regular"/>
              </a:defRPr>
            </a:lvl1pPr>
          </a:lstStyle>
          <a:p>
            <a:pPr/>
            <a:r>
              <a:t>Feladatstruktúra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fade/>
      </p:transition>
    </mc:Choice>
    <mc:Fallback>
      <p:transition spd="med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1000"/>
                                        <p:tgtEl>
                                          <p:spTgt spid="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2" dur="1000"/>
                                        <p:tgtEl>
                                          <p:spTgt spid="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ID="10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7" dur="1000"/>
                                        <p:tgtEl>
                                          <p:spTgt spid="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ID="10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2" dur="1000"/>
                                        <p:tgtEl>
                                          <p:spTgt spid="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ID="10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7" dur="10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ntr" nodeType="clickEffect" presetID="10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32" dur="1000"/>
                                        <p:tgtEl>
                                          <p:spTgt spid="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90" grpId="5"/>
      <p:bldP build="whole" bldLvl="1" animBg="1" rev="0" advAuto="0" spid="350" grpId="4"/>
      <p:bldP build="whole" bldLvl="1" animBg="1" rev="0" advAuto="0" spid="309" grpId="2"/>
      <p:bldP build="whole" bldLvl="1" animBg="1" rev="0" advAuto="0" spid="376" grpId="6"/>
      <p:bldP build="whole" bldLvl="1" animBg="1" rev="0" advAuto="0" spid="351" grpId="1"/>
      <p:bldP build="whole" bldLvl="1" animBg="1" rev="0" advAuto="0" spid="330" grpId="3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Problémamegoldó struktúra"/>
          <p:cNvSpPr txBox="1"/>
          <p:nvPr/>
        </p:nvSpPr>
        <p:spPr>
          <a:xfrm>
            <a:off x="7645400" y="640221"/>
            <a:ext cx="9093201" cy="10445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>
            <a:spAutoFit/>
          </a:bodyPr>
          <a:lstStyle>
            <a:lvl1pPr defTabSz="821531">
              <a:defRPr sz="5000">
                <a:solidFill>
                  <a:srgbClr val="000000"/>
                </a:solidFill>
                <a:latin typeface="Poppins Regular"/>
                <a:ea typeface="Poppins Regular"/>
                <a:cs typeface="Poppins Regular"/>
                <a:sym typeface="Poppins Regular"/>
              </a:defRPr>
            </a:lvl1pPr>
          </a:lstStyle>
          <a:p>
            <a:pPr/>
            <a:r>
              <a:t>Problémamegoldó struktúra</a:t>
            </a:r>
          </a:p>
        </p:txBody>
      </p:sp>
      <p:grpSp>
        <p:nvGrpSpPr>
          <p:cNvPr id="406" name="Group"/>
          <p:cNvGrpSpPr/>
          <p:nvPr/>
        </p:nvGrpSpPr>
        <p:grpSpPr>
          <a:xfrm>
            <a:off x="1917799" y="3505956"/>
            <a:ext cx="2717801" cy="3353844"/>
            <a:chOff x="0" y="0"/>
            <a:chExt cx="2717800" cy="3353842"/>
          </a:xfrm>
        </p:grpSpPr>
        <p:grpSp>
          <p:nvGrpSpPr>
            <p:cNvPr id="404" name="Group"/>
            <p:cNvGrpSpPr/>
            <p:nvPr/>
          </p:nvGrpSpPr>
          <p:grpSpPr>
            <a:xfrm>
              <a:off x="0" y="638830"/>
              <a:ext cx="2717800" cy="2715013"/>
              <a:chOff x="0" y="0"/>
              <a:chExt cx="2717800" cy="2715011"/>
            </a:xfrm>
          </p:grpSpPr>
          <p:sp>
            <p:nvSpPr>
              <p:cNvPr id="380" name="Rounded Rectangle"/>
              <p:cNvSpPr/>
              <p:nvPr/>
            </p:nvSpPr>
            <p:spPr>
              <a:xfrm>
                <a:off x="0" y="0"/>
                <a:ext cx="2717800" cy="2715012"/>
              </a:xfrm>
              <a:prstGeom prst="roundRect">
                <a:avLst>
                  <a:gd name="adj" fmla="val 2234"/>
                </a:avLst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>
                <a:outerShdw sx="100000" sy="100000" kx="0" ky="0" algn="b" rotWithShape="0" blurRad="127000" dist="62555" dir="2414645">
                  <a:srgbClr val="000000">
                    <a:alpha val="20304"/>
                  </a:srgbClr>
                </a:outerShdw>
              </a:effectLst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825500">
                  <a:defRPr sz="32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</a:p>
            </p:txBody>
          </p:sp>
          <p:grpSp>
            <p:nvGrpSpPr>
              <p:cNvPr id="403" name="Group"/>
              <p:cNvGrpSpPr/>
              <p:nvPr/>
            </p:nvGrpSpPr>
            <p:grpSpPr>
              <a:xfrm>
                <a:off x="362601" y="376810"/>
                <a:ext cx="1992598" cy="1961392"/>
                <a:chOff x="0" y="0"/>
                <a:chExt cx="1992596" cy="1961391"/>
              </a:xfrm>
            </p:grpSpPr>
            <p:sp>
              <p:nvSpPr>
                <p:cNvPr id="381" name="Line"/>
                <p:cNvSpPr/>
                <p:nvPr/>
              </p:nvSpPr>
              <p:spPr>
                <a:xfrm flipV="1">
                  <a:off x="291316" y="119334"/>
                  <a:ext cx="836420" cy="836419"/>
                </a:xfrm>
                <a:prstGeom prst="line">
                  <a:avLst/>
                </a:prstGeom>
                <a:noFill/>
                <a:ln w="215900" cap="flat">
                  <a:solidFill>
                    <a:srgbClr val="D6D6D6"/>
                  </a:solidFill>
                  <a:prstDash val="solid"/>
                  <a:miter lim="400000"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pPr defTabSz="821530">
                    <a:defRPr sz="5000">
                      <a:solidFill>
                        <a:srgbClr val="000000"/>
                      </a:solidFill>
                      <a:latin typeface="Helvetica Light"/>
                      <a:ea typeface="Helvetica Light"/>
                      <a:cs typeface="Helvetica Light"/>
                      <a:sym typeface="Helvetica Light"/>
                    </a:defRPr>
                  </a:pPr>
                </a:p>
              </p:txBody>
            </p:sp>
            <p:sp>
              <p:nvSpPr>
                <p:cNvPr id="382" name="Line"/>
                <p:cNvSpPr/>
                <p:nvPr/>
              </p:nvSpPr>
              <p:spPr>
                <a:xfrm flipV="1">
                  <a:off x="1045948" y="1054742"/>
                  <a:ext cx="863868" cy="833247"/>
                </a:xfrm>
                <a:prstGeom prst="line">
                  <a:avLst/>
                </a:prstGeom>
                <a:noFill/>
                <a:ln w="38100" cap="flat">
                  <a:solidFill>
                    <a:srgbClr val="D6D6D6"/>
                  </a:solidFill>
                  <a:prstDash val="solid"/>
                  <a:miter lim="400000"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pPr defTabSz="821530">
                    <a:defRPr sz="5000">
                      <a:solidFill>
                        <a:srgbClr val="000000"/>
                      </a:solidFill>
                      <a:latin typeface="Helvetica Light"/>
                      <a:ea typeface="Helvetica Light"/>
                      <a:cs typeface="Helvetica Light"/>
                      <a:sym typeface="Helvetica Light"/>
                    </a:defRPr>
                  </a:pPr>
                </a:p>
              </p:txBody>
            </p:sp>
            <p:sp>
              <p:nvSpPr>
                <p:cNvPr id="383" name="Line"/>
                <p:cNvSpPr/>
                <p:nvPr/>
              </p:nvSpPr>
              <p:spPr>
                <a:xfrm flipV="1">
                  <a:off x="470039" y="164018"/>
                  <a:ext cx="611216" cy="1433604"/>
                </a:xfrm>
                <a:prstGeom prst="line">
                  <a:avLst/>
                </a:prstGeom>
                <a:noFill/>
                <a:ln w="88900" cap="flat">
                  <a:solidFill>
                    <a:srgbClr val="D6D6D6"/>
                  </a:solidFill>
                  <a:prstDash val="solid"/>
                  <a:miter lim="400000"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pPr defTabSz="821530">
                    <a:defRPr sz="5000">
                      <a:solidFill>
                        <a:srgbClr val="000000"/>
                      </a:solidFill>
                      <a:latin typeface="Helvetica Light"/>
                      <a:ea typeface="Helvetica Light"/>
                      <a:cs typeface="Helvetica Light"/>
                      <a:sym typeface="Helvetica Light"/>
                    </a:defRPr>
                  </a:pPr>
                </a:p>
              </p:txBody>
            </p:sp>
            <p:sp>
              <p:nvSpPr>
                <p:cNvPr id="384" name="Line"/>
                <p:cNvSpPr/>
                <p:nvPr/>
              </p:nvSpPr>
              <p:spPr>
                <a:xfrm flipV="1">
                  <a:off x="447518" y="413345"/>
                  <a:ext cx="1199126" cy="1235871"/>
                </a:xfrm>
                <a:prstGeom prst="line">
                  <a:avLst/>
                </a:prstGeom>
                <a:noFill/>
                <a:ln w="25400" cap="flat">
                  <a:solidFill>
                    <a:srgbClr val="D6D6D6"/>
                  </a:solidFill>
                  <a:prstDash val="solid"/>
                  <a:miter lim="400000"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pPr defTabSz="821530">
                    <a:defRPr sz="5000">
                      <a:solidFill>
                        <a:srgbClr val="000000"/>
                      </a:solidFill>
                      <a:latin typeface="Helvetica Light"/>
                      <a:ea typeface="Helvetica Light"/>
                      <a:cs typeface="Helvetica Light"/>
                      <a:sym typeface="Helvetica Light"/>
                    </a:defRPr>
                  </a:pPr>
                </a:p>
              </p:txBody>
            </p:sp>
            <p:sp>
              <p:nvSpPr>
                <p:cNvPr id="385" name="Line"/>
                <p:cNvSpPr/>
                <p:nvPr/>
              </p:nvSpPr>
              <p:spPr>
                <a:xfrm flipH="1" flipV="1">
                  <a:off x="245669" y="1180970"/>
                  <a:ext cx="161863" cy="385623"/>
                </a:xfrm>
                <a:prstGeom prst="line">
                  <a:avLst/>
                </a:prstGeom>
                <a:noFill/>
                <a:ln w="228600" cap="flat">
                  <a:solidFill>
                    <a:srgbClr val="D6D6D6"/>
                  </a:solidFill>
                  <a:prstDash val="solid"/>
                  <a:miter lim="400000"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pPr defTabSz="821530">
                    <a:defRPr sz="5000">
                      <a:solidFill>
                        <a:srgbClr val="000000"/>
                      </a:solidFill>
                      <a:latin typeface="Helvetica Light"/>
                      <a:ea typeface="Helvetica Light"/>
                      <a:cs typeface="Helvetica Light"/>
                      <a:sym typeface="Helvetica Light"/>
                    </a:defRPr>
                  </a:pPr>
                </a:p>
              </p:txBody>
            </p:sp>
            <p:sp>
              <p:nvSpPr>
                <p:cNvPr id="386" name="Line"/>
                <p:cNvSpPr/>
                <p:nvPr/>
              </p:nvSpPr>
              <p:spPr>
                <a:xfrm flipV="1">
                  <a:off x="242221" y="538294"/>
                  <a:ext cx="168760" cy="397368"/>
                </a:xfrm>
                <a:prstGeom prst="line">
                  <a:avLst/>
                </a:prstGeom>
                <a:noFill/>
                <a:ln w="254000" cap="flat">
                  <a:solidFill>
                    <a:srgbClr val="D6D6D6"/>
                  </a:solidFill>
                  <a:prstDash val="solid"/>
                  <a:miter lim="400000"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pPr defTabSz="821530">
                    <a:defRPr sz="5000">
                      <a:solidFill>
                        <a:srgbClr val="000000"/>
                      </a:solidFill>
                      <a:latin typeface="Helvetica Light"/>
                      <a:ea typeface="Helvetica Light"/>
                      <a:cs typeface="Helvetica Light"/>
                      <a:sym typeface="Helvetica Light"/>
                    </a:defRPr>
                  </a:pPr>
                </a:p>
              </p:txBody>
            </p:sp>
            <p:sp>
              <p:nvSpPr>
                <p:cNvPr id="387" name="Line"/>
                <p:cNvSpPr/>
                <p:nvPr/>
              </p:nvSpPr>
              <p:spPr>
                <a:xfrm flipV="1">
                  <a:off x="436988" y="116175"/>
                  <a:ext cx="654520" cy="321449"/>
                </a:xfrm>
                <a:prstGeom prst="line">
                  <a:avLst/>
                </a:prstGeom>
                <a:noFill/>
                <a:ln w="139700" cap="flat">
                  <a:solidFill>
                    <a:srgbClr val="D6D6D6"/>
                  </a:solidFill>
                  <a:prstDash val="solid"/>
                  <a:miter lim="400000"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pPr defTabSz="821530">
                    <a:defRPr sz="5000">
                      <a:solidFill>
                        <a:srgbClr val="000000"/>
                      </a:solidFill>
                      <a:latin typeface="Helvetica Light"/>
                      <a:ea typeface="Helvetica Light"/>
                      <a:cs typeface="Helvetica Light"/>
                      <a:sym typeface="Helvetica Light"/>
                    </a:defRPr>
                  </a:pPr>
                </a:p>
              </p:txBody>
            </p:sp>
            <p:sp>
              <p:nvSpPr>
                <p:cNvPr id="388" name="Line"/>
                <p:cNvSpPr/>
                <p:nvPr/>
              </p:nvSpPr>
              <p:spPr>
                <a:xfrm flipH="1" flipV="1">
                  <a:off x="1189023" y="187386"/>
                  <a:ext cx="444777" cy="216032"/>
                </a:xfrm>
                <a:prstGeom prst="line">
                  <a:avLst/>
                </a:prstGeom>
                <a:noFill/>
                <a:ln w="50800" cap="flat">
                  <a:solidFill>
                    <a:srgbClr val="D6D6D6"/>
                  </a:solidFill>
                  <a:prstDash val="solid"/>
                  <a:miter lim="400000"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pPr defTabSz="821530">
                    <a:defRPr sz="5000">
                      <a:solidFill>
                        <a:srgbClr val="000000"/>
                      </a:solidFill>
                      <a:latin typeface="Helvetica Light"/>
                      <a:ea typeface="Helvetica Light"/>
                      <a:cs typeface="Helvetica Light"/>
                      <a:sym typeface="Helvetica Light"/>
                    </a:defRPr>
                  </a:pPr>
                </a:p>
              </p:txBody>
            </p:sp>
            <p:sp>
              <p:nvSpPr>
                <p:cNvPr id="389" name="Line"/>
                <p:cNvSpPr/>
                <p:nvPr/>
              </p:nvSpPr>
              <p:spPr>
                <a:xfrm flipH="1" flipV="1">
                  <a:off x="1109501" y="347744"/>
                  <a:ext cx="554401" cy="1283748"/>
                </a:xfrm>
                <a:prstGeom prst="line">
                  <a:avLst/>
                </a:prstGeom>
                <a:noFill/>
                <a:ln w="25400" cap="flat">
                  <a:solidFill>
                    <a:srgbClr val="D6D6D6"/>
                  </a:solidFill>
                  <a:prstDash val="solid"/>
                  <a:miter lim="400000"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pPr defTabSz="821530">
                    <a:defRPr sz="5000">
                      <a:solidFill>
                        <a:srgbClr val="000000"/>
                      </a:solidFill>
                      <a:latin typeface="Helvetica Light"/>
                      <a:ea typeface="Helvetica Light"/>
                      <a:cs typeface="Helvetica Light"/>
                      <a:sym typeface="Helvetica Light"/>
                    </a:defRPr>
                  </a:pPr>
                </a:p>
              </p:txBody>
            </p:sp>
            <p:sp>
              <p:nvSpPr>
                <p:cNvPr id="390" name="Line"/>
                <p:cNvSpPr/>
                <p:nvPr/>
              </p:nvSpPr>
              <p:spPr>
                <a:xfrm flipV="1">
                  <a:off x="1064690" y="1638470"/>
                  <a:ext cx="637899" cy="261435"/>
                </a:xfrm>
                <a:prstGeom prst="line">
                  <a:avLst/>
                </a:prstGeom>
                <a:noFill/>
                <a:ln w="38100" cap="flat">
                  <a:solidFill>
                    <a:srgbClr val="D6D6D6"/>
                  </a:solidFill>
                  <a:prstDash val="solid"/>
                  <a:miter lim="400000"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pPr defTabSz="821530">
                    <a:defRPr sz="5000">
                      <a:solidFill>
                        <a:srgbClr val="000000"/>
                      </a:solidFill>
                      <a:latin typeface="Helvetica Light"/>
                      <a:ea typeface="Helvetica Light"/>
                      <a:cs typeface="Helvetica Light"/>
                      <a:sym typeface="Helvetica Light"/>
                    </a:defRPr>
                  </a:pPr>
                </a:p>
              </p:txBody>
            </p:sp>
            <p:sp>
              <p:nvSpPr>
                <p:cNvPr id="391" name="Line"/>
                <p:cNvSpPr/>
                <p:nvPr/>
              </p:nvSpPr>
              <p:spPr>
                <a:xfrm flipV="1">
                  <a:off x="431657" y="420896"/>
                  <a:ext cx="18396" cy="1178568"/>
                </a:xfrm>
                <a:prstGeom prst="line">
                  <a:avLst/>
                </a:prstGeom>
                <a:noFill/>
                <a:ln w="203200" cap="flat">
                  <a:solidFill>
                    <a:srgbClr val="D6D6D6"/>
                  </a:solidFill>
                  <a:prstDash val="solid"/>
                  <a:miter lim="400000"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pPr defTabSz="821530">
                    <a:defRPr sz="5000">
                      <a:solidFill>
                        <a:srgbClr val="000000"/>
                      </a:solidFill>
                      <a:latin typeface="Helvetica Light"/>
                      <a:ea typeface="Helvetica Light"/>
                      <a:cs typeface="Helvetica Light"/>
                      <a:sym typeface="Helvetica Light"/>
                    </a:defRPr>
                  </a:pPr>
                </a:p>
              </p:txBody>
            </p:sp>
            <p:sp>
              <p:nvSpPr>
                <p:cNvPr id="392" name="Line"/>
                <p:cNvSpPr/>
                <p:nvPr/>
              </p:nvSpPr>
              <p:spPr>
                <a:xfrm flipH="1" flipV="1">
                  <a:off x="458106" y="1649318"/>
                  <a:ext cx="612283" cy="239739"/>
                </a:xfrm>
                <a:prstGeom prst="line">
                  <a:avLst/>
                </a:prstGeom>
                <a:noFill/>
                <a:ln w="50800" cap="flat">
                  <a:solidFill>
                    <a:srgbClr val="D6D6D6"/>
                  </a:solidFill>
                  <a:prstDash val="solid"/>
                  <a:miter lim="400000"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pPr defTabSz="821530">
                    <a:defRPr sz="5000">
                      <a:solidFill>
                        <a:srgbClr val="000000"/>
                      </a:solidFill>
                      <a:latin typeface="Helvetica Light"/>
                      <a:ea typeface="Helvetica Light"/>
                      <a:cs typeface="Helvetica Light"/>
                      <a:sym typeface="Helvetica Light"/>
                    </a:defRPr>
                  </a:pPr>
                </a:p>
              </p:txBody>
            </p:sp>
            <p:sp>
              <p:nvSpPr>
                <p:cNvPr id="393" name="Line"/>
                <p:cNvSpPr/>
                <p:nvPr/>
              </p:nvSpPr>
              <p:spPr>
                <a:xfrm flipH="1" flipV="1">
                  <a:off x="1686781" y="454283"/>
                  <a:ext cx="223814" cy="582553"/>
                </a:xfrm>
                <a:prstGeom prst="line">
                  <a:avLst/>
                </a:prstGeom>
                <a:noFill/>
                <a:ln w="25400" cap="flat">
                  <a:solidFill>
                    <a:srgbClr val="D6D6D6"/>
                  </a:solidFill>
                  <a:prstDash val="solid"/>
                  <a:miter lim="400000"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pPr defTabSz="821530">
                    <a:defRPr sz="5000">
                      <a:solidFill>
                        <a:srgbClr val="000000"/>
                      </a:solidFill>
                      <a:latin typeface="Helvetica Light"/>
                      <a:ea typeface="Helvetica Light"/>
                      <a:cs typeface="Helvetica Light"/>
                      <a:sym typeface="Helvetica Light"/>
                    </a:defRPr>
                  </a:pPr>
                </a:p>
              </p:txBody>
            </p:sp>
            <p:sp>
              <p:nvSpPr>
                <p:cNvPr id="394" name="Line"/>
                <p:cNvSpPr/>
                <p:nvPr/>
              </p:nvSpPr>
              <p:spPr>
                <a:xfrm flipV="1">
                  <a:off x="1686730" y="1067253"/>
                  <a:ext cx="231869" cy="566432"/>
                </a:xfrm>
                <a:prstGeom prst="line">
                  <a:avLst/>
                </a:prstGeom>
                <a:noFill/>
                <a:ln w="25400" cap="flat">
                  <a:solidFill>
                    <a:srgbClr val="D6D6D6"/>
                  </a:solidFill>
                  <a:prstDash val="solid"/>
                  <a:miter lim="400000"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pPr defTabSz="821530">
                    <a:defRPr sz="5000">
                      <a:solidFill>
                        <a:srgbClr val="000000"/>
                      </a:solidFill>
                      <a:latin typeface="Helvetica Light"/>
                      <a:ea typeface="Helvetica Light"/>
                      <a:cs typeface="Helvetica Light"/>
                      <a:sym typeface="Helvetica Light"/>
                    </a:defRPr>
                  </a:pPr>
                </a:p>
              </p:txBody>
            </p:sp>
            <p:sp>
              <p:nvSpPr>
                <p:cNvPr id="395" name="Circle"/>
                <p:cNvSpPr/>
                <p:nvPr/>
              </p:nvSpPr>
              <p:spPr>
                <a:xfrm>
                  <a:off x="0" y="838365"/>
                  <a:ext cx="410324" cy="410327"/>
                </a:xfrm>
                <a:prstGeom prst="ellipse">
                  <a:avLst/>
                </a:prstGeom>
                <a:solidFill>
                  <a:srgbClr val="375D7E"/>
                </a:solidFill>
                <a:ln w="38100" cap="flat">
                  <a:solidFill>
                    <a:srgbClr val="FFFFFF"/>
                  </a:solidFill>
                  <a:prstDash val="solid"/>
                  <a:miter lim="400000"/>
                </a:ln>
                <a:effectLst/>
              </p:spPr>
              <p:txBody>
                <a:bodyPr wrap="square" lIns="71436" tIns="71436" rIns="71436" bIns="71436" numCol="1" anchor="ctr">
                  <a:noAutofit/>
                </a:bodyPr>
                <a:lstStyle/>
                <a:p>
                  <a:pPr defTabSz="821530">
                    <a:defRPr sz="3000">
                      <a:solidFill>
                        <a:srgbClr val="FFFFFF"/>
                      </a:solidFill>
                      <a:latin typeface="Helvetica Neue Medium"/>
                      <a:ea typeface="Helvetica Neue Medium"/>
                      <a:cs typeface="Helvetica Neue Medium"/>
                      <a:sym typeface="Helvetica Neue Medium"/>
                    </a:defRPr>
                  </a:pPr>
                </a:p>
              </p:txBody>
            </p:sp>
            <p:sp>
              <p:nvSpPr>
                <p:cNvPr id="396" name="Circle"/>
                <p:cNvSpPr/>
                <p:nvPr/>
              </p:nvSpPr>
              <p:spPr>
                <a:xfrm>
                  <a:off x="284686" y="273841"/>
                  <a:ext cx="312338" cy="312337"/>
                </a:xfrm>
                <a:prstGeom prst="ellipse">
                  <a:avLst/>
                </a:prstGeom>
                <a:solidFill>
                  <a:srgbClr val="375D7E"/>
                </a:solidFill>
                <a:ln w="38100" cap="flat">
                  <a:solidFill>
                    <a:srgbClr val="FFFFFF"/>
                  </a:solidFill>
                  <a:prstDash val="solid"/>
                  <a:miter lim="400000"/>
                </a:ln>
                <a:effectLst/>
              </p:spPr>
              <p:txBody>
                <a:bodyPr wrap="square" lIns="71436" tIns="71436" rIns="71436" bIns="71436" numCol="1" anchor="ctr">
                  <a:noAutofit/>
                </a:bodyPr>
                <a:lstStyle/>
                <a:p>
                  <a:pPr defTabSz="821530">
                    <a:defRPr sz="3000">
                      <a:solidFill>
                        <a:srgbClr val="FFFFFF"/>
                      </a:solidFill>
                      <a:latin typeface="Helvetica Neue Medium"/>
                      <a:ea typeface="Helvetica Neue Medium"/>
                      <a:cs typeface="Helvetica Neue Medium"/>
                      <a:sym typeface="Helvetica Neue Medium"/>
                    </a:defRPr>
                  </a:pPr>
                </a:p>
              </p:txBody>
            </p:sp>
            <p:sp>
              <p:nvSpPr>
                <p:cNvPr id="397" name="Circle"/>
                <p:cNvSpPr/>
                <p:nvPr/>
              </p:nvSpPr>
              <p:spPr>
                <a:xfrm>
                  <a:off x="927495" y="0"/>
                  <a:ext cx="306213" cy="306211"/>
                </a:xfrm>
                <a:prstGeom prst="ellipse">
                  <a:avLst/>
                </a:prstGeom>
                <a:solidFill>
                  <a:srgbClr val="375D7E"/>
                </a:solidFill>
                <a:ln w="38100" cap="flat">
                  <a:solidFill>
                    <a:srgbClr val="FFFFFF"/>
                  </a:solidFill>
                  <a:prstDash val="solid"/>
                  <a:miter lim="400000"/>
                </a:ln>
                <a:effectLst/>
              </p:spPr>
              <p:txBody>
                <a:bodyPr wrap="square" lIns="71436" tIns="71436" rIns="71436" bIns="71436" numCol="1" anchor="ctr">
                  <a:noAutofit/>
                </a:bodyPr>
                <a:lstStyle/>
                <a:p>
                  <a:pPr defTabSz="821530">
                    <a:defRPr sz="3000">
                      <a:solidFill>
                        <a:srgbClr val="FFFFFF"/>
                      </a:solidFill>
                      <a:latin typeface="Helvetica Neue Medium"/>
                      <a:ea typeface="Helvetica Neue Medium"/>
                      <a:cs typeface="Helvetica Neue Medium"/>
                      <a:sym typeface="Helvetica Neue Medium"/>
                    </a:defRPr>
                  </a:pPr>
                </a:p>
              </p:txBody>
            </p:sp>
            <p:sp>
              <p:nvSpPr>
                <p:cNvPr id="398" name="Circle"/>
                <p:cNvSpPr/>
                <p:nvPr/>
              </p:nvSpPr>
              <p:spPr>
                <a:xfrm>
                  <a:off x="1583748" y="338145"/>
                  <a:ext cx="146983" cy="146984"/>
                </a:xfrm>
                <a:prstGeom prst="ellipse">
                  <a:avLst/>
                </a:prstGeom>
                <a:solidFill>
                  <a:srgbClr val="375D7E"/>
                </a:solidFill>
                <a:ln w="38100" cap="flat">
                  <a:solidFill>
                    <a:srgbClr val="FFFFFF"/>
                  </a:solidFill>
                  <a:prstDash val="solid"/>
                  <a:miter lim="400000"/>
                </a:ln>
                <a:effectLst/>
              </p:spPr>
              <p:txBody>
                <a:bodyPr wrap="square" lIns="71436" tIns="71436" rIns="71436" bIns="71436" numCol="1" anchor="ctr">
                  <a:noAutofit/>
                </a:bodyPr>
                <a:lstStyle/>
                <a:p>
                  <a:pPr defTabSz="821530">
                    <a:defRPr sz="3000">
                      <a:solidFill>
                        <a:srgbClr val="FFFFFF"/>
                      </a:solidFill>
                      <a:latin typeface="Helvetica Neue Medium"/>
                      <a:ea typeface="Helvetica Neue Medium"/>
                      <a:cs typeface="Helvetica Neue Medium"/>
                      <a:sym typeface="Helvetica Neue Medium"/>
                    </a:defRPr>
                  </a:pPr>
                </a:p>
              </p:txBody>
            </p:sp>
            <p:sp>
              <p:nvSpPr>
                <p:cNvPr id="399" name="Circle"/>
                <p:cNvSpPr/>
                <p:nvPr/>
              </p:nvSpPr>
              <p:spPr>
                <a:xfrm>
                  <a:off x="1833365" y="963913"/>
                  <a:ext cx="159232" cy="159232"/>
                </a:xfrm>
                <a:prstGeom prst="ellipse">
                  <a:avLst/>
                </a:prstGeom>
                <a:solidFill>
                  <a:srgbClr val="375D7E"/>
                </a:solidFill>
                <a:ln w="38100" cap="flat">
                  <a:solidFill>
                    <a:srgbClr val="FFFFFF"/>
                  </a:solidFill>
                  <a:prstDash val="solid"/>
                  <a:miter lim="400000"/>
                </a:ln>
                <a:effectLst/>
              </p:spPr>
              <p:txBody>
                <a:bodyPr wrap="square" lIns="71436" tIns="71436" rIns="71436" bIns="71436" numCol="1" anchor="ctr">
                  <a:noAutofit/>
                </a:bodyPr>
                <a:lstStyle/>
                <a:p>
                  <a:pPr defTabSz="821530">
                    <a:defRPr sz="3000">
                      <a:solidFill>
                        <a:srgbClr val="FFFFFF"/>
                      </a:solidFill>
                      <a:latin typeface="Helvetica Neue Medium"/>
                      <a:ea typeface="Helvetica Neue Medium"/>
                      <a:cs typeface="Helvetica Neue Medium"/>
                      <a:sym typeface="Helvetica Neue Medium"/>
                    </a:defRPr>
                  </a:pPr>
                </a:p>
              </p:txBody>
            </p:sp>
            <p:sp>
              <p:nvSpPr>
                <p:cNvPr id="400" name="Circle"/>
                <p:cNvSpPr/>
                <p:nvPr/>
              </p:nvSpPr>
              <p:spPr>
                <a:xfrm>
                  <a:off x="287748" y="1466320"/>
                  <a:ext cx="306214" cy="306212"/>
                </a:xfrm>
                <a:prstGeom prst="ellipse">
                  <a:avLst/>
                </a:prstGeom>
                <a:solidFill>
                  <a:srgbClr val="375D7E"/>
                </a:solidFill>
                <a:ln w="38100" cap="flat">
                  <a:solidFill>
                    <a:srgbClr val="FFFFFF"/>
                  </a:solidFill>
                  <a:prstDash val="solid"/>
                  <a:miter lim="400000"/>
                </a:ln>
                <a:effectLst/>
              </p:spPr>
              <p:txBody>
                <a:bodyPr wrap="square" lIns="71436" tIns="71436" rIns="71436" bIns="71436" numCol="1" anchor="ctr">
                  <a:noAutofit/>
                </a:bodyPr>
                <a:lstStyle/>
                <a:p>
                  <a:pPr defTabSz="821530">
                    <a:defRPr sz="3000">
                      <a:solidFill>
                        <a:srgbClr val="FFFFFF"/>
                      </a:solidFill>
                      <a:latin typeface="Helvetica Neue Medium"/>
                      <a:ea typeface="Helvetica Neue Medium"/>
                      <a:cs typeface="Helvetica Neue Medium"/>
                      <a:sym typeface="Helvetica Neue Medium"/>
                    </a:defRPr>
                  </a:pPr>
                </a:p>
              </p:txBody>
            </p:sp>
            <p:sp>
              <p:nvSpPr>
                <p:cNvPr id="401" name="Circle"/>
                <p:cNvSpPr/>
                <p:nvPr/>
              </p:nvSpPr>
              <p:spPr>
                <a:xfrm>
                  <a:off x="1582901" y="1553037"/>
                  <a:ext cx="159231" cy="159232"/>
                </a:xfrm>
                <a:prstGeom prst="ellipse">
                  <a:avLst/>
                </a:prstGeom>
                <a:solidFill>
                  <a:srgbClr val="375D7E"/>
                </a:solidFill>
                <a:ln w="38100" cap="flat">
                  <a:solidFill>
                    <a:srgbClr val="FFFFFF"/>
                  </a:solidFill>
                  <a:prstDash val="solid"/>
                  <a:miter lim="400000"/>
                </a:ln>
                <a:effectLst/>
              </p:spPr>
              <p:txBody>
                <a:bodyPr wrap="square" lIns="71436" tIns="71436" rIns="71436" bIns="71436" numCol="1" anchor="ctr">
                  <a:noAutofit/>
                </a:bodyPr>
                <a:lstStyle/>
                <a:p>
                  <a:pPr defTabSz="821530">
                    <a:defRPr sz="3000">
                      <a:solidFill>
                        <a:srgbClr val="FFFFFF"/>
                      </a:solidFill>
                      <a:latin typeface="Helvetica Neue Medium"/>
                      <a:ea typeface="Helvetica Neue Medium"/>
                      <a:cs typeface="Helvetica Neue Medium"/>
                      <a:sym typeface="Helvetica Neue Medium"/>
                    </a:defRPr>
                  </a:pPr>
                </a:p>
              </p:txBody>
            </p:sp>
            <p:sp>
              <p:nvSpPr>
                <p:cNvPr id="402" name="Circle"/>
                <p:cNvSpPr/>
                <p:nvPr/>
              </p:nvSpPr>
              <p:spPr>
                <a:xfrm>
                  <a:off x="967465" y="1802160"/>
                  <a:ext cx="159231" cy="159232"/>
                </a:xfrm>
                <a:prstGeom prst="ellipse">
                  <a:avLst/>
                </a:prstGeom>
                <a:solidFill>
                  <a:srgbClr val="375D7E"/>
                </a:solidFill>
                <a:ln w="38100" cap="flat">
                  <a:solidFill>
                    <a:srgbClr val="FFFFFF"/>
                  </a:solidFill>
                  <a:prstDash val="solid"/>
                  <a:miter lim="400000"/>
                </a:ln>
                <a:effectLst/>
              </p:spPr>
              <p:txBody>
                <a:bodyPr wrap="square" lIns="71436" tIns="71436" rIns="71436" bIns="71436" numCol="1" anchor="ctr">
                  <a:noAutofit/>
                </a:bodyPr>
                <a:lstStyle/>
                <a:p>
                  <a:pPr defTabSz="821530">
                    <a:defRPr sz="3000">
                      <a:solidFill>
                        <a:srgbClr val="FFFFFF"/>
                      </a:solidFill>
                      <a:latin typeface="Helvetica Neue Medium"/>
                      <a:ea typeface="Helvetica Neue Medium"/>
                      <a:cs typeface="Helvetica Neue Medium"/>
                      <a:sym typeface="Helvetica Neue Medium"/>
                    </a:defRPr>
                  </a:pPr>
                </a:p>
              </p:txBody>
            </p:sp>
          </p:grpSp>
        </p:grpSp>
        <p:sp>
          <p:nvSpPr>
            <p:cNvPr id="405" name="asszimetria"/>
            <p:cNvSpPr txBox="1"/>
            <p:nvPr/>
          </p:nvSpPr>
          <p:spPr>
            <a:xfrm>
              <a:off x="177584" y="-1"/>
              <a:ext cx="2362632" cy="60515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71436" tIns="71436" rIns="71436" bIns="71436" numCol="1" anchor="ctr">
              <a:spAutoFit/>
            </a:bodyPr>
            <a:lstStyle>
              <a:lvl1pPr algn="l" defTabSz="821530">
                <a:defRPr sz="2600">
                  <a:solidFill>
                    <a:srgbClr val="000000"/>
                  </a:solidFill>
                  <a:latin typeface="Poppins Regular"/>
                  <a:ea typeface="Poppins Regular"/>
                  <a:cs typeface="Poppins Regular"/>
                  <a:sym typeface="Poppins Regular"/>
                </a:defRPr>
              </a:lvl1pPr>
            </a:lstStyle>
            <a:p>
              <a:pPr/>
              <a:r>
                <a:t>asszimetrikus</a:t>
              </a:r>
            </a:p>
          </p:txBody>
        </p:sp>
      </p:grpSp>
      <p:grpSp>
        <p:nvGrpSpPr>
          <p:cNvPr id="433" name="Group"/>
          <p:cNvGrpSpPr/>
          <p:nvPr/>
        </p:nvGrpSpPr>
        <p:grpSpPr>
          <a:xfrm>
            <a:off x="6122639" y="3505956"/>
            <a:ext cx="2717801" cy="3353844"/>
            <a:chOff x="0" y="0"/>
            <a:chExt cx="2717800" cy="3353842"/>
          </a:xfrm>
        </p:grpSpPr>
        <p:grpSp>
          <p:nvGrpSpPr>
            <p:cNvPr id="431" name="Group"/>
            <p:cNvGrpSpPr/>
            <p:nvPr/>
          </p:nvGrpSpPr>
          <p:grpSpPr>
            <a:xfrm>
              <a:off x="0" y="638830"/>
              <a:ext cx="2717800" cy="2715013"/>
              <a:chOff x="0" y="0"/>
              <a:chExt cx="2717800" cy="2715011"/>
            </a:xfrm>
          </p:grpSpPr>
          <p:sp>
            <p:nvSpPr>
              <p:cNvPr id="407" name="Rounded Rectangle"/>
              <p:cNvSpPr/>
              <p:nvPr/>
            </p:nvSpPr>
            <p:spPr>
              <a:xfrm>
                <a:off x="0" y="0"/>
                <a:ext cx="2717800" cy="2715012"/>
              </a:xfrm>
              <a:prstGeom prst="roundRect">
                <a:avLst>
                  <a:gd name="adj" fmla="val 2234"/>
                </a:avLst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>
                <a:outerShdw sx="100000" sy="100000" kx="0" ky="0" algn="b" rotWithShape="0" blurRad="127000" dist="62555" dir="2414645">
                  <a:srgbClr val="000000">
                    <a:alpha val="20304"/>
                  </a:srgbClr>
                </a:outerShdw>
              </a:effectLst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825500">
                  <a:defRPr sz="32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</a:p>
            </p:txBody>
          </p:sp>
          <p:sp>
            <p:nvSpPr>
              <p:cNvPr id="408" name="Line"/>
              <p:cNvSpPr/>
              <p:nvPr/>
            </p:nvSpPr>
            <p:spPr>
              <a:xfrm flipH="1" flipV="1">
                <a:off x="1394748" y="554979"/>
                <a:ext cx="583021" cy="1478829"/>
              </a:xfrm>
              <a:prstGeom prst="line">
                <a:avLst/>
              </a:prstGeom>
              <a:noFill/>
              <a:ln w="63500" cap="flat">
                <a:solidFill>
                  <a:srgbClr val="D6D6D6"/>
                </a:solidFill>
                <a:prstDash val="solid"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821530">
                  <a:defRPr sz="5000">
                    <a:solidFill>
                      <a:srgbClr val="000000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</a:p>
            </p:txBody>
          </p:sp>
          <p:sp>
            <p:nvSpPr>
              <p:cNvPr id="409" name="Line"/>
              <p:cNvSpPr/>
              <p:nvPr/>
            </p:nvSpPr>
            <p:spPr>
              <a:xfrm flipH="1" flipV="1">
                <a:off x="1420186" y="529169"/>
                <a:ext cx="499942" cy="227185"/>
              </a:xfrm>
              <a:prstGeom prst="line">
                <a:avLst/>
              </a:prstGeom>
              <a:noFill/>
              <a:ln w="101600" cap="flat">
                <a:solidFill>
                  <a:srgbClr val="D6D6D6"/>
                </a:solidFill>
                <a:prstDash val="solid"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821530">
                  <a:defRPr sz="5000">
                    <a:solidFill>
                      <a:srgbClr val="000000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</a:p>
            </p:txBody>
          </p:sp>
          <p:sp>
            <p:nvSpPr>
              <p:cNvPr id="410" name="Line"/>
              <p:cNvSpPr/>
              <p:nvPr/>
            </p:nvSpPr>
            <p:spPr>
              <a:xfrm flipH="1">
                <a:off x="1321575" y="1387031"/>
                <a:ext cx="941283" cy="941283"/>
              </a:xfrm>
              <a:prstGeom prst="line">
                <a:avLst/>
              </a:prstGeom>
              <a:noFill/>
              <a:ln w="76200" cap="flat">
                <a:solidFill>
                  <a:srgbClr val="D6D6D6"/>
                </a:solidFill>
                <a:prstDash val="solid"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821530">
                  <a:defRPr sz="5000">
                    <a:solidFill>
                      <a:srgbClr val="000000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</a:p>
            </p:txBody>
          </p:sp>
          <p:sp>
            <p:nvSpPr>
              <p:cNvPr id="411" name="Line"/>
              <p:cNvSpPr/>
              <p:nvPr/>
            </p:nvSpPr>
            <p:spPr>
              <a:xfrm flipH="1">
                <a:off x="1364490" y="852206"/>
                <a:ext cx="604245" cy="1362938"/>
              </a:xfrm>
              <a:prstGeom prst="line">
                <a:avLst/>
              </a:prstGeom>
              <a:noFill/>
              <a:ln w="76200" cap="flat">
                <a:solidFill>
                  <a:srgbClr val="D6D6D6"/>
                </a:solidFill>
                <a:prstDash val="solid"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821530">
                  <a:defRPr sz="5000">
                    <a:solidFill>
                      <a:srgbClr val="000000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</a:p>
            </p:txBody>
          </p:sp>
          <p:sp>
            <p:nvSpPr>
              <p:cNvPr id="412" name="Line"/>
              <p:cNvSpPr/>
              <p:nvPr/>
            </p:nvSpPr>
            <p:spPr>
              <a:xfrm>
                <a:off x="1994292" y="745936"/>
                <a:ext cx="245572" cy="691478"/>
              </a:xfrm>
              <a:prstGeom prst="line">
                <a:avLst/>
              </a:prstGeom>
              <a:noFill/>
              <a:ln w="139700" cap="flat">
                <a:solidFill>
                  <a:srgbClr val="D6D6D6"/>
                </a:solidFill>
                <a:prstDash val="solid"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821530">
                  <a:defRPr sz="5000">
                    <a:solidFill>
                      <a:srgbClr val="000000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</a:p>
            </p:txBody>
          </p:sp>
          <p:sp>
            <p:nvSpPr>
              <p:cNvPr id="413" name="Line"/>
              <p:cNvSpPr/>
              <p:nvPr/>
            </p:nvSpPr>
            <p:spPr>
              <a:xfrm flipH="1">
                <a:off x="1996281" y="1448651"/>
                <a:ext cx="228995" cy="585719"/>
              </a:xfrm>
              <a:prstGeom prst="line">
                <a:avLst/>
              </a:prstGeom>
              <a:noFill/>
              <a:ln w="76200" cap="flat">
                <a:solidFill>
                  <a:srgbClr val="D6D6D6"/>
                </a:solidFill>
                <a:prstDash val="solid"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821530">
                  <a:defRPr sz="5000">
                    <a:solidFill>
                      <a:srgbClr val="000000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</a:p>
            </p:txBody>
          </p:sp>
          <p:sp>
            <p:nvSpPr>
              <p:cNvPr id="414" name="Line"/>
              <p:cNvSpPr/>
              <p:nvPr/>
            </p:nvSpPr>
            <p:spPr>
              <a:xfrm flipH="1">
                <a:off x="1318888" y="2032930"/>
                <a:ext cx="660502" cy="276229"/>
              </a:xfrm>
              <a:prstGeom prst="line">
                <a:avLst/>
              </a:prstGeom>
              <a:noFill/>
              <a:ln w="139700" cap="flat">
                <a:solidFill>
                  <a:srgbClr val="D6D6D6"/>
                </a:solidFill>
                <a:prstDash val="solid"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821530">
                  <a:defRPr sz="5000">
                    <a:solidFill>
                      <a:srgbClr val="000000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</a:p>
            </p:txBody>
          </p:sp>
          <p:sp>
            <p:nvSpPr>
              <p:cNvPr id="415" name="Line"/>
              <p:cNvSpPr/>
              <p:nvPr/>
            </p:nvSpPr>
            <p:spPr>
              <a:xfrm flipH="1">
                <a:off x="1983462" y="804043"/>
                <a:ext cx="1" cy="1211309"/>
              </a:xfrm>
              <a:prstGeom prst="line">
                <a:avLst/>
              </a:prstGeom>
              <a:noFill/>
              <a:ln w="76200" cap="flat">
                <a:solidFill>
                  <a:srgbClr val="D6D6D6"/>
                </a:solidFill>
                <a:prstDash val="solid"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821530">
                  <a:defRPr sz="5000">
                    <a:solidFill>
                      <a:srgbClr val="000000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</a:p>
            </p:txBody>
          </p:sp>
          <p:sp>
            <p:nvSpPr>
              <p:cNvPr id="416" name="Line"/>
              <p:cNvSpPr/>
              <p:nvPr/>
            </p:nvSpPr>
            <p:spPr>
              <a:xfrm flipV="1">
                <a:off x="427213" y="483135"/>
                <a:ext cx="941282" cy="941283"/>
              </a:xfrm>
              <a:prstGeom prst="line">
                <a:avLst/>
              </a:prstGeom>
              <a:noFill/>
              <a:ln w="76200" cap="flat">
                <a:solidFill>
                  <a:srgbClr val="D6D6D6"/>
                </a:solidFill>
                <a:prstDash val="solid"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821530">
                  <a:defRPr sz="5000">
                    <a:solidFill>
                      <a:srgbClr val="000000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</a:p>
            </p:txBody>
          </p:sp>
          <p:sp>
            <p:nvSpPr>
              <p:cNvPr id="417" name="Line"/>
              <p:cNvSpPr/>
              <p:nvPr/>
            </p:nvSpPr>
            <p:spPr>
              <a:xfrm flipV="1">
                <a:off x="721335" y="596305"/>
                <a:ext cx="604245" cy="1362938"/>
              </a:xfrm>
              <a:prstGeom prst="line">
                <a:avLst/>
              </a:prstGeom>
              <a:noFill/>
              <a:ln w="76200" cap="flat">
                <a:solidFill>
                  <a:srgbClr val="D6D6D6"/>
                </a:solidFill>
                <a:prstDash val="solid"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821530">
                  <a:defRPr sz="5000">
                    <a:solidFill>
                      <a:srgbClr val="000000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</a:p>
            </p:txBody>
          </p:sp>
          <p:sp>
            <p:nvSpPr>
              <p:cNvPr id="418" name="Line"/>
              <p:cNvSpPr/>
              <p:nvPr/>
            </p:nvSpPr>
            <p:spPr>
              <a:xfrm flipH="1" flipV="1">
                <a:off x="450207" y="1374035"/>
                <a:ext cx="245571" cy="691478"/>
              </a:xfrm>
              <a:prstGeom prst="line">
                <a:avLst/>
              </a:prstGeom>
              <a:noFill/>
              <a:ln w="139700" cap="flat">
                <a:solidFill>
                  <a:srgbClr val="D6D6D6"/>
                </a:solidFill>
                <a:prstDash val="solid"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821530">
                  <a:defRPr sz="5000">
                    <a:solidFill>
                      <a:srgbClr val="000000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</a:p>
            </p:txBody>
          </p:sp>
          <p:sp>
            <p:nvSpPr>
              <p:cNvPr id="419" name="Line"/>
              <p:cNvSpPr/>
              <p:nvPr/>
            </p:nvSpPr>
            <p:spPr>
              <a:xfrm flipV="1">
                <a:off x="464794" y="777079"/>
                <a:ext cx="228995" cy="585719"/>
              </a:xfrm>
              <a:prstGeom prst="line">
                <a:avLst/>
              </a:prstGeom>
              <a:noFill/>
              <a:ln w="76200" cap="flat">
                <a:solidFill>
                  <a:srgbClr val="D6D6D6"/>
                </a:solidFill>
                <a:prstDash val="solid"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821530">
                  <a:defRPr sz="5000">
                    <a:solidFill>
                      <a:srgbClr val="000000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</a:p>
            </p:txBody>
          </p:sp>
          <p:sp>
            <p:nvSpPr>
              <p:cNvPr id="420" name="Line"/>
              <p:cNvSpPr/>
              <p:nvPr/>
            </p:nvSpPr>
            <p:spPr>
              <a:xfrm flipV="1">
                <a:off x="709281" y="497186"/>
                <a:ext cx="660502" cy="276229"/>
              </a:xfrm>
              <a:prstGeom prst="line">
                <a:avLst/>
              </a:prstGeom>
              <a:noFill/>
              <a:ln w="139700" cap="flat">
                <a:solidFill>
                  <a:srgbClr val="D6D6D6"/>
                </a:solidFill>
                <a:prstDash val="solid"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821530">
                  <a:defRPr sz="5000">
                    <a:solidFill>
                      <a:srgbClr val="000000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</a:p>
            </p:txBody>
          </p:sp>
          <p:sp>
            <p:nvSpPr>
              <p:cNvPr id="421" name="Line"/>
              <p:cNvSpPr/>
              <p:nvPr/>
            </p:nvSpPr>
            <p:spPr>
              <a:xfrm flipV="1">
                <a:off x="719488" y="796097"/>
                <a:ext cx="1" cy="1211309"/>
              </a:xfrm>
              <a:prstGeom prst="line">
                <a:avLst/>
              </a:prstGeom>
              <a:noFill/>
              <a:ln w="76200" cap="flat">
                <a:solidFill>
                  <a:srgbClr val="D6D6D6"/>
                </a:solidFill>
                <a:prstDash val="solid"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821530">
                  <a:defRPr sz="5000">
                    <a:solidFill>
                      <a:srgbClr val="000000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</a:p>
            </p:txBody>
          </p:sp>
          <p:sp>
            <p:nvSpPr>
              <p:cNvPr id="422" name="Circle"/>
              <p:cNvSpPr/>
              <p:nvPr/>
            </p:nvSpPr>
            <p:spPr>
              <a:xfrm>
                <a:off x="1202071" y="369802"/>
                <a:ext cx="349438" cy="349435"/>
              </a:xfrm>
              <a:prstGeom prst="ellipse">
                <a:avLst/>
              </a:prstGeom>
              <a:solidFill>
                <a:srgbClr val="375D7E"/>
              </a:solidFill>
              <a:ln w="38100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71436" tIns="71436" rIns="71436" bIns="71436" numCol="1" anchor="ctr">
                <a:noAutofit/>
              </a:bodyPr>
              <a:lstStyle/>
              <a:p>
                <a:pPr defTabSz="821530">
                  <a:defRPr sz="30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</a:p>
            </p:txBody>
          </p:sp>
          <p:sp>
            <p:nvSpPr>
              <p:cNvPr id="423" name="Circle"/>
              <p:cNvSpPr/>
              <p:nvPr/>
            </p:nvSpPr>
            <p:spPr>
              <a:xfrm>
                <a:off x="596397" y="666516"/>
                <a:ext cx="238296" cy="238297"/>
              </a:xfrm>
              <a:prstGeom prst="ellipse">
                <a:avLst/>
              </a:prstGeom>
              <a:solidFill>
                <a:srgbClr val="375D7E"/>
              </a:solidFill>
              <a:ln w="38100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71436" tIns="71436" rIns="71436" bIns="71436" numCol="1" anchor="ctr">
                <a:noAutofit/>
              </a:bodyPr>
              <a:lstStyle/>
              <a:p>
                <a:pPr defTabSz="821530">
                  <a:defRPr sz="30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</a:p>
            </p:txBody>
          </p:sp>
          <p:sp>
            <p:nvSpPr>
              <p:cNvPr id="424" name="Circle"/>
              <p:cNvSpPr/>
              <p:nvPr/>
            </p:nvSpPr>
            <p:spPr>
              <a:xfrm>
                <a:off x="348737" y="1305145"/>
                <a:ext cx="238295" cy="238297"/>
              </a:xfrm>
              <a:prstGeom prst="ellipse">
                <a:avLst/>
              </a:prstGeom>
              <a:solidFill>
                <a:srgbClr val="375D7E"/>
              </a:solidFill>
              <a:ln w="38100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71436" tIns="71436" rIns="71436" bIns="71436" numCol="1" anchor="ctr">
                <a:noAutofit/>
              </a:bodyPr>
              <a:lstStyle/>
              <a:p>
                <a:pPr defTabSz="821530">
                  <a:defRPr sz="30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</a:p>
            </p:txBody>
          </p:sp>
          <p:sp>
            <p:nvSpPr>
              <p:cNvPr id="425" name="Circle"/>
              <p:cNvSpPr/>
              <p:nvPr/>
            </p:nvSpPr>
            <p:spPr>
              <a:xfrm>
                <a:off x="596397" y="1929178"/>
                <a:ext cx="238297" cy="238297"/>
              </a:xfrm>
              <a:prstGeom prst="ellipse">
                <a:avLst/>
              </a:prstGeom>
              <a:solidFill>
                <a:srgbClr val="375D7E"/>
              </a:solidFill>
              <a:ln w="38100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71436" tIns="71436" rIns="71436" bIns="71436" numCol="1" anchor="ctr">
                <a:noAutofit/>
              </a:bodyPr>
              <a:lstStyle/>
              <a:p>
                <a:pPr defTabSz="821530">
                  <a:defRPr sz="30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</a:p>
            </p:txBody>
          </p:sp>
          <p:sp>
            <p:nvSpPr>
              <p:cNvPr id="426" name="Circle"/>
              <p:cNvSpPr/>
              <p:nvPr/>
            </p:nvSpPr>
            <p:spPr>
              <a:xfrm rot="10800000">
                <a:off x="1799806" y="588404"/>
                <a:ext cx="293867" cy="293867"/>
              </a:xfrm>
              <a:prstGeom prst="ellipse">
                <a:avLst/>
              </a:prstGeom>
              <a:solidFill>
                <a:srgbClr val="375D7E"/>
              </a:solidFill>
              <a:ln w="38100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71436" tIns="71436" rIns="71436" bIns="71436" numCol="1" anchor="ctr">
                <a:noAutofit/>
              </a:bodyPr>
              <a:lstStyle/>
              <a:p>
                <a:pPr defTabSz="821530">
                  <a:defRPr sz="30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</a:p>
            </p:txBody>
          </p:sp>
          <p:sp>
            <p:nvSpPr>
              <p:cNvPr id="427" name="Circle"/>
              <p:cNvSpPr/>
              <p:nvPr/>
            </p:nvSpPr>
            <p:spPr>
              <a:xfrm rot="10800000">
                <a:off x="2103038" y="1268006"/>
                <a:ext cx="238296" cy="238298"/>
              </a:xfrm>
              <a:prstGeom prst="ellipse">
                <a:avLst/>
              </a:prstGeom>
              <a:solidFill>
                <a:srgbClr val="375D7E"/>
              </a:solidFill>
              <a:ln w="38100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71436" tIns="71436" rIns="71436" bIns="71436" numCol="1" anchor="ctr">
                <a:noAutofit/>
              </a:bodyPr>
              <a:lstStyle/>
              <a:p>
                <a:pPr defTabSz="821530">
                  <a:defRPr sz="30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</a:p>
            </p:txBody>
          </p:sp>
          <p:sp>
            <p:nvSpPr>
              <p:cNvPr id="428" name="Circle"/>
              <p:cNvSpPr/>
              <p:nvPr/>
            </p:nvSpPr>
            <p:spPr>
              <a:xfrm rot="10800000">
                <a:off x="1855377" y="1913200"/>
                <a:ext cx="238296" cy="238296"/>
              </a:xfrm>
              <a:prstGeom prst="ellipse">
                <a:avLst/>
              </a:prstGeom>
              <a:solidFill>
                <a:srgbClr val="375D7E"/>
              </a:solidFill>
              <a:ln w="38100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71436" tIns="71436" rIns="71436" bIns="71436" numCol="1" anchor="ctr">
                <a:noAutofit/>
              </a:bodyPr>
              <a:lstStyle/>
              <a:p>
                <a:pPr defTabSz="821530">
                  <a:defRPr sz="30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</a:p>
            </p:txBody>
          </p:sp>
          <p:sp>
            <p:nvSpPr>
              <p:cNvPr id="429" name="Circle"/>
              <p:cNvSpPr/>
              <p:nvPr/>
            </p:nvSpPr>
            <p:spPr>
              <a:xfrm rot="10800000">
                <a:off x="1195484" y="2171263"/>
                <a:ext cx="238297" cy="238296"/>
              </a:xfrm>
              <a:prstGeom prst="ellipse">
                <a:avLst/>
              </a:prstGeom>
              <a:solidFill>
                <a:srgbClr val="375D7E"/>
              </a:solidFill>
              <a:ln w="38100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71436" tIns="71436" rIns="71436" bIns="71436" numCol="1" anchor="ctr">
                <a:noAutofit/>
              </a:bodyPr>
              <a:lstStyle/>
              <a:p>
                <a:pPr defTabSz="821530">
                  <a:defRPr sz="30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</a:p>
            </p:txBody>
          </p:sp>
          <p:sp>
            <p:nvSpPr>
              <p:cNvPr id="430" name="Line"/>
              <p:cNvSpPr/>
              <p:nvPr/>
            </p:nvSpPr>
            <p:spPr>
              <a:xfrm flipV="1">
                <a:off x="482694" y="877419"/>
                <a:ext cx="177472" cy="417882"/>
              </a:xfrm>
              <a:prstGeom prst="line">
                <a:avLst/>
              </a:prstGeom>
              <a:noFill/>
              <a:ln w="114300" cap="flat">
                <a:solidFill>
                  <a:srgbClr val="D6D6D6"/>
                </a:solidFill>
                <a:prstDash val="solid"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821530">
                  <a:defRPr sz="5000">
                    <a:solidFill>
                      <a:srgbClr val="000000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</a:p>
            </p:txBody>
          </p:sp>
        </p:grpSp>
        <p:sp>
          <p:nvSpPr>
            <p:cNvPr id="432" name="modularizáció"/>
            <p:cNvSpPr txBox="1"/>
            <p:nvPr/>
          </p:nvSpPr>
          <p:spPr>
            <a:xfrm>
              <a:off x="250558" y="-1"/>
              <a:ext cx="2216684" cy="60515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71436" tIns="71436" rIns="71436" bIns="71436" numCol="1" anchor="ctr">
              <a:spAutoFit/>
            </a:bodyPr>
            <a:lstStyle>
              <a:lvl1pPr algn="l" defTabSz="821530">
                <a:defRPr sz="2600">
                  <a:solidFill>
                    <a:srgbClr val="000000"/>
                  </a:solidFill>
                  <a:latin typeface="Poppins Regular"/>
                  <a:ea typeface="Poppins Regular"/>
                  <a:cs typeface="Poppins Regular"/>
                  <a:sym typeface="Poppins Regular"/>
                </a:defRPr>
              </a:lvl1pPr>
            </a:lstStyle>
            <a:p>
              <a:pPr/>
              <a:r>
                <a:t>modularizált</a:t>
              </a:r>
            </a:p>
          </p:txBody>
        </p:sp>
      </p:grpSp>
      <p:grpSp>
        <p:nvGrpSpPr>
          <p:cNvPr id="457" name="Group"/>
          <p:cNvGrpSpPr/>
          <p:nvPr/>
        </p:nvGrpSpPr>
        <p:grpSpPr>
          <a:xfrm>
            <a:off x="1905014" y="7260254"/>
            <a:ext cx="2717801" cy="3371241"/>
            <a:chOff x="0" y="0"/>
            <a:chExt cx="2717800" cy="3371239"/>
          </a:xfrm>
        </p:grpSpPr>
        <p:grpSp>
          <p:nvGrpSpPr>
            <p:cNvPr id="455" name="Group"/>
            <p:cNvGrpSpPr/>
            <p:nvPr/>
          </p:nvGrpSpPr>
          <p:grpSpPr>
            <a:xfrm>
              <a:off x="0" y="656228"/>
              <a:ext cx="2717800" cy="2715013"/>
              <a:chOff x="0" y="0"/>
              <a:chExt cx="2717800" cy="2715011"/>
            </a:xfrm>
          </p:grpSpPr>
          <p:sp>
            <p:nvSpPr>
              <p:cNvPr id="434" name="Rounded Rectangle"/>
              <p:cNvSpPr/>
              <p:nvPr/>
            </p:nvSpPr>
            <p:spPr>
              <a:xfrm>
                <a:off x="0" y="0"/>
                <a:ext cx="2717800" cy="2715012"/>
              </a:xfrm>
              <a:prstGeom prst="roundRect">
                <a:avLst>
                  <a:gd name="adj" fmla="val 2234"/>
                </a:avLst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>
                <a:outerShdw sx="100000" sy="100000" kx="0" ky="0" algn="b" rotWithShape="0" blurRad="127000" dist="62555" dir="2414645">
                  <a:srgbClr val="000000">
                    <a:alpha val="20304"/>
                  </a:srgbClr>
                </a:outerShdw>
              </a:effectLst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825500">
                  <a:defRPr sz="32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</a:p>
            </p:txBody>
          </p:sp>
          <p:sp>
            <p:nvSpPr>
              <p:cNvPr id="435" name="Line"/>
              <p:cNvSpPr/>
              <p:nvPr/>
            </p:nvSpPr>
            <p:spPr>
              <a:xfrm flipH="1">
                <a:off x="1279461" y="1358634"/>
                <a:ext cx="943150" cy="943150"/>
              </a:xfrm>
              <a:prstGeom prst="line">
                <a:avLst/>
              </a:prstGeom>
              <a:noFill/>
              <a:ln w="76200" cap="flat">
                <a:solidFill>
                  <a:srgbClr val="D6D6D6"/>
                </a:solidFill>
                <a:prstDash val="solid"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821530">
                  <a:defRPr sz="5000">
                    <a:solidFill>
                      <a:srgbClr val="000000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</a:p>
            </p:txBody>
          </p:sp>
          <p:sp>
            <p:nvSpPr>
              <p:cNvPr id="436" name="Line"/>
              <p:cNvSpPr/>
              <p:nvPr/>
            </p:nvSpPr>
            <p:spPr>
              <a:xfrm flipH="1">
                <a:off x="1322462" y="822747"/>
                <a:ext cx="605444" cy="1365642"/>
              </a:xfrm>
              <a:prstGeom prst="line">
                <a:avLst/>
              </a:prstGeom>
              <a:noFill/>
              <a:ln w="76200" cap="flat">
                <a:solidFill>
                  <a:srgbClr val="D6D6D6"/>
                </a:solidFill>
                <a:prstDash val="solid"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821530">
                  <a:defRPr sz="5000">
                    <a:solidFill>
                      <a:srgbClr val="000000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</a:p>
            </p:txBody>
          </p:sp>
          <p:sp>
            <p:nvSpPr>
              <p:cNvPr id="437" name="Line"/>
              <p:cNvSpPr/>
              <p:nvPr/>
            </p:nvSpPr>
            <p:spPr>
              <a:xfrm>
                <a:off x="1953513" y="716266"/>
                <a:ext cx="246059" cy="692850"/>
              </a:xfrm>
              <a:prstGeom prst="line">
                <a:avLst/>
              </a:prstGeom>
              <a:noFill/>
              <a:ln w="139700" cap="flat">
                <a:solidFill>
                  <a:srgbClr val="D6D6D6"/>
                </a:solidFill>
                <a:prstDash val="solid"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821530">
                  <a:defRPr sz="5000">
                    <a:solidFill>
                      <a:srgbClr val="000000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</a:p>
            </p:txBody>
          </p:sp>
          <p:sp>
            <p:nvSpPr>
              <p:cNvPr id="438" name="Line"/>
              <p:cNvSpPr/>
              <p:nvPr/>
            </p:nvSpPr>
            <p:spPr>
              <a:xfrm flipH="1">
                <a:off x="1955506" y="1420376"/>
                <a:ext cx="229450" cy="586881"/>
              </a:xfrm>
              <a:prstGeom prst="line">
                <a:avLst/>
              </a:prstGeom>
              <a:noFill/>
              <a:ln w="76200" cap="flat">
                <a:solidFill>
                  <a:srgbClr val="D6D6D6"/>
                </a:solidFill>
                <a:prstDash val="solid"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821530">
                  <a:defRPr sz="5000">
                    <a:solidFill>
                      <a:srgbClr val="000000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</a:p>
            </p:txBody>
          </p:sp>
          <p:sp>
            <p:nvSpPr>
              <p:cNvPr id="439" name="Line"/>
              <p:cNvSpPr/>
              <p:nvPr/>
            </p:nvSpPr>
            <p:spPr>
              <a:xfrm flipH="1">
                <a:off x="1278171" y="2010928"/>
                <a:ext cx="661812" cy="276776"/>
              </a:xfrm>
              <a:prstGeom prst="line">
                <a:avLst/>
              </a:prstGeom>
              <a:noFill/>
              <a:ln w="139700" cap="flat">
                <a:solidFill>
                  <a:srgbClr val="D6D6D6"/>
                </a:solidFill>
                <a:prstDash val="solid"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821530">
                  <a:defRPr sz="5000">
                    <a:solidFill>
                      <a:srgbClr val="000000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</a:p>
            </p:txBody>
          </p:sp>
          <p:sp>
            <p:nvSpPr>
              <p:cNvPr id="440" name="Line"/>
              <p:cNvSpPr/>
              <p:nvPr/>
            </p:nvSpPr>
            <p:spPr>
              <a:xfrm flipH="1">
                <a:off x="1942662" y="774488"/>
                <a:ext cx="1" cy="1213712"/>
              </a:xfrm>
              <a:prstGeom prst="line">
                <a:avLst/>
              </a:prstGeom>
              <a:noFill/>
              <a:ln w="76200" cap="flat">
                <a:solidFill>
                  <a:srgbClr val="D6D6D6"/>
                </a:solidFill>
                <a:prstDash val="solid"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821530">
                  <a:defRPr sz="5000">
                    <a:solidFill>
                      <a:srgbClr val="000000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</a:p>
            </p:txBody>
          </p:sp>
          <p:sp>
            <p:nvSpPr>
              <p:cNvPr id="441" name="Line"/>
              <p:cNvSpPr/>
              <p:nvPr/>
            </p:nvSpPr>
            <p:spPr>
              <a:xfrm flipV="1">
                <a:off x="383324" y="452943"/>
                <a:ext cx="943150" cy="943151"/>
              </a:xfrm>
              <a:prstGeom prst="line">
                <a:avLst/>
              </a:prstGeom>
              <a:noFill/>
              <a:ln w="76200" cap="flat">
                <a:solidFill>
                  <a:srgbClr val="D6D6D6"/>
                </a:solidFill>
                <a:prstDash val="solid"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821530">
                  <a:defRPr sz="5000">
                    <a:solidFill>
                      <a:srgbClr val="000000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</a:p>
            </p:txBody>
          </p:sp>
          <p:sp>
            <p:nvSpPr>
              <p:cNvPr id="442" name="Line"/>
              <p:cNvSpPr/>
              <p:nvPr/>
            </p:nvSpPr>
            <p:spPr>
              <a:xfrm flipV="1">
                <a:off x="678031" y="566338"/>
                <a:ext cx="605443" cy="1365642"/>
              </a:xfrm>
              <a:prstGeom prst="line">
                <a:avLst/>
              </a:prstGeom>
              <a:noFill/>
              <a:ln w="76200" cap="flat">
                <a:solidFill>
                  <a:srgbClr val="D6D6D6"/>
                </a:solidFill>
                <a:prstDash val="solid"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821530">
                  <a:defRPr sz="5000">
                    <a:solidFill>
                      <a:srgbClr val="000000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</a:p>
            </p:txBody>
          </p:sp>
          <p:sp>
            <p:nvSpPr>
              <p:cNvPr id="443" name="Line"/>
              <p:cNvSpPr/>
              <p:nvPr/>
            </p:nvSpPr>
            <p:spPr>
              <a:xfrm flipH="1" flipV="1">
                <a:off x="406365" y="1345612"/>
                <a:ext cx="246058" cy="692850"/>
              </a:xfrm>
              <a:prstGeom prst="line">
                <a:avLst/>
              </a:prstGeom>
              <a:noFill/>
              <a:ln w="139700" cap="flat">
                <a:solidFill>
                  <a:srgbClr val="D6D6D6"/>
                </a:solidFill>
                <a:prstDash val="solid"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821530">
                  <a:defRPr sz="5000">
                    <a:solidFill>
                      <a:srgbClr val="000000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</a:p>
            </p:txBody>
          </p:sp>
          <p:sp>
            <p:nvSpPr>
              <p:cNvPr id="444" name="Line"/>
              <p:cNvSpPr/>
              <p:nvPr/>
            </p:nvSpPr>
            <p:spPr>
              <a:xfrm flipV="1">
                <a:off x="420980" y="747471"/>
                <a:ext cx="229449" cy="586881"/>
              </a:xfrm>
              <a:prstGeom prst="line">
                <a:avLst/>
              </a:prstGeom>
              <a:noFill/>
              <a:ln w="76200" cap="flat">
                <a:solidFill>
                  <a:srgbClr val="D6D6D6"/>
                </a:solidFill>
                <a:prstDash val="solid"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821530">
                  <a:defRPr sz="5000">
                    <a:solidFill>
                      <a:srgbClr val="000000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</a:p>
            </p:txBody>
          </p:sp>
          <p:sp>
            <p:nvSpPr>
              <p:cNvPr id="445" name="Line"/>
              <p:cNvSpPr/>
              <p:nvPr/>
            </p:nvSpPr>
            <p:spPr>
              <a:xfrm flipV="1">
                <a:off x="665953" y="467023"/>
                <a:ext cx="661812" cy="276777"/>
              </a:xfrm>
              <a:prstGeom prst="line">
                <a:avLst/>
              </a:prstGeom>
              <a:noFill/>
              <a:ln w="139700" cap="flat">
                <a:solidFill>
                  <a:srgbClr val="D6D6D6"/>
                </a:solidFill>
                <a:prstDash val="solid"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821530">
                  <a:defRPr sz="5000">
                    <a:solidFill>
                      <a:srgbClr val="000000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</a:p>
            </p:txBody>
          </p:sp>
          <p:sp>
            <p:nvSpPr>
              <p:cNvPr id="446" name="Line"/>
              <p:cNvSpPr/>
              <p:nvPr/>
            </p:nvSpPr>
            <p:spPr>
              <a:xfrm flipV="1">
                <a:off x="663273" y="766527"/>
                <a:ext cx="1" cy="1213712"/>
              </a:xfrm>
              <a:prstGeom prst="line">
                <a:avLst/>
              </a:prstGeom>
              <a:noFill/>
              <a:ln w="76200" cap="flat">
                <a:solidFill>
                  <a:srgbClr val="D6D6D6"/>
                </a:solidFill>
                <a:prstDash val="solid"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821530">
                  <a:defRPr sz="5000">
                    <a:solidFill>
                      <a:srgbClr val="000000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</a:p>
            </p:txBody>
          </p:sp>
          <p:sp>
            <p:nvSpPr>
              <p:cNvPr id="447" name="Circle"/>
              <p:cNvSpPr/>
              <p:nvPr/>
            </p:nvSpPr>
            <p:spPr>
              <a:xfrm>
                <a:off x="1214047" y="371538"/>
                <a:ext cx="238769" cy="238768"/>
              </a:xfrm>
              <a:prstGeom prst="ellipse">
                <a:avLst/>
              </a:prstGeom>
              <a:solidFill>
                <a:srgbClr val="375D7E"/>
              </a:solidFill>
              <a:ln w="38100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71436" tIns="71436" rIns="71436" bIns="71436" numCol="1" anchor="ctr">
                <a:noAutofit/>
              </a:bodyPr>
              <a:lstStyle/>
              <a:p>
                <a:pPr defTabSz="821530">
                  <a:defRPr sz="30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</a:p>
            </p:txBody>
          </p:sp>
          <p:sp>
            <p:nvSpPr>
              <p:cNvPr id="448" name="Circle"/>
              <p:cNvSpPr/>
              <p:nvPr/>
            </p:nvSpPr>
            <p:spPr>
              <a:xfrm>
                <a:off x="552845" y="636688"/>
                <a:ext cx="238769" cy="238770"/>
              </a:xfrm>
              <a:prstGeom prst="ellipse">
                <a:avLst/>
              </a:prstGeom>
              <a:solidFill>
                <a:srgbClr val="375D7E"/>
              </a:solidFill>
              <a:ln w="38100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71436" tIns="71436" rIns="71436" bIns="71436" numCol="1" anchor="ctr">
                <a:noAutofit/>
              </a:bodyPr>
              <a:lstStyle/>
              <a:p>
                <a:pPr defTabSz="821530">
                  <a:defRPr sz="30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</a:p>
            </p:txBody>
          </p:sp>
          <p:sp>
            <p:nvSpPr>
              <p:cNvPr id="449" name="Circle"/>
              <p:cNvSpPr/>
              <p:nvPr/>
            </p:nvSpPr>
            <p:spPr>
              <a:xfrm>
                <a:off x="304692" y="1276585"/>
                <a:ext cx="238768" cy="238769"/>
              </a:xfrm>
              <a:prstGeom prst="ellipse">
                <a:avLst/>
              </a:prstGeom>
              <a:solidFill>
                <a:srgbClr val="375D7E"/>
              </a:solidFill>
              <a:ln w="38100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71436" tIns="71436" rIns="71436" bIns="71436" numCol="1" anchor="ctr">
                <a:noAutofit/>
              </a:bodyPr>
              <a:lstStyle/>
              <a:p>
                <a:pPr defTabSz="821530">
                  <a:defRPr sz="30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</a:p>
            </p:txBody>
          </p:sp>
          <p:sp>
            <p:nvSpPr>
              <p:cNvPr id="450" name="Circle"/>
              <p:cNvSpPr/>
              <p:nvPr/>
            </p:nvSpPr>
            <p:spPr>
              <a:xfrm>
                <a:off x="552845" y="1901856"/>
                <a:ext cx="238769" cy="238769"/>
              </a:xfrm>
              <a:prstGeom prst="ellipse">
                <a:avLst/>
              </a:prstGeom>
              <a:solidFill>
                <a:srgbClr val="375D7E"/>
              </a:solidFill>
              <a:ln w="38100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71436" tIns="71436" rIns="71436" bIns="71436" numCol="1" anchor="ctr">
                <a:noAutofit/>
              </a:bodyPr>
              <a:lstStyle/>
              <a:p>
                <a:pPr defTabSz="821530">
                  <a:defRPr sz="30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</a:p>
            </p:txBody>
          </p:sp>
          <p:sp>
            <p:nvSpPr>
              <p:cNvPr id="451" name="Circle"/>
              <p:cNvSpPr/>
              <p:nvPr/>
            </p:nvSpPr>
            <p:spPr>
              <a:xfrm rot="10800000">
                <a:off x="1814322" y="614102"/>
                <a:ext cx="238769" cy="238770"/>
              </a:xfrm>
              <a:prstGeom prst="ellipse">
                <a:avLst/>
              </a:prstGeom>
              <a:solidFill>
                <a:srgbClr val="375D7E"/>
              </a:solidFill>
              <a:ln w="38100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71436" tIns="71436" rIns="71436" bIns="71436" numCol="1" anchor="ctr">
                <a:noAutofit/>
              </a:bodyPr>
              <a:lstStyle/>
              <a:p>
                <a:pPr defTabSz="821530">
                  <a:defRPr sz="30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</a:p>
            </p:txBody>
          </p:sp>
          <p:sp>
            <p:nvSpPr>
              <p:cNvPr id="452" name="Circle"/>
              <p:cNvSpPr/>
              <p:nvPr/>
            </p:nvSpPr>
            <p:spPr>
              <a:xfrm rot="10800000">
                <a:off x="2062474" y="1239372"/>
                <a:ext cx="238769" cy="238770"/>
              </a:xfrm>
              <a:prstGeom prst="ellipse">
                <a:avLst/>
              </a:prstGeom>
              <a:solidFill>
                <a:srgbClr val="375D7E"/>
              </a:solidFill>
              <a:ln w="38100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71436" tIns="71436" rIns="71436" bIns="71436" numCol="1" anchor="ctr">
                <a:noAutofit/>
              </a:bodyPr>
              <a:lstStyle/>
              <a:p>
                <a:pPr defTabSz="821530">
                  <a:defRPr sz="30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</a:p>
            </p:txBody>
          </p:sp>
          <p:sp>
            <p:nvSpPr>
              <p:cNvPr id="453" name="Circle"/>
              <p:cNvSpPr/>
              <p:nvPr/>
            </p:nvSpPr>
            <p:spPr>
              <a:xfrm rot="10800000">
                <a:off x="1814322" y="1885846"/>
                <a:ext cx="238769" cy="238769"/>
              </a:xfrm>
              <a:prstGeom prst="ellipse">
                <a:avLst/>
              </a:prstGeom>
              <a:solidFill>
                <a:srgbClr val="375D7E"/>
              </a:solidFill>
              <a:ln w="38100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71436" tIns="71436" rIns="71436" bIns="71436" numCol="1" anchor="ctr">
                <a:noAutofit/>
              </a:bodyPr>
              <a:lstStyle/>
              <a:p>
                <a:pPr defTabSz="821530">
                  <a:defRPr sz="30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</a:p>
            </p:txBody>
          </p:sp>
          <p:sp>
            <p:nvSpPr>
              <p:cNvPr id="454" name="Circle"/>
              <p:cNvSpPr/>
              <p:nvPr/>
            </p:nvSpPr>
            <p:spPr>
              <a:xfrm rot="10800000">
                <a:off x="1153120" y="2144421"/>
                <a:ext cx="238769" cy="238768"/>
              </a:xfrm>
              <a:prstGeom prst="ellipse">
                <a:avLst/>
              </a:prstGeom>
              <a:solidFill>
                <a:srgbClr val="375D7E"/>
              </a:solidFill>
              <a:ln w="38100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71436" tIns="71436" rIns="71436" bIns="71436" numCol="1" anchor="ctr">
                <a:noAutofit/>
              </a:bodyPr>
              <a:lstStyle/>
              <a:p>
                <a:pPr defTabSz="821530">
                  <a:defRPr sz="30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</a:p>
            </p:txBody>
          </p:sp>
        </p:grpSp>
        <p:sp>
          <p:nvSpPr>
            <p:cNvPr id="456" name="fragmentált"/>
            <p:cNvSpPr txBox="1"/>
            <p:nvPr/>
          </p:nvSpPr>
          <p:spPr>
            <a:xfrm>
              <a:off x="286055" y="0"/>
              <a:ext cx="2145690" cy="60515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71436" tIns="71436" rIns="71436" bIns="71436" numCol="1" anchor="ctr">
              <a:spAutoFit/>
            </a:bodyPr>
            <a:lstStyle>
              <a:lvl1pPr algn="l" defTabSz="821530">
                <a:defRPr sz="2600">
                  <a:solidFill>
                    <a:srgbClr val="000000"/>
                  </a:solidFill>
                  <a:latin typeface="Poppins Regular"/>
                  <a:ea typeface="Poppins Regular"/>
                  <a:cs typeface="Poppins Regular"/>
                  <a:sym typeface="Poppins Regular"/>
                </a:defRPr>
              </a:lvl1pPr>
            </a:lstStyle>
            <a:p>
              <a:pPr/>
              <a:r>
                <a:t>fragmentált</a:t>
              </a:r>
            </a:p>
          </p:txBody>
        </p:sp>
      </p:grpSp>
      <p:grpSp>
        <p:nvGrpSpPr>
          <p:cNvPr id="483" name="Group"/>
          <p:cNvGrpSpPr/>
          <p:nvPr/>
        </p:nvGrpSpPr>
        <p:grpSpPr>
          <a:xfrm>
            <a:off x="6109855" y="7260254"/>
            <a:ext cx="2717801" cy="3371241"/>
            <a:chOff x="0" y="0"/>
            <a:chExt cx="2717800" cy="3371239"/>
          </a:xfrm>
        </p:grpSpPr>
        <p:grpSp>
          <p:nvGrpSpPr>
            <p:cNvPr id="481" name="Group"/>
            <p:cNvGrpSpPr/>
            <p:nvPr/>
          </p:nvGrpSpPr>
          <p:grpSpPr>
            <a:xfrm>
              <a:off x="0" y="656228"/>
              <a:ext cx="2717800" cy="2715013"/>
              <a:chOff x="0" y="0"/>
              <a:chExt cx="2717800" cy="2715011"/>
            </a:xfrm>
          </p:grpSpPr>
          <p:sp>
            <p:nvSpPr>
              <p:cNvPr id="458" name="Rounded Rectangle"/>
              <p:cNvSpPr/>
              <p:nvPr/>
            </p:nvSpPr>
            <p:spPr>
              <a:xfrm>
                <a:off x="0" y="0"/>
                <a:ext cx="2717800" cy="2715012"/>
              </a:xfrm>
              <a:prstGeom prst="roundRect">
                <a:avLst>
                  <a:gd name="adj" fmla="val 2234"/>
                </a:avLst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>
                <a:outerShdw sx="100000" sy="100000" kx="0" ky="0" algn="b" rotWithShape="0" blurRad="127000" dist="62555" dir="2414645">
                  <a:srgbClr val="000000">
                    <a:alpha val="20304"/>
                  </a:srgbClr>
                </a:outerShdw>
              </a:effectLst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825500">
                  <a:defRPr sz="32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</a:p>
            </p:txBody>
          </p:sp>
          <p:sp>
            <p:nvSpPr>
              <p:cNvPr id="459" name="Line"/>
              <p:cNvSpPr/>
              <p:nvPr/>
            </p:nvSpPr>
            <p:spPr>
              <a:xfrm flipV="1">
                <a:off x="726279" y="667064"/>
                <a:ext cx="1265242" cy="1265243"/>
              </a:xfrm>
              <a:prstGeom prst="line">
                <a:avLst/>
              </a:prstGeom>
              <a:noFill/>
              <a:ln w="114300" cap="flat">
                <a:solidFill>
                  <a:srgbClr val="D6D6D6"/>
                </a:solidFill>
                <a:prstDash val="solid"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821530">
                  <a:defRPr sz="5000">
                    <a:solidFill>
                      <a:srgbClr val="000000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</a:p>
            </p:txBody>
          </p:sp>
          <p:sp>
            <p:nvSpPr>
              <p:cNvPr id="460" name="Line"/>
              <p:cNvSpPr/>
              <p:nvPr/>
            </p:nvSpPr>
            <p:spPr>
              <a:xfrm flipH="1" flipV="1">
                <a:off x="1398523" y="468000"/>
                <a:ext cx="583021" cy="1478829"/>
              </a:xfrm>
              <a:prstGeom prst="line">
                <a:avLst/>
              </a:prstGeom>
              <a:noFill/>
              <a:ln w="127000" cap="flat">
                <a:solidFill>
                  <a:srgbClr val="D6D6D6"/>
                </a:solidFill>
                <a:prstDash val="solid"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821530">
                  <a:defRPr sz="5000">
                    <a:solidFill>
                      <a:srgbClr val="000000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</a:p>
            </p:txBody>
          </p:sp>
          <p:sp>
            <p:nvSpPr>
              <p:cNvPr id="461" name="Line"/>
              <p:cNvSpPr/>
              <p:nvPr/>
            </p:nvSpPr>
            <p:spPr>
              <a:xfrm flipH="1" flipV="1">
                <a:off x="1423962" y="442190"/>
                <a:ext cx="499942" cy="227185"/>
              </a:xfrm>
              <a:prstGeom prst="line">
                <a:avLst/>
              </a:prstGeom>
              <a:noFill/>
              <a:ln w="114300" cap="flat">
                <a:solidFill>
                  <a:srgbClr val="D6D6D6"/>
                </a:solidFill>
                <a:prstDash val="solid"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821530">
                  <a:defRPr sz="5000">
                    <a:solidFill>
                      <a:srgbClr val="000000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</a:p>
            </p:txBody>
          </p:sp>
          <p:sp>
            <p:nvSpPr>
              <p:cNvPr id="462" name="Line"/>
              <p:cNvSpPr/>
              <p:nvPr/>
            </p:nvSpPr>
            <p:spPr>
              <a:xfrm>
                <a:off x="1998067" y="658957"/>
                <a:ext cx="245571" cy="691478"/>
              </a:xfrm>
              <a:prstGeom prst="line">
                <a:avLst/>
              </a:prstGeom>
              <a:noFill/>
              <a:ln w="139700" cap="flat">
                <a:solidFill>
                  <a:srgbClr val="D6D6D6"/>
                </a:solidFill>
                <a:prstDash val="solid"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821530">
                  <a:defRPr sz="5000">
                    <a:solidFill>
                      <a:srgbClr val="000000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</a:p>
            </p:txBody>
          </p:sp>
          <p:sp>
            <p:nvSpPr>
              <p:cNvPr id="463" name="Line"/>
              <p:cNvSpPr/>
              <p:nvPr/>
            </p:nvSpPr>
            <p:spPr>
              <a:xfrm flipH="1">
                <a:off x="2000057" y="1361672"/>
                <a:ext cx="228995" cy="585719"/>
              </a:xfrm>
              <a:prstGeom prst="line">
                <a:avLst/>
              </a:prstGeom>
              <a:noFill/>
              <a:ln w="76200" cap="flat">
                <a:solidFill>
                  <a:srgbClr val="D6D6D6"/>
                </a:solidFill>
                <a:prstDash val="solid"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821530">
                  <a:defRPr sz="5000">
                    <a:solidFill>
                      <a:srgbClr val="000000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</a:p>
            </p:txBody>
          </p:sp>
          <p:sp>
            <p:nvSpPr>
              <p:cNvPr id="464" name="Line"/>
              <p:cNvSpPr/>
              <p:nvPr/>
            </p:nvSpPr>
            <p:spPr>
              <a:xfrm flipH="1">
                <a:off x="1987237" y="717063"/>
                <a:ext cx="1" cy="1211309"/>
              </a:xfrm>
              <a:prstGeom prst="line">
                <a:avLst/>
              </a:prstGeom>
              <a:noFill/>
              <a:ln w="76200" cap="flat">
                <a:solidFill>
                  <a:srgbClr val="D6D6D6"/>
                </a:solidFill>
                <a:prstDash val="solid"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821530">
                  <a:defRPr sz="5000">
                    <a:solidFill>
                      <a:srgbClr val="000000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</a:p>
            </p:txBody>
          </p:sp>
          <p:sp>
            <p:nvSpPr>
              <p:cNvPr id="465" name="Line"/>
              <p:cNvSpPr/>
              <p:nvPr/>
            </p:nvSpPr>
            <p:spPr>
              <a:xfrm flipV="1">
                <a:off x="430989" y="396156"/>
                <a:ext cx="941282" cy="941283"/>
              </a:xfrm>
              <a:prstGeom prst="line">
                <a:avLst/>
              </a:prstGeom>
              <a:noFill/>
              <a:ln w="76200" cap="flat">
                <a:solidFill>
                  <a:srgbClr val="D6D6D6"/>
                </a:solidFill>
                <a:prstDash val="solid"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821530">
                  <a:defRPr sz="5000">
                    <a:solidFill>
                      <a:srgbClr val="000000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</a:p>
            </p:txBody>
          </p:sp>
          <p:sp>
            <p:nvSpPr>
              <p:cNvPr id="466" name="Line"/>
              <p:cNvSpPr/>
              <p:nvPr/>
            </p:nvSpPr>
            <p:spPr>
              <a:xfrm flipV="1">
                <a:off x="725110" y="509326"/>
                <a:ext cx="604245" cy="1362938"/>
              </a:xfrm>
              <a:prstGeom prst="line">
                <a:avLst/>
              </a:prstGeom>
              <a:noFill/>
              <a:ln w="76200" cap="flat">
                <a:solidFill>
                  <a:srgbClr val="D6D6D6"/>
                </a:solidFill>
                <a:prstDash val="solid"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821530">
                  <a:defRPr sz="5000">
                    <a:solidFill>
                      <a:srgbClr val="000000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</a:p>
            </p:txBody>
          </p:sp>
          <p:sp>
            <p:nvSpPr>
              <p:cNvPr id="467" name="Line"/>
              <p:cNvSpPr/>
              <p:nvPr/>
            </p:nvSpPr>
            <p:spPr>
              <a:xfrm flipH="1" flipV="1">
                <a:off x="453983" y="1287056"/>
                <a:ext cx="245571" cy="691478"/>
              </a:xfrm>
              <a:prstGeom prst="line">
                <a:avLst/>
              </a:prstGeom>
              <a:noFill/>
              <a:ln w="139700" cap="flat">
                <a:solidFill>
                  <a:srgbClr val="D6D6D6"/>
                </a:solidFill>
                <a:prstDash val="solid"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821530">
                  <a:defRPr sz="5000">
                    <a:solidFill>
                      <a:srgbClr val="000000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</a:p>
            </p:txBody>
          </p:sp>
          <p:sp>
            <p:nvSpPr>
              <p:cNvPr id="468" name="Line"/>
              <p:cNvSpPr/>
              <p:nvPr/>
            </p:nvSpPr>
            <p:spPr>
              <a:xfrm flipV="1">
                <a:off x="468570" y="690100"/>
                <a:ext cx="228995" cy="585719"/>
              </a:xfrm>
              <a:prstGeom prst="line">
                <a:avLst/>
              </a:prstGeom>
              <a:noFill/>
              <a:ln w="76200" cap="flat">
                <a:solidFill>
                  <a:srgbClr val="D6D6D6"/>
                </a:solidFill>
                <a:prstDash val="solid"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821530">
                  <a:defRPr sz="5000">
                    <a:solidFill>
                      <a:srgbClr val="000000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</a:p>
            </p:txBody>
          </p:sp>
          <p:sp>
            <p:nvSpPr>
              <p:cNvPr id="469" name="Line"/>
              <p:cNvSpPr/>
              <p:nvPr/>
            </p:nvSpPr>
            <p:spPr>
              <a:xfrm flipV="1">
                <a:off x="713056" y="410207"/>
                <a:ext cx="660502" cy="276229"/>
              </a:xfrm>
              <a:prstGeom prst="line">
                <a:avLst/>
              </a:prstGeom>
              <a:noFill/>
              <a:ln w="139700" cap="flat">
                <a:solidFill>
                  <a:srgbClr val="D6D6D6"/>
                </a:solidFill>
                <a:prstDash val="solid"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821530">
                  <a:defRPr sz="5000">
                    <a:solidFill>
                      <a:srgbClr val="000000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</a:p>
            </p:txBody>
          </p:sp>
          <p:sp>
            <p:nvSpPr>
              <p:cNvPr id="470" name="Line"/>
              <p:cNvSpPr/>
              <p:nvPr/>
            </p:nvSpPr>
            <p:spPr>
              <a:xfrm flipV="1">
                <a:off x="723263" y="709118"/>
                <a:ext cx="1" cy="1211309"/>
              </a:xfrm>
              <a:prstGeom prst="line">
                <a:avLst/>
              </a:prstGeom>
              <a:noFill/>
              <a:ln w="76200" cap="flat">
                <a:solidFill>
                  <a:srgbClr val="D6D6D6"/>
                </a:solidFill>
                <a:prstDash val="solid"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821530">
                  <a:defRPr sz="5000">
                    <a:solidFill>
                      <a:srgbClr val="000000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</a:p>
            </p:txBody>
          </p:sp>
          <p:sp>
            <p:nvSpPr>
              <p:cNvPr id="471" name="Circle"/>
              <p:cNvSpPr/>
              <p:nvPr/>
            </p:nvSpPr>
            <p:spPr>
              <a:xfrm>
                <a:off x="1260066" y="314911"/>
                <a:ext cx="238297" cy="238296"/>
              </a:xfrm>
              <a:prstGeom prst="ellipse">
                <a:avLst/>
              </a:prstGeom>
              <a:solidFill>
                <a:srgbClr val="375D7E"/>
              </a:solidFill>
              <a:ln w="38100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71436" tIns="71436" rIns="71436" bIns="71436" numCol="1" anchor="ctr">
                <a:noAutofit/>
              </a:bodyPr>
              <a:lstStyle/>
              <a:p>
                <a:pPr defTabSz="821530">
                  <a:defRPr sz="30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</a:p>
            </p:txBody>
          </p:sp>
          <p:sp>
            <p:nvSpPr>
              <p:cNvPr id="472" name="Circle"/>
              <p:cNvSpPr/>
              <p:nvPr/>
            </p:nvSpPr>
            <p:spPr>
              <a:xfrm>
                <a:off x="600172" y="579537"/>
                <a:ext cx="238297" cy="238296"/>
              </a:xfrm>
              <a:prstGeom prst="ellipse">
                <a:avLst/>
              </a:prstGeom>
              <a:solidFill>
                <a:srgbClr val="375D7E"/>
              </a:solidFill>
              <a:ln w="38100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71436" tIns="71436" rIns="71436" bIns="71436" numCol="1" anchor="ctr">
                <a:noAutofit/>
              </a:bodyPr>
              <a:lstStyle/>
              <a:p>
                <a:pPr defTabSz="821530">
                  <a:defRPr sz="30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</a:p>
            </p:txBody>
          </p:sp>
          <p:sp>
            <p:nvSpPr>
              <p:cNvPr id="473" name="Circle"/>
              <p:cNvSpPr/>
              <p:nvPr/>
            </p:nvSpPr>
            <p:spPr>
              <a:xfrm>
                <a:off x="600172" y="1842198"/>
                <a:ext cx="238297" cy="238297"/>
              </a:xfrm>
              <a:prstGeom prst="ellipse">
                <a:avLst/>
              </a:prstGeom>
              <a:solidFill>
                <a:srgbClr val="375D7E"/>
              </a:solidFill>
              <a:ln w="38100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71436" tIns="71436" rIns="71436" bIns="71436" numCol="1" anchor="ctr">
                <a:noAutofit/>
              </a:bodyPr>
              <a:lstStyle/>
              <a:p>
                <a:pPr defTabSz="821530">
                  <a:defRPr sz="30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</a:p>
            </p:txBody>
          </p:sp>
          <p:sp>
            <p:nvSpPr>
              <p:cNvPr id="474" name="Circle"/>
              <p:cNvSpPr/>
              <p:nvPr/>
            </p:nvSpPr>
            <p:spPr>
              <a:xfrm rot="10800000">
                <a:off x="1859152" y="556995"/>
                <a:ext cx="238296" cy="238297"/>
              </a:xfrm>
              <a:prstGeom prst="ellipse">
                <a:avLst/>
              </a:prstGeom>
              <a:solidFill>
                <a:srgbClr val="375D7E"/>
              </a:solidFill>
              <a:ln w="38100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71436" tIns="71436" rIns="71436" bIns="71436" numCol="1" anchor="ctr">
                <a:noAutofit/>
              </a:bodyPr>
              <a:lstStyle/>
              <a:p>
                <a:pPr defTabSz="821530">
                  <a:defRPr sz="30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</a:p>
            </p:txBody>
          </p:sp>
          <p:sp>
            <p:nvSpPr>
              <p:cNvPr id="475" name="Circle"/>
              <p:cNvSpPr/>
              <p:nvPr/>
            </p:nvSpPr>
            <p:spPr>
              <a:xfrm rot="10800000">
                <a:off x="1859152" y="1826220"/>
                <a:ext cx="238296" cy="238297"/>
              </a:xfrm>
              <a:prstGeom prst="ellipse">
                <a:avLst/>
              </a:prstGeom>
              <a:solidFill>
                <a:srgbClr val="375D7E"/>
              </a:solidFill>
              <a:ln w="38100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71436" tIns="71436" rIns="71436" bIns="71436" numCol="1" anchor="ctr">
                <a:noAutofit/>
              </a:bodyPr>
              <a:lstStyle/>
              <a:p>
                <a:pPr defTabSz="821530">
                  <a:defRPr sz="30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</a:p>
            </p:txBody>
          </p:sp>
          <p:sp>
            <p:nvSpPr>
              <p:cNvPr id="476" name="Circle"/>
              <p:cNvSpPr/>
              <p:nvPr/>
            </p:nvSpPr>
            <p:spPr>
              <a:xfrm rot="10800000">
                <a:off x="1278645" y="2163670"/>
                <a:ext cx="158911" cy="158909"/>
              </a:xfrm>
              <a:prstGeom prst="ellipse">
                <a:avLst/>
              </a:prstGeom>
              <a:solidFill>
                <a:srgbClr val="375D7E"/>
              </a:solidFill>
              <a:ln w="38100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71436" tIns="71436" rIns="71436" bIns="71436" numCol="1" anchor="ctr">
                <a:noAutofit/>
              </a:bodyPr>
              <a:lstStyle/>
              <a:p>
                <a:pPr defTabSz="821530">
                  <a:defRPr sz="30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</a:p>
            </p:txBody>
          </p:sp>
          <p:sp>
            <p:nvSpPr>
              <p:cNvPr id="477" name="Line"/>
              <p:cNvSpPr/>
              <p:nvPr/>
            </p:nvSpPr>
            <p:spPr>
              <a:xfrm flipV="1">
                <a:off x="486469" y="790440"/>
                <a:ext cx="177472" cy="417882"/>
              </a:xfrm>
              <a:prstGeom prst="line">
                <a:avLst/>
              </a:prstGeom>
              <a:noFill/>
              <a:ln w="114300" cap="flat">
                <a:solidFill>
                  <a:srgbClr val="D6D6D6"/>
                </a:solidFill>
                <a:prstDash val="solid"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821530">
                  <a:defRPr sz="5000">
                    <a:solidFill>
                      <a:srgbClr val="000000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</a:p>
            </p:txBody>
          </p:sp>
          <p:sp>
            <p:nvSpPr>
              <p:cNvPr id="478" name="Line"/>
              <p:cNvSpPr/>
              <p:nvPr/>
            </p:nvSpPr>
            <p:spPr>
              <a:xfrm>
                <a:off x="467656" y="1318745"/>
                <a:ext cx="1745694" cy="1"/>
              </a:xfrm>
              <a:prstGeom prst="line">
                <a:avLst/>
              </a:prstGeom>
              <a:noFill/>
              <a:ln w="114300" cap="flat">
                <a:solidFill>
                  <a:srgbClr val="D6D6D6"/>
                </a:solidFill>
                <a:prstDash val="solid"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821530">
                  <a:defRPr sz="5000">
                    <a:solidFill>
                      <a:srgbClr val="000000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</a:p>
            </p:txBody>
          </p:sp>
          <p:sp>
            <p:nvSpPr>
              <p:cNvPr id="479" name="Circle"/>
              <p:cNvSpPr/>
              <p:nvPr/>
            </p:nvSpPr>
            <p:spPr>
              <a:xfrm>
                <a:off x="352512" y="1218166"/>
                <a:ext cx="238295" cy="238297"/>
              </a:xfrm>
              <a:prstGeom prst="ellipse">
                <a:avLst/>
              </a:prstGeom>
              <a:solidFill>
                <a:srgbClr val="375D7E"/>
              </a:solidFill>
              <a:ln w="38100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71436" tIns="71436" rIns="71436" bIns="71436" numCol="1" anchor="ctr">
                <a:noAutofit/>
              </a:bodyPr>
              <a:lstStyle/>
              <a:p>
                <a:pPr defTabSz="821530">
                  <a:defRPr sz="30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</a:p>
            </p:txBody>
          </p:sp>
          <p:sp>
            <p:nvSpPr>
              <p:cNvPr id="480" name="Circle"/>
              <p:cNvSpPr/>
              <p:nvPr/>
            </p:nvSpPr>
            <p:spPr>
              <a:xfrm rot="10800000">
                <a:off x="2106813" y="1181027"/>
                <a:ext cx="238296" cy="238298"/>
              </a:xfrm>
              <a:prstGeom prst="ellipse">
                <a:avLst/>
              </a:prstGeom>
              <a:solidFill>
                <a:srgbClr val="375D7E"/>
              </a:solidFill>
              <a:ln w="38100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71436" tIns="71436" rIns="71436" bIns="71436" numCol="1" anchor="ctr">
                <a:noAutofit/>
              </a:bodyPr>
              <a:lstStyle/>
              <a:p>
                <a:pPr defTabSz="821530">
                  <a:defRPr sz="30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</a:p>
            </p:txBody>
          </p:sp>
        </p:grpSp>
        <p:sp>
          <p:nvSpPr>
            <p:cNvPr id="482" name="szeparálódott"/>
            <p:cNvSpPr txBox="1"/>
            <p:nvPr/>
          </p:nvSpPr>
          <p:spPr>
            <a:xfrm>
              <a:off x="135979" y="0"/>
              <a:ext cx="2445842" cy="60515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71436" tIns="71436" rIns="71436" bIns="71436" numCol="1" anchor="ctr">
              <a:spAutoFit/>
            </a:bodyPr>
            <a:lstStyle>
              <a:lvl1pPr algn="l" defTabSz="821530">
                <a:defRPr sz="2600">
                  <a:solidFill>
                    <a:srgbClr val="000000"/>
                  </a:solidFill>
                  <a:latin typeface="Poppins Regular"/>
                  <a:ea typeface="Poppins Regular"/>
                  <a:cs typeface="Poppins Regular"/>
                  <a:sym typeface="Poppins Regular"/>
                </a:defRPr>
              </a:lvl1pPr>
            </a:lstStyle>
            <a:p>
              <a:pPr/>
              <a:r>
                <a:t>szeparálódott</a:t>
              </a:r>
            </a:p>
          </p:txBody>
        </p:sp>
      </p:grpSp>
      <p:grpSp>
        <p:nvGrpSpPr>
          <p:cNvPr id="516" name="Group"/>
          <p:cNvGrpSpPr/>
          <p:nvPr/>
        </p:nvGrpSpPr>
        <p:grpSpPr>
          <a:xfrm>
            <a:off x="10451602" y="2590554"/>
            <a:ext cx="13548292" cy="8210912"/>
            <a:chOff x="0" y="377188"/>
            <a:chExt cx="13548291" cy="8210911"/>
          </a:xfrm>
        </p:grpSpPr>
        <p:grpSp>
          <p:nvGrpSpPr>
            <p:cNvPr id="513" name="Group"/>
            <p:cNvGrpSpPr/>
            <p:nvPr/>
          </p:nvGrpSpPr>
          <p:grpSpPr>
            <a:xfrm>
              <a:off x="0" y="1642493"/>
              <a:ext cx="6817487" cy="6945607"/>
              <a:chOff x="0" y="0"/>
              <a:chExt cx="6817486" cy="6945606"/>
            </a:xfrm>
          </p:grpSpPr>
          <p:sp>
            <p:nvSpPr>
              <p:cNvPr id="484" name="Rounded Rectangle"/>
              <p:cNvSpPr/>
              <p:nvPr/>
            </p:nvSpPr>
            <p:spPr>
              <a:xfrm>
                <a:off x="0" y="0"/>
                <a:ext cx="6817487" cy="6945607"/>
              </a:xfrm>
              <a:prstGeom prst="roundRect">
                <a:avLst>
                  <a:gd name="adj" fmla="val 2232"/>
                </a:avLst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>
                <a:outerShdw sx="100000" sy="100000" kx="0" ky="0" algn="b" rotWithShape="0" blurRad="127000" dist="62555" dir="2414645">
                  <a:srgbClr val="000000">
                    <a:alpha val="20304"/>
                  </a:srgbClr>
                </a:outerShdw>
              </a:effectLst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825500">
                  <a:defRPr sz="32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</a:p>
            </p:txBody>
          </p:sp>
          <p:sp>
            <p:nvSpPr>
              <p:cNvPr id="485" name="Line"/>
              <p:cNvSpPr/>
              <p:nvPr/>
            </p:nvSpPr>
            <p:spPr>
              <a:xfrm flipH="1" flipV="1">
                <a:off x="1849508" y="2126325"/>
                <a:ext cx="3719960" cy="1531348"/>
              </a:xfrm>
              <a:prstGeom prst="line">
                <a:avLst/>
              </a:prstGeom>
              <a:noFill/>
              <a:ln w="88900" cap="flat">
                <a:solidFill>
                  <a:srgbClr val="D6D6D6"/>
                </a:solidFill>
                <a:prstDash val="solid"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821530">
                  <a:defRPr sz="5000">
                    <a:solidFill>
                      <a:srgbClr val="000000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</a:p>
            </p:txBody>
          </p:sp>
          <p:sp>
            <p:nvSpPr>
              <p:cNvPr id="486" name="Line"/>
              <p:cNvSpPr/>
              <p:nvPr/>
            </p:nvSpPr>
            <p:spPr>
              <a:xfrm flipH="1" flipV="1">
                <a:off x="1849509" y="2126325"/>
                <a:ext cx="3077005" cy="3077005"/>
              </a:xfrm>
              <a:prstGeom prst="line">
                <a:avLst/>
              </a:prstGeom>
              <a:noFill/>
              <a:ln w="88900" cap="flat">
                <a:solidFill>
                  <a:srgbClr val="D6D6D6"/>
                </a:solidFill>
                <a:prstDash val="solid"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821530">
                  <a:defRPr sz="5000">
                    <a:solidFill>
                      <a:srgbClr val="000000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</a:p>
            </p:txBody>
          </p:sp>
          <p:sp>
            <p:nvSpPr>
              <p:cNvPr id="487" name="Line"/>
              <p:cNvSpPr/>
              <p:nvPr/>
            </p:nvSpPr>
            <p:spPr>
              <a:xfrm flipV="1">
                <a:off x="3360882" y="5194004"/>
                <a:ext cx="1656839" cy="692907"/>
              </a:xfrm>
              <a:prstGeom prst="line">
                <a:avLst/>
              </a:prstGeom>
              <a:noFill/>
              <a:ln w="88900" cap="flat">
                <a:solidFill>
                  <a:srgbClr val="D6D6D6"/>
                </a:solidFill>
                <a:prstDash val="solid"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821530">
                  <a:defRPr sz="5000">
                    <a:solidFill>
                      <a:srgbClr val="000000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</a:p>
            </p:txBody>
          </p:sp>
          <p:sp>
            <p:nvSpPr>
              <p:cNvPr id="488" name="Line"/>
              <p:cNvSpPr/>
              <p:nvPr/>
            </p:nvSpPr>
            <p:spPr>
              <a:xfrm>
                <a:off x="1319797" y="3750731"/>
                <a:ext cx="2074918" cy="2074919"/>
              </a:xfrm>
              <a:prstGeom prst="line">
                <a:avLst/>
              </a:prstGeom>
              <a:noFill/>
              <a:ln w="88900" cap="flat">
                <a:solidFill>
                  <a:srgbClr val="D6D6D6"/>
                </a:solidFill>
                <a:prstDash val="solid"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821530">
                  <a:defRPr sz="5000">
                    <a:solidFill>
                      <a:srgbClr val="000000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</a:p>
            </p:txBody>
          </p:sp>
          <p:sp>
            <p:nvSpPr>
              <p:cNvPr id="489" name="Line"/>
              <p:cNvSpPr/>
              <p:nvPr/>
            </p:nvSpPr>
            <p:spPr>
              <a:xfrm flipH="1" flipV="1">
                <a:off x="4975502" y="2089874"/>
                <a:ext cx="737728" cy="1599452"/>
              </a:xfrm>
              <a:prstGeom prst="line">
                <a:avLst/>
              </a:prstGeom>
              <a:noFill/>
              <a:ln w="88900" cap="flat">
                <a:solidFill>
                  <a:srgbClr val="D6D6D6"/>
                </a:solidFill>
                <a:prstDash val="solid"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821530">
                  <a:defRPr sz="5000">
                    <a:solidFill>
                      <a:srgbClr val="000000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</a:p>
            </p:txBody>
          </p:sp>
          <p:sp>
            <p:nvSpPr>
              <p:cNvPr id="490" name="Line"/>
              <p:cNvSpPr/>
              <p:nvPr/>
            </p:nvSpPr>
            <p:spPr>
              <a:xfrm>
                <a:off x="1214773" y="3702437"/>
                <a:ext cx="4420775" cy="1"/>
              </a:xfrm>
              <a:prstGeom prst="line">
                <a:avLst/>
              </a:prstGeom>
              <a:noFill/>
              <a:ln w="88900" cap="flat">
                <a:solidFill>
                  <a:srgbClr val="D6D6D6"/>
                </a:solidFill>
                <a:prstDash val="solid"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821530">
                  <a:defRPr sz="5000">
                    <a:solidFill>
                      <a:srgbClr val="000000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</a:p>
            </p:txBody>
          </p:sp>
          <p:sp>
            <p:nvSpPr>
              <p:cNvPr id="491" name="Line"/>
              <p:cNvSpPr/>
              <p:nvPr/>
            </p:nvSpPr>
            <p:spPr>
              <a:xfrm>
                <a:off x="1847488" y="5221385"/>
                <a:ext cx="3122510" cy="1"/>
              </a:xfrm>
              <a:prstGeom prst="line">
                <a:avLst/>
              </a:prstGeom>
              <a:noFill/>
              <a:ln w="76200" cap="flat">
                <a:solidFill>
                  <a:srgbClr val="D6D6D6"/>
                </a:solidFill>
                <a:prstDash val="solid"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821530">
                  <a:defRPr sz="5000">
                    <a:solidFill>
                      <a:srgbClr val="000000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</a:p>
            </p:txBody>
          </p:sp>
          <p:sp>
            <p:nvSpPr>
              <p:cNvPr id="492" name="Line"/>
              <p:cNvSpPr/>
              <p:nvPr/>
            </p:nvSpPr>
            <p:spPr>
              <a:xfrm flipH="1" flipV="1">
                <a:off x="3512152" y="1587538"/>
                <a:ext cx="1547276" cy="3770532"/>
              </a:xfrm>
              <a:prstGeom prst="line">
                <a:avLst/>
              </a:prstGeom>
              <a:noFill/>
              <a:ln w="88900" cap="flat">
                <a:solidFill>
                  <a:srgbClr val="D6D6D6"/>
                </a:solidFill>
                <a:prstDash val="solid"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821530">
                  <a:defRPr sz="5000">
                    <a:solidFill>
                      <a:srgbClr val="000000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</a:p>
            </p:txBody>
          </p:sp>
          <p:sp>
            <p:nvSpPr>
              <p:cNvPr id="493" name="Line"/>
              <p:cNvSpPr/>
              <p:nvPr/>
            </p:nvSpPr>
            <p:spPr>
              <a:xfrm flipH="1" flipV="1">
                <a:off x="3343145" y="1341272"/>
                <a:ext cx="2361166" cy="2361167"/>
              </a:xfrm>
              <a:prstGeom prst="line">
                <a:avLst/>
              </a:prstGeom>
              <a:noFill/>
              <a:ln w="88900" cap="flat">
                <a:solidFill>
                  <a:srgbClr val="D6D6D6"/>
                </a:solidFill>
                <a:prstDash val="solid"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821530">
                  <a:defRPr sz="5000">
                    <a:solidFill>
                      <a:srgbClr val="000000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</a:p>
            </p:txBody>
          </p:sp>
          <p:sp>
            <p:nvSpPr>
              <p:cNvPr id="494" name="Line"/>
              <p:cNvSpPr/>
              <p:nvPr/>
            </p:nvSpPr>
            <p:spPr>
              <a:xfrm flipV="1">
                <a:off x="3327187" y="1479801"/>
                <a:ext cx="86913" cy="4371425"/>
              </a:xfrm>
              <a:prstGeom prst="line">
                <a:avLst/>
              </a:prstGeom>
              <a:noFill/>
              <a:ln w="88900" cap="flat">
                <a:solidFill>
                  <a:srgbClr val="D6D6D6"/>
                </a:solidFill>
                <a:prstDash val="solid"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821530">
                  <a:defRPr sz="5000">
                    <a:solidFill>
                      <a:srgbClr val="000000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</a:p>
            </p:txBody>
          </p:sp>
          <p:sp>
            <p:nvSpPr>
              <p:cNvPr id="495" name="Line"/>
              <p:cNvSpPr/>
              <p:nvPr/>
            </p:nvSpPr>
            <p:spPr>
              <a:xfrm flipH="1" flipV="1">
                <a:off x="3597255" y="1456746"/>
                <a:ext cx="1254083" cy="569882"/>
              </a:xfrm>
              <a:prstGeom prst="line">
                <a:avLst/>
              </a:prstGeom>
              <a:noFill/>
              <a:ln w="88900" cap="flat">
                <a:solidFill>
                  <a:srgbClr val="D6D6D6"/>
                </a:solidFill>
                <a:prstDash val="solid"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821530">
                  <a:defRPr sz="5000">
                    <a:solidFill>
                      <a:srgbClr val="000000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</a:p>
            </p:txBody>
          </p:sp>
          <p:sp>
            <p:nvSpPr>
              <p:cNvPr id="496" name="Line"/>
              <p:cNvSpPr/>
              <p:nvPr/>
            </p:nvSpPr>
            <p:spPr>
              <a:xfrm flipH="1">
                <a:off x="3430667" y="3763229"/>
                <a:ext cx="2186123" cy="2030219"/>
              </a:xfrm>
              <a:prstGeom prst="line">
                <a:avLst/>
              </a:prstGeom>
              <a:noFill/>
              <a:ln w="88900" cap="flat">
                <a:solidFill>
                  <a:srgbClr val="D6D6D6"/>
                </a:solidFill>
                <a:prstDash val="solid"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821530">
                  <a:defRPr sz="5000">
                    <a:solidFill>
                      <a:srgbClr val="000000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</a:p>
            </p:txBody>
          </p:sp>
          <p:sp>
            <p:nvSpPr>
              <p:cNvPr id="497" name="Line"/>
              <p:cNvSpPr/>
              <p:nvPr/>
            </p:nvSpPr>
            <p:spPr>
              <a:xfrm flipH="1">
                <a:off x="3403387" y="2141337"/>
                <a:ext cx="1571829" cy="3603198"/>
              </a:xfrm>
              <a:prstGeom prst="line">
                <a:avLst/>
              </a:prstGeom>
              <a:noFill/>
              <a:ln w="88900" cap="flat">
                <a:solidFill>
                  <a:srgbClr val="D6D6D6"/>
                </a:solidFill>
                <a:prstDash val="solid"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821530">
                  <a:defRPr sz="5000">
                    <a:solidFill>
                      <a:srgbClr val="000000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</a:p>
            </p:txBody>
          </p:sp>
          <p:sp>
            <p:nvSpPr>
              <p:cNvPr id="498" name="Line"/>
              <p:cNvSpPr/>
              <p:nvPr/>
            </p:nvSpPr>
            <p:spPr>
              <a:xfrm flipV="1">
                <a:off x="1214773" y="1341272"/>
                <a:ext cx="2284966" cy="2361167"/>
              </a:xfrm>
              <a:prstGeom prst="line">
                <a:avLst/>
              </a:prstGeom>
              <a:noFill/>
              <a:ln w="88900" cap="flat">
                <a:solidFill>
                  <a:srgbClr val="D6D6D6"/>
                </a:solidFill>
                <a:prstDash val="solid"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821530">
                  <a:defRPr sz="5000">
                    <a:solidFill>
                      <a:srgbClr val="000000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</a:p>
            </p:txBody>
          </p:sp>
          <p:sp>
            <p:nvSpPr>
              <p:cNvPr id="499" name="Line"/>
              <p:cNvSpPr/>
              <p:nvPr/>
            </p:nvSpPr>
            <p:spPr>
              <a:xfrm flipV="1">
                <a:off x="1869619" y="1625154"/>
                <a:ext cx="1490321" cy="3558572"/>
              </a:xfrm>
              <a:prstGeom prst="line">
                <a:avLst/>
              </a:prstGeom>
              <a:noFill/>
              <a:ln w="88900" cap="flat">
                <a:solidFill>
                  <a:srgbClr val="D6D6D6"/>
                </a:solidFill>
                <a:prstDash val="solid"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821530">
                  <a:defRPr sz="5000">
                    <a:solidFill>
                      <a:srgbClr val="000000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</a:p>
            </p:txBody>
          </p:sp>
          <p:sp>
            <p:nvSpPr>
              <p:cNvPr id="500" name="Line"/>
              <p:cNvSpPr/>
              <p:nvPr/>
            </p:nvSpPr>
            <p:spPr>
              <a:xfrm flipH="1">
                <a:off x="1214906" y="2105468"/>
                <a:ext cx="637793" cy="1591585"/>
              </a:xfrm>
              <a:prstGeom prst="line">
                <a:avLst/>
              </a:prstGeom>
              <a:noFill/>
              <a:ln w="88900" cap="flat">
                <a:solidFill>
                  <a:srgbClr val="D6D6D6"/>
                </a:solidFill>
                <a:prstDash val="solid"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821530">
                  <a:defRPr sz="5000">
                    <a:solidFill>
                      <a:srgbClr val="000000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</a:p>
            </p:txBody>
          </p:sp>
          <p:sp>
            <p:nvSpPr>
              <p:cNvPr id="501" name="Line"/>
              <p:cNvSpPr/>
              <p:nvPr/>
            </p:nvSpPr>
            <p:spPr>
              <a:xfrm flipV="1">
                <a:off x="1817491" y="1395234"/>
                <a:ext cx="1656839" cy="692906"/>
              </a:xfrm>
              <a:prstGeom prst="line">
                <a:avLst/>
              </a:prstGeom>
              <a:noFill/>
              <a:ln w="88900" cap="flat">
                <a:solidFill>
                  <a:srgbClr val="D6D6D6"/>
                </a:solidFill>
                <a:prstDash val="solid"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821530">
                  <a:defRPr sz="5000">
                    <a:solidFill>
                      <a:srgbClr val="000000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</a:p>
            </p:txBody>
          </p:sp>
          <p:sp>
            <p:nvSpPr>
              <p:cNvPr id="502" name="Line"/>
              <p:cNvSpPr/>
              <p:nvPr/>
            </p:nvSpPr>
            <p:spPr>
              <a:xfrm flipV="1">
                <a:off x="1839584" y="2126325"/>
                <a:ext cx="1" cy="3078377"/>
              </a:xfrm>
              <a:prstGeom prst="line">
                <a:avLst/>
              </a:prstGeom>
              <a:noFill/>
              <a:ln w="88900" cap="flat">
                <a:solidFill>
                  <a:srgbClr val="D6D6D6"/>
                </a:solidFill>
                <a:prstDash val="solid"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821530">
                  <a:defRPr sz="5000">
                    <a:solidFill>
                      <a:srgbClr val="000000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</a:p>
            </p:txBody>
          </p:sp>
          <p:sp>
            <p:nvSpPr>
              <p:cNvPr id="503" name="Circle"/>
              <p:cNvSpPr/>
              <p:nvPr/>
            </p:nvSpPr>
            <p:spPr>
              <a:xfrm>
                <a:off x="3084466" y="1156769"/>
                <a:ext cx="648555" cy="648553"/>
              </a:xfrm>
              <a:prstGeom prst="ellipse">
                <a:avLst/>
              </a:prstGeom>
              <a:solidFill>
                <a:srgbClr val="375D7E"/>
              </a:solidFill>
              <a:ln w="38100" cap="flat">
                <a:solidFill>
                  <a:srgbClr val="6FAEC4"/>
                </a:solidFill>
                <a:prstDash val="solid"/>
                <a:miter lim="400000"/>
              </a:ln>
              <a:effectLst/>
            </p:spPr>
            <p:txBody>
              <a:bodyPr wrap="square" lIns="71436" tIns="71436" rIns="71436" bIns="71436" numCol="1" anchor="ctr">
                <a:noAutofit/>
              </a:bodyPr>
              <a:lstStyle/>
              <a:p>
                <a:pPr defTabSz="821530">
                  <a:defRPr sz="30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</a:p>
            </p:txBody>
          </p:sp>
          <p:sp>
            <p:nvSpPr>
              <p:cNvPr id="504" name="Circle"/>
              <p:cNvSpPr/>
              <p:nvPr/>
            </p:nvSpPr>
            <p:spPr>
              <a:xfrm>
                <a:off x="1578807" y="1872281"/>
                <a:ext cx="521555" cy="521555"/>
              </a:xfrm>
              <a:prstGeom prst="ellipse">
                <a:avLst/>
              </a:prstGeom>
              <a:solidFill>
                <a:srgbClr val="375D7E"/>
              </a:solidFill>
              <a:ln w="38100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71436" tIns="71436" rIns="71436" bIns="71436" numCol="1" anchor="ctr">
                <a:noAutofit/>
              </a:bodyPr>
              <a:lstStyle/>
              <a:p>
                <a:pPr defTabSz="821530">
                  <a:defRPr sz="30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</a:p>
            </p:txBody>
          </p:sp>
          <p:sp>
            <p:nvSpPr>
              <p:cNvPr id="505" name="Line"/>
              <p:cNvSpPr/>
              <p:nvPr/>
            </p:nvSpPr>
            <p:spPr>
              <a:xfrm flipH="1" flipV="1">
                <a:off x="1164938" y="3674285"/>
                <a:ext cx="737728" cy="1599452"/>
              </a:xfrm>
              <a:prstGeom prst="line">
                <a:avLst/>
              </a:prstGeom>
              <a:noFill/>
              <a:ln w="88900" cap="flat">
                <a:solidFill>
                  <a:srgbClr val="D6D6D6"/>
                </a:solidFill>
                <a:prstDash val="solid"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821530">
                  <a:defRPr sz="5000">
                    <a:solidFill>
                      <a:srgbClr val="000000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</a:p>
            </p:txBody>
          </p:sp>
          <p:sp>
            <p:nvSpPr>
              <p:cNvPr id="506" name="Circle"/>
              <p:cNvSpPr/>
              <p:nvPr/>
            </p:nvSpPr>
            <p:spPr>
              <a:xfrm>
                <a:off x="909570" y="3403250"/>
                <a:ext cx="597753" cy="597756"/>
              </a:xfrm>
              <a:prstGeom prst="ellipse">
                <a:avLst/>
              </a:prstGeom>
              <a:solidFill>
                <a:srgbClr val="375D7E"/>
              </a:solidFill>
              <a:ln w="38100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71436" tIns="71436" rIns="71436" bIns="71436" numCol="1" anchor="ctr">
                <a:noAutofit/>
              </a:bodyPr>
              <a:lstStyle/>
              <a:p>
                <a:pPr defTabSz="821530">
                  <a:defRPr sz="30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</a:p>
            </p:txBody>
          </p:sp>
          <p:sp>
            <p:nvSpPr>
              <p:cNvPr id="507" name="Circle"/>
              <p:cNvSpPr/>
              <p:nvPr/>
            </p:nvSpPr>
            <p:spPr>
              <a:xfrm>
                <a:off x="1570108" y="4960608"/>
                <a:ext cx="521555" cy="521556"/>
              </a:xfrm>
              <a:prstGeom prst="ellipse">
                <a:avLst/>
              </a:prstGeom>
              <a:solidFill>
                <a:srgbClr val="375D7E"/>
              </a:solidFill>
              <a:ln w="38100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71436" tIns="71436" rIns="71436" bIns="71436" numCol="1" anchor="ctr">
                <a:noAutofit/>
              </a:bodyPr>
              <a:lstStyle/>
              <a:p>
                <a:pPr defTabSz="821530">
                  <a:defRPr sz="30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</a:p>
            </p:txBody>
          </p:sp>
          <p:sp>
            <p:nvSpPr>
              <p:cNvPr id="508" name="Circle"/>
              <p:cNvSpPr/>
              <p:nvPr/>
            </p:nvSpPr>
            <p:spPr>
              <a:xfrm rot="10800000">
                <a:off x="4771463" y="1916731"/>
                <a:ext cx="432656" cy="432655"/>
              </a:xfrm>
              <a:prstGeom prst="ellipse">
                <a:avLst/>
              </a:prstGeom>
              <a:solidFill>
                <a:srgbClr val="375D7E"/>
              </a:solidFill>
              <a:ln w="38100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71436" tIns="71436" rIns="71436" bIns="71436" numCol="1" anchor="ctr">
                <a:noAutofit/>
              </a:bodyPr>
              <a:lstStyle/>
              <a:p>
                <a:pPr defTabSz="821530">
                  <a:defRPr sz="30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</a:p>
            </p:txBody>
          </p:sp>
          <p:sp>
            <p:nvSpPr>
              <p:cNvPr id="509" name="Line"/>
              <p:cNvSpPr/>
              <p:nvPr/>
            </p:nvSpPr>
            <p:spPr>
              <a:xfrm flipV="1">
                <a:off x="5033939" y="3672812"/>
                <a:ext cx="680945" cy="1580971"/>
              </a:xfrm>
              <a:prstGeom prst="line">
                <a:avLst/>
              </a:prstGeom>
              <a:noFill/>
              <a:ln w="88900" cap="flat">
                <a:solidFill>
                  <a:srgbClr val="D6D6D6"/>
                </a:solidFill>
                <a:prstDash val="solid"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821530">
                  <a:defRPr sz="5000">
                    <a:solidFill>
                      <a:srgbClr val="000000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</a:p>
            </p:txBody>
          </p:sp>
          <p:sp>
            <p:nvSpPr>
              <p:cNvPr id="510" name="Circle"/>
              <p:cNvSpPr/>
              <p:nvPr/>
            </p:nvSpPr>
            <p:spPr>
              <a:xfrm rot="10800000">
                <a:off x="5466133" y="3511805"/>
                <a:ext cx="432655" cy="432658"/>
              </a:xfrm>
              <a:prstGeom prst="ellipse">
                <a:avLst/>
              </a:prstGeom>
              <a:solidFill>
                <a:srgbClr val="375D7E"/>
              </a:solidFill>
              <a:ln w="38100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71436" tIns="71436" rIns="71436" bIns="71436" numCol="1" anchor="ctr">
                <a:noAutofit/>
              </a:bodyPr>
              <a:lstStyle/>
              <a:p>
                <a:pPr defTabSz="821530">
                  <a:defRPr sz="30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</a:p>
            </p:txBody>
          </p:sp>
          <p:sp>
            <p:nvSpPr>
              <p:cNvPr id="511" name="Circle"/>
              <p:cNvSpPr/>
              <p:nvPr/>
            </p:nvSpPr>
            <p:spPr>
              <a:xfrm rot="10800000">
                <a:off x="4776624" y="5051160"/>
                <a:ext cx="432656" cy="432656"/>
              </a:xfrm>
              <a:prstGeom prst="ellipse">
                <a:avLst/>
              </a:prstGeom>
              <a:solidFill>
                <a:srgbClr val="375D7E"/>
              </a:solidFill>
              <a:ln w="38100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71436" tIns="71436" rIns="71436" bIns="71436" numCol="1" anchor="ctr">
                <a:noAutofit/>
              </a:bodyPr>
              <a:lstStyle/>
              <a:p>
                <a:pPr defTabSz="821530">
                  <a:defRPr sz="30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</a:p>
            </p:txBody>
          </p:sp>
          <p:sp>
            <p:nvSpPr>
              <p:cNvPr id="512" name="Circle"/>
              <p:cNvSpPr/>
              <p:nvPr/>
            </p:nvSpPr>
            <p:spPr>
              <a:xfrm rot="10800000">
                <a:off x="3066219" y="5634958"/>
                <a:ext cx="521556" cy="521553"/>
              </a:xfrm>
              <a:prstGeom prst="ellipse">
                <a:avLst/>
              </a:prstGeom>
              <a:solidFill>
                <a:srgbClr val="375D7E"/>
              </a:solidFill>
              <a:ln w="38100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71436" tIns="71436" rIns="71436" bIns="71436" numCol="1" anchor="ctr">
                <a:noAutofit/>
              </a:bodyPr>
              <a:lstStyle/>
              <a:p>
                <a:pPr defTabSz="821530">
                  <a:defRPr sz="30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</a:p>
            </p:txBody>
          </p:sp>
        </p:grpSp>
        <p:sp>
          <p:nvSpPr>
            <p:cNvPr id="514" name="a csapat struktúrális zavarai - bizalom, tudásmegosztás, érték:"/>
            <p:cNvSpPr/>
            <p:nvPr/>
          </p:nvSpPr>
          <p:spPr>
            <a:xfrm>
              <a:off x="7255822" y="5178795"/>
              <a:ext cx="6292470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0" fill="norm" stroke="1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71436" tIns="71436" rIns="71436" bIns="71436" numCol="1" anchor="ctr">
              <a:spAutoFit/>
            </a:bodyPr>
            <a:lstStyle/>
            <a:p>
              <a:pPr algn="l" defTabSz="821530">
                <a:defRPr sz="2900">
                  <a:solidFill>
                    <a:srgbClr val="000000"/>
                  </a:solidFill>
                  <a:latin typeface="Poppins Regular"/>
                  <a:ea typeface="Poppins Regular"/>
                  <a:cs typeface="Poppins Regular"/>
                  <a:sym typeface="Poppins Regular"/>
                </a:defRPr>
              </a:pPr>
              <a:r>
                <a:t>Mindenki kapcsolódik a vezetőhöz és </a:t>
              </a:r>
            </a:p>
            <a:p>
              <a:pPr algn="l" defTabSz="821530">
                <a:defRPr sz="2900">
                  <a:solidFill>
                    <a:srgbClr val="000000"/>
                  </a:solidFill>
                  <a:latin typeface="Poppins Regular"/>
                  <a:ea typeface="Poppins Regular"/>
                  <a:cs typeface="Poppins Regular"/>
                  <a:sym typeface="Poppins Regular"/>
                </a:defRPr>
              </a:pPr>
              <a:r>
                <a:t>szinte mindenkihez.</a:t>
              </a:r>
            </a:p>
          </p:txBody>
        </p:sp>
        <p:sp>
          <p:nvSpPr>
            <p:cNvPr id="515" name="Optimális"/>
            <p:cNvSpPr/>
            <p:nvPr/>
          </p:nvSpPr>
          <p:spPr>
            <a:xfrm>
              <a:off x="2261399" y="377188"/>
              <a:ext cx="1270001" cy="1270001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 algn="l" defTabSz="821530">
                <a:defRPr sz="3600">
                  <a:solidFill>
                    <a:srgbClr val="000000"/>
                  </a:solidFill>
                  <a:latin typeface="Poppins Regular"/>
                  <a:ea typeface="Poppins Regular"/>
                  <a:cs typeface="Poppins Regular"/>
                  <a:sym typeface="Poppins Regular"/>
                </a:defRPr>
              </a:lvl1pPr>
            </a:lstStyle>
            <a:p>
              <a:pPr/>
              <a:r>
                <a:t>Optimális</a:t>
              </a:r>
            </a:p>
          </p:txBody>
        </p:sp>
      </p:grpSp>
      <p:sp>
        <p:nvSpPr>
          <p:cNvPr id="517" name="Nem optimális"/>
          <p:cNvSpPr txBox="1"/>
          <p:nvPr/>
        </p:nvSpPr>
        <p:spPr>
          <a:xfrm>
            <a:off x="3666228" y="2213365"/>
            <a:ext cx="3412999" cy="7543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821530">
              <a:defRPr sz="3600">
                <a:solidFill>
                  <a:srgbClr val="000000"/>
                </a:solidFill>
                <a:latin typeface="Poppins Regular"/>
                <a:ea typeface="Poppins Regular"/>
                <a:cs typeface="Poppins Regular"/>
                <a:sym typeface="Poppins Regular"/>
              </a:defRPr>
            </a:lvl1pPr>
          </a:lstStyle>
          <a:p>
            <a:pPr/>
            <a:r>
              <a:t>Nem optimális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fade/>
      </p:transition>
    </mc:Choice>
    <mc:Fallback>
      <p:transition spd="med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1000"/>
                                        <p:tgtEl>
                                          <p:spTgt spid="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2" dur="1000"/>
                                        <p:tgtEl>
                                          <p:spTgt spid="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ID="10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7" dur="1000"/>
                                        <p:tgtEl>
                                          <p:spTgt spid="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ID="10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2" dur="1000"/>
                                        <p:tgtEl>
                                          <p:spTgt spid="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ID="10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7" dur="1000"/>
                                        <p:tgtEl>
                                          <p:spTgt spid="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ntr" nodeType="clickEffect" presetID="10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32" dur="1000"/>
                                        <p:tgtEl>
                                          <p:spTgt spid="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57" grpId="4"/>
      <p:bldP build="whole" bldLvl="1" animBg="1" rev="0" advAuto="0" spid="516" grpId="6"/>
      <p:bldP build="whole" bldLvl="1" animBg="1" rev="0" advAuto="0" spid="406" grpId="2"/>
      <p:bldP build="whole" bldLvl="1" animBg="1" rev="0" advAuto="0" spid="517" grpId="1"/>
      <p:bldP build="whole" bldLvl="1" animBg="1" rev="0" advAuto="0" spid="433" grpId="3"/>
      <p:bldP build="whole" bldLvl="1" animBg="1" rev="0" advAuto="0" spid="483" grpId="5"/>
    </p:bldLst>
  </p:timing>
</p:sld>
</file>

<file path=ppt/theme/theme1.xml><?xml version="1.0" encoding="utf-8"?>
<a:theme xmlns:a="http://schemas.openxmlformats.org/drawingml/2006/main" xmlns:r="http://schemas.openxmlformats.org/officeDocument/2006/relationships" name="21_BasicWhite">
  <a:themeElements>
    <a:clrScheme name="21_BasicWhite">
      <a:dk1>
        <a:srgbClr val="5E5E5E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um" ma:contentTypeID="0x0101008FFC850A41614948932E646569D8860B" ma:contentTypeVersion="17" ma:contentTypeDescription="Új dokumentum létrehozása." ma:contentTypeScope="" ma:versionID="059e662c1ad5f3e8949dec487ace77f5">
  <xsd:schema xmlns:xsd="http://www.w3.org/2001/XMLSchema" xmlns:xs="http://www.w3.org/2001/XMLSchema" xmlns:p="http://schemas.microsoft.com/office/2006/metadata/properties" xmlns:ns2="553a9daa-88f7-45ef-9525-1b03111d1a1c" xmlns:ns3="f4dc05e6-a323-4a9f-aac4-816ad4a6c401" targetNamespace="http://schemas.microsoft.com/office/2006/metadata/properties" ma:root="true" ma:fieldsID="345e9102e656a4738c13a8992f2842c4" ns2:_="" ns3:_="">
    <xsd:import namespace="553a9daa-88f7-45ef-9525-1b03111d1a1c"/>
    <xsd:import namespace="f4dc05e6-a323-4a9f-aac4-816ad4a6c40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53a9daa-88f7-45ef-9525-1b03111d1a1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Length (seconds)" ma:internalName="MediaLengthInSeconds" ma:readOnly="true">
      <xsd:simpleType>
        <xsd:restriction base="dms:Unknown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Képcímkék" ma:readOnly="false" ma:fieldId="{5cf76f15-5ced-4ddc-b409-7134ff3c332f}" ma:taxonomyMulti="true" ma:sspId="3d9ff174-9c06-408e-b0e6-077b1b45401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4dc05e6-a323-4a9f-aac4-816ad4a6c401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Résztvevők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Megosztva részletekkel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e50d0a18-ee75-4043-8f6c-c653128675f4}" ma:internalName="TaxCatchAll" ma:showField="CatchAllData" ma:web="f4dc05e6-a323-4a9f-aac4-816ad4a6c40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artalomtípus"/>
        <xsd:element ref="dc:title" minOccurs="0" maxOccurs="1" ma:index="4" ma:displayName="Cím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53a9daa-88f7-45ef-9525-1b03111d1a1c">
      <Terms xmlns="http://schemas.microsoft.com/office/infopath/2007/PartnerControls"/>
    </lcf76f155ced4ddcb4097134ff3c332f>
    <TaxCatchAll xmlns="f4dc05e6-a323-4a9f-aac4-816ad4a6c401" xsi:nil="true"/>
  </documentManagement>
</p:properties>
</file>

<file path=customXml/itemProps1.xml><?xml version="1.0" encoding="utf-8"?>
<ds:datastoreItem xmlns:ds="http://schemas.openxmlformats.org/officeDocument/2006/customXml" ds:itemID="{8BD985AF-A324-4943-BD10-8BA4665FC2B5}"/>
</file>

<file path=customXml/itemProps2.xml><?xml version="1.0" encoding="utf-8"?>
<ds:datastoreItem xmlns:ds="http://schemas.openxmlformats.org/officeDocument/2006/customXml" ds:itemID="{4EF59130-8411-4EEB-AADA-19BE1983014A}"/>
</file>

<file path=customXml/itemProps3.xml><?xml version="1.0" encoding="utf-8"?>
<ds:datastoreItem xmlns:ds="http://schemas.openxmlformats.org/officeDocument/2006/customXml" ds:itemID="{E790432D-3B9E-4094-8BEE-67E42996CDEA}"/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/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0x0101008FFC850A41614948932E646569D8860B</vt:lpwstr>
  </property>
</Properties>
</file>