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3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17.xml" ContentType="application/vnd.openxmlformats-officedocument.theme+xml"/>
  <Override PartName="/ppt/theme/theme14.xml" ContentType="application/vnd.openxmlformats-officedocument.theme+xml"/>
  <Override PartName="/ppt/theme/theme18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12" r:id="rId7"/>
    <p:sldMasterId id="2147483716" r:id="rId8"/>
    <p:sldMasterId id="2147483720" r:id="rId9"/>
    <p:sldMasterId id="2147483724" r:id="rId10"/>
    <p:sldMasterId id="2147483728" r:id="rId11"/>
    <p:sldMasterId id="2147483733" r:id="rId12"/>
    <p:sldMasterId id="2147483752" r:id="rId13"/>
    <p:sldMasterId id="2147483756" r:id="rId14"/>
    <p:sldMasterId id="2147483761" r:id="rId15"/>
    <p:sldMasterId id="2147483766" r:id="rId16"/>
    <p:sldMasterId id="2147483771" r:id="rId17"/>
    <p:sldMasterId id="2147483775" r:id="rId18"/>
    <p:sldMasterId id="2147483779" r:id="rId19"/>
    <p:sldMasterId id="2147483783" r:id="rId20"/>
  </p:sldMasterIdLst>
  <p:notesMasterIdLst>
    <p:notesMasterId r:id="rId62"/>
  </p:notesMasterIdLst>
  <p:sldIdLst>
    <p:sldId id="330" r:id="rId21"/>
    <p:sldId id="328" r:id="rId22"/>
    <p:sldId id="301" r:id="rId23"/>
    <p:sldId id="306" r:id="rId24"/>
    <p:sldId id="307" r:id="rId25"/>
    <p:sldId id="288" r:id="rId26"/>
    <p:sldId id="269" r:id="rId27"/>
    <p:sldId id="289" r:id="rId28"/>
    <p:sldId id="290" r:id="rId29"/>
    <p:sldId id="291" r:id="rId30"/>
    <p:sldId id="268" r:id="rId31"/>
    <p:sldId id="257" r:id="rId32"/>
    <p:sldId id="308" r:id="rId33"/>
    <p:sldId id="327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287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295" r:id="rId50"/>
    <p:sldId id="294" r:id="rId51"/>
    <p:sldId id="334" r:id="rId52"/>
    <p:sldId id="335" r:id="rId53"/>
    <p:sldId id="299" r:id="rId54"/>
    <p:sldId id="293" r:id="rId55"/>
    <p:sldId id="297" r:id="rId56"/>
    <p:sldId id="324" r:id="rId57"/>
    <p:sldId id="304" r:id="rId58"/>
    <p:sldId id="325" r:id="rId59"/>
    <p:sldId id="300" r:id="rId60"/>
    <p:sldId id="332" r:id="rId6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9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viewProps" Target="viewProps.xml"/><Relationship Id="rId69" Type="http://schemas.openxmlformats.org/officeDocument/2006/relationships/customXml" Target="../customXml/item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customXml" Target="../customXml/item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6158-A1C8-4B57-B9D5-1D9BF89E8ACF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76B9E-58AB-473E-885E-5817006C46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426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D81ED-CD54-AD41-B7E2-7A2B5F51438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D81ED-CD54-AD41-B7E2-7A2B5F51438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3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417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47326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222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33" y="6780180"/>
            <a:ext cx="12206400" cy="778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931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398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2685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299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33" y="6780180"/>
            <a:ext cx="12206400" cy="778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26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99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6059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1071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A7BB6D5-1F59-E774-55FC-80648F8F8D3E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7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14402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599" y="158744"/>
            <a:ext cx="11886467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5" y="583128"/>
            <a:ext cx="11886467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1BDC4C-C24C-798B-ED03-68DB74BF689D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7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6125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A7BB6D5-1F59-E774-55FC-80648F8F8D3E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256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599" y="158744"/>
            <a:ext cx="11886467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5" y="583128"/>
            <a:ext cx="11886467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1BDC4C-C24C-798B-ED03-68DB74BF689D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231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194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33" y="6780180"/>
            <a:ext cx="12206400" cy="77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256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4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6" y="583128"/>
            <a:ext cx="1188646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282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20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09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73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0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53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06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82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40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6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7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5476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107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4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8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05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55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2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64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5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16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74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075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55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17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42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26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7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29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36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80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02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86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102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2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8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60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10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094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84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11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09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7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2806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79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78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866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218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51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99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D1D305B-EAE4-E516-8423-7596D847E25D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92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4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6" y="583128"/>
            <a:ext cx="1188646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5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83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1427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D1D305B-EAE4-E516-8423-7596D847E25D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985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4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6" y="583128"/>
            <a:ext cx="1188646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9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657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2492DD4-4FAB-40B9-A95A-4B97C99C7A16}"/>
              </a:ext>
            </a:extLst>
          </p:cNvPr>
          <p:cNvSpPr/>
          <p:nvPr/>
        </p:nvSpPr>
        <p:spPr>
          <a:xfrm>
            <a:off x="-6433" y="6789060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ro-RO" sz="135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68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4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6" y="583128"/>
            <a:ext cx="1188646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60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ro-RO" sz="135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024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0798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33" y="6780180"/>
            <a:ext cx="12206400" cy="77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81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1886464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6" y="583128"/>
            <a:ext cx="1188646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145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066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A7BB6D5-1F59-E774-55FC-80648F8F8D3E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0386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599" y="158744"/>
            <a:ext cx="11886467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5" y="583128"/>
            <a:ext cx="11886467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1BDC4C-C24C-798B-ED03-68DB74BF689D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814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9905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33" y="6780180"/>
            <a:ext cx="12206400" cy="778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741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9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791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833934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8139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C30DA3-D434-41BE-9F9E-8CEF940F49AE}"/>
              </a:ext>
            </a:extLst>
          </p:cNvPr>
          <p:cNvGrpSpPr/>
          <p:nvPr userDrawn="1"/>
        </p:nvGrpSpPr>
        <p:grpSpPr>
          <a:xfrm>
            <a:off x="1200508" y="1779191"/>
            <a:ext cx="1512000" cy="2654855"/>
            <a:chOff x="445712" y="1449040"/>
            <a:chExt cx="2113018" cy="3924176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D36CEC37-AE54-4204-926B-C76F46588CF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E60B77A-53FD-4AF2-A307-E9092175FAE6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77FDCAC-7B49-41A2-BE9C-391E7056C08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60F1F554-1B98-471E-A329-2CCFAEA07233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xmlns="" id="{6520737B-1186-4E1C-A360-4B9B8D32D5FB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xmlns="" id="{A3D8A21E-0901-48B8-A295-7A257C040765}"/>
              </a:ext>
            </a:extLst>
          </p:cNvPr>
          <p:cNvGrpSpPr/>
          <p:nvPr userDrawn="1"/>
        </p:nvGrpSpPr>
        <p:grpSpPr>
          <a:xfrm>
            <a:off x="3962075" y="1779191"/>
            <a:ext cx="1512000" cy="2654855"/>
            <a:chOff x="445712" y="1449040"/>
            <a:chExt cx="2113018" cy="3924176"/>
          </a:xfrm>
        </p:grpSpPr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xmlns="" id="{6A107028-0C6A-44AE-9857-3E19BFBC6250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xmlns="" id="{8B5810DE-111C-4544-99EB-EF865DE49C8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xmlns="" id="{0E56DDB0-CF1E-4473-9566-2CF400B1D03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4" name="Oval 7">
                <a:extLst>
                  <a:ext uri="{FF2B5EF4-FFF2-40B4-BE49-F238E27FC236}">
                    <a16:creationId xmlns:a16="http://schemas.microsoft.com/office/drawing/2014/main" xmlns="" id="{675AE696-9854-4F9F-8328-3D901AB87BC7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ounded Rectangle 8">
                <a:extLst>
                  <a:ext uri="{FF2B5EF4-FFF2-40B4-BE49-F238E27FC236}">
                    <a16:creationId xmlns:a16="http://schemas.microsoft.com/office/drawing/2014/main" xmlns="" id="{1EE822FB-BAB6-4765-BAB8-F8CFD8DBD1C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6" name="Group 3">
            <a:extLst>
              <a:ext uri="{FF2B5EF4-FFF2-40B4-BE49-F238E27FC236}">
                <a16:creationId xmlns:a16="http://schemas.microsoft.com/office/drawing/2014/main" xmlns="" id="{738D86BF-9B29-48E5-9140-E38AC9180C0A}"/>
              </a:ext>
            </a:extLst>
          </p:cNvPr>
          <p:cNvGrpSpPr/>
          <p:nvPr userDrawn="1"/>
        </p:nvGrpSpPr>
        <p:grpSpPr>
          <a:xfrm>
            <a:off x="6723642" y="1779191"/>
            <a:ext cx="1512000" cy="2654855"/>
            <a:chOff x="445712" y="1449040"/>
            <a:chExt cx="2113018" cy="3924176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xmlns="" id="{C5C12189-4C71-4BA8-8527-F51EDF15CAED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xmlns="" id="{B007A9B8-7BCE-4BAD-861E-F43AF30C90AB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xmlns="" id="{4A5516E4-ACA7-4C98-A9FA-5A5DA37FFCCE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xmlns="" id="{1ABA39FE-6EF1-4D4F-88E8-D71FF652C862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>
                <a:extLst>
                  <a:ext uri="{FF2B5EF4-FFF2-40B4-BE49-F238E27FC236}">
                    <a16:creationId xmlns:a16="http://schemas.microsoft.com/office/drawing/2014/main" xmlns="" id="{66C97352-4633-4B25-8910-54F3DE0B49B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xmlns="" id="{04F1116B-7469-4702-BC97-5420486D2D58}"/>
              </a:ext>
            </a:extLst>
          </p:cNvPr>
          <p:cNvGrpSpPr/>
          <p:nvPr userDrawn="1"/>
        </p:nvGrpSpPr>
        <p:grpSpPr>
          <a:xfrm>
            <a:off x="9485208" y="1779191"/>
            <a:ext cx="1512000" cy="2654855"/>
            <a:chOff x="445712" y="1449040"/>
            <a:chExt cx="2113018" cy="3924176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xmlns="" id="{15189DD4-56C8-4F92-A3F9-AA93E4F0FBC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xmlns="" id="{DDFA377A-F4DE-4B15-81AA-EEE8672B6FF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xmlns="" id="{CDCB2C5B-89AF-42D3-BF78-E8D58418653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6" name="Oval 7">
                <a:extLst>
                  <a:ext uri="{FF2B5EF4-FFF2-40B4-BE49-F238E27FC236}">
                    <a16:creationId xmlns:a16="http://schemas.microsoft.com/office/drawing/2014/main" xmlns="" id="{9C3DE81D-34C4-48C5-A7F5-234384138E35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ounded Rectangle 8">
                <a:extLst>
                  <a:ext uri="{FF2B5EF4-FFF2-40B4-BE49-F238E27FC236}">
                    <a16:creationId xmlns:a16="http://schemas.microsoft.com/office/drawing/2014/main" xmlns="" id="{753A738C-E9C5-4E32-A7A1-0F88BCDA2416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8" name="그림 개체 틀 2">
            <a:extLst>
              <a:ext uri="{FF2B5EF4-FFF2-40B4-BE49-F238E27FC236}">
                <a16:creationId xmlns:a16="http://schemas.microsoft.com/office/drawing/2014/main" xmlns="" id="{CB46EA28-DC0E-4334-ACB7-F2FA90F1903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90508" y="2037611"/>
            <a:ext cx="1332000" cy="20972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xmlns="" id="{7EA98078-7EAF-4581-923B-BCD15A2A257E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4052075" y="2037611"/>
            <a:ext cx="1332000" cy="20972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>
            <a:extLst>
              <a:ext uri="{FF2B5EF4-FFF2-40B4-BE49-F238E27FC236}">
                <a16:creationId xmlns:a16="http://schemas.microsoft.com/office/drawing/2014/main" xmlns="" id="{443199E8-68A9-4546-8543-4915CC0C5410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6813642" y="2037611"/>
            <a:ext cx="1332000" cy="20972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xmlns="" id="{7D111F3C-4DF5-4941-AC67-67B80936F5E9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9575208" y="2037611"/>
            <a:ext cx="1332000" cy="209720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8274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79E89AF0-20DB-46F0-9A15-2E35A3D0BF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3554" y="791473"/>
            <a:ext cx="4284617" cy="557449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6A177AD-A22D-4DBB-BF10-A6EEBF4613E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47954" y="791473"/>
            <a:ext cx="2577737" cy="25833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9C037173-B5D0-413D-AC9E-FFD6E9E766F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65475" y="791473"/>
            <a:ext cx="2577737" cy="25833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7369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3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8427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7F9B499-92A2-4E7D-8966-0C284809B65B}"/>
              </a:ext>
            </a:extLst>
          </p:cNvPr>
          <p:cNvSpPr/>
          <p:nvPr userDrawn="1"/>
        </p:nvSpPr>
        <p:spPr>
          <a:xfrm>
            <a:off x="0" y="1082710"/>
            <a:ext cx="12192000" cy="46925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83052E92-DCFE-4CC2-BDE0-E540E1CB28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08315"/>
            <a:ext cx="12192000" cy="44413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03614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298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xmlns="" id="{FF7BDD8C-DBA7-4764-A656-F919427114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85633" y="1708875"/>
            <a:ext cx="6624970" cy="28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 And Send To Back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88D4141-DDEB-40F4-B784-0C7E8499AC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796493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482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D8F181D7-1D78-4A9F-891E-7FF1339D8D0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015620" y="1422245"/>
            <a:ext cx="7176380" cy="468052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CB2D35DD-3012-4060-B307-222D845BBC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858334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792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96F6EC6F-CD4C-4990-A245-26A2E187E7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5161" y="1953290"/>
            <a:ext cx="7356839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3A2E5076-EB3B-4F2A-B1CA-DF4FCDC8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355499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39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xmlns="" id="{2E3BCD6D-C303-4864-B3F7-57504C804B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68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Insert Your Image And Send To Back</a:t>
            </a:r>
            <a:endParaRPr lang="ko-KR" altLang="en-US" dirty="0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3467D47C-FBB8-4493-8D52-7F3F238780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68001" y="3429000"/>
            <a:ext cx="4068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Insert Your Image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5690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709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00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99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8091785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077642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516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A7BB6D5-1F59-E774-55FC-80648F8F8D3E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71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599" y="158744"/>
            <a:ext cx="11886467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5" y="583128"/>
            <a:ext cx="11886467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1BDC4C-C24C-798B-ED03-68DB74BF689D}"/>
              </a:ext>
            </a:extLst>
          </p:cNvPr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031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054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gradFill flip="none" rotWithShape="1">
            <a:gsLst>
              <a:gs pos="77000">
                <a:srgbClr val="9BBB5C"/>
              </a:gs>
              <a:gs pos="0">
                <a:srgbClr val="1EA185"/>
              </a:gs>
              <a:gs pos="10000">
                <a:srgbClr val="9BBB5C">
                  <a:lumMod val="60000"/>
                  <a:lumOff val="40000"/>
                </a:srgbClr>
              </a:gs>
              <a:gs pos="21000">
                <a:sysClr val="window" lastClr="FFFFFF"/>
              </a:gs>
              <a:gs pos="100000">
                <a:srgbClr val="1EA185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433" y="6780180"/>
            <a:ext cx="12206400" cy="778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11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6433" y="6789058"/>
            <a:ext cx="12206400" cy="77821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o-RO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63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53600" y="158744"/>
            <a:ext cx="10515600" cy="439200"/>
          </a:xfrm>
        </p:spPr>
        <p:txBody>
          <a:bodyPr>
            <a:noAutofit/>
          </a:bodyPr>
          <a:lstStyle>
            <a:lvl1pPr>
              <a:defRPr sz="2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1937" y="583128"/>
            <a:ext cx="6728884" cy="583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1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9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0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0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9438B-5DD8-4D91-B730-4CA8C35CB5B0}" type="datetimeFigureOut">
              <a:rPr lang="hu-HU" smtClean="0"/>
              <a:t>2024. 04. 08.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EC606-171C-4BAB-88EF-FF3DC908E3F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5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8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06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4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4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7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4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9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0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5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2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0BCBB-8390-4EF5-884C-0E40C1BEE574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8. 4. 2024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FF9B7-C5F5-4879-BC3B-71A9F47CF943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8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6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55ED228B-CD6F-4D93-A075-1E2773C9362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E0142D3E-FA9B-4295-ADA1-4DDAF2079E9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1E965B0C-1B58-42F7-BCBD-FC3BD2120A5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4/8/2024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fld id="{6539A712-4988-4B61-B411-04574790DF5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5.png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FDFE080-7475-4FC2-9FFD-A361F719381E}"/>
              </a:ext>
            </a:extLst>
          </p:cNvPr>
          <p:cNvGrpSpPr/>
          <p:nvPr/>
        </p:nvGrpSpPr>
        <p:grpSpPr>
          <a:xfrm>
            <a:off x="809375" y="1994713"/>
            <a:ext cx="4336367" cy="3857195"/>
            <a:chOff x="7006423" y="3642124"/>
            <a:chExt cx="4768319" cy="371079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8B135A4-E404-492F-A148-A6DA3E196F2F}"/>
                </a:ext>
              </a:extLst>
            </p:cNvPr>
            <p:cNvSpPr txBox="1"/>
            <p:nvPr/>
          </p:nvSpPr>
          <p:spPr>
            <a:xfrm>
              <a:off x="7006423" y="3642124"/>
              <a:ext cx="4768319" cy="15100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3200" i="1" dirty="0">
                  <a:solidFill>
                    <a:schemeClr val="bg1"/>
                  </a:solidFill>
                </a:rPr>
                <a:t>Intelligens vezetés – </a:t>
              </a:r>
              <a:endParaRPr lang="hu-HU" sz="3200" i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hu-HU" sz="3200" i="1" dirty="0" smtClean="0">
                  <a:solidFill>
                    <a:schemeClr val="bg1"/>
                  </a:solidFill>
                </a:rPr>
                <a:t>etikus </a:t>
              </a:r>
              <a:r>
                <a:rPr lang="hu-HU" sz="3200" i="1" dirty="0">
                  <a:solidFill>
                    <a:schemeClr val="bg1"/>
                  </a:solidFill>
                </a:rPr>
                <a:t>viselkedés és a döntéseink kockázata</a:t>
              </a:r>
              <a:endParaRPr lang="hu-HU" sz="3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40B7C1A-C50C-404D-A7B2-1762B76D5ED9}"/>
                </a:ext>
              </a:extLst>
            </p:cNvPr>
            <p:cNvSpPr txBox="1"/>
            <p:nvPr/>
          </p:nvSpPr>
          <p:spPr>
            <a:xfrm>
              <a:off x="7006423" y="6405417"/>
              <a:ext cx="4327926" cy="9475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hu-HU" altLang="ko-KR" sz="2200" dirty="0" smtClean="0">
                  <a:solidFill>
                    <a:prstClr val="white"/>
                  </a:solidFill>
                  <a:cs typeface="Arial" pitchFamily="34" charset="0"/>
                </a:rPr>
                <a:t>Prof. dr. </a:t>
              </a:r>
              <a:r>
                <a:rPr lang="hu-HU" altLang="ko-KR" sz="2200" dirty="0" err="1" smtClean="0">
                  <a:solidFill>
                    <a:prstClr val="white"/>
                  </a:solidFill>
                  <a:cs typeface="Arial" pitchFamily="34" charset="0"/>
                </a:rPr>
                <a:t>habil</a:t>
              </a:r>
              <a:r>
                <a:rPr lang="hu-HU" altLang="ko-KR" sz="2200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altLang="ko-KR" sz="2200" dirty="0" smtClean="0">
                  <a:solidFill>
                    <a:prstClr val="white"/>
                  </a:solidFill>
                  <a:cs typeface="Arial" pitchFamily="34" charset="0"/>
                </a:rPr>
                <a:t>Bencsik</a:t>
              </a:r>
              <a:r>
                <a:rPr lang="hu-HU" altLang="ko-KR" sz="2200" dirty="0" smtClean="0">
                  <a:solidFill>
                    <a:prstClr val="white"/>
                  </a:solidFill>
                  <a:cs typeface="Arial" pitchFamily="34" charset="0"/>
                </a:rPr>
                <a:t> Andrea</a:t>
              </a:r>
            </a:p>
            <a:p>
              <a:pPr algn="ctr"/>
              <a:r>
                <a:rPr lang="hu-HU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egyetemi tanár</a:t>
              </a:r>
              <a:endParaRPr lang="hu-HU" altLang="ko-KR" sz="1200" dirty="0">
                <a:solidFill>
                  <a:prstClr val="white"/>
                </a:solidFill>
                <a:cs typeface="Arial" pitchFamily="34" charset="0"/>
              </a:endParaRPr>
            </a:p>
            <a:p>
              <a:pPr algn="ctr"/>
              <a:r>
                <a:rPr lang="hu-HU" altLang="ko-KR" sz="120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         </a:t>
              </a:r>
              <a:r>
                <a:rPr lang="en-US" altLang="ko-KR" sz="1200" dirty="0" err="1" smtClean="0">
                  <a:solidFill>
                    <a:prstClr val="white"/>
                  </a:solidFill>
                  <a:cs typeface="Arial" pitchFamily="34" charset="0"/>
                </a:rPr>
                <a:t>Pannon</a:t>
              </a:r>
              <a:r>
                <a:rPr lang="hu-HU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 Egyetem,</a:t>
              </a:r>
              <a:r>
                <a:rPr lang="en-US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 smtClean="0">
                  <a:solidFill>
                    <a:prstClr val="white"/>
                  </a:solidFill>
                  <a:cs typeface="Arial" pitchFamily="34" charset="0"/>
                </a:rPr>
                <a:t>Veszpr</a:t>
              </a:r>
              <a:r>
                <a:rPr lang="hu-HU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é</a:t>
              </a:r>
              <a:r>
                <a:rPr lang="en-US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m</a:t>
              </a:r>
              <a:endParaRPr lang="hu-HU" altLang="ko-KR" sz="1200" dirty="0">
                <a:solidFill>
                  <a:prstClr val="white"/>
                </a:solidFill>
                <a:cs typeface="Arial" pitchFamily="34" charset="0"/>
              </a:endParaRPr>
            </a:p>
            <a:p>
              <a:pPr algn="ctr"/>
              <a:r>
                <a:rPr lang="hu-HU" altLang="ko-KR" sz="120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 J. Selye University, </a:t>
              </a:r>
              <a:r>
                <a:rPr lang="hu-HU" altLang="ko-KR" sz="1200" dirty="0" err="1" smtClean="0">
                  <a:solidFill>
                    <a:prstClr val="white"/>
                  </a:solidFill>
                  <a:cs typeface="Arial" pitchFamily="34" charset="0"/>
                </a:rPr>
                <a:t>Komarno</a:t>
              </a:r>
              <a:r>
                <a:rPr lang="hu-HU" altLang="ko-KR" sz="1200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hu-HU" altLang="ko-KR" sz="1200" dirty="0" err="1" smtClean="0">
                  <a:solidFill>
                    <a:prstClr val="white"/>
                  </a:solidFill>
                  <a:cs typeface="Arial" pitchFamily="34" charset="0"/>
                </a:rPr>
                <a:t>Slovakia</a:t>
              </a:r>
              <a:endParaRPr lang="hu-HU" altLang="ko-KR" dirty="0" smtClean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3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67903"/>
            <a:ext cx="10515600" cy="60306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Projektvezetés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4741" y="1027767"/>
            <a:ext cx="10515600" cy="1049291"/>
          </a:xfrm>
          <a:solidFill>
            <a:srgbClr val="92D050"/>
          </a:solidFill>
        </p:spPr>
        <p:txBody>
          <a:bodyPr/>
          <a:lstStyle/>
          <a:p>
            <a:r>
              <a:rPr lang="hu-HU" dirty="0" smtClean="0"/>
              <a:t>Projekt - Népszerű és nem mindig pontosan definiált</a:t>
            </a:r>
          </a:p>
          <a:p>
            <a:r>
              <a:rPr lang="hu-HU" dirty="0" err="1" smtClean="0"/>
              <a:t>Leadership</a:t>
            </a:r>
            <a:r>
              <a:rPr lang="hu-HU" dirty="0" smtClean="0"/>
              <a:t>, vezetési stílusok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263689" y="2650732"/>
            <a:ext cx="3500224" cy="40934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hu-HU" dirty="0">
                <a:solidFill>
                  <a:srgbClr val="263248"/>
                </a:solidFill>
              </a:rPr>
              <a:t>•</a:t>
            </a:r>
            <a:r>
              <a:rPr lang="hu-HU" dirty="0">
                <a:solidFill>
                  <a:srgbClr val="263248"/>
                </a:solidFill>
                <a:latin typeface="Arial"/>
              </a:rPr>
              <a:t>	</a:t>
            </a:r>
            <a:r>
              <a:rPr lang="hu-HU" sz="2000" dirty="0">
                <a:solidFill>
                  <a:srgbClr val="263248"/>
                </a:solidFill>
              </a:rPr>
              <a:t>Szolgáló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Demokratikus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Látnoki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</a:t>
            </a:r>
            <a:r>
              <a:rPr lang="hu-HU" sz="2000" dirty="0" err="1">
                <a:solidFill>
                  <a:srgbClr val="263248"/>
                </a:solidFill>
              </a:rPr>
              <a:t>Coaching</a:t>
            </a:r>
            <a:r>
              <a:rPr lang="hu-HU" sz="2000" dirty="0">
                <a:solidFill>
                  <a:srgbClr val="263248"/>
                </a:solidFill>
              </a:rPr>
              <a:t> szemléletű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Tranzakciós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Transzformációs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Karizmatikus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Bürokratikus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</a:t>
            </a:r>
            <a:r>
              <a:rPr lang="hu-HU" sz="2000" dirty="0" err="1">
                <a:solidFill>
                  <a:srgbClr val="263248"/>
                </a:solidFill>
              </a:rPr>
              <a:t>Participatív</a:t>
            </a:r>
            <a:endParaRPr lang="hu-HU" sz="2000" dirty="0">
              <a:solidFill>
                <a:srgbClr val="263248"/>
              </a:solidFill>
            </a:endParaRP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</a:t>
            </a:r>
            <a:r>
              <a:rPr lang="hu-HU" sz="2000" dirty="0" err="1">
                <a:solidFill>
                  <a:srgbClr val="263248"/>
                </a:solidFill>
              </a:rPr>
              <a:t>Affiliatív</a:t>
            </a:r>
            <a:r>
              <a:rPr lang="hu-HU" sz="2000" dirty="0">
                <a:solidFill>
                  <a:srgbClr val="263248"/>
                </a:solidFill>
              </a:rPr>
              <a:t> – kapcsolódó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Ütemező – tempót diktáló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Autokratikus </a:t>
            </a:r>
          </a:p>
          <a:p>
            <a:pPr>
              <a:tabLst>
                <a:tab pos="358775" algn="l"/>
              </a:tabLst>
            </a:pPr>
            <a:r>
              <a:rPr lang="hu-HU" sz="2000" dirty="0">
                <a:solidFill>
                  <a:srgbClr val="263248"/>
                </a:solidFill>
              </a:rPr>
              <a:t>•	</a:t>
            </a:r>
            <a:r>
              <a:rPr lang="hu-HU" sz="2000" dirty="0" err="1">
                <a:solidFill>
                  <a:srgbClr val="263248"/>
                </a:solidFill>
              </a:rPr>
              <a:t>Laissez-faire</a:t>
            </a:r>
            <a:r>
              <a:rPr lang="hu-HU" sz="2000" dirty="0">
                <a:solidFill>
                  <a:srgbClr val="263248"/>
                </a:solidFill>
              </a:rPr>
              <a:t> …….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517341" y="3239330"/>
            <a:ext cx="3639671" cy="267765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Hol játszik szerepet az etikus gondolkodás és viselkedés?</a:t>
            </a:r>
          </a:p>
          <a:p>
            <a:endParaRPr lang="hu-HU" sz="2400" dirty="0">
              <a:solidFill>
                <a:schemeClr val="bg1"/>
              </a:solidFill>
            </a:endParaRPr>
          </a:p>
          <a:p>
            <a:r>
              <a:rPr lang="hu-HU" sz="2400" dirty="0" smtClean="0">
                <a:solidFill>
                  <a:schemeClr val="bg1"/>
                </a:solidFill>
              </a:rPr>
              <a:t>Amíg nem tudjuk mit is jelent az etikus viselkedés, nincs válasz.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242047" y="167903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10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11622" y="365126"/>
            <a:ext cx="9780496" cy="169277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0" i="0" dirty="0" smtClean="0">
                <a:solidFill>
                  <a:schemeClr val="bg1"/>
                </a:solidFill>
                <a:effectLst/>
              </a:rPr>
              <a:t>Egy törzsfőnököt egyszer megkérdeztek: mi a különbség jó és rossz között. </a:t>
            </a:r>
          </a:p>
          <a:p>
            <a:pPr algn="just"/>
            <a:r>
              <a:rPr lang="hu-HU" sz="2400" b="0" i="0" dirty="0" smtClean="0">
                <a:solidFill>
                  <a:schemeClr val="bg1"/>
                </a:solidFill>
                <a:effectLst/>
              </a:rPr>
              <a:t>Azt felelte: ha ellenségem feleségét elrabolom magamnak, az jó. De ha egy másik törzsfőnök rabolja el az én feleségemet, akkor az rossz.</a:t>
            </a:r>
          </a:p>
          <a:p>
            <a:pPr algn="r"/>
            <a:endParaRPr lang="hu-HU" sz="1600" b="0" i="1" dirty="0" smtClean="0">
              <a:solidFill>
                <a:schemeClr val="bg1"/>
              </a:solidFill>
              <a:effectLst/>
            </a:endParaRPr>
          </a:p>
          <a:p>
            <a:pPr algn="r"/>
            <a:r>
              <a:rPr lang="hu-HU" sz="1600" b="0" i="1" dirty="0" smtClean="0">
                <a:solidFill>
                  <a:schemeClr val="bg1"/>
                </a:solidFill>
                <a:effectLst/>
              </a:rPr>
              <a:t>C. G. Jung, pszichológus</a:t>
            </a:r>
            <a:endParaRPr lang="hu-HU" sz="16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623" y="2312894"/>
            <a:ext cx="4243187" cy="4243187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1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75764" y="435261"/>
            <a:ext cx="10040470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hu-HU" sz="2400" b="0" i="0" dirty="0" smtClean="0">
                <a:solidFill>
                  <a:srgbClr val="000000"/>
                </a:solidFill>
                <a:effectLst/>
              </a:rPr>
              <a:t>…mert nincs a világon se jó, se rossz: a gondolkozás teszi azzá. </a:t>
            </a:r>
          </a:p>
          <a:p>
            <a:endParaRPr lang="hu-HU" sz="2400" b="0" i="0" dirty="0" smtClean="0">
              <a:solidFill>
                <a:srgbClr val="000000"/>
              </a:solidFill>
              <a:effectLst/>
            </a:endParaRPr>
          </a:p>
          <a:p>
            <a:pPr algn="r"/>
            <a:r>
              <a:rPr lang="hu-HU" sz="1600" b="0" i="1" dirty="0" smtClean="0">
                <a:solidFill>
                  <a:srgbClr val="000000"/>
                </a:solidFill>
                <a:effectLst/>
              </a:rPr>
              <a:t>W. Shakespeare: Hamlet – részlet</a:t>
            </a:r>
            <a:r>
              <a:rPr lang="hu-HU" sz="1600" b="0" i="0" dirty="0" smtClean="0">
                <a:solidFill>
                  <a:srgbClr val="000000"/>
                </a:solidFill>
                <a:effectLst/>
              </a:rPr>
              <a:t/>
            </a:r>
            <a:br>
              <a:rPr lang="hu-HU" sz="1600" b="0" i="0" dirty="0" smtClean="0">
                <a:solidFill>
                  <a:srgbClr val="000000"/>
                </a:solidFill>
                <a:effectLst/>
              </a:rPr>
            </a:br>
            <a:r>
              <a:rPr lang="hu-HU" sz="1600" b="0" i="1" dirty="0" smtClean="0">
                <a:solidFill>
                  <a:srgbClr val="000000"/>
                </a:solidFill>
                <a:effectLst/>
              </a:rPr>
              <a:t>Arany János fordítása</a:t>
            </a:r>
            <a:endParaRPr lang="hu-HU" sz="16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b="7839"/>
          <a:stretch/>
        </p:blipFill>
        <p:spPr>
          <a:xfrm>
            <a:off x="3352799" y="2600654"/>
            <a:ext cx="5051417" cy="4015299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Ellipszis 3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601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6313" y="344819"/>
            <a:ext cx="1349188" cy="737534"/>
          </a:xfrm>
        </p:spPr>
        <p:txBody>
          <a:bodyPr/>
          <a:lstStyle/>
          <a:p>
            <a:r>
              <a:rPr lang="hu-HU" sz="4000" dirty="0">
                <a:solidFill>
                  <a:prstClr val="black"/>
                </a:solidFill>
              </a:rPr>
              <a:t>Etika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68297"/>
            <a:ext cx="10515600" cy="1510716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2400" dirty="0"/>
              <a:t>A filozófia önálló </a:t>
            </a:r>
            <a:r>
              <a:rPr lang="hu-HU" sz="2400" dirty="0" err="1"/>
              <a:t>diszciplinája</a:t>
            </a:r>
            <a:r>
              <a:rPr lang="hu-HU" sz="2400" dirty="0"/>
              <a:t>, az emberi cselekvés, viselkedés szabályszerűségeit kutató tudomány. </a:t>
            </a: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Nevét </a:t>
            </a:r>
            <a:r>
              <a:rPr lang="hu-HU" sz="2400" dirty="0"/>
              <a:t>a görög </a:t>
            </a:r>
            <a:r>
              <a:rPr lang="hu-HU" sz="2400" dirty="0" err="1"/>
              <a:t>éthosz</a:t>
            </a:r>
            <a:r>
              <a:rPr lang="hu-HU" sz="2400" dirty="0"/>
              <a:t> = jellem, hajlam, magatartás, erkölcs szóból nyerte (a </a:t>
            </a:r>
            <a:r>
              <a:rPr lang="hu-HU" sz="2400" dirty="0" err="1"/>
              <a:t>moral</a:t>
            </a:r>
            <a:r>
              <a:rPr lang="hu-HU" sz="2400" dirty="0"/>
              <a:t> szó = erkölcs, erkölcsi szabály jobban meghonosodott).</a:t>
            </a: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63" name="Csoportba foglalás 62"/>
          <p:cNvGrpSpPr/>
          <p:nvPr/>
        </p:nvGrpSpPr>
        <p:grpSpPr>
          <a:xfrm>
            <a:off x="984285" y="3041686"/>
            <a:ext cx="10079996" cy="3533556"/>
            <a:chOff x="1082895" y="3310627"/>
            <a:chExt cx="10079996" cy="3533556"/>
          </a:xfrm>
        </p:grpSpPr>
        <p:grpSp>
          <p:nvGrpSpPr>
            <p:cNvPr id="29" name="Csoportba foglalás 28"/>
            <p:cNvGrpSpPr/>
            <p:nvPr/>
          </p:nvGrpSpPr>
          <p:grpSpPr>
            <a:xfrm>
              <a:off x="1082895" y="3310627"/>
              <a:ext cx="10079996" cy="3533556"/>
              <a:chOff x="1056000" y="1662222"/>
              <a:chExt cx="10079996" cy="3533556"/>
            </a:xfrm>
          </p:grpSpPr>
          <p:grpSp>
            <p:nvGrpSpPr>
              <p:cNvPr id="30" name="Csoportba foglalás 29"/>
              <p:cNvGrpSpPr/>
              <p:nvPr/>
            </p:nvGrpSpPr>
            <p:grpSpPr>
              <a:xfrm>
                <a:off x="1056000" y="1662222"/>
                <a:ext cx="10079996" cy="3533556"/>
                <a:chOff x="1056000" y="1662222"/>
                <a:chExt cx="10079996" cy="3533556"/>
              </a:xfrm>
            </p:grpSpPr>
            <p:grpSp>
              <p:nvGrpSpPr>
                <p:cNvPr id="35" name="Group 3">
                  <a:extLst>
                    <a:ext uri="{FF2B5EF4-FFF2-40B4-BE49-F238E27FC236}">
                      <a16:creationId xmlns:a16="http://schemas.microsoft.com/office/drawing/2014/main" xmlns="" id="{7B1D3AB4-CF6B-3111-2FAC-E5A4C0A32DF6}"/>
                    </a:ext>
                  </a:extLst>
                </p:cNvPr>
                <p:cNvGrpSpPr/>
                <p:nvPr/>
              </p:nvGrpSpPr>
              <p:grpSpPr>
                <a:xfrm>
                  <a:off x="1056000" y="1662222"/>
                  <a:ext cx="2149922" cy="3533556"/>
                  <a:chOff x="1056000" y="1662222"/>
                  <a:chExt cx="2149922" cy="3533556"/>
                </a:xfrm>
              </p:grpSpPr>
              <p:sp>
                <p:nvSpPr>
                  <p:cNvPr id="54" name="Rectangle 6">
                    <a:extLst>
                      <a:ext uri="{FF2B5EF4-FFF2-40B4-BE49-F238E27FC236}">
                        <a16:creationId xmlns:a16="http://schemas.microsoft.com/office/drawing/2014/main" xmlns="" id="{D381E68A-3D38-AEB8-BF21-0AFB4ABFE1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56000" y="1873880"/>
                    <a:ext cx="2149922" cy="2913170"/>
                  </a:xfrm>
                  <a:prstGeom prst="rect">
                    <a:avLst/>
                  </a:prstGeom>
                  <a:solidFill>
                    <a:srgbClr val="1C82A8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" name="Rectangle: Rounded Corners 7">
                    <a:extLst>
                      <a:ext uri="{FF2B5EF4-FFF2-40B4-BE49-F238E27FC236}">
                        <a16:creationId xmlns:a16="http://schemas.microsoft.com/office/drawing/2014/main" xmlns="" id="{84E2DCCF-7A62-5C8B-ACAE-E1BE042459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68464" y="2023679"/>
                    <a:ext cx="1924993" cy="2613571"/>
                  </a:xfrm>
                  <a:prstGeom prst="roundRect">
                    <a:avLst>
                      <a:gd name="adj" fmla="val 9726"/>
                    </a:avLst>
                  </a:prstGeom>
                  <a:solidFill>
                    <a:srgbClr val="1C82A8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" name="Rectangle 9">
                    <a:extLst>
                      <a:ext uri="{FF2B5EF4-FFF2-40B4-BE49-F238E27FC236}">
                        <a16:creationId xmlns:a16="http://schemas.microsoft.com/office/drawing/2014/main" xmlns="" id="{41ADAFD5-6096-C623-A554-6E584633CC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29090" y="1662222"/>
                    <a:ext cx="1403742" cy="441236"/>
                  </a:xfrm>
                  <a:prstGeom prst="rect">
                    <a:avLst/>
                  </a:prstGeom>
                  <a:solidFill>
                    <a:srgbClr val="1C82A8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7" name="Oval 8">
                    <a:extLst>
                      <a:ext uri="{FF2B5EF4-FFF2-40B4-BE49-F238E27FC236}">
                        <a16:creationId xmlns:a16="http://schemas.microsoft.com/office/drawing/2014/main" xmlns="" id="{04764224-6E78-0D12-79C5-659F8E2B30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722231" y="4378319"/>
                    <a:ext cx="817460" cy="817459"/>
                  </a:xfrm>
                  <a:prstGeom prst="ellipse">
                    <a:avLst/>
                  </a:prstGeom>
                  <a:solidFill>
                    <a:srgbClr val="1C82A8">
                      <a:lumMod val="75000"/>
                    </a:srgbClr>
                  </a:solidFill>
                  <a:ln w="25400">
                    <a:solidFill>
                      <a:srgbClr val="F2F2F2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8" name="TextBox 107">
                    <a:extLst>
                      <a:ext uri="{FF2B5EF4-FFF2-40B4-BE49-F238E27FC236}">
                        <a16:creationId xmlns:a16="http://schemas.microsoft.com/office/drawing/2014/main" xmlns="" id="{6EC23294-8B20-F899-F514-5F5E36486389}"/>
                      </a:ext>
                    </a:extLst>
                  </p:cNvPr>
                  <p:cNvSpPr txBox="1"/>
                  <p:nvPr/>
                </p:nvSpPr>
                <p:spPr>
                  <a:xfrm>
                    <a:off x="1904705" y="1678333"/>
                    <a:ext cx="452511" cy="4090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cs typeface="Arial" pitchFamily="34" charset="0"/>
                      </a:rPr>
                      <a:t>01</a:t>
                    </a:r>
                  </a:p>
                </p:txBody>
              </p:sp>
            </p:grpSp>
            <p:grpSp>
              <p:nvGrpSpPr>
                <p:cNvPr id="36" name="Group 4">
                  <a:extLst>
                    <a:ext uri="{FF2B5EF4-FFF2-40B4-BE49-F238E27FC236}">
                      <a16:creationId xmlns:a16="http://schemas.microsoft.com/office/drawing/2014/main" xmlns="" id="{759185A4-2568-CDA4-5734-6CB4F247AF66}"/>
                    </a:ext>
                  </a:extLst>
                </p:cNvPr>
                <p:cNvGrpSpPr/>
                <p:nvPr/>
              </p:nvGrpSpPr>
              <p:grpSpPr>
                <a:xfrm>
                  <a:off x="3699358" y="1662222"/>
                  <a:ext cx="2149922" cy="3487501"/>
                  <a:chOff x="3699358" y="1662222"/>
                  <a:chExt cx="2149922" cy="3487501"/>
                </a:xfrm>
              </p:grpSpPr>
              <p:sp>
                <p:nvSpPr>
                  <p:cNvPr id="49" name="Rectangle 12">
                    <a:extLst>
                      <a:ext uri="{FF2B5EF4-FFF2-40B4-BE49-F238E27FC236}">
                        <a16:creationId xmlns:a16="http://schemas.microsoft.com/office/drawing/2014/main" xmlns="" id="{EC502E5D-F832-802E-76CD-270E47DE73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9358" y="1873880"/>
                    <a:ext cx="2149922" cy="2913170"/>
                  </a:xfrm>
                  <a:prstGeom prst="rect">
                    <a:avLst/>
                  </a:prstGeom>
                  <a:solidFill>
                    <a:srgbClr val="C02A33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0" name="Rectangle: Rounded Corners 13">
                    <a:extLst>
                      <a:ext uri="{FF2B5EF4-FFF2-40B4-BE49-F238E27FC236}">
                        <a16:creationId xmlns:a16="http://schemas.microsoft.com/office/drawing/2014/main" xmlns="" id="{409F1860-72FA-4CD4-84AC-D10A269954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11822" y="2023679"/>
                    <a:ext cx="1924993" cy="2613571"/>
                  </a:xfrm>
                  <a:prstGeom prst="roundRect">
                    <a:avLst>
                      <a:gd name="adj" fmla="val 9726"/>
                    </a:avLst>
                  </a:prstGeom>
                  <a:solidFill>
                    <a:srgbClr val="C02A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1" name="Rectangle 15">
                    <a:extLst>
                      <a:ext uri="{FF2B5EF4-FFF2-40B4-BE49-F238E27FC236}">
                        <a16:creationId xmlns:a16="http://schemas.microsoft.com/office/drawing/2014/main" xmlns="" id="{61909B2D-257B-00D3-4340-2E0CD1D7D9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72448" y="1662222"/>
                    <a:ext cx="1403742" cy="441236"/>
                  </a:xfrm>
                  <a:prstGeom prst="rect">
                    <a:avLst/>
                  </a:prstGeom>
                  <a:solidFill>
                    <a:srgbClr val="C02A33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2" name="Oval 14">
                    <a:extLst>
                      <a:ext uri="{FF2B5EF4-FFF2-40B4-BE49-F238E27FC236}">
                        <a16:creationId xmlns:a16="http://schemas.microsoft.com/office/drawing/2014/main" xmlns="" id="{2089A7DF-853B-6917-9915-658A8FBF46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74551" y="4332264"/>
                    <a:ext cx="817460" cy="817459"/>
                  </a:xfrm>
                  <a:prstGeom prst="ellipse">
                    <a:avLst/>
                  </a:prstGeom>
                  <a:solidFill>
                    <a:srgbClr val="C02A33">
                      <a:lumMod val="75000"/>
                    </a:srgbClr>
                  </a:solidFill>
                  <a:ln w="25400">
                    <a:solidFill>
                      <a:srgbClr val="F2F2F2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3" name="TextBox 108">
                    <a:extLst>
                      <a:ext uri="{FF2B5EF4-FFF2-40B4-BE49-F238E27FC236}">
                        <a16:creationId xmlns:a16="http://schemas.microsoft.com/office/drawing/2014/main" xmlns="" id="{AEDFB5A9-C090-7085-F35E-8149731C0A5B}"/>
                      </a:ext>
                    </a:extLst>
                  </p:cNvPr>
                  <p:cNvSpPr txBox="1"/>
                  <p:nvPr/>
                </p:nvSpPr>
                <p:spPr>
                  <a:xfrm>
                    <a:off x="4548063" y="1678333"/>
                    <a:ext cx="452511" cy="4090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cs typeface="Arial" pitchFamily="34" charset="0"/>
                      </a:rPr>
                      <a:t>02</a:t>
                    </a:r>
                  </a:p>
                </p:txBody>
              </p:sp>
            </p:grpSp>
            <p:grpSp>
              <p:nvGrpSpPr>
                <p:cNvPr id="37" name="Group 5">
                  <a:extLst>
                    <a:ext uri="{FF2B5EF4-FFF2-40B4-BE49-F238E27FC236}">
                      <a16:creationId xmlns:a16="http://schemas.microsoft.com/office/drawing/2014/main" xmlns="" id="{72889D59-ACB2-D421-7FD3-0B1A38DFB327}"/>
                    </a:ext>
                  </a:extLst>
                </p:cNvPr>
                <p:cNvGrpSpPr/>
                <p:nvPr/>
              </p:nvGrpSpPr>
              <p:grpSpPr>
                <a:xfrm>
                  <a:off x="6342715" y="1662222"/>
                  <a:ext cx="2149921" cy="3533556"/>
                  <a:chOff x="6342715" y="1662222"/>
                  <a:chExt cx="2149921" cy="3533556"/>
                </a:xfrm>
              </p:grpSpPr>
              <p:sp>
                <p:nvSpPr>
                  <p:cNvPr id="44" name="Rectangle 17">
                    <a:extLst>
                      <a:ext uri="{FF2B5EF4-FFF2-40B4-BE49-F238E27FC236}">
                        <a16:creationId xmlns:a16="http://schemas.microsoft.com/office/drawing/2014/main" xmlns="" id="{14203DAB-2C8D-BC90-1F1D-91051FB88A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42715" y="1873880"/>
                    <a:ext cx="2149921" cy="2913170"/>
                  </a:xfrm>
                  <a:prstGeom prst="rect">
                    <a:avLst/>
                  </a:prstGeom>
                  <a:solidFill>
                    <a:srgbClr val="59AAA8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Rectangle: Rounded Corners 18">
                    <a:extLst>
                      <a:ext uri="{FF2B5EF4-FFF2-40B4-BE49-F238E27FC236}">
                        <a16:creationId xmlns:a16="http://schemas.microsoft.com/office/drawing/2014/main" xmlns="" id="{607DF27C-BE19-AE1E-DEE8-92D5231577E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55180" y="2023679"/>
                    <a:ext cx="1924993" cy="2613571"/>
                  </a:xfrm>
                  <a:prstGeom prst="roundRect">
                    <a:avLst>
                      <a:gd name="adj" fmla="val 9726"/>
                    </a:avLst>
                  </a:prstGeom>
                  <a:solidFill>
                    <a:srgbClr val="59AAA8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6" name="Rectangle 20">
                    <a:extLst>
                      <a:ext uri="{FF2B5EF4-FFF2-40B4-BE49-F238E27FC236}">
                        <a16:creationId xmlns:a16="http://schemas.microsoft.com/office/drawing/2014/main" xmlns="" id="{95DADB8E-D614-AC39-7FE7-819ADC532B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15805" y="1662222"/>
                    <a:ext cx="1403742" cy="441236"/>
                  </a:xfrm>
                  <a:prstGeom prst="rect">
                    <a:avLst/>
                  </a:prstGeom>
                  <a:solidFill>
                    <a:srgbClr val="59AAA8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Oval 19">
                    <a:extLst>
                      <a:ext uri="{FF2B5EF4-FFF2-40B4-BE49-F238E27FC236}">
                        <a16:creationId xmlns:a16="http://schemas.microsoft.com/office/drawing/2014/main" xmlns="" id="{A01C0FA8-F73B-3A70-B92A-2451237BF1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008945" y="4378319"/>
                    <a:ext cx="817460" cy="817459"/>
                  </a:xfrm>
                  <a:prstGeom prst="ellipse">
                    <a:avLst/>
                  </a:prstGeom>
                  <a:solidFill>
                    <a:srgbClr val="59AAA8">
                      <a:lumMod val="75000"/>
                    </a:srgbClr>
                  </a:solidFill>
                  <a:ln w="25400">
                    <a:solidFill>
                      <a:srgbClr val="F2F2F2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TextBox 109">
                    <a:extLst>
                      <a:ext uri="{FF2B5EF4-FFF2-40B4-BE49-F238E27FC236}">
                        <a16:creationId xmlns:a16="http://schemas.microsoft.com/office/drawing/2014/main" xmlns="" id="{FC6FD7DC-5224-657D-9FCB-DF7477AC8B37}"/>
                      </a:ext>
                    </a:extLst>
                  </p:cNvPr>
                  <p:cNvSpPr txBox="1"/>
                  <p:nvPr/>
                </p:nvSpPr>
                <p:spPr>
                  <a:xfrm>
                    <a:off x="7191421" y="1678333"/>
                    <a:ext cx="452511" cy="4090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cs typeface="Arial" pitchFamily="34" charset="0"/>
                      </a:rPr>
                      <a:t>03</a:t>
                    </a:r>
                  </a:p>
                </p:txBody>
              </p:sp>
            </p:grpSp>
            <p:grpSp>
              <p:nvGrpSpPr>
                <p:cNvPr id="38" name="Group 10">
                  <a:extLst>
                    <a:ext uri="{FF2B5EF4-FFF2-40B4-BE49-F238E27FC236}">
                      <a16:creationId xmlns:a16="http://schemas.microsoft.com/office/drawing/2014/main" xmlns="" id="{E34C0191-2AB4-29C2-9654-09DD8D880086}"/>
                    </a:ext>
                  </a:extLst>
                </p:cNvPr>
                <p:cNvGrpSpPr/>
                <p:nvPr/>
              </p:nvGrpSpPr>
              <p:grpSpPr>
                <a:xfrm>
                  <a:off x="8986075" y="1662222"/>
                  <a:ext cx="2149921" cy="3533556"/>
                  <a:chOff x="8986075" y="1662222"/>
                  <a:chExt cx="2149921" cy="3533556"/>
                </a:xfrm>
              </p:grpSpPr>
              <p:sp>
                <p:nvSpPr>
                  <p:cNvPr id="39" name="Rectangle 22">
                    <a:extLst>
                      <a:ext uri="{FF2B5EF4-FFF2-40B4-BE49-F238E27FC236}">
                        <a16:creationId xmlns:a16="http://schemas.microsoft.com/office/drawing/2014/main" xmlns="" id="{0267483D-A69B-0B2E-7F87-0540EE123FC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86075" y="1873880"/>
                    <a:ext cx="2149921" cy="2913170"/>
                  </a:xfrm>
                  <a:prstGeom prst="rect">
                    <a:avLst/>
                  </a:prstGeom>
                  <a:solidFill>
                    <a:srgbClr val="FFC000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" name="Rectangle: Rounded Corners 23">
                    <a:extLst>
                      <a:ext uri="{FF2B5EF4-FFF2-40B4-BE49-F238E27FC236}">
                        <a16:creationId xmlns:a16="http://schemas.microsoft.com/office/drawing/2014/main" xmlns="" id="{AAA2C967-16DA-CE8F-B988-158E512EE4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098538" y="2023679"/>
                    <a:ext cx="1924993" cy="2613571"/>
                  </a:xfrm>
                  <a:prstGeom prst="roundRect">
                    <a:avLst>
                      <a:gd name="adj" fmla="val 9726"/>
                    </a:avLst>
                  </a:prstGeom>
                  <a:solidFill>
                    <a:srgbClr val="FFC000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" name="Rectangle 25">
                    <a:extLst>
                      <a:ext uri="{FF2B5EF4-FFF2-40B4-BE49-F238E27FC236}">
                        <a16:creationId xmlns:a16="http://schemas.microsoft.com/office/drawing/2014/main" xmlns="" id="{EB1834AA-A2F9-84E0-48D5-008EE1BD1F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359163" y="1662222"/>
                    <a:ext cx="1403741" cy="441237"/>
                  </a:xfrm>
                  <a:prstGeom prst="rect">
                    <a:avLst/>
                  </a:prstGeom>
                  <a:solidFill>
                    <a:srgbClr val="FFC000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" name="Oval 24">
                    <a:extLst>
                      <a:ext uri="{FF2B5EF4-FFF2-40B4-BE49-F238E27FC236}">
                        <a16:creationId xmlns:a16="http://schemas.microsoft.com/office/drawing/2014/main" xmlns="" id="{A0CDD36F-879C-B284-AA51-75EBE0B645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652312" y="4378319"/>
                    <a:ext cx="817460" cy="817459"/>
                  </a:xfrm>
                  <a:prstGeom prst="ellipse">
                    <a:avLst/>
                  </a:prstGeom>
                  <a:solidFill>
                    <a:srgbClr val="FFC000">
                      <a:lumMod val="75000"/>
                    </a:srgbClr>
                  </a:solidFill>
                  <a:ln w="25400">
                    <a:solidFill>
                      <a:srgbClr val="F2F2F2"/>
                    </a:solidFill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" name="TextBox 110">
                    <a:extLst>
                      <a:ext uri="{FF2B5EF4-FFF2-40B4-BE49-F238E27FC236}">
                        <a16:creationId xmlns:a16="http://schemas.microsoft.com/office/drawing/2014/main" xmlns="" id="{03519D4F-5E30-2015-4435-1C1D11F596D2}"/>
                      </a:ext>
                    </a:extLst>
                  </p:cNvPr>
                  <p:cNvSpPr txBox="1"/>
                  <p:nvPr/>
                </p:nvSpPr>
                <p:spPr>
                  <a:xfrm>
                    <a:off x="9834790" y="1678333"/>
                    <a:ext cx="452511" cy="40901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cs typeface="Arial" pitchFamily="34" charset="0"/>
                      </a:rPr>
                      <a:t>04</a:t>
                    </a:r>
                  </a:p>
                </p:txBody>
              </p:sp>
            </p:grpSp>
          </p:grpSp>
          <p:sp>
            <p:nvSpPr>
              <p:cNvPr id="31" name="TextBox 32">
                <a:extLst>
                  <a:ext uri="{FF2B5EF4-FFF2-40B4-BE49-F238E27FC236}">
                    <a16:creationId xmlns:a16="http://schemas.microsoft.com/office/drawing/2014/main" xmlns="" id="{5782B740-0497-188B-8129-4A846BED68B5}"/>
                  </a:ext>
                </a:extLst>
              </p:cNvPr>
              <p:cNvSpPr txBox="1"/>
              <p:nvPr/>
            </p:nvSpPr>
            <p:spPr>
              <a:xfrm>
                <a:off x="1281953" y="2299006"/>
                <a:ext cx="1751174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A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morális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cselekvés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természetének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tanulmányo</a:t>
                </a:r>
                <a:r>
                  <a:rPr kumimoji="0" lang="hu-HU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-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zás</a:t>
                </a:r>
                <a:r>
                  <a:rPr kumimoji="0" lang="hu-HU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a.</a:t>
                </a: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TextBox 33">
                <a:extLst>
                  <a:ext uri="{FF2B5EF4-FFF2-40B4-BE49-F238E27FC236}">
                    <a16:creationId xmlns:a16="http://schemas.microsoft.com/office/drawing/2014/main" xmlns="" id="{0A332E1F-52D4-5CAE-1863-19896A8EE06D}"/>
                  </a:ext>
                </a:extLst>
              </p:cNvPr>
              <p:cNvSpPr txBox="1"/>
              <p:nvPr/>
            </p:nvSpPr>
            <p:spPr>
              <a:xfrm>
                <a:off x="3985876" y="2282894"/>
                <a:ext cx="1576884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Milyen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a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morálisan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jó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élet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és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az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hogyan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valósítható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meg?</a:t>
                </a:r>
              </a:p>
            </p:txBody>
          </p:sp>
          <p:sp>
            <p:nvSpPr>
              <p:cNvPr id="33" name="TextBox 34">
                <a:extLst>
                  <a:ext uri="{FF2B5EF4-FFF2-40B4-BE49-F238E27FC236}">
                    <a16:creationId xmlns:a16="http://schemas.microsoft.com/office/drawing/2014/main" xmlns="" id="{AA40A252-4DA0-8988-9FF5-11655FBCDE36}"/>
                  </a:ext>
                </a:extLst>
              </p:cNvPr>
              <p:cNvSpPr txBox="1"/>
              <p:nvPr/>
            </p:nvSpPr>
            <p:spPr>
              <a:xfrm>
                <a:off x="6574151" y="2145117"/>
                <a:ext cx="1576884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Jó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és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rossz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helyes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és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helytelen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korrekt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és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inkorrekt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cselekvések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elemzés</a:t>
                </a:r>
                <a:r>
                  <a:rPr kumimoji="0" lang="hu-HU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e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.</a:t>
                </a: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TextBox 35">
                <a:extLst>
                  <a:ext uri="{FF2B5EF4-FFF2-40B4-BE49-F238E27FC236}">
                    <a16:creationId xmlns:a16="http://schemas.microsoft.com/office/drawing/2014/main" xmlns="" id="{FE5EA21F-0E12-7AE3-51A4-D8568FF60A68}"/>
                  </a:ext>
                </a:extLst>
              </p:cNvPr>
              <p:cNvSpPr txBox="1"/>
              <p:nvPr/>
            </p:nvSpPr>
            <p:spPr>
              <a:xfrm>
                <a:off x="9185564" y="2333498"/>
                <a:ext cx="1750937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A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kell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, a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szükséges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, a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kötelesség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fogalmai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,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az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emberek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belső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mozgatórugói</a:t>
                </a:r>
                <a:r>
                  <a:rPr kumimoji="0" lang="hu-HU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.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9" name="Freeform: Shape 54">
              <a:extLst>
                <a:ext uri="{FF2B5EF4-FFF2-40B4-BE49-F238E27FC236}">
                  <a16:creationId xmlns:a16="http://schemas.microsoft.com/office/drawing/2014/main" xmlns="" id="{68EA7D4B-FA05-38ED-DB7D-9963ADF98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0563" y="6024818"/>
              <a:ext cx="489219" cy="586687"/>
            </a:xfrm>
            <a:custGeom>
              <a:avLst/>
              <a:gdLst>
                <a:gd name="connsiteX0" fmla="*/ 1196057 w 1224689"/>
                <a:gd name="connsiteY0" fmla="*/ 1267346 h 1468685"/>
                <a:gd name="connsiteX1" fmla="*/ 1224251 w 1224689"/>
                <a:gd name="connsiteY1" fmla="*/ 1301540 h 1468685"/>
                <a:gd name="connsiteX2" fmla="*/ 1224442 w 1224689"/>
                <a:gd name="connsiteY2" fmla="*/ 1369073 h 1468685"/>
                <a:gd name="connsiteX3" fmla="*/ 1224251 w 1224689"/>
                <a:gd name="connsiteY3" fmla="*/ 1433081 h 1468685"/>
                <a:gd name="connsiteX4" fmla="*/ 1193581 w 1224689"/>
                <a:gd name="connsiteY4" fmla="*/ 1468609 h 1468685"/>
                <a:gd name="connsiteX5" fmla="*/ 1163387 w 1224689"/>
                <a:gd name="connsiteY5" fmla="*/ 1435938 h 1468685"/>
                <a:gd name="connsiteX6" fmla="*/ 1163387 w 1224689"/>
                <a:gd name="connsiteY6" fmla="*/ 1300874 h 1468685"/>
                <a:gd name="connsiteX7" fmla="*/ 1196057 w 1224689"/>
                <a:gd name="connsiteY7" fmla="*/ 1267346 h 1468685"/>
                <a:gd name="connsiteX8" fmla="*/ 1224157 w 1224689"/>
                <a:gd name="connsiteY8" fmla="*/ 1172953 h 1468685"/>
                <a:gd name="connsiteX9" fmla="*/ 1224157 w 1224689"/>
                <a:gd name="connsiteY9" fmla="*/ 1173048 h 1468685"/>
                <a:gd name="connsiteX10" fmla="*/ 1224138 w 1224689"/>
                <a:gd name="connsiteY10" fmla="*/ 1173009 h 1468685"/>
                <a:gd name="connsiteX11" fmla="*/ 978601 w 1224689"/>
                <a:gd name="connsiteY11" fmla="*/ 1163332 h 1468685"/>
                <a:gd name="connsiteX12" fmla="*/ 1010224 w 1224689"/>
                <a:gd name="connsiteY12" fmla="*/ 1209624 h 1468685"/>
                <a:gd name="connsiteX13" fmla="*/ 1010891 w 1224689"/>
                <a:gd name="connsiteY13" fmla="*/ 1422984 h 1468685"/>
                <a:gd name="connsiteX14" fmla="*/ 978601 w 1224689"/>
                <a:gd name="connsiteY14" fmla="*/ 1468609 h 1468685"/>
                <a:gd name="connsiteX15" fmla="*/ 948312 w 1224689"/>
                <a:gd name="connsiteY15" fmla="*/ 1421269 h 1468685"/>
                <a:gd name="connsiteX16" fmla="*/ 948312 w 1224689"/>
                <a:gd name="connsiteY16" fmla="*/ 1318114 h 1468685"/>
                <a:gd name="connsiteX17" fmla="*/ 948312 w 1224689"/>
                <a:gd name="connsiteY17" fmla="*/ 1211434 h 1468685"/>
                <a:gd name="connsiteX18" fmla="*/ 978601 w 1224689"/>
                <a:gd name="connsiteY18" fmla="*/ 1163332 h 1468685"/>
                <a:gd name="connsiteX19" fmla="*/ 245273 w 1224689"/>
                <a:gd name="connsiteY19" fmla="*/ 1163142 h 1468685"/>
                <a:gd name="connsiteX20" fmla="*/ 275943 w 1224689"/>
                <a:gd name="connsiteY20" fmla="*/ 1196384 h 1468685"/>
                <a:gd name="connsiteX21" fmla="*/ 276229 w 1224689"/>
                <a:gd name="connsiteY21" fmla="*/ 1242580 h 1468685"/>
                <a:gd name="connsiteX22" fmla="*/ 276229 w 1224689"/>
                <a:gd name="connsiteY22" fmla="*/ 1317256 h 1468685"/>
                <a:gd name="connsiteX23" fmla="*/ 276134 w 1224689"/>
                <a:gd name="connsiteY23" fmla="*/ 1317256 h 1468685"/>
                <a:gd name="connsiteX24" fmla="*/ 276134 w 1224689"/>
                <a:gd name="connsiteY24" fmla="*/ 1416888 h 1468685"/>
                <a:gd name="connsiteX25" fmla="*/ 275657 w 1224689"/>
                <a:gd name="connsiteY25" fmla="*/ 1438224 h 1468685"/>
                <a:gd name="connsiteX26" fmla="*/ 243082 w 1224689"/>
                <a:gd name="connsiteY26" fmla="*/ 1468513 h 1468685"/>
                <a:gd name="connsiteX27" fmla="*/ 214507 w 1224689"/>
                <a:gd name="connsiteY27" fmla="*/ 1437938 h 1468685"/>
                <a:gd name="connsiteX28" fmla="*/ 214221 w 1224689"/>
                <a:gd name="connsiteY28" fmla="*/ 1423746 h 1468685"/>
                <a:gd name="connsiteX29" fmla="*/ 214221 w 1224689"/>
                <a:gd name="connsiteY29" fmla="*/ 1210291 h 1468685"/>
                <a:gd name="connsiteX30" fmla="*/ 214412 w 1224689"/>
                <a:gd name="connsiteY30" fmla="*/ 1196098 h 1468685"/>
                <a:gd name="connsiteX31" fmla="*/ 245273 w 1224689"/>
                <a:gd name="connsiteY31" fmla="*/ 1163142 h 1468685"/>
                <a:gd name="connsiteX32" fmla="*/ 1190819 w 1224689"/>
                <a:gd name="connsiteY32" fmla="*/ 1144569 h 1468685"/>
                <a:gd name="connsiteX33" fmla="*/ 1213417 w 1224689"/>
                <a:gd name="connsiteY33" fmla="*/ 1151772 h 1468685"/>
                <a:gd name="connsiteX34" fmla="*/ 1224138 w 1224689"/>
                <a:gd name="connsiteY34" fmla="*/ 1173009 h 1468685"/>
                <a:gd name="connsiteX35" fmla="*/ 1216787 w 1224689"/>
                <a:gd name="connsiteY35" fmla="*/ 1193801 h 1468685"/>
                <a:gd name="connsiteX36" fmla="*/ 1197201 w 1224689"/>
                <a:gd name="connsiteY36" fmla="*/ 1204290 h 1468685"/>
                <a:gd name="connsiteX37" fmla="*/ 1163673 w 1224689"/>
                <a:gd name="connsiteY37" fmla="*/ 1175906 h 1468685"/>
                <a:gd name="connsiteX38" fmla="*/ 1190819 w 1224689"/>
                <a:gd name="connsiteY38" fmla="*/ 1144569 h 1468685"/>
                <a:gd name="connsiteX39" fmla="*/ 781529 w 1224689"/>
                <a:gd name="connsiteY39" fmla="*/ 938923 h 1468685"/>
                <a:gd name="connsiteX40" fmla="*/ 707996 w 1224689"/>
                <a:gd name="connsiteY40" fmla="*/ 968927 h 1468685"/>
                <a:gd name="connsiteX41" fmla="*/ 724094 w 1224689"/>
                <a:gd name="connsiteY41" fmla="*/ 1194479 h 1468685"/>
                <a:gd name="connsiteX42" fmla="*/ 788959 w 1224689"/>
                <a:gd name="connsiteY42" fmla="*/ 1103325 h 1468685"/>
                <a:gd name="connsiteX43" fmla="*/ 794388 w 1224689"/>
                <a:gd name="connsiteY43" fmla="*/ 1083418 h 1468685"/>
                <a:gd name="connsiteX44" fmla="*/ 781625 w 1224689"/>
                <a:gd name="connsiteY44" fmla="*/ 938923 h 1468685"/>
                <a:gd name="connsiteX45" fmla="*/ 443011 w 1224689"/>
                <a:gd name="connsiteY45" fmla="*/ 938923 h 1468685"/>
                <a:gd name="connsiteX46" fmla="*/ 430533 w 1224689"/>
                <a:gd name="connsiteY46" fmla="*/ 1081703 h 1468685"/>
                <a:gd name="connsiteX47" fmla="*/ 436629 w 1224689"/>
                <a:gd name="connsiteY47" fmla="*/ 1104849 h 1468685"/>
                <a:gd name="connsiteX48" fmla="*/ 493429 w 1224689"/>
                <a:gd name="connsiteY48" fmla="*/ 1194473 h 1468685"/>
                <a:gd name="connsiteX49" fmla="*/ 493398 w 1224689"/>
                <a:gd name="connsiteY49" fmla="*/ 1194479 h 1468685"/>
                <a:gd name="connsiteX50" fmla="*/ 493493 w 1224689"/>
                <a:gd name="connsiteY50" fmla="*/ 1194574 h 1468685"/>
                <a:gd name="connsiteX51" fmla="*/ 493429 w 1224689"/>
                <a:gd name="connsiteY51" fmla="*/ 1194473 h 1468685"/>
                <a:gd name="connsiteX52" fmla="*/ 500828 w 1224689"/>
                <a:gd name="connsiteY52" fmla="*/ 1192955 h 1468685"/>
                <a:gd name="connsiteX53" fmla="*/ 516449 w 1224689"/>
                <a:gd name="connsiteY53" fmla="*/ 968260 h 1468685"/>
                <a:gd name="connsiteX54" fmla="*/ 443011 w 1224689"/>
                <a:gd name="connsiteY54" fmla="*/ 938923 h 1468685"/>
                <a:gd name="connsiteX55" fmla="*/ 612746 w 1224689"/>
                <a:gd name="connsiteY55" fmla="*/ 883202 h 1468685"/>
                <a:gd name="connsiteX56" fmla="*/ 612746 w 1224689"/>
                <a:gd name="connsiteY56" fmla="*/ 883297 h 1468685"/>
                <a:gd name="connsiteX57" fmla="*/ 577599 w 1224689"/>
                <a:gd name="connsiteY57" fmla="*/ 978262 h 1468685"/>
                <a:gd name="connsiteX58" fmla="*/ 556739 w 1224689"/>
                <a:gd name="connsiteY58" fmla="*/ 1264583 h 1468685"/>
                <a:gd name="connsiteX59" fmla="*/ 557216 w 1224689"/>
                <a:gd name="connsiteY59" fmla="*/ 1292682 h 1468685"/>
                <a:gd name="connsiteX60" fmla="*/ 615794 w 1224689"/>
                <a:gd name="connsiteY60" fmla="*/ 1375549 h 1468685"/>
                <a:gd name="connsiteX61" fmla="*/ 648560 w 1224689"/>
                <a:gd name="connsiteY61" fmla="*/ 1325257 h 1468685"/>
                <a:gd name="connsiteX62" fmla="*/ 667325 w 1224689"/>
                <a:gd name="connsiteY62" fmla="*/ 1248962 h 1468685"/>
                <a:gd name="connsiteX63" fmla="*/ 649703 w 1224689"/>
                <a:gd name="connsiteY63" fmla="*/ 1008646 h 1468685"/>
                <a:gd name="connsiteX64" fmla="*/ 612746 w 1224689"/>
                <a:gd name="connsiteY64" fmla="*/ 883202 h 1468685"/>
                <a:gd name="connsiteX65" fmla="*/ 772862 w 1224689"/>
                <a:gd name="connsiteY65" fmla="*/ 800620 h 1468685"/>
                <a:gd name="connsiteX66" fmla="*/ 655514 w 1224689"/>
                <a:gd name="connsiteY66" fmla="*/ 822433 h 1468685"/>
                <a:gd name="connsiteX67" fmla="*/ 691423 w 1224689"/>
                <a:gd name="connsiteY67" fmla="*/ 908539 h 1468685"/>
                <a:gd name="connsiteX68" fmla="*/ 790102 w 1224689"/>
                <a:gd name="connsiteY68" fmla="*/ 869105 h 1468685"/>
                <a:gd name="connsiteX69" fmla="*/ 790197 w 1224689"/>
                <a:gd name="connsiteY69" fmla="*/ 869105 h 1468685"/>
                <a:gd name="connsiteX70" fmla="*/ 772862 w 1224689"/>
                <a:gd name="connsiteY70" fmla="*/ 800620 h 1468685"/>
                <a:gd name="connsiteX71" fmla="*/ 451964 w 1224689"/>
                <a:gd name="connsiteY71" fmla="*/ 799954 h 1468685"/>
                <a:gd name="connsiteX72" fmla="*/ 434248 w 1224689"/>
                <a:gd name="connsiteY72" fmla="*/ 869486 h 1468685"/>
                <a:gd name="connsiteX73" fmla="*/ 534832 w 1224689"/>
                <a:gd name="connsiteY73" fmla="*/ 906348 h 1468685"/>
                <a:gd name="connsiteX74" fmla="*/ 569027 w 1224689"/>
                <a:gd name="connsiteY74" fmla="*/ 820242 h 1468685"/>
                <a:gd name="connsiteX75" fmla="*/ 451964 w 1224689"/>
                <a:gd name="connsiteY75" fmla="*/ 799954 h 1468685"/>
                <a:gd name="connsiteX76" fmla="*/ 491588 w 1224689"/>
                <a:gd name="connsiteY76" fmla="*/ 706894 h 1468685"/>
                <a:gd name="connsiteX77" fmla="*/ 491588 w 1224689"/>
                <a:gd name="connsiteY77" fmla="*/ 741756 h 1468685"/>
                <a:gd name="connsiteX78" fmla="*/ 731333 w 1224689"/>
                <a:gd name="connsiteY78" fmla="*/ 741946 h 1468685"/>
                <a:gd name="connsiteX79" fmla="*/ 731333 w 1224689"/>
                <a:gd name="connsiteY79" fmla="*/ 706894 h 1468685"/>
                <a:gd name="connsiteX80" fmla="*/ 603698 w 1224689"/>
                <a:gd name="connsiteY80" fmla="*/ 61195 h 1468685"/>
                <a:gd name="connsiteX81" fmla="*/ 368335 w 1224689"/>
                <a:gd name="connsiteY81" fmla="*/ 325323 h 1468685"/>
                <a:gd name="connsiteX82" fmla="*/ 422532 w 1224689"/>
                <a:gd name="connsiteY82" fmla="*/ 496678 h 1468685"/>
                <a:gd name="connsiteX83" fmla="*/ 496637 w 1224689"/>
                <a:gd name="connsiteY83" fmla="*/ 641077 h 1468685"/>
                <a:gd name="connsiteX84" fmla="*/ 517211 w 1224689"/>
                <a:gd name="connsiteY84" fmla="*/ 641077 h 1468685"/>
                <a:gd name="connsiteX85" fmla="*/ 517306 w 1224689"/>
                <a:gd name="connsiteY85" fmla="*/ 641077 h 1468685"/>
                <a:gd name="connsiteX86" fmla="*/ 519687 w 1224689"/>
                <a:gd name="connsiteY86" fmla="*/ 630313 h 1468685"/>
                <a:gd name="connsiteX87" fmla="*/ 520735 w 1224689"/>
                <a:gd name="connsiteY87" fmla="*/ 534397 h 1468685"/>
                <a:gd name="connsiteX88" fmla="*/ 478730 w 1224689"/>
                <a:gd name="connsiteY88" fmla="*/ 429622 h 1468685"/>
                <a:gd name="connsiteX89" fmla="*/ 471205 w 1224689"/>
                <a:gd name="connsiteY89" fmla="*/ 422097 h 1468685"/>
                <a:gd name="connsiteX90" fmla="*/ 467585 w 1224689"/>
                <a:gd name="connsiteY90" fmla="*/ 377615 h 1468685"/>
                <a:gd name="connsiteX91" fmla="*/ 514448 w 1224689"/>
                <a:gd name="connsiteY91" fmla="*/ 379711 h 1468685"/>
                <a:gd name="connsiteX92" fmla="*/ 560073 w 1224689"/>
                <a:gd name="connsiteY92" fmla="*/ 424478 h 1468685"/>
                <a:gd name="connsiteX93" fmla="*/ 582552 w 1224689"/>
                <a:gd name="connsiteY93" fmla="*/ 477723 h 1468685"/>
                <a:gd name="connsiteX94" fmla="*/ 582266 w 1224689"/>
                <a:gd name="connsiteY94" fmla="*/ 612787 h 1468685"/>
                <a:gd name="connsiteX95" fmla="*/ 584171 w 1224689"/>
                <a:gd name="connsiteY95" fmla="*/ 641458 h 1468685"/>
                <a:gd name="connsiteX96" fmla="*/ 642274 w 1224689"/>
                <a:gd name="connsiteY96" fmla="*/ 637648 h 1468685"/>
                <a:gd name="connsiteX97" fmla="*/ 642750 w 1224689"/>
                <a:gd name="connsiteY97" fmla="*/ 477056 h 1468685"/>
                <a:gd name="connsiteX98" fmla="*/ 653323 w 1224689"/>
                <a:gd name="connsiteY98" fmla="*/ 437527 h 1468685"/>
                <a:gd name="connsiteX99" fmla="*/ 713140 w 1224689"/>
                <a:gd name="connsiteY99" fmla="*/ 376948 h 1468685"/>
                <a:gd name="connsiteX100" fmla="*/ 757241 w 1224689"/>
                <a:gd name="connsiteY100" fmla="*/ 378187 h 1468685"/>
                <a:gd name="connsiteX101" fmla="*/ 755145 w 1224689"/>
                <a:gd name="connsiteY101" fmla="*/ 419811 h 1468685"/>
                <a:gd name="connsiteX102" fmla="*/ 717712 w 1224689"/>
                <a:gd name="connsiteY102" fmla="*/ 457720 h 1468685"/>
                <a:gd name="connsiteX103" fmla="*/ 703996 w 1224689"/>
                <a:gd name="connsiteY103" fmla="*/ 488772 h 1468685"/>
                <a:gd name="connsiteX104" fmla="*/ 704853 w 1224689"/>
                <a:gd name="connsiteY104" fmla="*/ 630885 h 1468685"/>
                <a:gd name="connsiteX105" fmla="*/ 708282 w 1224689"/>
                <a:gd name="connsiteY105" fmla="*/ 640791 h 1468685"/>
                <a:gd name="connsiteX106" fmla="*/ 728570 w 1224689"/>
                <a:gd name="connsiteY106" fmla="*/ 640791 h 1468685"/>
                <a:gd name="connsiteX107" fmla="*/ 782768 w 1224689"/>
                <a:gd name="connsiteY107" fmla="*/ 533825 h 1468685"/>
                <a:gd name="connsiteX108" fmla="*/ 823059 w 1224689"/>
                <a:gd name="connsiteY108" fmla="*/ 454768 h 1468685"/>
                <a:gd name="connsiteX109" fmla="*/ 855158 w 1224689"/>
                <a:gd name="connsiteY109" fmla="*/ 278555 h 1468685"/>
                <a:gd name="connsiteX110" fmla="*/ 603698 w 1224689"/>
                <a:gd name="connsiteY110" fmla="*/ 61195 h 1468685"/>
                <a:gd name="connsiteX111" fmla="*/ 595931 w 1224689"/>
                <a:gd name="connsiteY111" fmla="*/ 446 h 1468685"/>
                <a:gd name="connsiteX112" fmla="*/ 888305 w 1224689"/>
                <a:gd name="connsiteY112" fmla="*/ 173209 h 1468685"/>
                <a:gd name="connsiteX113" fmla="*/ 899735 w 1224689"/>
                <a:gd name="connsiteY113" fmla="*/ 422478 h 1468685"/>
                <a:gd name="connsiteX114" fmla="*/ 846014 w 1224689"/>
                <a:gd name="connsiteY114" fmla="*/ 546017 h 1468685"/>
                <a:gd name="connsiteX115" fmla="*/ 833822 w 1224689"/>
                <a:gd name="connsiteY115" fmla="*/ 567639 h 1468685"/>
                <a:gd name="connsiteX116" fmla="*/ 799436 w 1224689"/>
                <a:gd name="connsiteY116" fmla="*/ 731850 h 1468685"/>
                <a:gd name="connsiteX117" fmla="*/ 811724 w 1224689"/>
                <a:gd name="connsiteY117" fmla="*/ 739946 h 1468685"/>
                <a:gd name="connsiteX118" fmla="*/ 877827 w 1224689"/>
                <a:gd name="connsiteY118" fmla="*/ 773760 h 1468685"/>
                <a:gd name="connsiteX119" fmla="*/ 978030 w 1224689"/>
                <a:gd name="connsiteY119" fmla="*/ 797858 h 1468685"/>
                <a:gd name="connsiteX120" fmla="*/ 1134431 w 1224689"/>
                <a:gd name="connsiteY120" fmla="*/ 879202 h 1468685"/>
                <a:gd name="connsiteX121" fmla="*/ 1221394 w 1224689"/>
                <a:gd name="connsiteY121" fmla="*/ 1030078 h 1468685"/>
                <a:gd name="connsiteX122" fmla="*/ 1223585 w 1224689"/>
                <a:gd name="connsiteY122" fmla="*/ 1047699 h 1468685"/>
                <a:gd name="connsiteX123" fmla="*/ 1198534 w 1224689"/>
                <a:gd name="connsiteY123" fmla="*/ 1081798 h 1468685"/>
                <a:gd name="connsiteX124" fmla="*/ 1163768 w 1224689"/>
                <a:gd name="connsiteY124" fmla="*/ 1058081 h 1468685"/>
                <a:gd name="connsiteX125" fmla="*/ 1161387 w 1224689"/>
                <a:gd name="connsiteY125" fmla="*/ 1044079 h 1468685"/>
                <a:gd name="connsiteX126" fmla="*/ 1092140 w 1224689"/>
                <a:gd name="connsiteY126" fmla="*/ 924064 h 1468685"/>
                <a:gd name="connsiteX127" fmla="*/ 1016987 w 1224689"/>
                <a:gd name="connsiteY127" fmla="*/ 877392 h 1468685"/>
                <a:gd name="connsiteX128" fmla="*/ 846014 w 1224689"/>
                <a:gd name="connsiteY128" fmla="*/ 829386 h 1468685"/>
                <a:gd name="connsiteX129" fmla="*/ 852681 w 1224689"/>
                <a:gd name="connsiteY129" fmla="*/ 863295 h 1468685"/>
                <a:gd name="connsiteX130" fmla="*/ 847823 w 1224689"/>
                <a:gd name="connsiteY130" fmla="*/ 910825 h 1468685"/>
                <a:gd name="connsiteX131" fmla="*/ 844204 w 1224689"/>
                <a:gd name="connsiteY131" fmla="*/ 937399 h 1468685"/>
                <a:gd name="connsiteX132" fmla="*/ 855920 w 1224689"/>
                <a:gd name="connsiteY132" fmla="*/ 1082751 h 1468685"/>
                <a:gd name="connsiteX133" fmla="*/ 843537 w 1224689"/>
                <a:gd name="connsiteY133" fmla="*/ 1133043 h 1468685"/>
                <a:gd name="connsiteX134" fmla="*/ 646751 w 1224689"/>
                <a:gd name="connsiteY134" fmla="*/ 1441843 h 1468685"/>
                <a:gd name="connsiteX135" fmla="*/ 631320 w 1224689"/>
                <a:gd name="connsiteY135" fmla="*/ 1461179 h 1468685"/>
                <a:gd name="connsiteX136" fmla="*/ 592839 w 1224689"/>
                <a:gd name="connsiteY136" fmla="*/ 1460322 h 1468685"/>
                <a:gd name="connsiteX137" fmla="*/ 575980 w 1224689"/>
                <a:gd name="connsiteY137" fmla="*/ 1437652 h 1468685"/>
                <a:gd name="connsiteX138" fmla="*/ 384623 w 1224689"/>
                <a:gd name="connsiteY138" fmla="*/ 1138091 h 1468685"/>
                <a:gd name="connsiteX139" fmla="*/ 369478 w 1224689"/>
                <a:gd name="connsiteY139" fmla="*/ 1077893 h 1468685"/>
                <a:gd name="connsiteX140" fmla="*/ 380717 w 1224689"/>
                <a:gd name="connsiteY140" fmla="*/ 939685 h 1468685"/>
                <a:gd name="connsiteX141" fmla="*/ 380527 w 1224689"/>
                <a:gd name="connsiteY141" fmla="*/ 915778 h 1468685"/>
                <a:gd name="connsiteX142" fmla="*/ 376622 w 1224689"/>
                <a:gd name="connsiteY142" fmla="*/ 848341 h 1468685"/>
                <a:gd name="connsiteX143" fmla="*/ 378241 w 1224689"/>
                <a:gd name="connsiteY143" fmla="*/ 830910 h 1468685"/>
                <a:gd name="connsiteX144" fmla="*/ 140211 w 1224689"/>
                <a:gd name="connsiteY144" fmla="*/ 917492 h 1468685"/>
                <a:gd name="connsiteX145" fmla="*/ 61916 w 1224689"/>
                <a:gd name="connsiteY145" fmla="*/ 1077131 h 1468685"/>
                <a:gd name="connsiteX146" fmla="*/ 61916 w 1224689"/>
                <a:gd name="connsiteY146" fmla="*/ 1411554 h 1468685"/>
                <a:gd name="connsiteX147" fmla="*/ 59153 w 1224689"/>
                <a:gd name="connsiteY147" fmla="*/ 1446796 h 1468685"/>
                <a:gd name="connsiteX148" fmla="*/ 30483 w 1224689"/>
                <a:gd name="connsiteY148" fmla="*/ 1468513 h 1468685"/>
                <a:gd name="connsiteX149" fmla="*/ 1051 w 1224689"/>
                <a:gd name="connsiteY149" fmla="*/ 1443082 h 1468685"/>
                <a:gd name="connsiteX150" fmla="*/ 194 w 1224689"/>
                <a:gd name="connsiteY150" fmla="*/ 1421841 h 1468685"/>
                <a:gd name="connsiteX151" fmla="*/ 3 w 1224689"/>
                <a:gd name="connsiteY151" fmla="*/ 1076750 h 1468685"/>
                <a:gd name="connsiteX152" fmla="*/ 95825 w 1224689"/>
                <a:gd name="connsiteY152" fmla="*/ 875296 h 1468685"/>
                <a:gd name="connsiteX153" fmla="*/ 263560 w 1224689"/>
                <a:gd name="connsiteY153" fmla="*/ 793096 h 1468685"/>
                <a:gd name="connsiteX154" fmla="*/ 318900 w 1224689"/>
                <a:gd name="connsiteY154" fmla="*/ 780046 h 1468685"/>
                <a:gd name="connsiteX155" fmla="*/ 428247 w 1224689"/>
                <a:gd name="connsiteY155" fmla="*/ 719944 h 1468685"/>
                <a:gd name="connsiteX156" fmla="*/ 428152 w 1224689"/>
                <a:gd name="connsiteY156" fmla="*/ 719848 h 1468685"/>
                <a:gd name="connsiteX157" fmla="*/ 427485 w 1224689"/>
                <a:gd name="connsiteY157" fmla="*/ 655174 h 1468685"/>
                <a:gd name="connsiteX158" fmla="*/ 411483 w 1224689"/>
                <a:gd name="connsiteY158" fmla="*/ 605072 h 1468685"/>
                <a:gd name="connsiteX159" fmla="*/ 352333 w 1224689"/>
                <a:gd name="connsiteY159" fmla="*/ 491629 h 1468685"/>
                <a:gd name="connsiteX160" fmla="*/ 306327 w 1224689"/>
                <a:gd name="connsiteY160" fmla="*/ 306940 h 1468685"/>
                <a:gd name="connsiteX161" fmla="*/ 543881 w 1224689"/>
                <a:gd name="connsiteY161" fmla="*/ 7855 h 1468685"/>
                <a:gd name="connsiteX162" fmla="*/ 595931 w 1224689"/>
                <a:gd name="connsiteY162" fmla="*/ 446 h 146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24689" h="1468685">
                  <a:moveTo>
                    <a:pt x="1196057" y="1267346"/>
                  </a:moveTo>
                  <a:cubicBezTo>
                    <a:pt x="1213488" y="1268584"/>
                    <a:pt x="1223394" y="1279633"/>
                    <a:pt x="1224251" y="1301540"/>
                  </a:cubicBezTo>
                  <a:cubicBezTo>
                    <a:pt x="1225109" y="1324019"/>
                    <a:pt x="1224442" y="1346594"/>
                    <a:pt x="1224442" y="1369073"/>
                  </a:cubicBezTo>
                  <a:cubicBezTo>
                    <a:pt x="1224442" y="1390409"/>
                    <a:pt x="1225013" y="1411745"/>
                    <a:pt x="1224251" y="1433081"/>
                  </a:cubicBezTo>
                  <a:cubicBezTo>
                    <a:pt x="1223394" y="1456417"/>
                    <a:pt x="1212059" y="1468704"/>
                    <a:pt x="1193581" y="1468609"/>
                  </a:cubicBezTo>
                  <a:cubicBezTo>
                    <a:pt x="1176436" y="1468418"/>
                    <a:pt x="1163958" y="1457179"/>
                    <a:pt x="1163387" y="1435938"/>
                  </a:cubicBezTo>
                  <a:cubicBezTo>
                    <a:pt x="1162148" y="1390980"/>
                    <a:pt x="1162148" y="1345927"/>
                    <a:pt x="1163387" y="1300874"/>
                  </a:cubicBezTo>
                  <a:cubicBezTo>
                    <a:pt x="1163958" y="1277728"/>
                    <a:pt x="1177198" y="1266107"/>
                    <a:pt x="1196057" y="1267346"/>
                  </a:cubicBezTo>
                  <a:close/>
                  <a:moveTo>
                    <a:pt x="1224157" y="1172953"/>
                  </a:moveTo>
                  <a:lnTo>
                    <a:pt x="1224157" y="1173048"/>
                  </a:lnTo>
                  <a:lnTo>
                    <a:pt x="1224138" y="1173009"/>
                  </a:lnTo>
                  <a:close/>
                  <a:moveTo>
                    <a:pt x="978601" y="1163332"/>
                  </a:moveTo>
                  <a:cubicBezTo>
                    <a:pt x="998699" y="1162475"/>
                    <a:pt x="1010129" y="1178668"/>
                    <a:pt x="1010224" y="1209624"/>
                  </a:cubicBezTo>
                  <a:cubicBezTo>
                    <a:pt x="1010415" y="1280776"/>
                    <a:pt x="1009082" y="1351927"/>
                    <a:pt x="1010891" y="1422984"/>
                  </a:cubicBezTo>
                  <a:cubicBezTo>
                    <a:pt x="1011653" y="1453273"/>
                    <a:pt x="998033" y="1468990"/>
                    <a:pt x="978601" y="1468609"/>
                  </a:cubicBezTo>
                  <a:cubicBezTo>
                    <a:pt x="958123" y="1468228"/>
                    <a:pt x="948598" y="1453845"/>
                    <a:pt x="948312" y="1421269"/>
                  </a:cubicBezTo>
                  <a:cubicBezTo>
                    <a:pt x="948026" y="1386884"/>
                    <a:pt x="948312" y="1352499"/>
                    <a:pt x="948312" y="1318114"/>
                  </a:cubicBezTo>
                  <a:cubicBezTo>
                    <a:pt x="948312" y="1282585"/>
                    <a:pt x="948122" y="1246962"/>
                    <a:pt x="948312" y="1211434"/>
                  </a:cubicBezTo>
                  <a:cubicBezTo>
                    <a:pt x="948503" y="1180001"/>
                    <a:pt x="958790" y="1164094"/>
                    <a:pt x="978601" y="1163332"/>
                  </a:cubicBezTo>
                  <a:close/>
                  <a:moveTo>
                    <a:pt x="245273" y="1163142"/>
                  </a:moveTo>
                  <a:cubicBezTo>
                    <a:pt x="261084" y="1163142"/>
                    <a:pt x="274514" y="1176763"/>
                    <a:pt x="275943" y="1196384"/>
                  </a:cubicBezTo>
                  <a:cubicBezTo>
                    <a:pt x="277086" y="1211719"/>
                    <a:pt x="276229" y="1227150"/>
                    <a:pt x="276229" y="1242580"/>
                  </a:cubicBezTo>
                  <a:cubicBezTo>
                    <a:pt x="276229" y="1267441"/>
                    <a:pt x="276229" y="1292396"/>
                    <a:pt x="276229" y="1317256"/>
                  </a:cubicBezTo>
                  <a:lnTo>
                    <a:pt x="276134" y="1317256"/>
                  </a:lnTo>
                  <a:cubicBezTo>
                    <a:pt x="276134" y="1350499"/>
                    <a:pt x="276134" y="1383646"/>
                    <a:pt x="276134" y="1416888"/>
                  </a:cubicBezTo>
                  <a:cubicBezTo>
                    <a:pt x="276134" y="1424032"/>
                    <a:pt x="276610" y="1431176"/>
                    <a:pt x="275657" y="1438224"/>
                  </a:cubicBezTo>
                  <a:cubicBezTo>
                    <a:pt x="272800" y="1458512"/>
                    <a:pt x="260513" y="1469656"/>
                    <a:pt x="243082" y="1468513"/>
                  </a:cubicBezTo>
                  <a:cubicBezTo>
                    <a:pt x="226699" y="1467466"/>
                    <a:pt x="216793" y="1457084"/>
                    <a:pt x="214507" y="1437938"/>
                  </a:cubicBezTo>
                  <a:cubicBezTo>
                    <a:pt x="213935" y="1433271"/>
                    <a:pt x="214221" y="1428509"/>
                    <a:pt x="214221" y="1423746"/>
                  </a:cubicBezTo>
                  <a:cubicBezTo>
                    <a:pt x="214221" y="1352594"/>
                    <a:pt x="214221" y="1281442"/>
                    <a:pt x="214221" y="1210291"/>
                  </a:cubicBezTo>
                  <a:cubicBezTo>
                    <a:pt x="214221" y="1205528"/>
                    <a:pt x="213935" y="1200766"/>
                    <a:pt x="214412" y="1196098"/>
                  </a:cubicBezTo>
                  <a:cubicBezTo>
                    <a:pt x="216507" y="1176572"/>
                    <a:pt x="229271" y="1163142"/>
                    <a:pt x="245273" y="1163142"/>
                  </a:cubicBezTo>
                  <a:close/>
                  <a:moveTo>
                    <a:pt x="1190819" y="1144569"/>
                  </a:moveTo>
                  <a:cubicBezTo>
                    <a:pt x="1199201" y="1143664"/>
                    <a:pt x="1207297" y="1146545"/>
                    <a:pt x="1213417" y="1151772"/>
                  </a:cubicBezTo>
                  <a:lnTo>
                    <a:pt x="1224138" y="1173009"/>
                  </a:lnTo>
                  <a:lnTo>
                    <a:pt x="1216787" y="1193801"/>
                  </a:lnTo>
                  <a:cubicBezTo>
                    <a:pt x="1211894" y="1199504"/>
                    <a:pt x="1204964" y="1203481"/>
                    <a:pt x="1197201" y="1204290"/>
                  </a:cubicBezTo>
                  <a:cubicBezTo>
                    <a:pt x="1180342" y="1206005"/>
                    <a:pt x="1164340" y="1192479"/>
                    <a:pt x="1163673" y="1175906"/>
                  </a:cubicBezTo>
                  <a:cubicBezTo>
                    <a:pt x="1163006" y="1160285"/>
                    <a:pt x="1175198" y="1146283"/>
                    <a:pt x="1190819" y="1144569"/>
                  </a:cubicBezTo>
                  <a:close/>
                  <a:moveTo>
                    <a:pt x="781529" y="938923"/>
                  </a:moveTo>
                  <a:cubicBezTo>
                    <a:pt x="755050" y="949687"/>
                    <a:pt x="731523" y="959307"/>
                    <a:pt x="707996" y="968927"/>
                  </a:cubicBezTo>
                  <a:cubicBezTo>
                    <a:pt x="713521" y="1046461"/>
                    <a:pt x="718855" y="1120470"/>
                    <a:pt x="724094" y="1194479"/>
                  </a:cubicBezTo>
                  <a:cubicBezTo>
                    <a:pt x="750002" y="1164856"/>
                    <a:pt x="769814" y="1134281"/>
                    <a:pt x="788959" y="1103325"/>
                  </a:cubicBezTo>
                  <a:cubicBezTo>
                    <a:pt x="792483" y="1097610"/>
                    <a:pt x="794864" y="1089990"/>
                    <a:pt x="794388" y="1083418"/>
                  </a:cubicBezTo>
                  <a:cubicBezTo>
                    <a:pt x="790673" y="1036364"/>
                    <a:pt x="786197" y="989406"/>
                    <a:pt x="781625" y="938923"/>
                  </a:cubicBezTo>
                  <a:close/>
                  <a:moveTo>
                    <a:pt x="443011" y="938923"/>
                  </a:moveTo>
                  <a:cubicBezTo>
                    <a:pt x="438439" y="989882"/>
                    <a:pt x="433867" y="1035697"/>
                    <a:pt x="430533" y="1081703"/>
                  </a:cubicBezTo>
                  <a:cubicBezTo>
                    <a:pt x="429962" y="1089323"/>
                    <a:pt x="432629" y="1098277"/>
                    <a:pt x="436629" y="1104849"/>
                  </a:cubicBezTo>
                  <a:lnTo>
                    <a:pt x="493429" y="1194473"/>
                  </a:lnTo>
                  <a:lnTo>
                    <a:pt x="493398" y="1194479"/>
                  </a:lnTo>
                  <a:lnTo>
                    <a:pt x="493493" y="1194574"/>
                  </a:lnTo>
                  <a:lnTo>
                    <a:pt x="493429" y="1194473"/>
                  </a:lnTo>
                  <a:lnTo>
                    <a:pt x="500828" y="1192955"/>
                  </a:lnTo>
                  <a:cubicBezTo>
                    <a:pt x="505971" y="1118946"/>
                    <a:pt x="511115" y="1044937"/>
                    <a:pt x="516449" y="968260"/>
                  </a:cubicBezTo>
                  <a:cubicBezTo>
                    <a:pt x="492255" y="958640"/>
                    <a:pt x="469014" y="949306"/>
                    <a:pt x="443011" y="938923"/>
                  </a:cubicBezTo>
                  <a:close/>
                  <a:moveTo>
                    <a:pt x="612746" y="883202"/>
                  </a:moveTo>
                  <a:lnTo>
                    <a:pt x="612746" y="883297"/>
                  </a:lnTo>
                  <a:cubicBezTo>
                    <a:pt x="596078" y="918826"/>
                    <a:pt x="580076" y="946258"/>
                    <a:pt x="577599" y="978262"/>
                  </a:cubicBezTo>
                  <a:cubicBezTo>
                    <a:pt x="570170" y="1073702"/>
                    <a:pt x="563502" y="1169143"/>
                    <a:pt x="556739" y="1264583"/>
                  </a:cubicBezTo>
                  <a:cubicBezTo>
                    <a:pt x="556073" y="1273918"/>
                    <a:pt x="555501" y="1283633"/>
                    <a:pt x="557216" y="1292682"/>
                  </a:cubicBezTo>
                  <a:cubicBezTo>
                    <a:pt x="559502" y="1305064"/>
                    <a:pt x="602078" y="1364024"/>
                    <a:pt x="615794" y="1375549"/>
                  </a:cubicBezTo>
                  <a:cubicBezTo>
                    <a:pt x="626653" y="1358595"/>
                    <a:pt x="636178" y="1340783"/>
                    <a:pt x="648560" y="1325257"/>
                  </a:cubicBezTo>
                  <a:cubicBezTo>
                    <a:pt x="666944" y="1302302"/>
                    <a:pt x="669896" y="1277347"/>
                    <a:pt x="667325" y="1248962"/>
                  </a:cubicBezTo>
                  <a:cubicBezTo>
                    <a:pt x="660181" y="1168952"/>
                    <a:pt x="652847" y="1088847"/>
                    <a:pt x="649703" y="1008646"/>
                  </a:cubicBezTo>
                  <a:cubicBezTo>
                    <a:pt x="647989" y="965689"/>
                    <a:pt x="633225" y="928541"/>
                    <a:pt x="612746" y="883202"/>
                  </a:cubicBezTo>
                  <a:close/>
                  <a:moveTo>
                    <a:pt x="772862" y="800620"/>
                  </a:moveTo>
                  <a:cubicBezTo>
                    <a:pt x="732476" y="808145"/>
                    <a:pt x="693899" y="809955"/>
                    <a:pt x="655514" y="822433"/>
                  </a:cubicBezTo>
                  <a:cubicBezTo>
                    <a:pt x="668087" y="852436"/>
                    <a:pt x="679231" y="879392"/>
                    <a:pt x="691423" y="908539"/>
                  </a:cubicBezTo>
                  <a:cubicBezTo>
                    <a:pt x="725237" y="895013"/>
                    <a:pt x="755812" y="882821"/>
                    <a:pt x="790102" y="869105"/>
                  </a:cubicBezTo>
                  <a:lnTo>
                    <a:pt x="790197" y="869105"/>
                  </a:lnTo>
                  <a:cubicBezTo>
                    <a:pt x="784387" y="846245"/>
                    <a:pt x="778862" y="823957"/>
                    <a:pt x="772862" y="800620"/>
                  </a:cubicBezTo>
                  <a:close/>
                  <a:moveTo>
                    <a:pt x="451964" y="799954"/>
                  </a:moveTo>
                  <a:cubicBezTo>
                    <a:pt x="445773" y="824052"/>
                    <a:pt x="440153" y="846245"/>
                    <a:pt x="434248" y="869486"/>
                  </a:cubicBezTo>
                  <a:cubicBezTo>
                    <a:pt x="470062" y="881678"/>
                    <a:pt x="499780" y="898633"/>
                    <a:pt x="534832" y="906348"/>
                  </a:cubicBezTo>
                  <a:cubicBezTo>
                    <a:pt x="546452" y="877011"/>
                    <a:pt x="557216" y="850055"/>
                    <a:pt x="569027" y="820242"/>
                  </a:cubicBezTo>
                  <a:cubicBezTo>
                    <a:pt x="529974" y="813479"/>
                    <a:pt x="493970" y="807193"/>
                    <a:pt x="451964" y="799954"/>
                  </a:cubicBezTo>
                  <a:close/>
                  <a:moveTo>
                    <a:pt x="491588" y="706894"/>
                  </a:moveTo>
                  <a:lnTo>
                    <a:pt x="491588" y="741756"/>
                  </a:lnTo>
                  <a:cubicBezTo>
                    <a:pt x="573408" y="766616"/>
                    <a:pt x="651989" y="767378"/>
                    <a:pt x="731333" y="741946"/>
                  </a:cubicBezTo>
                  <a:lnTo>
                    <a:pt x="731333" y="706894"/>
                  </a:lnTo>
                  <a:close/>
                  <a:moveTo>
                    <a:pt x="603698" y="61195"/>
                  </a:moveTo>
                  <a:cubicBezTo>
                    <a:pt x="462442" y="67481"/>
                    <a:pt x="356905" y="191592"/>
                    <a:pt x="368335" y="325323"/>
                  </a:cubicBezTo>
                  <a:cubicBezTo>
                    <a:pt x="373574" y="386854"/>
                    <a:pt x="394719" y="442671"/>
                    <a:pt x="422532" y="496678"/>
                  </a:cubicBezTo>
                  <a:cubicBezTo>
                    <a:pt x="446821" y="543826"/>
                    <a:pt x="471014" y="591070"/>
                    <a:pt x="496637" y="641077"/>
                  </a:cubicBezTo>
                  <a:lnTo>
                    <a:pt x="517211" y="641077"/>
                  </a:lnTo>
                  <a:lnTo>
                    <a:pt x="517306" y="641077"/>
                  </a:lnTo>
                  <a:cubicBezTo>
                    <a:pt x="518735" y="634790"/>
                    <a:pt x="519687" y="632504"/>
                    <a:pt x="519687" y="630313"/>
                  </a:cubicBezTo>
                  <a:cubicBezTo>
                    <a:pt x="519973" y="598309"/>
                    <a:pt x="517973" y="566210"/>
                    <a:pt x="520735" y="534397"/>
                  </a:cubicBezTo>
                  <a:cubicBezTo>
                    <a:pt x="524450" y="491534"/>
                    <a:pt x="516925" y="454863"/>
                    <a:pt x="478730" y="429622"/>
                  </a:cubicBezTo>
                  <a:cubicBezTo>
                    <a:pt x="475872" y="427717"/>
                    <a:pt x="473491" y="424764"/>
                    <a:pt x="471205" y="422097"/>
                  </a:cubicBezTo>
                  <a:cubicBezTo>
                    <a:pt x="457394" y="405714"/>
                    <a:pt x="456155" y="390093"/>
                    <a:pt x="467585" y="377615"/>
                  </a:cubicBezTo>
                  <a:cubicBezTo>
                    <a:pt x="480158" y="363899"/>
                    <a:pt x="497208" y="363994"/>
                    <a:pt x="514448" y="379711"/>
                  </a:cubicBezTo>
                  <a:cubicBezTo>
                    <a:pt x="530260" y="393998"/>
                    <a:pt x="544166" y="410286"/>
                    <a:pt x="560073" y="424478"/>
                  </a:cubicBezTo>
                  <a:cubicBezTo>
                    <a:pt x="576361" y="438956"/>
                    <a:pt x="583124" y="455815"/>
                    <a:pt x="582552" y="477723"/>
                  </a:cubicBezTo>
                  <a:cubicBezTo>
                    <a:pt x="581409" y="522681"/>
                    <a:pt x="582076" y="567734"/>
                    <a:pt x="582266" y="612787"/>
                  </a:cubicBezTo>
                  <a:cubicBezTo>
                    <a:pt x="582266" y="621836"/>
                    <a:pt x="583409" y="630980"/>
                    <a:pt x="584171" y="641458"/>
                  </a:cubicBezTo>
                  <a:cubicBezTo>
                    <a:pt x="604841" y="642029"/>
                    <a:pt x="623224" y="646030"/>
                    <a:pt x="642274" y="637648"/>
                  </a:cubicBezTo>
                  <a:cubicBezTo>
                    <a:pt x="642274" y="583546"/>
                    <a:pt x="641607" y="530301"/>
                    <a:pt x="642750" y="477056"/>
                  </a:cubicBezTo>
                  <a:cubicBezTo>
                    <a:pt x="643036" y="463626"/>
                    <a:pt x="645512" y="447338"/>
                    <a:pt x="653323" y="437527"/>
                  </a:cubicBezTo>
                  <a:cubicBezTo>
                    <a:pt x="671039" y="415525"/>
                    <a:pt x="692090" y="395903"/>
                    <a:pt x="713140" y="376948"/>
                  </a:cubicBezTo>
                  <a:cubicBezTo>
                    <a:pt x="728475" y="363137"/>
                    <a:pt x="745144" y="364661"/>
                    <a:pt x="757241" y="378187"/>
                  </a:cubicBezTo>
                  <a:cubicBezTo>
                    <a:pt x="768004" y="390188"/>
                    <a:pt x="767909" y="405047"/>
                    <a:pt x="755145" y="419811"/>
                  </a:cubicBezTo>
                  <a:cubicBezTo>
                    <a:pt x="743525" y="433241"/>
                    <a:pt x="730666" y="445528"/>
                    <a:pt x="717712" y="457720"/>
                  </a:cubicBezTo>
                  <a:cubicBezTo>
                    <a:pt x="708568" y="466388"/>
                    <a:pt x="703805" y="475627"/>
                    <a:pt x="703996" y="488772"/>
                  </a:cubicBezTo>
                  <a:cubicBezTo>
                    <a:pt x="704758" y="536111"/>
                    <a:pt x="704472" y="583546"/>
                    <a:pt x="704853" y="630885"/>
                  </a:cubicBezTo>
                  <a:cubicBezTo>
                    <a:pt x="704853" y="634123"/>
                    <a:pt x="707044" y="637362"/>
                    <a:pt x="708282" y="640791"/>
                  </a:cubicBezTo>
                  <a:lnTo>
                    <a:pt x="728570" y="640791"/>
                  </a:lnTo>
                  <a:cubicBezTo>
                    <a:pt x="747525" y="603262"/>
                    <a:pt x="765051" y="568496"/>
                    <a:pt x="782768" y="533825"/>
                  </a:cubicBezTo>
                  <a:cubicBezTo>
                    <a:pt x="796198" y="507441"/>
                    <a:pt x="810771" y="481628"/>
                    <a:pt x="823059" y="454768"/>
                  </a:cubicBezTo>
                  <a:cubicBezTo>
                    <a:pt x="848681" y="398856"/>
                    <a:pt x="860492" y="340277"/>
                    <a:pt x="855158" y="278555"/>
                  </a:cubicBezTo>
                  <a:cubicBezTo>
                    <a:pt x="845633" y="168351"/>
                    <a:pt x="745620" y="54908"/>
                    <a:pt x="603698" y="61195"/>
                  </a:cubicBezTo>
                  <a:close/>
                  <a:moveTo>
                    <a:pt x="595931" y="446"/>
                  </a:moveTo>
                  <a:cubicBezTo>
                    <a:pt x="717169" y="-6147"/>
                    <a:pt x="834131" y="60778"/>
                    <a:pt x="888305" y="173209"/>
                  </a:cubicBezTo>
                  <a:cubicBezTo>
                    <a:pt x="927548" y="254647"/>
                    <a:pt x="927167" y="338753"/>
                    <a:pt x="899735" y="422478"/>
                  </a:cubicBezTo>
                  <a:cubicBezTo>
                    <a:pt x="885828" y="464959"/>
                    <a:pt x="864302" y="504964"/>
                    <a:pt x="846014" y="546017"/>
                  </a:cubicBezTo>
                  <a:cubicBezTo>
                    <a:pt x="842680" y="553542"/>
                    <a:pt x="838584" y="560971"/>
                    <a:pt x="833822" y="567639"/>
                  </a:cubicBezTo>
                  <a:cubicBezTo>
                    <a:pt x="798865" y="616597"/>
                    <a:pt x="788673" y="670890"/>
                    <a:pt x="799436" y="731850"/>
                  </a:cubicBezTo>
                  <a:cubicBezTo>
                    <a:pt x="802389" y="733660"/>
                    <a:pt x="809247" y="735565"/>
                    <a:pt x="811724" y="739946"/>
                  </a:cubicBezTo>
                  <a:cubicBezTo>
                    <a:pt x="826678" y="765759"/>
                    <a:pt x="852776" y="768140"/>
                    <a:pt x="877827" y="773760"/>
                  </a:cubicBezTo>
                  <a:cubicBezTo>
                    <a:pt x="911355" y="781285"/>
                    <a:pt x="944883" y="788809"/>
                    <a:pt x="978030" y="797858"/>
                  </a:cubicBezTo>
                  <a:cubicBezTo>
                    <a:pt x="1035942" y="813670"/>
                    <a:pt x="1088711" y="839959"/>
                    <a:pt x="1134431" y="879202"/>
                  </a:cubicBezTo>
                  <a:cubicBezTo>
                    <a:pt x="1181008" y="919207"/>
                    <a:pt x="1210821" y="969213"/>
                    <a:pt x="1221394" y="1030078"/>
                  </a:cubicBezTo>
                  <a:cubicBezTo>
                    <a:pt x="1222442" y="1035888"/>
                    <a:pt x="1223585" y="1041793"/>
                    <a:pt x="1223585" y="1047699"/>
                  </a:cubicBezTo>
                  <a:cubicBezTo>
                    <a:pt x="1223680" y="1065415"/>
                    <a:pt x="1213679" y="1078846"/>
                    <a:pt x="1198534" y="1081798"/>
                  </a:cubicBezTo>
                  <a:cubicBezTo>
                    <a:pt x="1183961" y="1084656"/>
                    <a:pt x="1169102" y="1074750"/>
                    <a:pt x="1163768" y="1058081"/>
                  </a:cubicBezTo>
                  <a:cubicBezTo>
                    <a:pt x="1162339" y="1053604"/>
                    <a:pt x="1161958" y="1048842"/>
                    <a:pt x="1161387" y="1044079"/>
                  </a:cubicBezTo>
                  <a:cubicBezTo>
                    <a:pt x="1155100" y="994359"/>
                    <a:pt x="1130907" y="954259"/>
                    <a:pt x="1092140" y="924064"/>
                  </a:cubicBezTo>
                  <a:cubicBezTo>
                    <a:pt x="1068994" y="906062"/>
                    <a:pt x="1043372" y="890346"/>
                    <a:pt x="1016987" y="877392"/>
                  </a:cubicBezTo>
                  <a:cubicBezTo>
                    <a:pt x="964505" y="851674"/>
                    <a:pt x="906593" y="844340"/>
                    <a:pt x="846014" y="829386"/>
                  </a:cubicBezTo>
                  <a:cubicBezTo>
                    <a:pt x="848776" y="843483"/>
                    <a:pt x="850681" y="853389"/>
                    <a:pt x="852681" y="863295"/>
                  </a:cubicBezTo>
                  <a:cubicBezTo>
                    <a:pt x="856015" y="879583"/>
                    <a:pt x="859539" y="895108"/>
                    <a:pt x="847823" y="910825"/>
                  </a:cubicBezTo>
                  <a:cubicBezTo>
                    <a:pt x="843156" y="917206"/>
                    <a:pt x="843537" y="928541"/>
                    <a:pt x="844204" y="937399"/>
                  </a:cubicBezTo>
                  <a:cubicBezTo>
                    <a:pt x="847633" y="985882"/>
                    <a:pt x="851252" y="1034364"/>
                    <a:pt x="855920" y="1082751"/>
                  </a:cubicBezTo>
                  <a:cubicBezTo>
                    <a:pt x="857729" y="1101420"/>
                    <a:pt x="853729" y="1117231"/>
                    <a:pt x="843537" y="1133043"/>
                  </a:cubicBezTo>
                  <a:cubicBezTo>
                    <a:pt x="777624" y="1235722"/>
                    <a:pt x="712378" y="1338973"/>
                    <a:pt x="646751" y="1441843"/>
                  </a:cubicBezTo>
                  <a:cubicBezTo>
                    <a:pt x="642369" y="1448797"/>
                    <a:pt x="637416" y="1455845"/>
                    <a:pt x="631320" y="1461179"/>
                  </a:cubicBezTo>
                  <a:cubicBezTo>
                    <a:pt x="619604" y="1471466"/>
                    <a:pt x="604174" y="1471180"/>
                    <a:pt x="592839" y="1460322"/>
                  </a:cubicBezTo>
                  <a:cubicBezTo>
                    <a:pt x="586172" y="1453845"/>
                    <a:pt x="581028" y="1445558"/>
                    <a:pt x="575980" y="1437652"/>
                  </a:cubicBezTo>
                  <a:cubicBezTo>
                    <a:pt x="512258" y="1337735"/>
                    <a:pt x="449012" y="1237532"/>
                    <a:pt x="384623" y="1138091"/>
                  </a:cubicBezTo>
                  <a:cubicBezTo>
                    <a:pt x="372240" y="1119041"/>
                    <a:pt x="367192" y="1100277"/>
                    <a:pt x="369478" y="1077893"/>
                  </a:cubicBezTo>
                  <a:cubicBezTo>
                    <a:pt x="374050" y="1031887"/>
                    <a:pt x="377193" y="985786"/>
                    <a:pt x="380717" y="939685"/>
                  </a:cubicBezTo>
                  <a:cubicBezTo>
                    <a:pt x="381384" y="931589"/>
                    <a:pt x="384527" y="920540"/>
                    <a:pt x="380527" y="915778"/>
                  </a:cubicBezTo>
                  <a:cubicBezTo>
                    <a:pt x="362048" y="893584"/>
                    <a:pt x="370335" y="871201"/>
                    <a:pt x="376622" y="848341"/>
                  </a:cubicBezTo>
                  <a:cubicBezTo>
                    <a:pt x="377765" y="843959"/>
                    <a:pt x="377574" y="839197"/>
                    <a:pt x="378241" y="830910"/>
                  </a:cubicBezTo>
                  <a:cubicBezTo>
                    <a:pt x="292897" y="847483"/>
                    <a:pt x="209553" y="862533"/>
                    <a:pt x="140211" y="917492"/>
                  </a:cubicBezTo>
                  <a:cubicBezTo>
                    <a:pt x="88776" y="958259"/>
                    <a:pt x="61344" y="1010075"/>
                    <a:pt x="61916" y="1077131"/>
                  </a:cubicBezTo>
                  <a:cubicBezTo>
                    <a:pt x="62963" y="1188574"/>
                    <a:pt x="62201" y="1300111"/>
                    <a:pt x="61916" y="1411554"/>
                  </a:cubicBezTo>
                  <a:cubicBezTo>
                    <a:pt x="61916" y="1423365"/>
                    <a:pt x="61820" y="1435462"/>
                    <a:pt x="59153" y="1446796"/>
                  </a:cubicBezTo>
                  <a:cubicBezTo>
                    <a:pt x="55915" y="1460989"/>
                    <a:pt x="45437" y="1468513"/>
                    <a:pt x="30483" y="1468513"/>
                  </a:cubicBezTo>
                  <a:cubicBezTo>
                    <a:pt x="15338" y="1468513"/>
                    <a:pt x="4004" y="1458988"/>
                    <a:pt x="1051" y="1443082"/>
                  </a:cubicBezTo>
                  <a:cubicBezTo>
                    <a:pt x="-187" y="1436128"/>
                    <a:pt x="194" y="1428889"/>
                    <a:pt x="194" y="1421841"/>
                  </a:cubicBezTo>
                  <a:cubicBezTo>
                    <a:pt x="194" y="1306779"/>
                    <a:pt x="575" y="1191812"/>
                    <a:pt x="3" y="1076750"/>
                  </a:cubicBezTo>
                  <a:cubicBezTo>
                    <a:pt x="-378" y="993883"/>
                    <a:pt x="33436" y="927874"/>
                    <a:pt x="95825" y="875296"/>
                  </a:cubicBezTo>
                  <a:cubicBezTo>
                    <a:pt x="144878" y="833958"/>
                    <a:pt x="202028" y="809002"/>
                    <a:pt x="263560" y="793096"/>
                  </a:cubicBezTo>
                  <a:cubicBezTo>
                    <a:pt x="281943" y="788333"/>
                    <a:pt x="300422" y="784142"/>
                    <a:pt x="318900" y="780046"/>
                  </a:cubicBezTo>
                  <a:cubicBezTo>
                    <a:pt x="358524" y="771283"/>
                    <a:pt x="401672" y="770045"/>
                    <a:pt x="428247" y="719944"/>
                  </a:cubicBezTo>
                  <a:lnTo>
                    <a:pt x="428152" y="719848"/>
                  </a:lnTo>
                  <a:cubicBezTo>
                    <a:pt x="428152" y="704704"/>
                    <a:pt x="430152" y="679653"/>
                    <a:pt x="427485" y="655174"/>
                  </a:cubicBezTo>
                  <a:cubicBezTo>
                    <a:pt x="425580" y="638029"/>
                    <a:pt x="419103" y="620693"/>
                    <a:pt x="411483" y="605072"/>
                  </a:cubicBezTo>
                  <a:cubicBezTo>
                    <a:pt x="392719" y="566782"/>
                    <a:pt x="370907" y="530015"/>
                    <a:pt x="352333" y="491629"/>
                  </a:cubicBezTo>
                  <a:cubicBezTo>
                    <a:pt x="324234" y="433432"/>
                    <a:pt x="306518" y="372281"/>
                    <a:pt x="306327" y="306940"/>
                  </a:cubicBezTo>
                  <a:cubicBezTo>
                    <a:pt x="305851" y="164636"/>
                    <a:pt x="404625" y="40240"/>
                    <a:pt x="543881" y="7855"/>
                  </a:cubicBezTo>
                  <a:cubicBezTo>
                    <a:pt x="561205" y="3831"/>
                    <a:pt x="578612" y="1388"/>
                    <a:pt x="595931" y="44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2059">
              <a:extLst>
                <a:ext uri="{FF2B5EF4-FFF2-40B4-BE49-F238E27FC236}">
                  <a16:creationId xmlns:a16="http://schemas.microsoft.com/office/drawing/2014/main" xmlns="" id="{A831C3A5-CEAA-254B-BE19-6BDCC6DBFA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8173" y="6081022"/>
              <a:ext cx="664007" cy="616755"/>
            </a:xfrm>
            <a:custGeom>
              <a:avLst/>
              <a:gdLst>
                <a:gd name="connsiteX0" fmla="*/ 2206722 w 6185393"/>
                <a:gd name="connsiteY0" fmla="*/ 3501210 h 5745243"/>
                <a:gd name="connsiteX1" fmla="*/ 2207272 w 6185393"/>
                <a:gd name="connsiteY1" fmla="*/ 3573295 h 5745243"/>
                <a:gd name="connsiteX2" fmla="*/ 2321824 w 6185393"/>
                <a:gd name="connsiteY2" fmla="*/ 3682967 h 5745243"/>
                <a:gd name="connsiteX3" fmla="*/ 2450188 w 6185393"/>
                <a:gd name="connsiteY3" fmla="*/ 3590680 h 5745243"/>
                <a:gd name="connsiteX4" fmla="*/ 2452181 w 6185393"/>
                <a:gd name="connsiteY4" fmla="*/ 3501210 h 5745243"/>
                <a:gd name="connsiteX5" fmla="*/ 3732249 w 6185393"/>
                <a:gd name="connsiteY5" fmla="*/ 3501141 h 5745243"/>
                <a:gd name="connsiteX6" fmla="*/ 3732249 w 6185393"/>
                <a:gd name="connsiteY6" fmla="*/ 3501210 h 5745243"/>
                <a:gd name="connsiteX7" fmla="*/ 3733005 w 6185393"/>
                <a:gd name="connsiteY7" fmla="*/ 3580098 h 5745243"/>
                <a:gd name="connsiteX8" fmla="*/ 3825567 w 6185393"/>
                <a:gd name="connsiteY8" fmla="*/ 3678982 h 5745243"/>
                <a:gd name="connsiteX9" fmla="*/ 3948159 w 6185393"/>
                <a:gd name="connsiteY9" fmla="*/ 3638233 h 5745243"/>
                <a:gd name="connsiteX10" fmla="*/ 3977570 w 6185393"/>
                <a:gd name="connsiteY10" fmla="*/ 3501141 h 5745243"/>
                <a:gd name="connsiteX11" fmla="*/ 2575254 w 6185393"/>
                <a:gd name="connsiteY11" fmla="*/ 2070925 h 5745243"/>
                <a:gd name="connsiteX12" fmla="*/ 2510247 w 6185393"/>
                <a:gd name="connsiteY12" fmla="*/ 2074705 h 5745243"/>
                <a:gd name="connsiteX13" fmla="*/ 2205554 w 6185393"/>
                <a:gd name="connsiteY13" fmla="*/ 2410389 h 5745243"/>
                <a:gd name="connsiteX14" fmla="*/ 2205279 w 6185393"/>
                <a:gd name="connsiteY14" fmla="*/ 3276092 h 5745243"/>
                <a:gd name="connsiteX15" fmla="*/ 2208165 w 6185393"/>
                <a:gd name="connsiteY15" fmla="*/ 3298356 h 5745243"/>
                <a:gd name="connsiteX16" fmla="*/ 2454242 w 6185393"/>
                <a:gd name="connsiteY16" fmla="*/ 3294371 h 5745243"/>
                <a:gd name="connsiteX17" fmla="*/ 2454242 w 6185393"/>
                <a:gd name="connsiteY17" fmla="*/ 3254033 h 5745243"/>
                <a:gd name="connsiteX18" fmla="*/ 2454448 w 6185393"/>
                <a:gd name="connsiteY18" fmla="*/ 2560056 h 5745243"/>
                <a:gd name="connsiteX19" fmla="*/ 2460289 w 6185393"/>
                <a:gd name="connsiteY19" fmla="*/ 2509274 h 5745243"/>
                <a:gd name="connsiteX20" fmla="*/ 2566526 w 6185393"/>
                <a:gd name="connsiteY20" fmla="*/ 2440762 h 5745243"/>
                <a:gd name="connsiteX21" fmla="*/ 2653316 w 6185393"/>
                <a:gd name="connsiteY21" fmla="*/ 2532844 h 5745243"/>
                <a:gd name="connsiteX22" fmla="*/ 2653523 w 6185393"/>
                <a:gd name="connsiteY22" fmla="*/ 2560331 h 5745243"/>
                <a:gd name="connsiteX23" fmla="*/ 2653523 w 6185393"/>
                <a:gd name="connsiteY23" fmla="*/ 3628750 h 5745243"/>
                <a:gd name="connsiteX24" fmla="*/ 2653523 w 6185393"/>
                <a:gd name="connsiteY24" fmla="*/ 5501093 h 5745243"/>
                <a:gd name="connsiteX25" fmla="*/ 2653523 w 6185393"/>
                <a:gd name="connsiteY25" fmla="*/ 5542942 h 5745243"/>
                <a:gd name="connsiteX26" fmla="*/ 2992231 w 6185393"/>
                <a:gd name="connsiteY26" fmla="*/ 5542942 h 5745243"/>
                <a:gd name="connsiteX27" fmla="*/ 2992231 w 6185393"/>
                <a:gd name="connsiteY27" fmla="*/ 5500406 h 5745243"/>
                <a:gd name="connsiteX28" fmla="*/ 2992368 w 6185393"/>
                <a:gd name="connsiteY28" fmla="*/ 3951034 h 5745243"/>
                <a:gd name="connsiteX29" fmla="*/ 2995598 w 6185393"/>
                <a:gd name="connsiteY29" fmla="*/ 3896335 h 5745243"/>
                <a:gd name="connsiteX30" fmla="*/ 3093727 w 6185393"/>
                <a:gd name="connsiteY30" fmla="*/ 3816348 h 5745243"/>
                <a:gd name="connsiteX31" fmla="*/ 3189244 w 6185393"/>
                <a:gd name="connsiteY31" fmla="*/ 3895442 h 5745243"/>
                <a:gd name="connsiteX32" fmla="*/ 3192542 w 6185393"/>
                <a:gd name="connsiteY32" fmla="*/ 3939833 h 5745243"/>
                <a:gd name="connsiteX33" fmla="*/ 3192680 w 6185393"/>
                <a:gd name="connsiteY33" fmla="*/ 4242122 h 5745243"/>
                <a:gd name="connsiteX34" fmla="*/ 3192680 w 6185393"/>
                <a:gd name="connsiteY34" fmla="*/ 5502949 h 5745243"/>
                <a:gd name="connsiteX35" fmla="*/ 3194123 w 6185393"/>
                <a:gd name="connsiteY35" fmla="*/ 5544111 h 5745243"/>
                <a:gd name="connsiteX36" fmla="*/ 3527196 w 6185393"/>
                <a:gd name="connsiteY36" fmla="*/ 5544111 h 5745243"/>
                <a:gd name="connsiteX37" fmla="*/ 3527334 w 6185393"/>
                <a:gd name="connsiteY37" fmla="*/ 5544248 h 5745243"/>
                <a:gd name="connsiteX38" fmla="*/ 3530220 w 6185393"/>
                <a:gd name="connsiteY38" fmla="*/ 5418358 h 5745243"/>
                <a:gd name="connsiteX39" fmla="*/ 3531457 w 6185393"/>
                <a:gd name="connsiteY39" fmla="*/ 4298401 h 5745243"/>
                <a:gd name="connsiteX40" fmla="*/ 3531457 w 6185393"/>
                <a:gd name="connsiteY40" fmla="*/ 2560056 h 5745243"/>
                <a:gd name="connsiteX41" fmla="*/ 3531663 w 6185393"/>
                <a:gd name="connsiteY41" fmla="*/ 2532569 h 5745243"/>
                <a:gd name="connsiteX42" fmla="*/ 3618728 w 6185393"/>
                <a:gd name="connsiteY42" fmla="*/ 2440762 h 5745243"/>
                <a:gd name="connsiteX43" fmla="*/ 3723728 w 6185393"/>
                <a:gd name="connsiteY43" fmla="*/ 2506388 h 5745243"/>
                <a:gd name="connsiteX44" fmla="*/ 3730394 w 6185393"/>
                <a:gd name="connsiteY44" fmla="*/ 2560468 h 5745243"/>
                <a:gd name="connsiteX45" fmla="*/ 3730668 w 6185393"/>
                <a:gd name="connsiteY45" fmla="*/ 3257881 h 5745243"/>
                <a:gd name="connsiteX46" fmla="*/ 3731699 w 6185393"/>
                <a:gd name="connsiteY46" fmla="*/ 3298013 h 5745243"/>
                <a:gd name="connsiteX47" fmla="*/ 3978601 w 6185393"/>
                <a:gd name="connsiteY47" fmla="*/ 3298013 h 5745243"/>
                <a:gd name="connsiteX48" fmla="*/ 3979700 w 6185393"/>
                <a:gd name="connsiteY48" fmla="*/ 3272381 h 5745243"/>
                <a:gd name="connsiteX49" fmla="*/ 3979700 w 6185393"/>
                <a:gd name="connsiteY49" fmla="*/ 2413482 h 5745243"/>
                <a:gd name="connsiteX50" fmla="*/ 3920672 w 6185393"/>
                <a:gd name="connsiteY50" fmla="*/ 2226433 h 5745243"/>
                <a:gd name="connsiteX51" fmla="*/ 3623057 w 6185393"/>
                <a:gd name="connsiteY51" fmla="*/ 2070925 h 5745243"/>
                <a:gd name="connsiteX52" fmla="*/ 2575254 w 6185393"/>
                <a:gd name="connsiteY52" fmla="*/ 2070925 h 5745243"/>
                <a:gd name="connsiteX53" fmla="*/ 2563297 w 6185393"/>
                <a:gd name="connsiteY53" fmla="*/ 1870820 h 5745243"/>
                <a:gd name="connsiteX54" fmla="*/ 3621339 w 6185393"/>
                <a:gd name="connsiteY54" fmla="*/ 1870820 h 5745243"/>
                <a:gd name="connsiteX55" fmla="*/ 4160152 w 6185393"/>
                <a:gd name="connsiteY55" fmla="*/ 2274741 h 5745243"/>
                <a:gd name="connsiteX56" fmla="*/ 4179187 w 6185393"/>
                <a:gd name="connsiteY56" fmla="*/ 2403380 h 5745243"/>
                <a:gd name="connsiteX57" fmla="*/ 4179668 w 6185393"/>
                <a:gd name="connsiteY57" fmla="*/ 2722847 h 5745243"/>
                <a:gd name="connsiteX58" fmla="*/ 4179943 w 6185393"/>
                <a:gd name="connsiteY58" fmla="*/ 3537012 h 5745243"/>
                <a:gd name="connsiteX59" fmla="*/ 4096520 w 6185393"/>
                <a:gd name="connsiteY59" fmla="*/ 3770514 h 5745243"/>
                <a:gd name="connsiteX60" fmla="*/ 3764134 w 6185393"/>
                <a:gd name="connsiteY60" fmla="*/ 3869398 h 5745243"/>
                <a:gd name="connsiteX61" fmla="*/ 3732524 w 6185393"/>
                <a:gd name="connsiteY61" fmla="*/ 3860877 h 5745243"/>
                <a:gd name="connsiteX62" fmla="*/ 3732524 w 6185393"/>
                <a:gd name="connsiteY62" fmla="*/ 5545828 h 5745243"/>
                <a:gd name="connsiteX63" fmla="*/ 3769356 w 6185393"/>
                <a:gd name="connsiteY63" fmla="*/ 5545828 h 5745243"/>
                <a:gd name="connsiteX64" fmla="*/ 4068208 w 6185393"/>
                <a:gd name="connsiteY64" fmla="*/ 5545623 h 5745243"/>
                <a:gd name="connsiteX65" fmla="*/ 4133833 w 6185393"/>
                <a:gd name="connsiteY65" fmla="*/ 5561633 h 5745243"/>
                <a:gd name="connsiteX66" fmla="*/ 4176507 w 6185393"/>
                <a:gd name="connsiteY66" fmla="*/ 5672543 h 5745243"/>
                <a:gd name="connsiteX67" fmla="*/ 4086281 w 6185393"/>
                <a:gd name="connsiteY67" fmla="*/ 5745040 h 5745243"/>
                <a:gd name="connsiteX68" fmla="*/ 4062230 w 6185393"/>
                <a:gd name="connsiteY68" fmla="*/ 5745109 h 5745243"/>
                <a:gd name="connsiteX69" fmla="*/ 2114503 w 6185393"/>
                <a:gd name="connsiteY69" fmla="*/ 5745109 h 5745243"/>
                <a:gd name="connsiteX70" fmla="*/ 2087016 w 6185393"/>
                <a:gd name="connsiteY70" fmla="*/ 5744971 h 5745243"/>
                <a:gd name="connsiteX71" fmla="*/ 1991087 w 6185393"/>
                <a:gd name="connsiteY71" fmla="*/ 5648149 h 5745243"/>
                <a:gd name="connsiteX72" fmla="*/ 2081931 w 6185393"/>
                <a:gd name="connsiteY72" fmla="*/ 5546241 h 5745243"/>
                <a:gd name="connsiteX73" fmla="*/ 2112854 w 6185393"/>
                <a:gd name="connsiteY73" fmla="*/ 5545760 h 5745243"/>
                <a:gd name="connsiteX74" fmla="*/ 2415142 w 6185393"/>
                <a:gd name="connsiteY74" fmla="*/ 5545760 h 5745243"/>
                <a:gd name="connsiteX75" fmla="*/ 2448676 w 6185393"/>
                <a:gd name="connsiteY75" fmla="*/ 5545760 h 5745243"/>
                <a:gd name="connsiteX76" fmla="*/ 2450600 w 6185393"/>
                <a:gd name="connsiteY76" fmla="*/ 3861977 h 5745243"/>
                <a:gd name="connsiteX77" fmla="*/ 2450600 w 6185393"/>
                <a:gd name="connsiteY77" fmla="*/ 3862045 h 5745243"/>
                <a:gd name="connsiteX78" fmla="*/ 2387930 w 6185393"/>
                <a:gd name="connsiteY78" fmla="*/ 3876819 h 5745243"/>
                <a:gd name="connsiteX79" fmla="*/ 2014519 w 6185393"/>
                <a:gd name="connsiteY79" fmla="*/ 3625932 h 5745243"/>
                <a:gd name="connsiteX80" fmla="*/ 2005792 w 6185393"/>
                <a:gd name="connsiteY80" fmla="*/ 3540860 h 5745243"/>
                <a:gd name="connsiteX81" fmla="*/ 2004830 w 6185393"/>
                <a:gd name="connsiteY81" fmla="*/ 2427844 h 5745243"/>
                <a:gd name="connsiteX82" fmla="*/ 2397413 w 6185393"/>
                <a:gd name="connsiteY82" fmla="*/ 1894527 h 5745243"/>
                <a:gd name="connsiteX83" fmla="*/ 2563297 w 6185393"/>
                <a:gd name="connsiteY83" fmla="*/ 1870820 h 5745243"/>
                <a:gd name="connsiteX84" fmla="*/ 3072012 w 6185393"/>
                <a:gd name="connsiteY84" fmla="*/ 847824 h 5745243"/>
                <a:gd name="connsiteX85" fmla="*/ 2871151 w 6185393"/>
                <a:gd name="connsiteY85" fmla="*/ 901217 h 5745243"/>
                <a:gd name="connsiteX86" fmla="*/ 2764227 w 6185393"/>
                <a:gd name="connsiteY86" fmla="*/ 1072874 h 5745243"/>
                <a:gd name="connsiteX87" fmla="*/ 2764158 w 6185393"/>
                <a:gd name="connsiteY87" fmla="*/ 1072874 h 5745243"/>
                <a:gd name="connsiteX88" fmla="*/ 2818033 w 6185393"/>
                <a:gd name="connsiteY88" fmla="*/ 1350492 h 5745243"/>
                <a:gd name="connsiteX89" fmla="*/ 2946122 w 6185393"/>
                <a:gd name="connsiteY89" fmla="*/ 1543176 h 5745243"/>
                <a:gd name="connsiteX90" fmla="*/ 3219411 w 6185393"/>
                <a:gd name="connsiteY90" fmla="*/ 1557057 h 5745243"/>
                <a:gd name="connsiteX91" fmla="*/ 3315478 w 6185393"/>
                <a:gd name="connsiteY91" fmla="*/ 1450751 h 5745243"/>
                <a:gd name="connsiteX92" fmla="*/ 3420409 w 6185393"/>
                <a:gd name="connsiteY92" fmla="*/ 1072255 h 5745243"/>
                <a:gd name="connsiteX93" fmla="*/ 3345576 w 6185393"/>
                <a:gd name="connsiteY93" fmla="*/ 934064 h 5745243"/>
                <a:gd name="connsiteX94" fmla="*/ 3226420 w 6185393"/>
                <a:gd name="connsiteY94" fmla="*/ 874074 h 5745243"/>
                <a:gd name="connsiteX95" fmla="*/ 3072012 w 6185393"/>
                <a:gd name="connsiteY95" fmla="*/ 847824 h 5745243"/>
                <a:gd name="connsiteX96" fmla="*/ 3068370 w 6185393"/>
                <a:gd name="connsiteY96" fmla="*/ 648337 h 5745243"/>
                <a:gd name="connsiteX97" fmla="*/ 3325442 w 6185393"/>
                <a:gd name="connsiteY97" fmla="*/ 698432 h 5745243"/>
                <a:gd name="connsiteX98" fmla="*/ 3441162 w 6185393"/>
                <a:gd name="connsiteY98" fmla="*/ 757942 h 5745243"/>
                <a:gd name="connsiteX99" fmla="*/ 3619759 w 6185393"/>
                <a:gd name="connsiteY99" fmla="*/ 1084143 h 5745243"/>
                <a:gd name="connsiteX100" fmla="*/ 3545475 w 6185393"/>
                <a:gd name="connsiteY100" fmla="*/ 1441199 h 5745243"/>
                <a:gd name="connsiteX101" fmla="*/ 3388044 w 6185393"/>
                <a:gd name="connsiteY101" fmla="*/ 1676281 h 5745243"/>
                <a:gd name="connsiteX102" fmla="*/ 3092490 w 6185393"/>
                <a:gd name="connsiteY102" fmla="*/ 1795781 h 5745243"/>
                <a:gd name="connsiteX103" fmla="*/ 3092490 w 6185393"/>
                <a:gd name="connsiteY103" fmla="*/ 1795850 h 5745243"/>
                <a:gd name="connsiteX104" fmla="*/ 2775703 w 6185393"/>
                <a:gd name="connsiteY104" fmla="*/ 1655116 h 5745243"/>
                <a:gd name="connsiteX105" fmla="*/ 2584393 w 6185393"/>
                <a:gd name="connsiteY105" fmla="*/ 1262190 h 5745243"/>
                <a:gd name="connsiteX106" fmla="*/ 2565153 w 6185393"/>
                <a:gd name="connsiteY106" fmla="*/ 1057550 h 5745243"/>
                <a:gd name="connsiteX107" fmla="*/ 2760516 w 6185393"/>
                <a:gd name="connsiteY107" fmla="*/ 734165 h 5745243"/>
                <a:gd name="connsiteX108" fmla="*/ 3068370 w 6185393"/>
                <a:gd name="connsiteY108" fmla="*/ 648337 h 5745243"/>
                <a:gd name="connsiteX109" fmla="*/ 1421558 w 6185393"/>
                <a:gd name="connsiteY109" fmla="*/ 222220 h 5745243"/>
                <a:gd name="connsiteX110" fmla="*/ 1395788 w 6185393"/>
                <a:gd name="connsiteY110" fmla="*/ 226893 h 5745243"/>
                <a:gd name="connsiteX111" fmla="*/ 1358819 w 6185393"/>
                <a:gd name="connsiteY111" fmla="*/ 234452 h 5745243"/>
                <a:gd name="connsiteX112" fmla="*/ 724007 w 6185393"/>
                <a:gd name="connsiteY112" fmla="*/ 419576 h 5745243"/>
                <a:gd name="connsiteX113" fmla="*/ 372792 w 6185393"/>
                <a:gd name="connsiteY113" fmla="*/ 604495 h 5745243"/>
                <a:gd name="connsiteX114" fmla="*/ 244840 w 6185393"/>
                <a:gd name="connsiteY114" fmla="*/ 728049 h 5745243"/>
                <a:gd name="connsiteX115" fmla="*/ 198937 w 6185393"/>
                <a:gd name="connsiteY115" fmla="*/ 868782 h 5745243"/>
                <a:gd name="connsiteX116" fmla="*/ 199418 w 6185393"/>
                <a:gd name="connsiteY116" fmla="*/ 3081003 h 5745243"/>
                <a:gd name="connsiteX117" fmla="*/ 199418 w 6185393"/>
                <a:gd name="connsiteY117" fmla="*/ 3121340 h 5745243"/>
                <a:gd name="connsiteX118" fmla="*/ 199487 w 6185393"/>
                <a:gd name="connsiteY118" fmla="*/ 3121340 h 5745243"/>
                <a:gd name="connsiteX119" fmla="*/ 264150 w 6185393"/>
                <a:gd name="connsiteY119" fmla="*/ 3072551 h 5745243"/>
                <a:gd name="connsiteX120" fmla="*/ 658313 w 6185393"/>
                <a:gd name="connsiteY120" fmla="*/ 2866192 h 5745243"/>
                <a:gd name="connsiteX121" fmla="*/ 1323017 w 6185393"/>
                <a:gd name="connsiteY121" fmla="*/ 2673715 h 5745243"/>
                <a:gd name="connsiteX122" fmla="*/ 1426986 w 6185393"/>
                <a:gd name="connsiteY122" fmla="*/ 2651862 h 5745243"/>
                <a:gd name="connsiteX123" fmla="*/ 1428086 w 6185393"/>
                <a:gd name="connsiteY123" fmla="*/ 2628773 h 5745243"/>
                <a:gd name="connsiteX124" fmla="*/ 1426917 w 6185393"/>
                <a:gd name="connsiteY124" fmla="*/ 227717 h 5745243"/>
                <a:gd name="connsiteX125" fmla="*/ 1425200 w 6185393"/>
                <a:gd name="connsiteY125" fmla="*/ 224762 h 5745243"/>
                <a:gd name="connsiteX126" fmla="*/ 1421558 w 6185393"/>
                <a:gd name="connsiteY126" fmla="*/ 222220 h 5745243"/>
                <a:gd name="connsiteX127" fmla="*/ 4758682 w 6185393"/>
                <a:gd name="connsiteY127" fmla="*/ 220296 h 5745243"/>
                <a:gd name="connsiteX128" fmla="*/ 4758682 w 6185393"/>
                <a:gd name="connsiteY128" fmla="*/ 2651038 h 5745243"/>
                <a:gd name="connsiteX129" fmla="*/ 4786718 w 6185393"/>
                <a:gd name="connsiteY129" fmla="*/ 2658597 h 5745243"/>
                <a:gd name="connsiteX130" fmla="*/ 4984487 w 6185393"/>
                <a:gd name="connsiteY130" fmla="*/ 2701270 h 5745243"/>
                <a:gd name="connsiteX131" fmla="*/ 5573052 w 6185393"/>
                <a:gd name="connsiteY131" fmla="*/ 2885158 h 5745243"/>
                <a:gd name="connsiteX132" fmla="*/ 5971613 w 6185393"/>
                <a:gd name="connsiteY132" fmla="*/ 3111376 h 5745243"/>
                <a:gd name="connsiteX133" fmla="*/ 5985494 w 6185393"/>
                <a:gd name="connsiteY133" fmla="*/ 3119004 h 5745243"/>
                <a:gd name="connsiteX134" fmla="*/ 5985494 w 6185393"/>
                <a:gd name="connsiteY134" fmla="*/ 3082308 h 5745243"/>
                <a:gd name="connsiteX135" fmla="*/ 5985494 w 6185393"/>
                <a:gd name="connsiteY135" fmla="*/ 2834994 h 5745243"/>
                <a:gd name="connsiteX136" fmla="*/ 5985906 w 6185393"/>
                <a:gd name="connsiteY136" fmla="*/ 866652 h 5745243"/>
                <a:gd name="connsiteX137" fmla="*/ 5944538 w 6185393"/>
                <a:gd name="connsiteY137" fmla="*/ 734921 h 5745243"/>
                <a:gd name="connsiteX138" fmla="*/ 5900903 w 6185393"/>
                <a:gd name="connsiteY138" fmla="*/ 682146 h 5745243"/>
                <a:gd name="connsiteX139" fmla="*/ 5784839 w 6185393"/>
                <a:gd name="connsiteY139" fmla="*/ 585941 h 5745243"/>
                <a:gd name="connsiteX140" fmla="*/ 5493890 w 6185393"/>
                <a:gd name="connsiteY140" fmla="*/ 433045 h 5745243"/>
                <a:gd name="connsiteX141" fmla="*/ 4914396 w 6185393"/>
                <a:gd name="connsiteY141" fmla="*/ 254380 h 5745243"/>
                <a:gd name="connsiteX142" fmla="*/ 4758682 w 6185393"/>
                <a:gd name="connsiteY142" fmla="*/ 220296 h 5745243"/>
                <a:gd name="connsiteX143" fmla="*/ 1549119 w 6185393"/>
                <a:gd name="connsiteY143" fmla="*/ 3373 h 5745243"/>
                <a:gd name="connsiteX144" fmla="*/ 1627847 w 6185393"/>
                <a:gd name="connsiteY144" fmla="*/ 111516 h 5745243"/>
                <a:gd name="connsiteX145" fmla="*/ 1627229 w 6185393"/>
                <a:gd name="connsiteY145" fmla="*/ 1135337 h 5745243"/>
                <a:gd name="connsiteX146" fmla="*/ 1627229 w 6185393"/>
                <a:gd name="connsiteY146" fmla="*/ 1478924 h 5745243"/>
                <a:gd name="connsiteX147" fmla="*/ 1627229 w 6185393"/>
                <a:gd name="connsiteY147" fmla="*/ 1518300 h 5745243"/>
                <a:gd name="connsiteX148" fmla="*/ 1627435 w 6185393"/>
                <a:gd name="connsiteY148" fmla="*/ 1518162 h 5745243"/>
                <a:gd name="connsiteX149" fmla="*/ 1813041 w 6185393"/>
                <a:gd name="connsiteY149" fmla="*/ 1546199 h 5745243"/>
                <a:gd name="connsiteX150" fmla="*/ 2109419 w 6185393"/>
                <a:gd name="connsiteY150" fmla="*/ 1582207 h 5745243"/>
                <a:gd name="connsiteX151" fmla="*/ 2200057 w 6185393"/>
                <a:gd name="connsiteY151" fmla="*/ 1654566 h 5745243"/>
                <a:gd name="connsiteX152" fmla="*/ 2170371 w 6185393"/>
                <a:gd name="connsiteY152" fmla="*/ 1757230 h 5745243"/>
                <a:gd name="connsiteX153" fmla="*/ 2097531 w 6185393"/>
                <a:gd name="connsiteY153" fmla="*/ 1781212 h 5745243"/>
                <a:gd name="connsiteX154" fmla="*/ 1984834 w 6185393"/>
                <a:gd name="connsiteY154" fmla="*/ 1769599 h 5745243"/>
                <a:gd name="connsiteX155" fmla="*/ 1627366 w 6185393"/>
                <a:gd name="connsiteY155" fmla="*/ 1722390 h 5745243"/>
                <a:gd name="connsiteX156" fmla="*/ 1627366 w 6185393"/>
                <a:gd name="connsiteY156" fmla="*/ 1759292 h 5745243"/>
                <a:gd name="connsiteX157" fmla="*/ 1627366 w 6185393"/>
                <a:gd name="connsiteY157" fmla="*/ 2707592 h 5745243"/>
                <a:gd name="connsiteX158" fmla="*/ 1627366 w 6185393"/>
                <a:gd name="connsiteY158" fmla="*/ 2731643 h 5745243"/>
                <a:gd name="connsiteX159" fmla="*/ 1543394 w 6185393"/>
                <a:gd name="connsiteY159" fmla="*/ 2833345 h 5745243"/>
                <a:gd name="connsiteX160" fmla="*/ 1378472 w 6185393"/>
                <a:gd name="connsiteY160" fmla="*/ 2866123 h 5745243"/>
                <a:gd name="connsiteX161" fmla="*/ 682158 w 6185393"/>
                <a:gd name="connsiteY161" fmla="*/ 3072413 h 5745243"/>
                <a:gd name="connsiteX162" fmla="*/ 353414 w 6185393"/>
                <a:gd name="connsiteY162" fmla="*/ 3255614 h 5745243"/>
                <a:gd name="connsiteX163" fmla="*/ 268342 w 6185393"/>
                <a:gd name="connsiteY163" fmla="*/ 3335188 h 5745243"/>
                <a:gd name="connsiteX164" fmla="*/ 226424 w 6185393"/>
                <a:gd name="connsiteY164" fmla="*/ 3393598 h 5745243"/>
                <a:gd name="connsiteX165" fmla="*/ 223538 w 6185393"/>
                <a:gd name="connsiteY165" fmla="*/ 3576662 h 5745243"/>
                <a:gd name="connsiteX166" fmla="*/ 301807 w 6185393"/>
                <a:gd name="connsiteY166" fmla="*/ 3676096 h 5745243"/>
                <a:gd name="connsiteX167" fmla="*/ 564857 w 6185393"/>
                <a:gd name="connsiteY167" fmla="*/ 3848851 h 5745243"/>
                <a:gd name="connsiteX168" fmla="*/ 1093157 w 6185393"/>
                <a:gd name="connsiteY168" fmla="*/ 4039749 h 5745243"/>
                <a:gd name="connsiteX169" fmla="*/ 1748515 w 6185393"/>
                <a:gd name="connsiteY169" fmla="*/ 4172373 h 5745243"/>
                <a:gd name="connsiteX170" fmla="*/ 2075266 w 6185393"/>
                <a:gd name="connsiteY170" fmla="*/ 4214291 h 5745243"/>
                <a:gd name="connsiteX171" fmla="*/ 2109213 w 6185393"/>
                <a:gd name="connsiteY171" fmla="*/ 4219307 h 5745243"/>
                <a:gd name="connsiteX172" fmla="*/ 2189063 w 6185393"/>
                <a:gd name="connsiteY172" fmla="*/ 4327125 h 5745243"/>
                <a:gd name="connsiteX173" fmla="*/ 2081520 w 6185393"/>
                <a:gd name="connsiteY173" fmla="*/ 4416045 h 5745243"/>
                <a:gd name="connsiteX174" fmla="*/ 1710446 w 6185393"/>
                <a:gd name="connsiteY174" fmla="*/ 4368699 h 5745243"/>
                <a:gd name="connsiteX175" fmla="*/ 1188331 w 6185393"/>
                <a:gd name="connsiteY175" fmla="*/ 4268303 h 5745243"/>
                <a:gd name="connsiteX176" fmla="*/ 521565 w 6185393"/>
                <a:gd name="connsiteY176" fmla="*/ 4048750 h 5745243"/>
                <a:gd name="connsiteX177" fmla="*/ 169251 w 6185393"/>
                <a:gd name="connsiteY177" fmla="*/ 3825556 h 5745243"/>
                <a:gd name="connsiteX178" fmla="*/ 26525 w 6185393"/>
                <a:gd name="connsiteY178" fmla="*/ 3626275 h 5745243"/>
                <a:gd name="connsiteX179" fmla="*/ 0 w 6185393"/>
                <a:gd name="connsiteY179" fmla="*/ 3488978 h 5745243"/>
                <a:gd name="connsiteX180" fmla="*/ 0 w 6185393"/>
                <a:gd name="connsiteY180" fmla="*/ 850297 h 5745243"/>
                <a:gd name="connsiteX181" fmla="*/ 63907 w 6185393"/>
                <a:gd name="connsiteY181" fmla="*/ 639747 h 5745243"/>
                <a:gd name="connsiteX182" fmla="*/ 240717 w 6185393"/>
                <a:gd name="connsiteY182" fmla="*/ 454347 h 5745243"/>
                <a:gd name="connsiteX183" fmla="*/ 615433 w 6185393"/>
                <a:gd name="connsiteY183" fmla="*/ 247989 h 5745243"/>
                <a:gd name="connsiteX184" fmla="*/ 1214374 w 6185393"/>
                <a:gd name="connsiteY184" fmla="*/ 62658 h 5745243"/>
                <a:gd name="connsiteX185" fmla="*/ 1496459 w 6185393"/>
                <a:gd name="connsiteY185" fmla="*/ 3767 h 5745243"/>
                <a:gd name="connsiteX186" fmla="*/ 1549119 w 6185393"/>
                <a:gd name="connsiteY186" fmla="*/ 3373 h 5745243"/>
                <a:gd name="connsiteX187" fmla="*/ 4675396 w 6185393"/>
                <a:gd name="connsiteY187" fmla="*/ 1843 h 5745243"/>
                <a:gd name="connsiteX188" fmla="*/ 5639227 w 6185393"/>
                <a:gd name="connsiteY188" fmla="*/ 278156 h 5745243"/>
                <a:gd name="connsiteX189" fmla="*/ 5979516 w 6185393"/>
                <a:gd name="connsiteY189" fmla="*/ 482522 h 5745243"/>
                <a:gd name="connsiteX190" fmla="*/ 6119493 w 6185393"/>
                <a:gd name="connsiteY190" fmla="*/ 637273 h 5745243"/>
                <a:gd name="connsiteX191" fmla="*/ 6185118 w 6185393"/>
                <a:gd name="connsiteY191" fmla="*/ 861155 h 5745243"/>
                <a:gd name="connsiteX192" fmla="*/ 6185393 w 6185393"/>
                <a:gd name="connsiteY192" fmla="*/ 3465408 h 5745243"/>
                <a:gd name="connsiteX193" fmla="*/ 6074758 w 6185393"/>
                <a:gd name="connsiteY193" fmla="*/ 3763985 h 5745243"/>
                <a:gd name="connsiteX194" fmla="*/ 5879807 w 6185393"/>
                <a:gd name="connsiteY194" fmla="*/ 3930900 h 5745243"/>
                <a:gd name="connsiteX195" fmla="*/ 5447230 w 6185393"/>
                <a:gd name="connsiteY195" fmla="*/ 4136915 h 5745243"/>
                <a:gd name="connsiteX196" fmla="*/ 4812075 w 6185393"/>
                <a:gd name="connsiteY196" fmla="*/ 4309052 h 5745243"/>
                <a:gd name="connsiteX197" fmla="*/ 4277110 w 6185393"/>
                <a:gd name="connsiteY197" fmla="*/ 4396461 h 5745243"/>
                <a:gd name="connsiteX198" fmla="*/ 4092947 w 6185393"/>
                <a:gd name="connsiteY198" fmla="*/ 4417488 h 5745243"/>
                <a:gd name="connsiteX199" fmla="*/ 3981419 w 6185393"/>
                <a:gd name="connsiteY199" fmla="*/ 4333172 h 5745243"/>
                <a:gd name="connsiteX200" fmla="*/ 4053091 w 6185393"/>
                <a:gd name="connsiteY200" fmla="*/ 4222399 h 5745243"/>
                <a:gd name="connsiteX201" fmla="*/ 4107378 w 6185393"/>
                <a:gd name="connsiteY201" fmla="*/ 4214566 h 5745243"/>
                <a:gd name="connsiteX202" fmla="*/ 4491921 w 6185393"/>
                <a:gd name="connsiteY202" fmla="*/ 4164196 h 5745243"/>
                <a:gd name="connsiteX203" fmla="*/ 5429158 w 6185393"/>
                <a:gd name="connsiteY203" fmla="*/ 3931656 h 5745243"/>
                <a:gd name="connsiteX204" fmla="*/ 5749862 w 6185393"/>
                <a:gd name="connsiteY204" fmla="*/ 3776698 h 5745243"/>
                <a:gd name="connsiteX205" fmla="*/ 5883655 w 6185393"/>
                <a:gd name="connsiteY205" fmla="*/ 3675203 h 5745243"/>
                <a:gd name="connsiteX206" fmla="*/ 5958626 w 6185393"/>
                <a:gd name="connsiteY206" fmla="*/ 3581953 h 5745243"/>
                <a:gd name="connsiteX207" fmla="*/ 5956770 w 6185393"/>
                <a:gd name="connsiteY207" fmla="*/ 3389613 h 5745243"/>
                <a:gd name="connsiteX208" fmla="*/ 5870736 w 6185393"/>
                <a:gd name="connsiteY208" fmla="*/ 3287636 h 5745243"/>
                <a:gd name="connsiteX209" fmla="*/ 5623765 w 6185393"/>
                <a:gd name="connsiteY209" fmla="*/ 3127525 h 5745243"/>
                <a:gd name="connsiteX210" fmla="*/ 5145561 w 6185393"/>
                <a:gd name="connsiteY210" fmla="*/ 2948997 h 5745243"/>
                <a:gd name="connsiteX211" fmla="*/ 4657530 w 6185393"/>
                <a:gd name="connsiteY211" fmla="*/ 2837193 h 5745243"/>
                <a:gd name="connsiteX212" fmla="*/ 4637464 w 6185393"/>
                <a:gd name="connsiteY212" fmla="*/ 2832658 h 5745243"/>
                <a:gd name="connsiteX213" fmla="*/ 4557752 w 6185393"/>
                <a:gd name="connsiteY213" fmla="*/ 2737691 h 5745243"/>
                <a:gd name="connsiteX214" fmla="*/ 4557615 w 6185393"/>
                <a:gd name="connsiteY214" fmla="*/ 2710204 h 5745243"/>
                <a:gd name="connsiteX215" fmla="*/ 4557615 w 6185393"/>
                <a:gd name="connsiteY215" fmla="*/ 1761972 h 5745243"/>
                <a:gd name="connsiteX216" fmla="*/ 4557615 w 6185393"/>
                <a:gd name="connsiteY216" fmla="*/ 1721703 h 5745243"/>
                <a:gd name="connsiteX217" fmla="*/ 4257388 w 6185393"/>
                <a:gd name="connsiteY217" fmla="*/ 1762796 h 5745243"/>
                <a:gd name="connsiteX218" fmla="*/ 4086763 w 6185393"/>
                <a:gd name="connsiteY218" fmla="*/ 1781075 h 5745243"/>
                <a:gd name="connsiteX219" fmla="*/ 3991452 w 6185393"/>
                <a:gd name="connsiteY219" fmla="*/ 1727063 h 5745243"/>
                <a:gd name="connsiteX220" fmla="*/ 4056252 w 6185393"/>
                <a:gd name="connsiteY220" fmla="*/ 1586605 h 5745243"/>
                <a:gd name="connsiteX221" fmla="*/ 4137751 w 6185393"/>
                <a:gd name="connsiteY221" fmla="*/ 1575404 h 5745243"/>
                <a:gd name="connsiteX222" fmla="*/ 4515285 w 6185393"/>
                <a:gd name="connsiteY222" fmla="*/ 1525034 h 5745243"/>
                <a:gd name="connsiteX223" fmla="*/ 4556721 w 6185393"/>
                <a:gd name="connsiteY223" fmla="*/ 1517200 h 5745243"/>
                <a:gd name="connsiteX224" fmla="*/ 4557615 w 6185393"/>
                <a:gd name="connsiteY224" fmla="*/ 1474733 h 5745243"/>
                <a:gd name="connsiteX225" fmla="*/ 4557615 w 6185393"/>
                <a:gd name="connsiteY225" fmla="*/ 347835 h 5745243"/>
                <a:gd name="connsiteX226" fmla="*/ 4557615 w 6185393"/>
                <a:gd name="connsiteY226" fmla="*/ 121068 h 5745243"/>
                <a:gd name="connsiteX227" fmla="*/ 4557615 w 6185393"/>
                <a:gd name="connsiteY227" fmla="*/ 100453 h 5745243"/>
                <a:gd name="connsiteX228" fmla="*/ 4675396 w 6185393"/>
                <a:gd name="connsiteY228" fmla="*/ 1843 h 57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6185393" h="5745243">
                  <a:moveTo>
                    <a:pt x="2206722" y="3501210"/>
                  </a:moveTo>
                  <a:cubicBezTo>
                    <a:pt x="2206722" y="3526223"/>
                    <a:pt x="2204042" y="3550137"/>
                    <a:pt x="2207272" y="3573295"/>
                  </a:cubicBezTo>
                  <a:cubicBezTo>
                    <a:pt x="2215380" y="3632667"/>
                    <a:pt x="2266094" y="3679807"/>
                    <a:pt x="2321824" y="3682967"/>
                  </a:cubicBezTo>
                  <a:cubicBezTo>
                    <a:pt x="2381264" y="3686335"/>
                    <a:pt x="2435139" y="3648265"/>
                    <a:pt x="2450188" y="3590680"/>
                  </a:cubicBezTo>
                  <a:cubicBezTo>
                    <a:pt x="2457747" y="3561819"/>
                    <a:pt x="2455204" y="3532270"/>
                    <a:pt x="2452181" y="3501210"/>
                  </a:cubicBezTo>
                  <a:close/>
                  <a:moveTo>
                    <a:pt x="3732249" y="3501141"/>
                  </a:moveTo>
                  <a:lnTo>
                    <a:pt x="3732249" y="3501210"/>
                  </a:lnTo>
                  <a:cubicBezTo>
                    <a:pt x="3732249" y="3528491"/>
                    <a:pt x="3728607" y="3555015"/>
                    <a:pt x="3733005" y="3580098"/>
                  </a:cubicBezTo>
                  <a:cubicBezTo>
                    <a:pt x="3742144" y="3631842"/>
                    <a:pt x="3774235" y="3665720"/>
                    <a:pt x="3825567" y="3678982"/>
                  </a:cubicBezTo>
                  <a:cubicBezTo>
                    <a:pt x="3874700" y="3691695"/>
                    <a:pt x="3915518" y="3676164"/>
                    <a:pt x="3948159" y="3638233"/>
                  </a:cubicBezTo>
                  <a:cubicBezTo>
                    <a:pt x="3982449" y="3598445"/>
                    <a:pt x="3983343" y="3551511"/>
                    <a:pt x="3977570" y="3501141"/>
                  </a:cubicBezTo>
                  <a:close/>
                  <a:moveTo>
                    <a:pt x="2575254" y="2070925"/>
                  </a:moveTo>
                  <a:cubicBezTo>
                    <a:pt x="2553539" y="2070925"/>
                    <a:pt x="2531755" y="2072231"/>
                    <a:pt x="2510247" y="2074705"/>
                  </a:cubicBezTo>
                  <a:cubicBezTo>
                    <a:pt x="2342027" y="2093533"/>
                    <a:pt x="2206310" y="2241344"/>
                    <a:pt x="2205554" y="2410389"/>
                  </a:cubicBezTo>
                  <a:cubicBezTo>
                    <a:pt x="2204248" y="2698934"/>
                    <a:pt x="2205141" y="2987547"/>
                    <a:pt x="2205279" y="3276092"/>
                  </a:cubicBezTo>
                  <a:cubicBezTo>
                    <a:pt x="2205279" y="3283650"/>
                    <a:pt x="2207203" y="3291209"/>
                    <a:pt x="2208165" y="3298356"/>
                  </a:cubicBezTo>
                  <a:cubicBezTo>
                    <a:pt x="2282105" y="3303785"/>
                    <a:pt x="2427167" y="3301586"/>
                    <a:pt x="2454242" y="3294371"/>
                  </a:cubicBezTo>
                  <a:cubicBezTo>
                    <a:pt x="2454242" y="3281314"/>
                    <a:pt x="2454242" y="3267708"/>
                    <a:pt x="2454242" y="3254033"/>
                  </a:cubicBezTo>
                  <a:cubicBezTo>
                    <a:pt x="2454242" y="3022730"/>
                    <a:pt x="2454105" y="2791359"/>
                    <a:pt x="2454448" y="2560056"/>
                  </a:cubicBezTo>
                  <a:cubicBezTo>
                    <a:pt x="2454448" y="2543083"/>
                    <a:pt x="2455548" y="2525422"/>
                    <a:pt x="2460289" y="2509274"/>
                  </a:cubicBezTo>
                  <a:cubicBezTo>
                    <a:pt x="2473689" y="2463508"/>
                    <a:pt x="2519592" y="2434853"/>
                    <a:pt x="2566526" y="2440762"/>
                  </a:cubicBezTo>
                  <a:cubicBezTo>
                    <a:pt x="2613873" y="2446741"/>
                    <a:pt x="2650430" y="2485360"/>
                    <a:pt x="2653316" y="2532844"/>
                  </a:cubicBezTo>
                  <a:cubicBezTo>
                    <a:pt x="2653866" y="2541983"/>
                    <a:pt x="2653523" y="2551191"/>
                    <a:pt x="2653523" y="2560331"/>
                  </a:cubicBezTo>
                  <a:cubicBezTo>
                    <a:pt x="2653523" y="2916493"/>
                    <a:pt x="2653523" y="3272587"/>
                    <a:pt x="2653523" y="3628750"/>
                  </a:cubicBezTo>
                  <a:cubicBezTo>
                    <a:pt x="2653523" y="4252841"/>
                    <a:pt x="2653523" y="4877002"/>
                    <a:pt x="2653523" y="5501093"/>
                  </a:cubicBezTo>
                  <a:lnTo>
                    <a:pt x="2653523" y="5542942"/>
                  </a:lnTo>
                  <a:lnTo>
                    <a:pt x="2992231" y="5542942"/>
                  </a:lnTo>
                  <a:cubicBezTo>
                    <a:pt x="2992231" y="5527481"/>
                    <a:pt x="2992231" y="5513944"/>
                    <a:pt x="2992231" y="5500406"/>
                  </a:cubicBezTo>
                  <a:cubicBezTo>
                    <a:pt x="2992231" y="4983926"/>
                    <a:pt x="2992231" y="4467446"/>
                    <a:pt x="2992368" y="3951034"/>
                  </a:cubicBezTo>
                  <a:cubicBezTo>
                    <a:pt x="2992368" y="3932755"/>
                    <a:pt x="2992368" y="3914202"/>
                    <a:pt x="2995598" y="3896335"/>
                  </a:cubicBezTo>
                  <a:cubicBezTo>
                    <a:pt x="3004050" y="3849539"/>
                    <a:pt x="3046793" y="3815524"/>
                    <a:pt x="3093727" y="3816348"/>
                  </a:cubicBezTo>
                  <a:cubicBezTo>
                    <a:pt x="3139905" y="3817173"/>
                    <a:pt x="3180448" y="3850157"/>
                    <a:pt x="3189244" y="3895442"/>
                  </a:cubicBezTo>
                  <a:cubicBezTo>
                    <a:pt x="3192061" y="3909941"/>
                    <a:pt x="3192473" y="3924990"/>
                    <a:pt x="3192542" y="3939833"/>
                  </a:cubicBezTo>
                  <a:cubicBezTo>
                    <a:pt x="3192817" y="4040573"/>
                    <a:pt x="3192680" y="4141382"/>
                    <a:pt x="3192680" y="4242122"/>
                  </a:cubicBezTo>
                  <a:cubicBezTo>
                    <a:pt x="3192680" y="4662397"/>
                    <a:pt x="3192680" y="5082673"/>
                    <a:pt x="3192680" y="5502949"/>
                  </a:cubicBezTo>
                  <a:cubicBezTo>
                    <a:pt x="3192680" y="5516280"/>
                    <a:pt x="3193641" y="5529542"/>
                    <a:pt x="3194123" y="5544111"/>
                  </a:cubicBezTo>
                  <a:lnTo>
                    <a:pt x="3527196" y="5544111"/>
                  </a:lnTo>
                  <a:lnTo>
                    <a:pt x="3527334" y="5544248"/>
                  </a:lnTo>
                  <a:cubicBezTo>
                    <a:pt x="3528364" y="5500544"/>
                    <a:pt x="3530151" y="5459451"/>
                    <a:pt x="3530220" y="5418358"/>
                  </a:cubicBezTo>
                  <a:cubicBezTo>
                    <a:pt x="3530838" y="5045016"/>
                    <a:pt x="3531319" y="4671743"/>
                    <a:pt x="3531457" y="4298401"/>
                  </a:cubicBezTo>
                  <a:cubicBezTo>
                    <a:pt x="3531663" y="3718976"/>
                    <a:pt x="3531457" y="3139550"/>
                    <a:pt x="3531457" y="2560056"/>
                  </a:cubicBezTo>
                  <a:cubicBezTo>
                    <a:pt x="3531457" y="2550917"/>
                    <a:pt x="3531113" y="2541708"/>
                    <a:pt x="3531663" y="2532569"/>
                  </a:cubicBezTo>
                  <a:cubicBezTo>
                    <a:pt x="3534618" y="2485154"/>
                    <a:pt x="3571381" y="2446535"/>
                    <a:pt x="3618728" y="2440762"/>
                  </a:cubicBezTo>
                  <a:cubicBezTo>
                    <a:pt x="3664219" y="2435196"/>
                    <a:pt x="3709916" y="2462546"/>
                    <a:pt x="3723728" y="2506388"/>
                  </a:cubicBezTo>
                  <a:cubicBezTo>
                    <a:pt x="3729088" y="2523430"/>
                    <a:pt x="3730394" y="2542395"/>
                    <a:pt x="3730394" y="2560468"/>
                  </a:cubicBezTo>
                  <a:cubicBezTo>
                    <a:pt x="3730806" y="2792939"/>
                    <a:pt x="3730668" y="3025410"/>
                    <a:pt x="3730668" y="3257881"/>
                  </a:cubicBezTo>
                  <a:cubicBezTo>
                    <a:pt x="3730668" y="3271213"/>
                    <a:pt x="3731355" y="3284613"/>
                    <a:pt x="3731699" y="3298013"/>
                  </a:cubicBezTo>
                  <a:lnTo>
                    <a:pt x="3978601" y="3298013"/>
                  </a:lnTo>
                  <a:cubicBezTo>
                    <a:pt x="3979013" y="3288048"/>
                    <a:pt x="3979700" y="3280215"/>
                    <a:pt x="3979700" y="3272381"/>
                  </a:cubicBezTo>
                  <a:cubicBezTo>
                    <a:pt x="3979700" y="2986104"/>
                    <a:pt x="3979838" y="2699827"/>
                    <a:pt x="3979700" y="2413482"/>
                  </a:cubicBezTo>
                  <a:cubicBezTo>
                    <a:pt x="3979700" y="2345039"/>
                    <a:pt x="3959497" y="2282300"/>
                    <a:pt x="3920672" y="2226433"/>
                  </a:cubicBezTo>
                  <a:cubicBezTo>
                    <a:pt x="3848794" y="2123082"/>
                    <a:pt x="3748741" y="2071063"/>
                    <a:pt x="3623057" y="2070925"/>
                  </a:cubicBezTo>
                  <a:cubicBezTo>
                    <a:pt x="3273766" y="2070375"/>
                    <a:pt x="2924544" y="2070650"/>
                    <a:pt x="2575254" y="2070925"/>
                  </a:cubicBezTo>
                  <a:close/>
                  <a:moveTo>
                    <a:pt x="2563297" y="1870820"/>
                  </a:moveTo>
                  <a:cubicBezTo>
                    <a:pt x="2915955" y="1870614"/>
                    <a:pt x="3268681" y="1870408"/>
                    <a:pt x="3621339" y="1870820"/>
                  </a:cubicBezTo>
                  <a:cubicBezTo>
                    <a:pt x="3877380" y="1871164"/>
                    <a:pt x="4092054" y="2032512"/>
                    <a:pt x="4160152" y="2274741"/>
                  </a:cubicBezTo>
                  <a:cubicBezTo>
                    <a:pt x="4171972" y="2316727"/>
                    <a:pt x="4179187" y="2359538"/>
                    <a:pt x="4179187" y="2403380"/>
                  </a:cubicBezTo>
                  <a:cubicBezTo>
                    <a:pt x="4179324" y="2509892"/>
                    <a:pt x="4179600" y="2616335"/>
                    <a:pt x="4179668" y="2722847"/>
                  </a:cubicBezTo>
                  <a:cubicBezTo>
                    <a:pt x="4179668" y="2994213"/>
                    <a:pt x="4179118" y="3265578"/>
                    <a:pt x="4179943" y="3537012"/>
                  </a:cubicBezTo>
                  <a:cubicBezTo>
                    <a:pt x="4180218" y="3625520"/>
                    <a:pt x="4155548" y="3704476"/>
                    <a:pt x="4096520" y="3770514"/>
                  </a:cubicBezTo>
                  <a:cubicBezTo>
                    <a:pt x="4006500" y="3871253"/>
                    <a:pt x="3894972" y="3903894"/>
                    <a:pt x="3764134" y="3869398"/>
                  </a:cubicBezTo>
                  <a:cubicBezTo>
                    <a:pt x="3754376" y="3866786"/>
                    <a:pt x="3744618" y="3864107"/>
                    <a:pt x="3732524" y="3860877"/>
                  </a:cubicBezTo>
                  <a:lnTo>
                    <a:pt x="3732524" y="5545828"/>
                  </a:lnTo>
                  <a:cubicBezTo>
                    <a:pt x="3744962" y="5545828"/>
                    <a:pt x="3757124" y="5545828"/>
                    <a:pt x="3769356" y="5545828"/>
                  </a:cubicBezTo>
                  <a:cubicBezTo>
                    <a:pt x="3868997" y="5545828"/>
                    <a:pt x="3968568" y="5546035"/>
                    <a:pt x="4068208" y="5545623"/>
                  </a:cubicBezTo>
                  <a:cubicBezTo>
                    <a:pt x="4091641" y="5545554"/>
                    <a:pt x="4113699" y="5548783"/>
                    <a:pt x="4133833" y="5561633"/>
                  </a:cubicBezTo>
                  <a:cubicBezTo>
                    <a:pt x="4170391" y="5584929"/>
                    <a:pt x="4187914" y="5630351"/>
                    <a:pt x="4176507" y="5672543"/>
                  </a:cubicBezTo>
                  <a:cubicBezTo>
                    <a:pt x="4165650" y="5712812"/>
                    <a:pt x="4128543" y="5742704"/>
                    <a:pt x="4086281" y="5745040"/>
                  </a:cubicBezTo>
                  <a:cubicBezTo>
                    <a:pt x="4078310" y="5745453"/>
                    <a:pt x="4070270" y="5745109"/>
                    <a:pt x="4062230" y="5745109"/>
                  </a:cubicBezTo>
                  <a:cubicBezTo>
                    <a:pt x="3412988" y="5745109"/>
                    <a:pt x="2763745" y="5745109"/>
                    <a:pt x="2114503" y="5745109"/>
                  </a:cubicBezTo>
                  <a:cubicBezTo>
                    <a:pt x="2105364" y="5745109"/>
                    <a:pt x="2096156" y="5745315"/>
                    <a:pt x="2087016" y="5744971"/>
                  </a:cubicBezTo>
                  <a:cubicBezTo>
                    <a:pt x="2032729" y="5742910"/>
                    <a:pt x="1992049" y="5701748"/>
                    <a:pt x="1991087" y="5648149"/>
                  </a:cubicBezTo>
                  <a:cubicBezTo>
                    <a:pt x="1990124" y="5594137"/>
                    <a:pt x="2028675" y="5550776"/>
                    <a:pt x="2081931" y="5546241"/>
                  </a:cubicBezTo>
                  <a:cubicBezTo>
                    <a:pt x="2092170" y="5545347"/>
                    <a:pt x="2102546" y="5545760"/>
                    <a:pt x="2112854" y="5545760"/>
                  </a:cubicBezTo>
                  <a:cubicBezTo>
                    <a:pt x="2213594" y="5545760"/>
                    <a:pt x="2314402" y="5545760"/>
                    <a:pt x="2415142" y="5545760"/>
                  </a:cubicBezTo>
                  <a:cubicBezTo>
                    <a:pt x="2426480" y="5545760"/>
                    <a:pt x="2437819" y="5545760"/>
                    <a:pt x="2448676" y="5545760"/>
                  </a:cubicBezTo>
                  <a:cubicBezTo>
                    <a:pt x="2455548" y="5519854"/>
                    <a:pt x="2457197" y="3901420"/>
                    <a:pt x="2450600" y="3861977"/>
                  </a:cubicBezTo>
                  <a:lnTo>
                    <a:pt x="2450600" y="3862045"/>
                  </a:lnTo>
                  <a:cubicBezTo>
                    <a:pt x="2429641" y="3866993"/>
                    <a:pt x="2408957" y="3872696"/>
                    <a:pt x="2387930" y="3876819"/>
                  </a:cubicBezTo>
                  <a:cubicBezTo>
                    <a:pt x="2218129" y="3910628"/>
                    <a:pt x="2054581" y="3797794"/>
                    <a:pt x="2014519" y="3625932"/>
                  </a:cubicBezTo>
                  <a:cubicBezTo>
                    <a:pt x="2008060" y="3598376"/>
                    <a:pt x="2005861" y="3569309"/>
                    <a:pt x="2005792" y="3540860"/>
                  </a:cubicBezTo>
                  <a:cubicBezTo>
                    <a:pt x="2005242" y="3169854"/>
                    <a:pt x="2007029" y="2798849"/>
                    <a:pt x="2004830" y="2427844"/>
                  </a:cubicBezTo>
                  <a:cubicBezTo>
                    <a:pt x="2003387" y="2177231"/>
                    <a:pt x="2169546" y="1962008"/>
                    <a:pt x="2397413" y="1894527"/>
                  </a:cubicBezTo>
                  <a:cubicBezTo>
                    <a:pt x="2451631" y="1878448"/>
                    <a:pt x="2507017" y="1870889"/>
                    <a:pt x="2563297" y="1870820"/>
                  </a:cubicBezTo>
                  <a:close/>
                  <a:moveTo>
                    <a:pt x="3072012" y="847824"/>
                  </a:moveTo>
                  <a:cubicBezTo>
                    <a:pt x="3001508" y="851947"/>
                    <a:pt x="2935127" y="871600"/>
                    <a:pt x="2871151" y="901217"/>
                  </a:cubicBezTo>
                  <a:cubicBezTo>
                    <a:pt x="2796043" y="935989"/>
                    <a:pt x="2760654" y="993780"/>
                    <a:pt x="2764227" y="1072874"/>
                  </a:cubicBezTo>
                  <a:lnTo>
                    <a:pt x="2764158" y="1072874"/>
                  </a:lnTo>
                  <a:cubicBezTo>
                    <a:pt x="2767182" y="1170452"/>
                    <a:pt x="2781475" y="1262740"/>
                    <a:pt x="2818033" y="1350492"/>
                  </a:cubicBezTo>
                  <a:cubicBezTo>
                    <a:pt x="2848200" y="1422989"/>
                    <a:pt x="2887300" y="1489439"/>
                    <a:pt x="2946122" y="1543176"/>
                  </a:cubicBezTo>
                  <a:cubicBezTo>
                    <a:pt x="3022810" y="1613268"/>
                    <a:pt x="3144647" y="1611962"/>
                    <a:pt x="3219411" y="1557057"/>
                  </a:cubicBezTo>
                  <a:cubicBezTo>
                    <a:pt x="3258855" y="1528127"/>
                    <a:pt x="3289503" y="1491638"/>
                    <a:pt x="3315478" y="1450751"/>
                  </a:cubicBezTo>
                  <a:cubicBezTo>
                    <a:pt x="3388800" y="1335237"/>
                    <a:pt x="3418486" y="1207216"/>
                    <a:pt x="3420409" y="1072255"/>
                  </a:cubicBezTo>
                  <a:cubicBezTo>
                    <a:pt x="3421234" y="1013777"/>
                    <a:pt x="3397389" y="964506"/>
                    <a:pt x="3345576" y="934064"/>
                  </a:cubicBezTo>
                  <a:cubicBezTo>
                    <a:pt x="3307232" y="911594"/>
                    <a:pt x="3267445" y="890979"/>
                    <a:pt x="3226420" y="874074"/>
                  </a:cubicBezTo>
                  <a:cubicBezTo>
                    <a:pt x="3177493" y="853871"/>
                    <a:pt x="3125337" y="844732"/>
                    <a:pt x="3072012" y="847824"/>
                  </a:cubicBezTo>
                  <a:close/>
                  <a:moveTo>
                    <a:pt x="3068370" y="648337"/>
                  </a:moveTo>
                  <a:cubicBezTo>
                    <a:pt x="3157772" y="644558"/>
                    <a:pt x="3243737" y="662905"/>
                    <a:pt x="3325442" y="698432"/>
                  </a:cubicBezTo>
                  <a:cubicBezTo>
                    <a:pt x="3365161" y="715680"/>
                    <a:pt x="3404123" y="735540"/>
                    <a:pt x="3441162" y="757942"/>
                  </a:cubicBezTo>
                  <a:cubicBezTo>
                    <a:pt x="3563479" y="831813"/>
                    <a:pt x="3622027" y="942517"/>
                    <a:pt x="3619759" y="1084143"/>
                  </a:cubicBezTo>
                  <a:cubicBezTo>
                    <a:pt x="3617835" y="1207560"/>
                    <a:pt x="3594883" y="1327403"/>
                    <a:pt x="3545475" y="1441199"/>
                  </a:cubicBezTo>
                  <a:cubicBezTo>
                    <a:pt x="3507337" y="1529089"/>
                    <a:pt x="3457792" y="1609557"/>
                    <a:pt x="3388044" y="1676281"/>
                  </a:cubicBezTo>
                  <a:cubicBezTo>
                    <a:pt x="3305033" y="1755719"/>
                    <a:pt x="3207523" y="1799561"/>
                    <a:pt x="3092490" y="1795781"/>
                  </a:cubicBezTo>
                  <a:lnTo>
                    <a:pt x="3092490" y="1795850"/>
                  </a:lnTo>
                  <a:cubicBezTo>
                    <a:pt x="2963164" y="1799835"/>
                    <a:pt x="2860156" y="1746923"/>
                    <a:pt x="2775703" y="1655116"/>
                  </a:cubicBezTo>
                  <a:cubicBezTo>
                    <a:pt x="2672970" y="1543519"/>
                    <a:pt x="2614492" y="1409452"/>
                    <a:pt x="2584393" y="1262190"/>
                  </a:cubicBezTo>
                  <a:cubicBezTo>
                    <a:pt x="2570581" y="1194778"/>
                    <a:pt x="2563572" y="1126336"/>
                    <a:pt x="2565153" y="1057550"/>
                  </a:cubicBezTo>
                  <a:cubicBezTo>
                    <a:pt x="2568451" y="912968"/>
                    <a:pt x="2632014" y="803433"/>
                    <a:pt x="2760516" y="734165"/>
                  </a:cubicBezTo>
                  <a:cubicBezTo>
                    <a:pt x="2856583" y="682421"/>
                    <a:pt x="2959316" y="652941"/>
                    <a:pt x="3068370" y="648337"/>
                  </a:cubicBezTo>
                  <a:close/>
                  <a:moveTo>
                    <a:pt x="1421558" y="222220"/>
                  </a:moveTo>
                  <a:cubicBezTo>
                    <a:pt x="1413586" y="223663"/>
                    <a:pt x="1404653" y="225175"/>
                    <a:pt x="1395788" y="226893"/>
                  </a:cubicBezTo>
                  <a:cubicBezTo>
                    <a:pt x="1383419" y="229298"/>
                    <a:pt x="1371119" y="231840"/>
                    <a:pt x="1358819" y="234452"/>
                  </a:cubicBezTo>
                  <a:cubicBezTo>
                    <a:pt x="1142840" y="281042"/>
                    <a:pt x="929678" y="337597"/>
                    <a:pt x="724007" y="419576"/>
                  </a:cubicBezTo>
                  <a:cubicBezTo>
                    <a:pt x="600453" y="468778"/>
                    <a:pt x="480747" y="525676"/>
                    <a:pt x="372792" y="604495"/>
                  </a:cubicBezTo>
                  <a:cubicBezTo>
                    <a:pt x="324484" y="639747"/>
                    <a:pt x="280024" y="679122"/>
                    <a:pt x="244840" y="728049"/>
                  </a:cubicBezTo>
                  <a:cubicBezTo>
                    <a:pt x="214605" y="770035"/>
                    <a:pt x="198937" y="815801"/>
                    <a:pt x="198937" y="868782"/>
                  </a:cubicBezTo>
                  <a:cubicBezTo>
                    <a:pt x="199624" y="1606189"/>
                    <a:pt x="199418" y="2343596"/>
                    <a:pt x="199418" y="3081003"/>
                  </a:cubicBezTo>
                  <a:cubicBezTo>
                    <a:pt x="199418" y="3092410"/>
                    <a:pt x="199418" y="3103817"/>
                    <a:pt x="199418" y="3121340"/>
                  </a:cubicBezTo>
                  <a:lnTo>
                    <a:pt x="199487" y="3121340"/>
                  </a:lnTo>
                  <a:cubicBezTo>
                    <a:pt x="224225" y="3102649"/>
                    <a:pt x="243809" y="3087119"/>
                    <a:pt x="264150" y="3072551"/>
                  </a:cubicBezTo>
                  <a:cubicBezTo>
                    <a:pt x="385848" y="2985211"/>
                    <a:pt x="519641" y="2920960"/>
                    <a:pt x="658313" y="2866192"/>
                  </a:cubicBezTo>
                  <a:cubicBezTo>
                    <a:pt x="873811" y="2781120"/>
                    <a:pt x="1096936" y="2722160"/>
                    <a:pt x="1323017" y="2673715"/>
                  </a:cubicBezTo>
                  <a:cubicBezTo>
                    <a:pt x="1357375" y="2666362"/>
                    <a:pt x="1391803" y="2659284"/>
                    <a:pt x="1426986" y="2651862"/>
                  </a:cubicBezTo>
                  <a:cubicBezTo>
                    <a:pt x="1427467" y="2642242"/>
                    <a:pt x="1428086" y="2635508"/>
                    <a:pt x="1428086" y="2628773"/>
                  </a:cubicBezTo>
                  <a:cubicBezTo>
                    <a:pt x="1427742" y="1828421"/>
                    <a:pt x="1427399" y="1028069"/>
                    <a:pt x="1426917" y="227717"/>
                  </a:cubicBezTo>
                  <a:cubicBezTo>
                    <a:pt x="1426917" y="226755"/>
                    <a:pt x="1425956" y="225587"/>
                    <a:pt x="1425200" y="224762"/>
                  </a:cubicBezTo>
                  <a:cubicBezTo>
                    <a:pt x="1424512" y="224007"/>
                    <a:pt x="1423482" y="223526"/>
                    <a:pt x="1421558" y="222220"/>
                  </a:cubicBezTo>
                  <a:close/>
                  <a:moveTo>
                    <a:pt x="4758682" y="220296"/>
                  </a:moveTo>
                  <a:lnTo>
                    <a:pt x="4758682" y="2651038"/>
                  </a:lnTo>
                  <a:cubicBezTo>
                    <a:pt x="4769127" y="2653855"/>
                    <a:pt x="4777785" y="2656673"/>
                    <a:pt x="4786718" y="2658597"/>
                  </a:cubicBezTo>
                  <a:cubicBezTo>
                    <a:pt x="4852619" y="2672890"/>
                    <a:pt x="4918862" y="2685878"/>
                    <a:pt x="4984487" y="2701270"/>
                  </a:cubicBezTo>
                  <a:cubicBezTo>
                    <a:pt x="5185142" y="2748273"/>
                    <a:pt x="5382636" y="2805515"/>
                    <a:pt x="5573052" y="2885158"/>
                  </a:cubicBezTo>
                  <a:cubicBezTo>
                    <a:pt x="5715022" y="2944461"/>
                    <a:pt x="5851152" y="3014072"/>
                    <a:pt x="5971613" y="3111376"/>
                  </a:cubicBezTo>
                  <a:cubicBezTo>
                    <a:pt x="5974912" y="3114056"/>
                    <a:pt x="5979172" y="3115568"/>
                    <a:pt x="5985494" y="3119004"/>
                  </a:cubicBezTo>
                  <a:cubicBezTo>
                    <a:pt x="5985494" y="3105054"/>
                    <a:pt x="5985494" y="3093647"/>
                    <a:pt x="5985494" y="3082308"/>
                  </a:cubicBezTo>
                  <a:cubicBezTo>
                    <a:pt x="5985494" y="2999848"/>
                    <a:pt x="5985494" y="2917455"/>
                    <a:pt x="5985494" y="2834994"/>
                  </a:cubicBezTo>
                  <a:cubicBezTo>
                    <a:pt x="5985494" y="2178880"/>
                    <a:pt x="5985288" y="1522766"/>
                    <a:pt x="5985906" y="866652"/>
                  </a:cubicBezTo>
                  <a:cubicBezTo>
                    <a:pt x="5985906" y="817519"/>
                    <a:pt x="5972163" y="774227"/>
                    <a:pt x="5944538" y="734921"/>
                  </a:cubicBezTo>
                  <a:cubicBezTo>
                    <a:pt x="5931414" y="716230"/>
                    <a:pt x="5917739" y="697195"/>
                    <a:pt x="5900903" y="682146"/>
                  </a:cubicBezTo>
                  <a:cubicBezTo>
                    <a:pt x="5863452" y="648612"/>
                    <a:pt x="5825726" y="614940"/>
                    <a:pt x="5784839" y="585941"/>
                  </a:cubicBezTo>
                  <a:cubicBezTo>
                    <a:pt x="5694819" y="522172"/>
                    <a:pt x="5595523" y="475100"/>
                    <a:pt x="5493890" y="433045"/>
                  </a:cubicBezTo>
                  <a:cubicBezTo>
                    <a:pt x="5306360" y="355394"/>
                    <a:pt x="5111889" y="299802"/>
                    <a:pt x="4914396" y="254380"/>
                  </a:cubicBezTo>
                  <a:cubicBezTo>
                    <a:pt x="4863339" y="242629"/>
                    <a:pt x="4812075" y="231978"/>
                    <a:pt x="4758682" y="220296"/>
                  </a:cubicBezTo>
                  <a:close/>
                  <a:moveTo>
                    <a:pt x="1549119" y="3373"/>
                  </a:moveTo>
                  <a:cubicBezTo>
                    <a:pt x="1596834" y="14702"/>
                    <a:pt x="1628053" y="58586"/>
                    <a:pt x="1627847" y="111516"/>
                  </a:cubicBezTo>
                  <a:cubicBezTo>
                    <a:pt x="1626473" y="452767"/>
                    <a:pt x="1627229" y="794086"/>
                    <a:pt x="1627229" y="1135337"/>
                  </a:cubicBezTo>
                  <a:cubicBezTo>
                    <a:pt x="1627229" y="1249889"/>
                    <a:pt x="1627229" y="1364372"/>
                    <a:pt x="1627229" y="1478924"/>
                  </a:cubicBezTo>
                  <a:cubicBezTo>
                    <a:pt x="1627229" y="1491225"/>
                    <a:pt x="1627229" y="1503594"/>
                    <a:pt x="1627229" y="1518300"/>
                  </a:cubicBezTo>
                  <a:lnTo>
                    <a:pt x="1627435" y="1518162"/>
                  </a:lnTo>
                  <a:cubicBezTo>
                    <a:pt x="1691273" y="1527920"/>
                    <a:pt x="1752020" y="1538228"/>
                    <a:pt x="1813041" y="1546199"/>
                  </a:cubicBezTo>
                  <a:cubicBezTo>
                    <a:pt x="1911719" y="1559049"/>
                    <a:pt x="2010672" y="1570112"/>
                    <a:pt x="2109419" y="1582207"/>
                  </a:cubicBezTo>
                  <a:cubicBezTo>
                    <a:pt x="2154292" y="1587704"/>
                    <a:pt x="2186589" y="1609900"/>
                    <a:pt x="2200057" y="1654566"/>
                  </a:cubicBezTo>
                  <a:cubicBezTo>
                    <a:pt x="2212220" y="1694903"/>
                    <a:pt x="2200470" y="1729125"/>
                    <a:pt x="2170371" y="1757230"/>
                  </a:cubicBezTo>
                  <a:cubicBezTo>
                    <a:pt x="2150100" y="1776196"/>
                    <a:pt x="2125018" y="1783686"/>
                    <a:pt x="2097531" y="1781212"/>
                  </a:cubicBezTo>
                  <a:cubicBezTo>
                    <a:pt x="2059942" y="1777845"/>
                    <a:pt x="2022285" y="1774409"/>
                    <a:pt x="1984834" y="1769599"/>
                  </a:cubicBezTo>
                  <a:cubicBezTo>
                    <a:pt x="1866984" y="1754413"/>
                    <a:pt x="1749202" y="1738539"/>
                    <a:pt x="1627366" y="1722390"/>
                  </a:cubicBezTo>
                  <a:cubicBezTo>
                    <a:pt x="1627366" y="1734759"/>
                    <a:pt x="1627366" y="1747060"/>
                    <a:pt x="1627366" y="1759292"/>
                  </a:cubicBezTo>
                  <a:cubicBezTo>
                    <a:pt x="1627366" y="2075392"/>
                    <a:pt x="1627366" y="2391492"/>
                    <a:pt x="1627366" y="2707592"/>
                  </a:cubicBezTo>
                  <a:cubicBezTo>
                    <a:pt x="1627366" y="2715632"/>
                    <a:pt x="1627572" y="2723603"/>
                    <a:pt x="1627366" y="2731643"/>
                  </a:cubicBezTo>
                  <a:cubicBezTo>
                    <a:pt x="1625786" y="2786068"/>
                    <a:pt x="1596856" y="2822007"/>
                    <a:pt x="1543394" y="2833345"/>
                  </a:cubicBezTo>
                  <a:cubicBezTo>
                    <a:pt x="1488626" y="2845027"/>
                    <a:pt x="1433308" y="2854510"/>
                    <a:pt x="1378472" y="2866123"/>
                  </a:cubicBezTo>
                  <a:cubicBezTo>
                    <a:pt x="1140916" y="2916287"/>
                    <a:pt x="906795" y="2978408"/>
                    <a:pt x="682158" y="3072413"/>
                  </a:cubicBezTo>
                  <a:cubicBezTo>
                    <a:pt x="565751" y="3121134"/>
                    <a:pt x="452848" y="3176726"/>
                    <a:pt x="353414" y="3255614"/>
                  </a:cubicBezTo>
                  <a:cubicBezTo>
                    <a:pt x="323041" y="3279665"/>
                    <a:pt x="295073" y="3307083"/>
                    <a:pt x="268342" y="3335188"/>
                  </a:cubicBezTo>
                  <a:cubicBezTo>
                    <a:pt x="251987" y="3352437"/>
                    <a:pt x="238587" y="3372983"/>
                    <a:pt x="226424" y="3393598"/>
                  </a:cubicBezTo>
                  <a:cubicBezTo>
                    <a:pt x="190897" y="3453726"/>
                    <a:pt x="190691" y="3515091"/>
                    <a:pt x="223538" y="3576662"/>
                  </a:cubicBezTo>
                  <a:cubicBezTo>
                    <a:pt x="243741" y="3614456"/>
                    <a:pt x="270678" y="3646891"/>
                    <a:pt x="301807" y="3676096"/>
                  </a:cubicBezTo>
                  <a:cubicBezTo>
                    <a:pt x="379458" y="3748936"/>
                    <a:pt x="470027" y="3802192"/>
                    <a:pt x="564857" y="3848851"/>
                  </a:cubicBezTo>
                  <a:cubicBezTo>
                    <a:pt x="733833" y="3932000"/>
                    <a:pt x="911812" y="3990822"/>
                    <a:pt x="1093157" y="4039749"/>
                  </a:cubicBezTo>
                  <a:cubicBezTo>
                    <a:pt x="1308723" y="4097883"/>
                    <a:pt x="1527451" y="4141313"/>
                    <a:pt x="1748515" y="4172373"/>
                  </a:cubicBezTo>
                  <a:cubicBezTo>
                    <a:pt x="1857226" y="4187628"/>
                    <a:pt x="1966349" y="4200341"/>
                    <a:pt x="2075266" y="4214291"/>
                  </a:cubicBezTo>
                  <a:cubicBezTo>
                    <a:pt x="2086605" y="4215734"/>
                    <a:pt x="2098012" y="4217108"/>
                    <a:pt x="2109213" y="4219307"/>
                  </a:cubicBezTo>
                  <a:cubicBezTo>
                    <a:pt x="2160339" y="4229271"/>
                    <a:pt x="2195659" y="4277167"/>
                    <a:pt x="2189063" y="4327125"/>
                  </a:cubicBezTo>
                  <a:cubicBezTo>
                    <a:pt x="2181779" y="4382167"/>
                    <a:pt x="2135463" y="4422367"/>
                    <a:pt x="2081520" y="4416045"/>
                  </a:cubicBezTo>
                  <a:cubicBezTo>
                    <a:pt x="1957691" y="4401477"/>
                    <a:pt x="1833793" y="4386978"/>
                    <a:pt x="1710446" y="4368699"/>
                  </a:cubicBezTo>
                  <a:cubicBezTo>
                    <a:pt x="1535079" y="4342724"/>
                    <a:pt x="1360880" y="4309602"/>
                    <a:pt x="1188331" y="4268303"/>
                  </a:cubicBezTo>
                  <a:cubicBezTo>
                    <a:pt x="959983" y="4213604"/>
                    <a:pt x="735414" y="4147223"/>
                    <a:pt x="521565" y="4048750"/>
                  </a:cubicBezTo>
                  <a:cubicBezTo>
                    <a:pt x="394232" y="3990134"/>
                    <a:pt x="272946" y="3921554"/>
                    <a:pt x="169251" y="3825556"/>
                  </a:cubicBezTo>
                  <a:cubicBezTo>
                    <a:pt x="108092" y="3768933"/>
                    <a:pt x="57104" y="3704888"/>
                    <a:pt x="26525" y="3626275"/>
                  </a:cubicBezTo>
                  <a:cubicBezTo>
                    <a:pt x="9346" y="3582090"/>
                    <a:pt x="0" y="3536599"/>
                    <a:pt x="0" y="3488978"/>
                  </a:cubicBezTo>
                  <a:cubicBezTo>
                    <a:pt x="137" y="2609395"/>
                    <a:pt x="137" y="1729881"/>
                    <a:pt x="0" y="850297"/>
                  </a:cubicBezTo>
                  <a:cubicBezTo>
                    <a:pt x="0" y="773402"/>
                    <a:pt x="23776" y="704067"/>
                    <a:pt x="63907" y="639747"/>
                  </a:cubicBezTo>
                  <a:cubicBezTo>
                    <a:pt x="110017" y="565807"/>
                    <a:pt x="171931" y="506641"/>
                    <a:pt x="240717" y="454347"/>
                  </a:cubicBezTo>
                  <a:cubicBezTo>
                    <a:pt x="355475" y="367145"/>
                    <a:pt x="482946" y="302894"/>
                    <a:pt x="615433" y="247989"/>
                  </a:cubicBezTo>
                  <a:cubicBezTo>
                    <a:pt x="809285" y="167658"/>
                    <a:pt x="1010078" y="109111"/>
                    <a:pt x="1214374" y="62658"/>
                  </a:cubicBezTo>
                  <a:cubicBezTo>
                    <a:pt x="1308036" y="41356"/>
                    <a:pt x="1402798" y="25070"/>
                    <a:pt x="1496459" y="3767"/>
                  </a:cubicBezTo>
                  <a:cubicBezTo>
                    <a:pt x="1515477" y="-562"/>
                    <a:pt x="1533215" y="-403"/>
                    <a:pt x="1549119" y="3373"/>
                  </a:cubicBezTo>
                  <a:close/>
                  <a:moveTo>
                    <a:pt x="4675396" y="1843"/>
                  </a:moveTo>
                  <a:cubicBezTo>
                    <a:pt x="5005652" y="62383"/>
                    <a:pt x="5331098" y="140515"/>
                    <a:pt x="5639227" y="278156"/>
                  </a:cubicBezTo>
                  <a:cubicBezTo>
                    <a:pt x="5760788" y="332443"/>
                    <a:pt x="5876783" y="396625"/>
                    <a:pt x="5979516" y="482522"/>
                  </a:cubicBezTo>
                  <a:cubicBezTo>
                    <a:pt x="6033390" y="527532"/>
                    <a:pt x="6081905" y="577558"/>
                    <a:pt x="6119493" y="637273"/>
                  </a:cubicBezTo>
                  <a:cubicBezTo>
                    <a:pt x="6162510" y="705647"/>
                    <a:pt x="6185187" y="779312"/>
                    <a:pt x="6185118" y="861155"/>
                  </a:cubicBezTo>
                  <a:cubicBezTo>
                    <a:pt x="6184500" y="1729262"/>
                    <a:pt x="6184156" y="2597301"/>
                    <a:pt x="6185393" y="3465408"/>
                  </a:cubicBezTo>
                  <a:cubicBezTo>
                    <a:pt x="6185530" y="3580304"/>
                    <a:pt x="6147324" y="3677608"/>
                    <a:pt x="6074758" y="3763985"/>
                  </a:cubicBezTo>
                  <a:cubicBezTo>
                    <a:pt x="6018959" y="3830435"/>
                    <a:pt x="5951960" y="3883691"/>
                    <a:pt x="5879807" y="3930900"/>
                  </a:cubicBezTo>
                  <a:cubicBezTo>
                    <a:pt x="5744983" y="4019133"/>
                    <a:pt x="5598272" y="4082834"/>
                    <a:pt x="5447230" y="4136915"/>
                  </a:cubicBezTo>
                  <a:cubicBezTo>
                    <a:pt x="5240116" y="4211130"/>
                    <a:pt x="5027436" y="4265142"/>
                    <a:pt x="4812075" y="4309052"/>
                  </a:cubicBezTo>
                  <a:cubicBezTo>
                    <a:pt x="4634922" y="4345198"/>
                    <a:pt x="4456325" y="4373165"/>
                    <a:pt x="4277110" y="4396461"/>
                  </a:cubicBezTo>
                  <a:cubicBezTo>
                    <a:pt x="4215883" y="4404432"/>
                    <a:pt x="4154449" y="4411441"/>
                    <a:pt x="4092947" y="4417488"/>
                  </a:cubicBezTo>
                  <a:cubicBezTo>
                    <a:pt x="4036668" y="4422986"/>
                    <a:pt x="3991177" y="4387734"/>
                    <a:pt x="3981419" y="4333172"/>
                  </a:cubicBezTo>
                  <a:cubicBezTo>
                    <a:pt x="3972967" y="4285826"/>
                    <a:pt x="4005058" y="4235112"/>
                    <a:pt x="4053091" y="4222399"/>
                  </a:cubicBezTo>
                  <a:cubicBezTo>
                    <a:pt x="4070614" y="4217727"/>
                    <a:pt x="4089236" y="4216971"/>
                    <a:pt x="4107378" y="4214566"/>
                  </a:cubicBezTo>
                  <a:cubicBezTo>
                    <a:pt x="4235605" y="4197936"/>
                    <a:pt x="4364175" y="4184055"/>
                    <a:pt x="4491921" y="4164196"/>
                  </a:cubicBezTo>
                  <a:cubicBezTo>
                    <a:pt x="4811182" y="4114650"/>
                    <a:pt x="5125976" y="4046208"/>
                    <a:pt x="5429158" y="3931656"/>
                  </a:cubicBezTo>
                  <a:cubicBezTo>
                    <a:pt x="5540618" y="3889532"/>
                    <a:pt x="5649741" y="3841774"/>
                    <a:pt x="5749862" y="3776698"/>
                  </a:cubicBezTo>
                  <a:cubicBezTo>
                    <a:pt x="5796728" y="3746256"/>
                    <a:pt x="5840432" y="3710798"/>
                    <a:pt x="5883655" y="3675203"/>
                  </a:cubicBezTo>
                  <a:cubicBezTo>
                    <a:pt x="5914715" y="3649640"/>
                    <a:pt x="5938903" y="3617274"/>
                    <a:pt x="5958626" y="3581953"/>
                  </a:cubicBezTo>
                  <a:cubicBezTo>
                    <a:pt x="5994634" y="3517496"/>
                    <a:pt x="5994565" y="3453451"/>
                    <a:pt x="5956770" y="3389613"/>
                  </a:cubicBezTo>
                  <a:cubicBezTo>
                    <a:pt x="5933750" y="3350788"/>
                    <a:pt x="5904201" y="3317597"/>
                    <a:pt x="5870736" y="3287636"/>
                  </a:cubicBezTo>
                  <a:cubicBezTo>
                    <a:pt x="5796796" y="3221392"/>
                    <a:pt x="5712136" y="3171504"/>
                    <a:pt x="5623765" y="3127525"/>
                  </a:cubicBezTo>
                  <a:cubicBezTo>
                    <a:pt x="5470663" y="3051317"/>
                    <a:pt x="5309658" y="2995793"/>
                    <a:pt x="5145561" y="2948997"/>
                  </a:cubicBezTo>
                  <a:cubicBezTo>
                    <a:pt x="4984900" y="2903162"/>
                    <a:pt x="4822039" y="2866398"/>
                    <a:pt x="4657530" y="2837193"/>
                  </a:cubicBezTo>
                  <a:cubicBezTo>
                    <a:pt x="4650796" y="2836025"/>
                    <a:pt x="4644130" y="2834238"/>
                    <a:pt x="4637464" y="2832658"/>
                  </a:cubicBezTo>
                  <a:cubicBezTo>
                    <a:pt x="4590049" y="2821113"/>
                    <a:pt x="4560707" y="2786274"/>
                    <a:pt x="4557752" y="2737691"/>
                  </a:cubicBezTo>
                  <a:cubicBezTo>
                    <a:pt x="4557202" y="2728551"/>
                    <a:pt x="4557615" y="2719343"/>
                    <a:pt x="4557615" y="2710204"/>
                  </a:cubicBezTo>
                  <a:cubicBezTo>
                    <a:pt x="4557615" y="2394103"/>
                    <a:pt x="4557615" y="2078072"/>
                    <a:pt x="4557615" y="1761972"/>
                  </a:cubicBezTo>
                  <a:lnTo>
                    <a:pt x="4557615" y="1721703"/>
                  </a:lnTo>
                  <a:cubicBezTo>
                    <a:pt x="4454539" y="1735859"/>
                    <a:pt x="4356066" y="1750015"/>
                    <a:pt x="4257388" y="1762796"/>
                  </a:cubicBezTo>
                  <a:cubicBezTo>
                    <a:pt x="4200696" y="1770149"/>
                    <a:pt x="4143729" y="1776334"/>
                    <a:pt x="4086763" y="1781075"/>
                  </a:cubicBezTo>
                  <a:cubicBezTo>
                    <a:pt x="4043746" y="1784648"/>
                    <a:pt x="4010967" y="1765408"/>
                    <a:pt x="3991452" y="1727063"/>
                  </a:cubicBezTo>
                  <a:cubicBezTo>
                    <a:pt x="3962109" y="1669547"/>
                    <a:pt x="3993170" y="1601654"/>
                    <a:pt x="4056252" y="1586605"/>
                  </a:cubicBezTo>
                  <a:cubicBezTo>
                    <a:pt x="4082777" y="1580283"/>
                    <a:pt x="4110539" y="1579046"/>
                    <a:pt x="4137751" y="1575404"/>
                  </a:cubicBezTo>
                  <a:cubicBezTo>
                    <a:pt x="4263641" y="1558637"/>
                    <a:pt x="4389463" y="1541938"/>
                    <a:pt x="4515285" y="1525034"/>
                  </a:cubicBezTo>
                  <a:cubicBezTo>
                    <a:pt x="4527722" y="1523385"/>
                    <a:pt x="4539954" y="1520361"/>
                    <a:pt x="4556721" y="1517200"/>
                  </a:cubicBezTo>
                  <a:cubicBezTo>
                    <a:pt x="4556996" y="1503525"/>
                    <a:pt x="4557615" y="1489163"/>
                    <a:pt x="4557615" y="1474733"/>
                  </a:cubicBezTo>
                  <a:cubicBezTo>
                    <a:pt x="4557615" y="1099123"/>
                    <a:pt x="4557615" y="723445"/>
                    <a:pt x="4557615" y="347835"/>
                  </a:cubicBezTo>
                  <a:cubicBezTo>
                    <a:pt x="4557615" y="272246"/>
                    <a:pt x="4557615" y="196657"/>
                    <a:pt x="4557615" y="121068"/>
                  </a:cubicBezTo>
                  <a:cubicBezTo>
                    <a:pt x="4557615" y="114196"/>
                    <a:pt x="4557340" y="107324"/>
                    <a:pt x="4557615" y="100453"/>
                  </a:cubicBezTo>
                  <a:cubicBezTo>
                    <a:pt x="4560570" y="35309"/>
                    <a:pt x="4611489" y="-9839"/>
                    <a:pt x="4675396" y="1843"/>
                  </a:cubicBezTo>
                  <a:close/>
                </a:path>
              </a:pathLst>
            </a:custGeom>
            <a:solidFill>
              <a:srgbClr val="FFFFFF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2071">
              <a:extLst>
                <a:ext uri="{FF2B5EF4-FFF2-40B4-BE49-F238E27FC236}">
                  <a16:creationId xmlns:a16="http://schemas.microsoft.com/office/drawing/2014/main" xmlns="" id="{417455EF-D4A6-F99B-AA70-5BBA103080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45526" y="6024818"/>
              <a:ext cx="616016" cy="616755"/>
            </a:xfrm>
            <a:custGeom>
              <a:avLst/>
              <a:gdLst>
                <a:gd name="connsiteX0" fmla="*/ 2671489 w 3647040"/>
                <a:gd name="connsiteY0" fmla="*/ 1972628 h 3651417"/>
                <a:gd name="connsiteX1" fmla="*/ 2671489 w 3647040"/>
                <a:gd name="connsiteY1" fmla="*/ 2473357 h 3651417"/>
                <a:gd name="connsiteX2" fmla="*/ 2841320 w 3647040"/>
                <a:gd name="connsiteY2" fmla="*/ 2303622 h 3651417"/>
                <a:gd name="connsiteX3" fmla="*/ 2841320 w 3647040"/>
                <a:gd name="connsiteY3" fmla="*/ 2303526 h 3651417"/>
                <a:gd name="connsiteX4" fmla="*/ 2825604 w 3647040"/>
                <a:gd name="connsiteY4" fmla="*/ 2202847 h 3651417"/>
                <a:gd name="connsiteX5" fmla="*/ 2819698 w 3647040"/>
                <a:gd name="connsiteY5" fmla="*/ 2103692 h 3651417"/>
                <a:gd name="connsiteX6" fmla="*/ 2671489 w 3647040"/>
                <a:gd name="connsiteY6" fmla="*/ 1972628 h 3651417"/>
                <a:gd name="connsiteX7" fmla="*/ 967752 w 3647040"/>
                <a:gd name="connsiteY7" fmla="*/ 1969675 h 3651417"/>
                <a:gd name="connsiteX8" fmla="*/ 827163 w 3647040"/>
                <a:gd name="connsiteY8" fmla="*/ 2090071 h 3651417"/>
                <a:gd name="connsiteX9" fmla="*/ 818114 w 3647040"/>
                <a:gd name="connsiteY9" fmla="*/ 2163794 h 3651417"/>
                <a:gd name="connsiteX10" fmla="*/ 803065 w 3647040"/>
                <a:gd name="connsiteY10" fmla="*/ 2303621 h 3651417"/>
                <a:gd name="connsiteX11" fmla="*/ 971943 w 3647040"/>
                <a:gd name="connsiteY11" fmla="*/ 2472404 h 3651417"/>
                <a:gd name="connsiteX12" fmla="*/ 967752 w 3647040"/>
                <a:gd name="connsiteY12" fmla="*/ 1969675 h 3651417"/>
                <a:gd name="connsiteX13" fmla="*/ 3374053 w 3647040"/>
                <a:gd name="connsiteY13" fmla="*/ 1400556 h 3651417"/>
                <a:gd name="connsiteX14" fmla="*/ 3342621 w 3647040"/>
                <a:gd name="connsiteY14" fmla="*/ 1420844 h 3651417"/>
                <a:gd name="connsiteX15" fmla="*/ 3274707 w 3647040"/>
                <a:gd name="connsiteY15" fmla="*/ 1614393 h 3651417"/>
                <a:gd name="connsiteX16" fmla="*/ 3329285 w 3647040"/>
                <a:gd name="connsiteY16" fmla="*/ 1824419 h 3651417"/>
                <a:gd name="connsiteX17" fmla="*/ 3276231 w 3647040"/>
                <a:gd name="connsiteY17" fmla="*/ 2029016 h 3651417"/>
                <a:gd name="connsiteX18" fmla="*/ 3243751 w 3647040"/>
                <a:gd name="connsiteY18" fmla="*/ 2062068 h 3651417"/>
                <a:gd name="connsiteX19" fmla="*/ 2697016 w 3647040"/>
                <a:gd name="connsiteY19" fmla="*/ 2609088 h 3651417"/>
                <a:gd name="connsiteX20" fmla="*/ 2611196 w 3647040"/>
                <a:gd name="connsiteY20" fmla="*/ 2813114 h 3651417"/>
                <a:gd name="connsiteX21" fmla="*/ 2611386 w 3647040"/>
                <a:gd name="connsiteY21" fmla="*/ 3515297 h 3651417"/>
                <a:gd name="connsiteX22" fmla="*/ 2614053 w 3647040"/>
                <a:gd name="connsiteY22" fmla="*/ 3541586 h 3651417"/>
                <a:gd name="connsiteX23" fmla="*/ 3039821 w 3647040"/>
                <a:gd name="connsiteY23" fmla="*/ 3537490 h 3651417"/>
                <a:gd name="connsiteX24" fmla="*/ 3039821 w 3647040"/>
                <a:gd name="connsiteY24" fmla="*/ 3498914 h 3651417"/>
                <a:gd name="connsiteX25" fmla="*/ 3040011 w 3647040"/>
                <a:gd name="connsiteY25" fmla="*/ 2946464 h 3651417"/>
                <a:gd name="connsiteX26" fmla="*/ 3044869 w 3647040"/>
                <a:gd name="connsiteY26" fmla="*/ 2864834 h 3651417"/>
                <a:gd name="connsiteX27" fmla="*/ 3107448 w 3647040"/>
                <a:gd name="connsiteY27" fmla="*/ 2703481 h 3651417"/>
                <a:gd name="connsiteX28" fmla="*/ 3520929 w 3647040"/>
                <a:gd name="connsiteY28" fmla="*/ 2025587 h 3651417"/>
                <a:gd name="connsiteX29" fmla="*/ 3531025 w 3647040"/>
                <a:gd name="connsiteY29" fmla="*/ 1972342 h 3651417"/>
                <a:gd name="connsiteX30" fmla="*/ 3383768 w 3647040"/>
                <a:gd name="connsiteY30" fmla="*/ 1426178 h 3651417"/>
                <a:gd name="connsiteX31" fmla="*/ 3374053 w 3647040"/>
                <a:gd name="connsiteY31" fmla="*/ 1400651 h 3651417"/>
                <a:gd name="connsiteX32" fmla="*/ 2361069 w 3647040"/>
                <a:gd name="connsiteY32" fmla="*/ 1363980 h 3651417"/>
                <a:gd name="connsiteX33" fmla="*/ 2288393 w 3647040"/>
                <a:gd name="connsiteY33" fmla="*/ 1380363 h 3651417"/>
                <a:gd name="connsiteX34" fmla="*/ 2210383 w 3647040"/>
                <a:gd name="connsiteY34" fmla="*/ 1385888 h 3651417"/>
                <a:gd name="connsiteX35" fmla="*/ 2100084 w 3647040"/>
                <a:gd name="connsiteY35" fmla="*/ 1386269 h 3651417"/>
                <a:gd name="connsiteX36" fmla="*/ 2071795 w 3647040"/>
                <a:gd name="connsiteY36" fmla="*/ 1389698 h 3651417"/>
                <a:gd name="connsiteX37" fmla="*/ 2071699 w 3647040"/>
                <a:gd name="connsiteY37" fmla="*/ 1484757 h 3651417"/>
                <a:gd name="connsiteX38" fmla="*/ 1972830 w 3647040"/>
                <a:gd name="connsiteY38" fmla="*/ 1583150 h 3651417"/>
                <a:gd name="connsiteX39" fmla="*/ 1841099 w 3647040"/>
                <a:gd name="connsiteY39" fmla="*/ 1583341 h 3651417"/>
                <a:gd name="connsiteX40" fmla="*/ 1779568 w 3647040"/>
                <a:gd name="connsiteY40" fmla="*/ 1583341 h 3651417"/>
                <a:gd name="connsiteX41" fmla="*/ 1779568 w 3647040"/>
                <a:gd name="connsiteY41" fmla="*/ 1669066 h 3651417"/>
                <a:gd name="connsiteX42" fmla="*/ 2361069 w 3647040"/>
                <a:gd name="connsiteY42" fmla="*/ 1363980 h 3651417"/>
                <a:gd name="connsiteX43" fmla="*/ 333006 w 3647040"/>
                <a:gd name="connsiteY43" fmla="*/ 1151668 h 3651417"/>
                <a:gd name="connsiteX44" fmla="*/ 295097 w 3647040"/>
                <a:gd name="connsiteY44" fmla="*/ 1294638 h 3651417"/>
                <a:gd name="connsiteX45" fmla="*/ 426256 w 3647040"/>
                <a:gd name="connsiteY45" fmla="*/ 1396841 h 3651417"/>
                <a:gd name="connsiteX46" fmla="*/ 333006 w 3647040"/>
                <a:gd name="connsiteY46" fmla="*/ 1151668 h 3651417"/>
                <a:gd name="connsiteX47" fmla="*/ 3309283 w 3647040"/>
                <a:gd name="connsiteY47" fmla="*/ 1148525 h 3651417"/>
                <a:gd name="connsiteX48" fmla="*/ 3217557 w 3647040"/>
                <a:gd name="connsiteY48" fmla="*/ 1395984 h 3651417"/>
                <a:gd name="connsiteX49" fmla="*/ 3276029 w 3647040"/>
                <a:gd name="connsiteY49" fmla="*/ 1337096 h 3651417"/>
                <a:gd name="connsiteX50" fmla="*/ 3348980 w 3647040"/>
                <a:gd name="connsiteY50" fmla="*/ 1294365 h 3651417"/>
                <a:gd name="connsiteX51" fmla="*/ 3349002 w 3647040"/>
                <a:gd name="connsiteY51" fmla="*/ 1294448 h 3651417"/>
                <a:gd name="connsiteX52" fmla="*/ 3349002 w 3647040"/>
                <a:gd name="connsiteY52" fmla="*/ 1294352 h 3651417"/>
                <a:gd name="connsiteX53" fmla="*/ 3348980 w 3647040"/>
                <a:gd name="connsiteY53" fmla="*/ 1294365 h 3651417"/>
                <a:gd name="connsiteX54" fmla="*/ 3343807 w 3647040"/>
                <a:gd name="connsiteY54" fmla="*/ 1026694 h 3651417"/>
                <a:gd name="connsiteX55" fmla="*/ 3403104 w 3647040"/>
                <a:gd name="connsiteY55" fmla="*/ 1083755 h 3651417"/>
                <a:gd name="connsiteX56" fmla="*/ 3475685 w 3647040"/>
                <a:gd name="connsiteY56" fmla="*/ 1355217 h 3651417"/>
                <a:gd name="connsiteX57" fmla="*/ 3639705 w 3647040"/>
                <a:gd name="connsiteY57" fmla="*/ 1966722 h 3651417"/>
                <a:gd name="connsiteX58" fmla="*/ 3646849 w 3647040"/>
                <a:gd name="connsiteY58" fmla="*/ 1982343 h 3651417"/>
                <a:gd name="connsiteX59" fmla="*/ 3646849 w 3647040"/>
                <a:gd name="connsiteY59" fmla="*/ 2025110 h 3651417"/>
                <a:gd name="connsiteX60" fmla="*/ 3647040 w 3647040"/>
                <a:gd name="connsiteY60" fmla="*/ 2025110 h 3651417"/>
                <a:gd name="connsiteX61" fmla="*/ 3402247 w 3647040"/>
                <a:gd name="connsiteY61" fmla="*/ 2425446 h 3651417"/>
                <a:gd name="connsiteX62" fmla="*/ 3205270 w 3647040"/>
                <a:gd name="connsiteY62" fmla="*/ 2747391 h 3651417"/>
                <a:gd name="connsiteX63" fmla="*/ 3146024 w 3647040"/>
                <a:gd name="connsiteY63" fmla="*/ 2959513 h 3651417"/>
                <a:gd name="connsiteX64" fmla="*/ 3146786 w 3647040"/>
                <a:gd name="connsiteY64" fmla="*/ 3547491 h 3651417"/>
                <a:gd name="connsiteX65" fmla="*/ 3146786 w 3647040"/>
                <a:gd name="connsiteY65" fmla="*/ 3572447 h 3651417"/>
                <a:gd name="connsiteX66" fmla="*/ 3069348 w 3647040"/>
                <a:gd name="connsiteY66" fmla="*/ 3651409 h 3651417"/>
                <a:gd name="connsiteX67" fmla="*/ 2581192 w 3647040"/>
                <a:gd name="connsiteY67" fmla="*/ 3650742 h 3651417"/>
                <a:gd name="connsiteX68" fmla="*/ 2559856 w 3647040"/>
                <a:gd name="connsiteY68" fmla="*/ 3650266 h 3651417"/>
                <a:gd name="connsiteX69" fmla="*/ 2504992 w 3647040"/>
                <a:gd name="connsiteY69" fmla="*/ 3594831 h 3651417"/>
                <a:gd name="connsiteX70" fmla="*/ 2504325 w 3647040"/>
                <a:gd name="connsiteY70" fmla="*/ 3562826 h 3651417"/>
                <a:gd name="connsiteX71" fmla="*/ 2503849 w 3647040"/>
                <a:gd name="connsiteY71" fmla="*/ 2832259 h 3651417"/>
                <a:gd name="connsiteX72" fmla="*/ 2554903 w 3647040"/>
                <a:gd name="connsiteY72" fmla="*/ 2616804 h 3651417"/>
                <a:gd name="connsiteX73" fmla="*/ 2562714 w 3647040"/>
                <a:gd name="connsiteY73" fmla="*/ 2572417 h 3651417"/>
                <a:gd name="connsiteX74" fmla="*/ 2562999 w 3647040"/>
                <a:gd name="connsiteY74" fmla="*/ 1955959 h 3651417"/>
                <a:gd name="connsiteX75" fmla="*/ 2562904 w 3647040"/>
                <a:gd name="connsiteY75" fmla="*/ 1931003 h 3651417"/>
                <a:gd name="connsiteX76" fmla="*/ 2634151 w 3647040"/>
                <a:gd name="connsiteY76" fmla="*/ 1860233 h 3651417"/>
                <a:gd name="connsiteX77" fmla="*/ 2922473 w 3647040"/>
                <a:gd name="connsiteY77" fmla="*/ 2073021 h 3651417"/>
                <a:gd name="connsiteX78" fmla="*/ 2932379 w 3647040"/>
                <a:gd name="connsiteY78" fmla="*/ 2161127 h 3651417"/>
                <a:gd name="connsiteX79" fmla="*/ 2932664 w 3647040"/>
                <a:gd name="connsiteY79" fmla="*/ 2219516 h 3651417"/>
                <a:gd name="connsiteX80" fmla="*/ 2960001 w 3647040"/>
                <a:gd name="connsiteY80" fmla="*/ 2194560 h 3651417"/>
                <a:gd name="connsiteX81" fmla="*/ 3187077 w 3647040"/>
                <a:gd name="connsiteY81" fmla="*/ 1968056 h 3651417"/>
                <a:gd name="connsiteX82" fmla="*/ 3221939 w 3647040"/>
                <a:gd name="connsiteY82" fmla="*/ 1835182 h 3651417"/>
                <a:gd name="connsiteX83" fmla="*/ 3107543 w 3647040"/>
                <a:gd name="connsiteY83" fmla="*/ 1409224 h 3651417"/>
                <a:gd name="connsiteX84" fmla="*/ 3164979 w 3647040"/>
                <a:gd name="connsiteY84" fmla="*/ 1125093 h 3651417"/>
                <a:gd name="connsiteX85" fmla="*/ 3309473 w 3647040"/>
                <a:gd name="connsiteY85" fmla="*/ 1032129 h 3651417"/>
                <a:gd name="connsiteX86" fmla="*/ 3343807 w 3647040"/>
                <a:gd name="connsiteY86" fmla="*/ 1026694 h 3651417"/>
                <a:gd name="connsiteX87" fmla="*/ 297902 w 3647040"/>
                <a:gd name="connsiteY87" fmla="*/ 1026313 h 3651417"/>
                <a:gd name="connsiteX88" fmla="*/ 327482 w 3647040"/>
                <a:gd name="connsiteY88" fmla="*/ 1030129 h 3651417"/>
                <a:gd name="connsiteX89" fmla="*/ 522363 w 3647040"/>
                <a:gd name="connsiteY89" fmla="*/ 1194435 h 3651417"/>
                <a:gd name="connsiteX90" fmla="*/ 540746 w 3647040"/>
                <a:gd name="connsiteY90" fmla="*/ 1385602 h 3651417"/>
                <a:gd name="connsiteX91" fmla="*/ 421779 w 3647040"/>
                <a:gd name="connsiteY91" fmla="*/ 1832515 h 3651417"/>
                <a:gd name="connsiteX92" fmla="*/ 459022 w 3647040"/>
                <a:gd name="connsiteY92" fmla="*/ 1971294 h 3651417"/>
                <a:gd name="connsiteX93" fmla="*/ 683622 w 3647040"/>
                <a:gd name="connsiteY93" fmla="*/ 2195322 h 3651417"/>
                <a:gd name="connsiteX94" fmla="*/ 701624 w 3647040"/>
                <a:gd name="connsiteY94" fmla="*/ 2217134 h 3651417"/>
                <a:gd name="connsiteX95" fmla="*/ 708005 w 3647040"/>
                <a:gd name="connsiteY95" fmla="*/ 2213229 h 3651417"/>
                <a:gd name="connsiteX96" fmla="*/ 708291 w 3647040"/>
                <a:gd name="connsiteY96" fmla="*/ 2213134 h 3651417"/>
                <a:gd name="connsiteX97" fmla="*/ 716387 w 3647040"/>
                <a:gd name="connsiteY97" fmla="*/ 2096357 h 3651417"/>
                <a:gd name="connsiteX98" fmla="*/ 981945 w 3647040"/>
                <a:gd name="connsiteY98" fmla="*/ 1861375 h 3651417"/>
                <a:gd name="connsiteX99" fmla="*/ 1021092 w 3647040"/>
                <a:gd name="connsiteY99" fmla="*/ 1861471 h 3651417"/>
                <a:gd name="connsiteX100" fmla="*/ 1080147 w 3647040"/>
                <a:gd name="connsiteY100" fmla="*/ 1921478 h 3651417"/>
                <a:gd name="connsiteX101" fmla="*/ 1080433 w 3647040"/>
                <a:gd name="connsiteY101" fmla="*/ 1953577 h 3651417"/>
                <a:gd name="connsiteX102" fmla="*/ 1080147 w 3647040"/>
                <a:gd name="connsiteY102" fmla="*/ 2573750 h 3651417"/>
                <a:gd name="connsiteX103" fmla="*/ 1093482 w 3647040"/>
                <a:gd name="connsiteY103" fmla="*/ 2627757 h 3651417"/>
                <a:gd name="connsiteX104" fmla="*/ 1138726 w 3647040"/>
                <a:gd name="connsiteY104" fmla="*/ 2797969 h 3651417"/>
                <a:gd name="connsiteX105" fmla="*/ 1139012 w 3647040"/>
                <a:gd name="connsiteY105" fmla="*/ 3140107 h 3651417"/>
                <a:gd name="connsiteX106" fmla="*/ 1086720 w 3647040"/>
                <a:gd name="connsiteY106" fmla="*/ 3202400 h 3651417"/>
                <a:gd name="connsiteX107" fmla="*/ 1036428 w 3647040"/>
                <a:gd name="connsiteY107" fmla="*/ 3165443 h 3651417"/>
                <a:gd name="connsiteX108" fmla="*/ 1032427 w 3647040"/>
                <a:gd name="connsiteY108" fmla="*/ 3126772 h 3651417"/>
                <a:gd name="connsiteX109" fmla="*/ 1032808 w 3647040"/>
                <a:gd name="connsiteY109" fmla="*/ 2830925 h 3651417"/>
                <a:gd name="connsiteX110" fmla="*/ 936987 w 3647040"/>
                <a:gd name="connsiteY110" fmla="*/ 2598420 h 3651417"/>
                <a:gd name="connsiteX111" fmla="*/ 389775 w 3647040"/>
                <a:gd name="connsiteY111" fmla="*/ 2051780 h 3651417"/>
                <a:gd name="connsiteX112" fmla="*/ 355485 w 3647040"/>
                <a:gd name="connsiteY112" fmla="*/ 2015585 h 3651417"/>
                <a:gd name="connsiteX113" fmla="*/ 314147 w 3647040"/>
                <a:gd name="connsiteY113" fmla="*/ 1824418 h 3651417"/>
                <a:gd name="connsiteX114" fmla="*/ 364629 w 3647040"/>
                <a:gd name="connsiteY114" fmla="*/ 1635347 h 3651417"/>
                <a:gd name="connsiteX115" fmla="*/ 347960 w 3647040"/>
                <a:gd name="connsiteY115" fmla="*/ 1473898 h 3651417"/>
                <a:gd name="connsiteX116" fmla="*/ 268331 w 3647040"/>
                <a:gd name="connsiteY116" fmla="*/ 1403604 h 3651417"/>
                <a:gd name="connsiteX117" fmla="*/ 259759 w 3647040"/>
                <a:gd name="connsiteY117" fmla="*/ 1425892 h 3651417"/>
                <a:gd name="connsiteX118" fmla="*/ 112502 w 3647040"/>
                <a:gd name="connsiteY118" fmla="*/ 1972056 h 3651417"/>
                <a:gd name="connsiteX119" fmla="*/ 122504 w 3647040"/>
                <a:gd name="connsiteY119" fmla="*/ 2025301 h 3651417"/>
                <a:gd name="connsiteX120" fmla="*/ 530555 w 3647040"/>
                <a:gd name="connsiteY120" fmla="*/ 2694051 h 3651417"/>
                <a:gd name="connsiteX121" fmla="*/ 598563 w 3647040"/>
                <a:gd name="connsiteY121" fmla="*/ 2864644 h 3651417"/>
                <a:gd name="connsiteX122" fmla="*/ 603516 w 3647040"/>
                <a:gd name="connsiteY122" fmla="*/ 2946273 h 3651417"/>
                <a:gd name="connsiteX123" fmla="*/ 603707 w 3647040"/>
                <a:gd name="connsiteY123" fmla="*/ 3498723 h 3651417"/>
                <a:gd name="connsiteX124" fmla="*/ 603707 w 3647040"/>
                <a:gd name="connsiteY124" fmla="*/ 3537299 h 3651417"/>
                <a:gd name="connsiteX125" fmla="*/ 1029474 w 3647040"/>
                <a:gd name="connsiteY125" fmla="*/ 3541490 h 3651417"/>
                <a:gd name="connsiteX126" fmla="*/ 1032141 w 3647040"/>
                <a:gd name="connsiteY126" fmla="*/ 3515201 h 3651417"/>
                <a:gd name="connsiteX127" fmla="*/ 1032427 w 3647040"/>
                <a:gd name="connsiteY127" fmla="*/ 3418999 h 3651417"/>
                <a:gd name="connsiteX128" fmla="*/ 1035380 w 3647040"/>
                <a:gd name="connsiteY128" fmla="*/ 3387280 h 3651417"/>
                <a:gd name="connsiteX129" fmla="*/ 1090434 w 3647040"/>
                <a:gd name="connsiteY129" fmla="*/ 3346037 h 3651417"/>
                <a:gd name="connsiteX130" fmla="*/ 1138155 w 3647040"/>
                <a:gd name="connsiteY130" fmla="*/ 3395091 h 3651417"/>
                <a:gd name="connsiteX131" fmla="*/ 1138155 w 3647040"/>
                <a:gd name="connsiteY131" fmla="*/ 3594640 h 3651417"/>
                <a:gd name="connsiteX132" fmla="*/ 1083672 w 3647040"/>
                <a:gd name="connsiteY132" fmla="*/ 3650171 h 3651417"/>
                <a:gd name="connsiteX133" fmla="*/ 1058716 w 3647040"/>
                <a:gd name="connsiteY133" fmla="*/ 3650647 h 3651417"/>
                <a:gd name="connsiteX134" fmla="*/ 577513 w 3647040"/>
                <a:gd name="connsiteY134" fmla="*/ 3650647 h 3651417"/>
                <a:gd name="connsiteX135" fmla="*/ 556177 w 3647040"/>
                <a:gd name="connsiteY135" fmla="*/ 3650361 h 3651417"/>
                <a:gd name="connsiteX136" fmla="*/ 498170 w 3647040"/>
                <a:gd name="connsiteY136" fmla="*/ 3597212 h 3651417"/>
                <a:gd name="connsiteX137" fmla="*/ 496741 w 3647040"/>
                <a:gd name="connsiteY137" fmla="*/ 3561683 h 3651417"/>
                <a:gd name="connsiteX138" fmla="*/ 497408 w 3647040"/>
                <a:gd name="connsiteY138" fmla="*/ 2959322 h 3651417"/>
                <a:gd name="connsiteX139" fmla="*/ 438067 w 3647040"/>
                <a:gd name="connsiteY139" fmla="*/ 2747201 h 3651417"/>
                <a:gd name="connsiteX140" fmla="*/ 22015 w 3647040"/>
                <a:gd name="connsiteY140" fmla="*/ 2066639 h 3651417"/>
                <a:gd name="connsiteX141" fmla="*/ 5727 w 3647040"/>
                <a:gd name="connsiteY141" fmla="*/ 1955959 h 3651417"/>
                <a:gd name="connsiteX142" fmla="*/ 238709 w 3647040"/>
                <a:gd name="connsiteY142" fmla="*/ 1090231 h 3651417"/>
                <a:gd name="connsiteX143" fmla="*/ 242328 w 3647040"/>
                <a:gd name="connsiteY143" fmla="*/ 1076515 h 3651417"/>
                <a:gd name="connsiteX144" fmla="*/ 297902 w 3647040"/>
                <a:gd name="connsiteY144" fmla="*/ 1026313 h 3651417"/>
                <a:gd name="connsiteX145" fmla="*/ 1420094 w 3647040"/>
                <a:gd name="connsiteY145" fmla="*/ 797052 h 3651417"/>
                <a:gd name="connsiteX146" fmla="*/ 1228070 w 3647040"/>
                <a:gd name="connsiteY146" fmla="*/ 862013 h 3651417"/>
                <a:gd name="connsiteX147" fmla="*/ 1129010 w 3647040"/>
                <a:gd name="connsiteY147" fmla="*/ 894207 h 3651417"/>
                <a:gd name="connsiteX148" fmla="*/ 922318 w 3647040"/>
                <a:gd name="connsiteY148" fmla="*/ 894017 h 3651417"/>
                <a:gd name="connsiteX149" fmla="*/ 892123 w 3647040"/>
                <a:gd name="connsiteY149" fmla="*/ 896684 h 3651417"/>
                <a:gd name="connsiteX150" fmla="*/ 892123 w 3647040"/>
                <a:gd name="connsiteY150" fmla="*/ 1377220 h 3651417"/>
                <a:gd name="connsiteX151" fmla="*/ 928509 w 3647040"/>
                <a:gd name="connsiteY151" fmla="*/ 1377220 h 3651417"/>
                <a:gd name="connsiteX152" fmla="*/ 1135201 w 3647040"/>
                <a:gd name="connsiteY152" fmla="*/ 1376934 h 3651417"/>
                <a:gd name="connsiteX153" fmla="*/ 1220831 w 3647040"/>
                <a:gd name="connsiteY153" fmla="*/ 1405414 h 3651417"/>
                <a:gd name="connsiteX154" fmla="*/ 1337893 w 3647040"/>
                <a:gd name="connsiteY154" fmla="*/ 1463516 h 3651417"/>
                <a:gd name="connsiteX155" fmla="*/ 1421999 w 3647040"/>
                <a:gd name="connsiteY155" fmla="*/ 1545146 h 3651417"/>
                <a:gd name="connsiteX156" fmla="*/ 1487055 w 3647040"/>
                <a:gd name="connsiteY156" fmla="*/ 1755839 h 3651417"/>
                <a:gd name="connsiteX157" fmla="*/ 1553539 w 3647040"/>
                <a:gd name="connsiteY157" fmla="*/ 1967198 h 3651417"/>
                <a:gd name="connsiteX158" fmla="*/ 1553444 w 3647040"/>
                <a:gd name="connsiteY158" fmla="*/ 1967579 h 3651417"/>
                <a:gd name="connsiteX159" fmla="*/ 1667268 w 3647040"/>
                <a:gd name="connsiteY159" fmla="*/ 1867472 h 3651417"/>
                <a:gd name="connsiteX160" fmla="*/ 1670506 w 3647040"/>
                <a:gd name="connsiteY160" fmla="*/ 1824990 h 3651417"/>
                <a:gd name="connsiteX161" fmla="*/ 1670887 w 3647040"/>
                <a:gd name="connsiteY161" fmla="*/ 1579150 h 3651417"/>
                <a:gd name="connsiteX162" fmla="*/ 1675650 w 3647040"/>
                <a:gd name="connsiteY162" fmla="*/ 1533430 h 3651417"/>
                <a:gd name="connsiteX163" fmla="*/ 1761279 w 3647040"/>
                <a:gd name="connsiteY163" fmla="*/ 1476566 h 3651417"/>
                <a:gd name="connsiteX164" fmla="*/ 1935873 w 3647040"/>
                <a:gd name="connsiteY164" fmla="*/ 1476185 h 3651417"/>
                <a:gd name="connsiteX165" fmla="*/ 1963876 w 3647040"/>
                <a:gd name="connsiteY165" fmla="*/ 1473803 h 3651417"/>
                <a:gd name="connsiteX166" fmla="*/ 1962638 w 3647040"/>
                <a:gd name="connsiteY166" fmla="*/ 1385983 h 3651417"/>
                <a:gd name="connsiteX167" fmla="*/ 1824525 w 3647040"/>
                <a:gd name="connsiteY167" fmla="*/ 1385983 h 3651417"/>
                <a:gd name="connsiteX168" fmla="*/ 1660696 w 3647040"/>
                <a:gd name="connsiteY168" fmla="*/ 1384745 h 3651417"/>
                <a:gd name="connsiteX169" fmla="*/ 1572208 w 3647040"/>
                <a:gd name="connsiteY169" fmla="*/ 1295019 h 3651417"/>
                <a:gd name="connsiteX170" fmla="*/ 1571923 w 3647040"/>
                <a:gd name="connsiteY170" fmla="*/ 1266539 h 3651417"/>
                <a:gd name="connsiteX171" fmla="*/ 1575542 w 3647040"/>
                <a:gd name="connsiteY171" fmla="*/ 1152906 h 3651417"/>
                <a:gd name="connsiteX172" fmla="*/ 1571637 w 3647040"/>
                <a:gd name="connsiteY172" fmla="*/ 1036892 h 3651417"/>
                <a:gd name="connsiteX173" fmla="*/ 1578685 w 3647040"/>
                <a:gd name="connsiteY173" fmla="*/ 945166 h 3651417"/>
                <a:gd name="connsiteX174" fmla="*/ 1578019 w 3647040"/>
                <a:gd name="connsiteY174" fmla="*/ 931164 h 3651417"/>
                <a:gd name="connsiteX175" fmla="*/ 1572113 w 3647040"/>
                <a:gd name="connsiteY175" fmla="*/ 867823 h 3651417"/>
                <a:gd name="connsiteX176" fmla="*/ 1571923 w 3647040"/>
                <a:gd name="connsiteY176" fmla="*/ 799243 h 3651417"/>
                <a:gd name="connsiteX177" fmla="*/ 1548396 w 3647040"/>
                <a:gd name="connsiteY177" fmla="*/ 797052 h 3651417"/>
                <a:gd name="connsiteX178" fmla="*/ 1420094 w 3647040"/>
                <a:gd name="connsiteY178" fmla="*/ 797052 h 3651417"/>
                <a:gd name="connsiteX179" fmla="*/ 2057221 w 3647040"/>
                <a:gd name="connsiteY179" fmla="*/ 0 h 3651417"/>
                <a:gd name="connsiteX180" fmla="*/ 2121420 w 3647040"/>
                <a:gd name="connsiteY180" fmla="*/ 0 h 3651417"/>
                <a:gd name="connsiteX181" fmla="*/ 2121325 w 3647040"/>
                <a:gd name="connsiteY181" fmla="*/ 286 h 3651417"/>
                <a:gd name="connsiteX182" fmla="*/ 2198001 w 3647040"/>
                <a:gd name="connsiteY182" fmla="*/ 91059 h 3651417"/>
                <a:gd name="connsiteX183" fmla="*/ 2316682 w 3647040"/>
                <a:gd name="connsiteY183" fmla="*/ 475202 h 3651417"/>
                <a:gd name="connsiteX184" fmla="*/ 2355068 w 3647040"/>
                <a:gd name="connsiteY184" fmla="*/ 515398 h 3651417"/>
                <a:gd name="connsiteX185" fmla="*/ 2475178 w 3647040"/>
                <a:gd name="connsiteY185" fmla="*/ 576167 h 3651417"/>
                <a:gd name="connsiteX186" fmla="*/ 2524327 w 3647040"/>
                <a:gd name="connsiteY186" fmla="*/ 591884 h 3651417"/>
                <a:gd name="connsiteX187" fmla="*/ 2784550 w 3647040"/>
                <a:gd name="connsiteY187" fmla="*/ 590836 h 3651417"/>
                <a:gd name="connsiteX188" fmla="*/ 2860369 w 3647040"/>
                <a:gd name="connsiteY188" fmla="*/ 663988 h 3651417"/>
                <a:gd name="connsiteX189" fmla="*/ 2860084 w 3647040"/>
                <a:gd name="connsiteY189" fmla="*/ 831532 h 3651417"/>
                <a:gd name="connsiteX190" fmla="*/ 2806648 w 3647040"/>
                <a:gd name="connsiteY190" fmla="*/ 893731 h 3651417"/>
                <a:gd name="connsiteX191" fmla="*/ 2754166 w 3647040"/>
                <a:gd name="connsiteY191" fmla="*/ 842963 h 3651417"/>
                <a:gd name="connsiteX192" fmla="*/ 2753404 w 3647040"/>
                <a:gd name="connsiteY192" fmla="*/ 736092 h 3651417"/>
                <a:gd name="connsiteX193" fmla="*/ 2753404 w 3647040"/>
                <a:gd name="connsiteY193" fmla="*/ 698468 h 3651417"/>
                <a:gd name="connsiteX194" fmla="*/ 2714351 w 3647040"/>
                <a:gd name="connsiteY194" fmla="*/ 698468 h 3651417"/>
                <a:gd name="connsiteX195" fmla="*/ 2507563 w 3647040"/>
                <a:gd name="connsiteY195" fmla="*/ 698754 h 3651417"/>
                <a:gd name="connsiteX196" fmla="*/ 2424982 w 3647040"/>
                <a:gd name="connsiteY196" fmla="*/ 671894 h 3651417"/>
                <a:gd name="connsiteX197" fmla="*/ 2301442 w 3647040"/>
                <a:gd name="connsiteY197" fmla="*/ 610934 h 3651417"/>
                <a:gd name="connsiteX198" fmla="*/ 2222575 w 3647040"/>
                <a:gd name="connsiteY198" fmla="*/ 533019 h 3651417"/>
                <a:gd name="connsiteX199" fmla="*/ 2100751 w 3647040"/>
                <a:gd name="connsiteY199" fmla="*/ 142399 h 3651417"/>
                <a:gd name="connsiteX200" fmla="*/ 2089702 w 3647040"/>
                <a:gd name="connsiteY200" fmla="*/ 109823 h 3651417"/>
                <a:gd name="connsiteX201" fmla="*/ 1979116 w 3647040"/>
                <a:gd name="connsiteY201" fmla="*/ 195929 h 3651417"/>
                <a:gd name="connsiteX202" fmla="*/ 1973306 w 3647040"/>
                <a:gd name="connsiteY202" fmla="*/ 248793 h 3651417"/>
                <a:gd name="connsiteX203" fmla="*/ 1972830 w 3647040"/>
                <a:gd name="connsiteY203" fmla="*/ 498348 h 3651417"/>
                <a:gd name="connsiteX204" fmla="*/ 1968925 w 3647040"/>
                <a:gd name="connsiteY204" fmla="*/ 540639 h 3651417"/>
                <a:gd name="connsiteX205" fmla="*/ 1884628 w 3647040"/>
                <a:gd name="connsiteY205" fmla="*/ 599123 h 3651417"/>
                <a:gd name="connsiteX206" fmla="*/ 1717084 w 3647040"/>
                <a:gd name="connsiteY206" fmla="*/ 599313 h 3651417"/>
                <a:gd name="connsiteX207" fmla="*/ 1680603 w 3647040"/>
                <a:gd name="connsiteY207" fmla="*/ 599313 h 3651417"/>
                <a:gd name="connsiteX208" fmla="*/ 1680603 w 3647040"/>
                <a:gd name="connsiteY208" fmla="*/ 690372 h 3651417"/>
                <a:gd name="connsiteX209" fmla="*/ 1748516 w 3647040"/>
                <a:gd name="connsiteY209" fmla="*/ 690372 h 3651417"/>
                <a:gd name="connsiteX210" fmla="*/ 1826907 w 3647040"/>
                <a:gd name="connsiteY210" fmla="*/ 691134 h 3651417"/>
                <a:gd name="connsiteX211" fmla="*/ 1873675 w 3647040"/>
                <a:gd name="connsiteY211" fmla="*/ 736282 h 3651417"/>
                <a:gd name="connsiteX212" fmla="*/ 1836241 w 3647040"/>
                <a:gd name="connsiteY212" fmla="*/ 793147 h 3651417"/>
                <a:gd name="connsiteX213" fmla="*/ 1797570 w 3647040"/>
                <a:gd name="connsiteY213" fmla="*/ 797147 h 3651417"/>
                <a:gd name="connsiteX214" fmla="*/ 1679841 w 3647040"/>
                <a:gd name="connsiteY214" fmla="*/ 797338 h 3651417"/>
                <a:gd name="connsiteX215" fmla="*/ 1678888 w 3647040"/>
                <a:gd name="connsiteY215" fmla="*/ 840581 h 3651417"/>
                <a:gd name="connsiteX216" fmla="*/ 1678888 w 3647040"/>
                <a:gd name="connsiteY216" fmla="*/ 885730 h 3651417"/>
                <a:gd name="connsiteX217" fmla="*/ 1799189 w 3647040"/>
                <a:gd name="connsiteY217" fmla="*/ 885825 h 3651417"/>
                <a:gd name="connsiteX218" fmla="*/ 1834527 w 3647040"/>
                <a:gd name="connsiteY218" fmla="*/ 888587 h 3651417"/>
                <a:gd name="connsiteX219" fmla="*/ 1874056 w 3647040"/>
                <a:gd name="connsiteY219" fmla="*/ 944309 h 3651417"/>
                <a:gd name="connsiteX220" fmla="*/ 1825573 w 3647040"/>
                <a:gd name="connsiteY220" fmla="*/ 991838 h 3651417"/>
                <a:gd name="connsiteX221" fmla="*/ 1725751 w 3647040"/>
                <a:gd name="connsiteY221" fmla="*/ 992600 h 3651417"/>
                <a:gd name="connsiteX222" fmla="*/ 1681270 w 3647040"/>
                <a:gd name="connsiteY222" fmla="*/ 992600 h 3651417"/>
                <a:gd name="connsiteX223" fmla="*/ 1681270 w 3647040"/>
                <a:gd name="connsiteY223" fmla="*/ 1083564 h 3651417"/>
                <a:gd name="connsiteX224" fmla="*/ 1722513 w 3647040"/>
                <a:gd name="connsiteY224" fmla="*/ 1083564 h 3651417"/>
                <a:gd name="connsiteX225" fmla="*/ 1818715 w 3647040"/>
                <a:gd name="connsiteY225" fmla="*/ 1083850 h 3651417"/>
                <a:gd name="connsiteX226" fmla="*/ 1874151 w 3647040"/>
                <a:gd name="connsiteY226" fmla="*/ 1135856 h 3651417"/>
                <a:gd name="connsiteX227" fmla="*/ 1820239 w 3647040"/>
                <a:gd name="connsiteY227" fmla="*/ 1190054 h 3651417"/>
                <a:gd name="connsiteX228" fmla="*/ 1716893 w 3647040"/>
                <a:gd name="connsiteY228" fmla="*/ 1190530 h 3651417"/>
                <a:gd name="connsiteX229" fmla="*/ 1680603 w 3647040"/>
                <a:gd name="connsiteY229" fmla="*/ 1190530 h 3651417"/>
                <a:gd name="connsiteX230" fmla="*/ 1680603 w 3647040"/>
                <a:gd name="connsiteY230" fmla="*/ 1277017 h 3651417"/>
                <a:gd name="connsiteX231" fmla="*/ 1708511 w 3647040"/>
                <a:gd name="connsiteY231" fmla="*/ 1279208 h 3651417"/>
                <a:gd name="connsiteX232" fmla="*/ 2207526 w 3647040"/>
                <a:gd name="connsiteY232" fmla="*/ 1279493 h 3651417"/>
                <a:gd name="connsiteX233" fmla="*/ 2423172 w 3647040"/>
                <a:gd name="connsiteY233" fmla="*/ 1209008 h 3651417"/>
                <a:gd name="connsiteX234" fmla="*/ 2505944 w 3647040"/>
                <a:gd name="connsiteY234" fmla="*/ 1182053 h 3651417"/>
                <a:gd name="connsiteX235" fmla="*/ 2712732 w 3647040"/>
                <a:gd name="connsiteY235" fmla="*/ 1182243 h 3651417"/>
                <a:gd name="connsiteX236" fmla="*/ 2751403 w 3647040"/>
                <a:gd name="connsiteY236" fmla="*/ 1182243 h 3651417"/>
                <a:gd name="connsiteX237" fmla="*/ 2753404 w 3647040"/>
                <a:gd name="connsiteY237" fmla="*/ 1145381 h 3651417"/>
                <a:gd name="connsiteX238" fmla="*/ 2754642 w 3647040"/>
                <a:gd name="connsiteY238" fmla="*/ 1084802 h 3651417"/>
                <a:gd name="connsiteX239" fmla="*/ 2800838 w 3647040"/>
                <a:gd name="connsiteY239" fmla="*/ 1039082 h 3651417"/>
                <a:gd name="connsiteX240" fmla="*/ 2856845 w 3647040"/>
                <a:gd name="connsiteY240" fmla="*/ 1077754 h 3651417"/>
                <a:gd name="connsiteX241" fmla="*/ 2860179 w 3647040"/>
                <a:gd name="connsiteY241" fmla="*/ 1105948 h 3651417"/>
                <a:gd name="connsiteX242" fmla="*/ 2860179 w 3647040"/>
                <a:gd name="connsiteY242" fmla="*/ 1212914 h 3651417"/>
                <a:gd name="connsiteX243" fmla="*/ 2783503 w 3647040"/>
                <a:gd name="connsiteY243" fmla="*/ 1289018 h 3651417"/>
                <a:gd name="connsiteX244" fmla="*/ 2558903 w 3647040"/>
                <a:gd name="connsiteY244" fmla="*/ 1289114 h 3651417"/>
                <a:gd name="connsiteX245" fmla="*/ 2523946 w 3647040"/>
                <a:gd name="connsiteY245" fmla="*/ 1289114 h 3651417"/>
                <a:gd name="connsiteX246" fmla="*/ 1777567 w 3647040"/>
                <a:gd name="connsiteY246" fmla="*/ 1782794 h 3651417"/>
                <a:gd name="connsiteX247" fmla="*/ 1777472 w 3647040"/>
                <a:gd name="connsiteY247" fmla="*/ 1843278 h 3651417"/>
                <a:gd name="connsiteX248" fmla="*/ 1637074 w 3647040"/>
                <a:gd name="connsiteY248" fmla="*/ 2056448 h 3651417"/>
                <a:gd name="connsiteX249" fmla="*/ 1554396 w 3647040"/>
                <a:gd name="connsiteY249" fmla="*/ 2074450 h 3651417"/>
                <a:gd name="connsiteX250" fmla="*/ 1452479 w 3647040"/>
                <a:gd name="connsiteY250" fmla="*/ 2004060 h 3651417"/>
                <a:gd name="connsiteX251" fmla="*/ 1401520 w 3647040"/>
                <a:gd name="connsiteY251" fmla="*/ 1841087 h 3651417"/>
                <a:gd name="connsiteX252" fmla="*/ 1324463 w 3647040"/>
                <a:gd name="connsiteY252" fmla="*/ 1593056 h 3651417"/>
                <a:gd name="connsiteX253" fmla="*/ 1294554 w 3647040"/>
                <a:gd name="connsiteY253" fmla="*/ 1562576 h 3651417"/>
                <a:gd name="connsiteX254" fmla="*/ 1164824 w 3647040"/>
                <a:gd name="connsiteY254" fmla="*/ 1497330 h 3651417"/>
                <a:gd name="connsiteX255" fmla="*/ 1122057 w 3647040"/>
                <a:gd name="connsiteY255" fmla="*/ 1484090 h 3651417"/>
                <a:gd name="connsiteX256" fmla="*/ 868978 w 3647040"/>
                <a:gd name="connsiteY256" fmla="*/ 1484281 h 3651417"/>
                <a:gd name="connsiteX257" fmla="*/ 836974 w 3647040"/>
                <a:gd name="connsiteY257" fmla="*/ 1483424 h 3651417"/>
                <a:gd name="connsiteX258" fmla="*/ 787348 w 3647040"/>
                <a:gd name="connsiteY258" fmla="*/ 1439037 h 3651417"/>
                <a:gd name="connsiteX259" fmla="*/ 783634 w 3647040"/>
                <a:gd name="connsiteY259" fmla="*/ 1396651 h 3651417"/>
                <a:gd name="connsiteX260" fmla="*/ 783443 w 3647040"/>
                <a:gd name="connsiteY260" fmla="*/ 872680 h 3651417"/>
                <a:gd name="connsiteX261" fmla="*/ 783634 w 3647040"/>
                <a:gd name="connsiteY261" fmla="*/ 854869 h 3651417"/>
                <a:gd name="connsiteX262" fmla="*/ 850975 w 3647040"/>
                <a:gd name="connsiteY262" fmla="*/ 787718 h 3651417"/>
                <a:gd name="connsiteX263" fmla="*/ 964990 w 3647040"/>
                <a:gd name="connsiteY263" fmla="*/ 787051 h 3651417"/>
                <a:gd name="connsiteX264" fmla="*/ 1120152 w 3647040"/>
                <a:gd name="connsiteY264" fmla="*/ 787051 h 3651417"/>
                <a:gd name="connsiteX265" fmla="*/ 1132249 w 3647040"/>
                <a:gd name="connsiteY265" fmla="*/ 761810 h 3651417"/>
                <a:gd name="connsiteX266" fmla="*/ 1245977 w 3647040"/>
                <a:gd name="connsiteY266" fmla="*/ 569309 h 3651417"/>
                <a:gd name="connsiteX267" fmla="*/ 1266837 w 3647040"/>
                <a:gd name="connsiteY267" fmla="*/ 544925 h 3651417"/>
                <a:gd name="connsiteX268" fmla="*/ 1345418 w 3647040"/>
                <a:gd name="connsiteY268" fmla="*/ 534543 h 3651417"/>
                <a:gd name="connsiteX269" fmla="*/ 1348466 w 3647040"/>
                <a:gd name="connsiteY269" fmla="*/ 613601 h 3651417"/>
                <a:gd name="connsiteX270" fmla="*/ 1319224 w 3647040"/>
                <a:gd name="connsiteY270" fmla="*/ 649510 h 3651417"/>
                <a:gd name="connsiteX271" fmla="*/ 1278076 w 3647040"/>
                <a:gd name="connsiteY271" fmla="*/ 708374 h 3651417"/>
                <a:gd name="connsiteX272" fmla="*/ 1423333 w 3647040"/>
                <a:gd name="connsiteY272" fmla="*/ 690753 h 3651417"/>
                <a:gd name="connsiteX273" fmla="*/ 1571923 w 3647040"/>
                <a:gd name="connsiteY273" fmla="*/ 690086 h 3651417"/>
                <a:gd name="connsiteX274" fmla="*/ 1571637 w 3647040"/>
                <a:gd name="connsiteY274" fmla="*/ 597884 h 3651417"/>
                <a:gd name="connsiteX275" fmla="*/ 1678507 w 3647040"/>
                <a:gd name="connsiteY275" fmla="*/ 491585 h 3651417"/>
                <a:gd name="connsiteX276" fmla="*/ 1828240 w 3647040"/>
                <a:gd name="connsiteY276" fmla="*/ 491871 h 3651417"/>
                <a:gd name="connsiteX277" fmla="*/ 1864435 w 3647040"/>
                <a:gd name="connsiteY277" fmla="*/ 491871 h 3651417"/>
                <a:gd name="connsiteX278" fmla="*/ 1864435 w 3647040"/>
                <a:gd name="connsiteY278" fmla="*/ 406622 h 3651417"/>
                <a:gd name="connsiteX279" fmla="*/ 1725370 w 3647040"/>
                <a:gd name="connsiteY279" fmla="*/ 409766 h 3651417"/>
                <a:gd name="connsiteX280" fmla="*/ 1545824 w 3647040"/>
                <a:gd name="connsiteY280" fmla="*/ 465106 h 3651417"/>
                <a:gd name="connsiteX281" fmla="*/ 1526107 w 3647040"/>
                <a:gd name="connsiteY281" fmla="*/ 473297 h 3651417"/>
                <a:gd name="connsiteX282" fmla="*/ 1462671 w 3647040"/>
                <a:gd name="connsiteY282" fmla="*/ 447770 h 3651417"/>
                <a:gd name="connsiteX283" fmla="*/ 1478196 w 3647040"/>
                <a:gd name="connsiteY283" fmla="*/ 380810 h 3651417"/>
                <a:gd name="connsiteX284" fmla="*/ 1493437 w 3647040"/>
                <a:gd name="connsiteY284" fmla="*/ 371761 h 3651417"/>
                <a:gd name="connsiteX285" fmla="*/ 1755850 w 3647040"/>
                <a:gd name="connsiteY285" fmla="*/ 298990 h 3651417"/>
                <a:gd name="connsiteX286" fmla="*/ 1866150 w 3647040"/>
                <a:gd name="connsiteY286" fmla="*/ 293846 h 3651417"/>
                <a:gd name="connsiteX287" fmla="*/ 1866150 w 3647040"/>
                <a:gd name="connsiteY287" fmla="*/ 252317 h 3651417"/>
                <a:gd name="connsiteX288" fmla="*/ 2051887 w 3647040"/>
                <a:gd name="connsiteY288" fmla="*/ 4382 h 3651417"/>
                <a:gd name="connsiteX289" fmla="*/ 2057221 w 3647040"/>
                <a:gd name="connsiteY289" fmla="*/ 0 h 365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3647040" h="3651417">
                  <a:moveTo>
                    <a:pt x="2671489" y="1972628"/>
                  </a:moveTo>
                  <a:lnTo>
                    <a:pt x="2671489" y="2473357"/>
                  </a:lnTo>
                  <a:cubicBezTo>
                    <a:pt x="2725686" y="2419160"/>
                    <a:pt x="2781598" y="2363248"/>
                    <a:pt x="2841320" y="2303622"/>
                  </a:cubicBezTo>
                  <a:lnTo>
                    <a:pt x="2841320" y="2303526"/>
                  </a:lnTo>
                  <a:cubicBezTo>
                    <a:pt x="2826270" y="2273999"/>
                    <a:pt x="2825984" y="2238566"/>
                    <a:pt x="2825604" y="2202847"/>
                  </a:cubicBezTo>
                  <a:cubicBezTo>
                    <a:pt x="2825223" y="2169700"/>
                    <a:pt x="2825699" y="2135981"/>
                    <a:pt x="2819698" y="2103692"/>
                  </a:cubicBezTo>
                  <a:cubicBezTo>
                    <a:pt x="2806077" y="2030730"/>
                    <a:pt x="2743593" y="1976914"/>
                    <a:pt x="2671489" y="1972628"/>
                  </a:cubicBezTo>
                  <a:close/>
                  <a:moveTo>
                    <a:pt x="967752" y="1969675"/>
                  </a:moveTo>
                  <a:cubicBezTo>
                    <a:pt x="897458" y="1982629"/>
                    <a:pt x="849071" y="2022062"/>
                    <a:pt x="827163" y="2090071"/>
                  </a:cubicBezTo>
                  <a:cubicBezTo>
                    <a:pt x="819734" y="2113216"/>
                    <a:pt x="819067" y="2139029"/>
                    <a:pt x="818114" y="2163794"/>
                  </a:cubicBezTo>
                  <a:cubicBezTo>
                    <a:pt x="816305" y="2213229"/>
                    <a:pt x="823163" y="2263426"/>
                    <a:pt x="803065" y="2303621"/>
                  </a:cubicBezTo>
                  <a:cubicBezTo>
                    <a:pt x="862310" y="2362867"/>
                    <a:pt x="918222" y="2418683"/>
                    <a:pt x="971943" y="2472404"/>
                  </a:cubicBezTo>
                  <a:cubicBezTo>
                    <a:pt x="977944" y="2406205"/>
                    <a:pt x="975087" y="1995487"/>
                    <a:pt x="967752" y="1969675"/>
                  </a:cubicBezTo>
                  <a:close/>
                  <a:moveTo>
                    <a:pt x="3374053" y="1400556"/>
                  </a:moveTo>
                  <a:cubicBezTo>
                    <a:pt x="3361956" y="1408271"/>
                    <a:pt x="3351383" y="1413510"/>
                    <a:pt x="3342621" y="1420844"/>
                  </a:cubicBezTo>
                  <a:cubicBezTo>
                    <a:pt x="3281946" y="1471898"/>
                    <a:pt x="3256038" y="1536097"/>
                    <a:pt x="3274707" y="1614393"/>
                  </a:cubicBezTo>
                  <a:cubicBezTo>
                    <a:pt x="3291471" y="1684782"/>
                    <a:pt x="3312807" y="1754029"/>
                    <a:pt x="3329285" y="1824419"/>
                  </a:cubicBezTo>
                  <a:cubicBezTo>
                    <a:pt x="3347288" y="1901095"/>
                    <a:pt x="3330809" y="1970437"/>
                    <a:pt x="3276231" y="2029016"/>
                  </a:cubicBezTo>
                  <a:cubicBezTo>
                    <a:pt x="3265754" y="2040350"/>
                    <a:pt x="3254609" y="2051114"/>
                    <a:pt x="3243751" y="2062068"/>
                  </a:cubicBezTo>
                  <a:cubicBezTo>
                    <a:pt x="3061538" y="2244471"/>
                    <a:pt x="2879420" y="2426970"/>
                    <a:pt x="2697016" y="2609088"/>
                  </a:cubicBezTo>
                  <a:cubicBezTo>
                    <a:pt x="2640342" y="2665667"/>
                    <a:pt x="2611100" y="2732723"/>
                    <a:pt x="2611196" y="2813114"/>
                  </a:cubicBezTo>
                  <a:cubicBezTo>
                    <a:pt x="2611577" y="3047143"/>
                    <a:pt x="2611196" y="3281172"/>
                    <a:pt x="2611386" y="3515297"/>
                  </a:cubicBezTo>
                  <a:cubicBezTo>
                    <a:pt x="2611386" y="3524250"/>
                    <a:pt x="2613196" y="3533204"/>
                    <a:pt x="2614053" y="3541586"/>
                  </a:cubicBezTo>
                  <a:cubicBezTo>
                    <a:pt x="2694539" y="3548444"/>
                    <a:pt x="3013532" y="3545586"/>
                    <a:pt x="3039821" y="3537490"/>
                  </a:cubicBezTo>
                  <a:cubicBezTo>
                    <a:pt x="3039821" y="3524917"/>
                    <a:pt x="3039821" y="3511963"/>
                    <a:pt x="3039821" y="3498914"/>
                  </a:cubicBezTo>
                  <a:cubicBezTo>
                    <a:pt x="3039821" y="3314796"/>
                    <a:pt x="3039630" y="3130582"/>
                    <a:pt x="3040011" y="2946464"/>
                  </a:cubicBezTo>
                  <a:cubicBezTo>
                    <a:pt x="3040011" y="2919222"/>
                    <a:pt x="3041249" y="2891790"/>
                    <a:pt x="3044869" y="2864834"/>
                  </a:cubicBezTo>
                  <a:cubicBezTo>
                    <a:pt x="3052775" y="2806256"/>
                    <a:pt x="3076778" y="2753678"/>
                    <a:pt x="3107448" y="2703481"/>
                  </a:cubicBezTo>
                  <a:cubicBezTo>
                    <a:pt x="3245465" y="2477643"/>
                    <a:pt x="3382816" y="2251329"/>
                    <a:pt x="3520929" y="2025587"/>
                  </a:cubicBezTo>
                  <a:cubicBezTo>
                    <a:pt x="3531406" y="2008442"/>
                    <a:pt x="3536645" y="1992821"/>
                    <a:pt x="3531025" y="1972342"/>
                  </a:cubicBezTo>
                  <a:cubicBezTo>
                    <a:pt x="3481590" y="1790414"/>
                    <a:pt x="3432822" y="1608297"/>
                    <a:pt x="3383768" y="1426178"/>
                  </a:cubicBezTo>
                  <a:cubicBezTo>
                    <a:pt x="3381673" y="1418558"/>
                    <a:pt x="3378149" y="1411319"/>
                    <a:pt x="3374053" y="1400651"/>
                  </a:cubicBezTo>
                  <a:close/>
                  <a:moveTo>
                    <a:pt x="2361069" y="1363980"/>
                  </a:moveTo>
                  <a:cubicBezTo>
                    <a:pt x="2336399" y="1369695"/>
                    <a:pt x="2312682" y="1376839"/>
                    <a:pt x="2288393" y="1380363"/>
                  </a:cubicBezTo>
                  <a:cubicBezTo>
                    <a:pt x="2262676" y="1384078"/>
                    <a:pt x="2236482" y="1385221"/>
                    <a:pt x="2210383" y="1385888"/>
                  </a:cubicBezTo>
                  <a:cubicBezTo>
                    <a:pt x="2173617" y="1386745"/>
                    <a:pt x="2136850" y="1385888"/>
                    <a:pt x="2100084" y="1386269"/>
                  </a:cubicBezTo>
                  <a:cubicBezTo>
                    <a:pt x="2091130" y="1386269"/>
                    <a:pt x="2082272" y="1388364"/>
                    <a:pt x="2071795" y="1389698"/>
                  </a:cubicBezTo>
                  <a:cubicBezTo>
                    <a:pt x="2071795" y="1423130"/>
                    <a:pt x="2072366" y="1453991"/>
                    <a:pt x="2071699" y="1484757"/>
                  </a:cubicBezTo>
                  <a:cubicBezTo>
                    <a:pt x="2070271" y="1543907"/>
                    <a:pt x="2032075" y="1582103"/>
                    <a:pt x="1972830" y="1583150"/>
                  </a:cubicBezTo>
                  <a:cubicBezTo>
                    <a:pt x="1928920" y="1583912"/>
                    <a:pt x="1885009" y="1583341"/>
                    <a:pt x="1841099" y="1583341"/>
                  </a:cubicBezTo>
                  <a:cubicBezTo>
                    <a:pt x="1821192" y="1583341"/>
                    <a:pt x="1801285" y="1583341"/>
                    <a:pt x="1779568" y="1583341"/>
                  </a:cubicBezTo>
                  <a:lnTo>
                    <a:pt x="1779568" y="1669066"/>
                  </a:lnTo>
                  <a:cubicBezTo>
                    <a:pt x="2008358" y="1696593"/>
                    <a:pt x="2270486" y="1548956"/>
                    <a:pt x="2361069" y="1363980"/>
                  </a:cubicBezTo>
                  <a:close/>
                  <a:moveTo>
                    <a:pt x="333006" y="1151668"/>
                  </a:moveTo>
                  <a:cubicBezTo>
                    <a:pt x="320433" y="1199102"/>
                    <a:pt x="307860" y="1246632"/>
                    <a:pt x="295097" y="1294638"/>
                  </a:cubicBezTo>
                  <a:cubicBezTo>
                    <a:pt x="349389" y="1317688"/>
                    <a:pt x="391204" y="1351597"/>
                    <a:pt x="426256" y="1396841"/>
                  </a:cubicBezTo>
                  <a:cubicBezTo>
                    <a:pt x="462260" y="1285684"/>
                    <a:pt x="418350" y="1172146"/>
                    <a:pt x="333006" y="1151668"/>
                  </a:cubicBezTo>
                  <a:close/>
                  <a:moveTo>
                    <a:pt x="3309283" y="1148525"/>
                  </a:moveTo>
                  <a:cubicBezTo>
                    <a:pt x="3216414" y="1191387"/>
                    <a:pt x="3180696" y="1287875"/>
                    <a:pt x="3217557" y="1395984"/>
                  </a:cubicBezTo>
                  <a:cubicBezTo>
                    <a:pt x="3235274" y="1373886"/>
                    <a:pt x="3254443" y="1354146"/>
                    <a:pt x="3276029" y="1337096"/>
                  </a:cubicBezTo>
                  <a:lnTo>
                    <a:pt x="3348980" y="1294365"/>
                  </a:lnTo>
                  <a:lnTo>
                    <a:pt x="3349002" y="1294448"/>
                  </a:lnTo>
                  <a:lnTo>
                    <a:pt x="3349002" y="1294352"/>
                  </a:lnTo>
                  <a:lnTo>
                    <a:pt x="3348980" y="1294365"/>
                  </a:lnTo>
                  <a:close/>
                  <a:moveTo>
                    <a:pt x="3343807" y="1026694"/>
                  </a:moveTo>
                  <a:cubicBezTo>
                    <a:pt x="3374101" y="1027069"/>
                    <a:pt x="3392675" y="1045179"/>
                    <a:pt x="3403104" y="1083755"/>
                  </a:cubicBezTo>
                  <a:cubicBezTo>
                    <a:pt x="3427583" y="1174147"/>
                    <a:pt x="3451396" y="1264730"/>
                    <a:pt x="3475685" y="1355217"/>
                  </a:cubicBezTo>
                  <a:cubicBezTo>
                    <a:pt x="3530263" y="1559052"/>
                    <a:pt x="3584936" y="1762887"/>
                    <a:pt x="3639705" y="1966722"/>
                  </a:cubicBezTo>
                  <a:cubicBezTo>
                    <a:pt x="3641134" y="1972151"/>
                    <a:pt x="3644468" y="1977104"/>
                    <a:pt x="3646849" y="1982343"/>
                  </a:cubicBezTo>
                  <a:lnTo>
                    <a:pt x="3646849" y="2025110"/>
                  </a:lnTo>
                  <a:lnTo>
                    <a:pt x="3647040" y="2025110"/>
                  </a:lnTo>
                  <a:cubicBezTo>
                    <a:pt x="3565410" y="2158556"/>
                    <a:pt x="3483781" y="2292001"/>
                    <a:pt x="3402247" y="2425446"/>
                  </a:cubicBezTo>
                  <a:cubicBezTo>
                    <a:pt x="3336715" y="2532793"/>
                    <a:pt x="3272612" y="2641092"/>
                    <a:pt x="3205270" y="2747391"/>
                  </a:cubicBezTo>
                  <a:cubicBezTo>
                    <a:pt x="3163836" y="2812828"/>
                    <a:pt x="3145072" y="2881884"/>
                    <a:pt x="3146024" y="2959513"/>
                  </a:cubicBezTo>
                  <a:cubicBezTo>
                    <a:pt x="3148310" y="3155442"/>
                    <a:pt x="3146786" y="3351467"/>
                    <a:pt x="3146786" y="3547491"/>
                  </a:cubicBezTo>
                  <a:cubicBezTo>
                    <a:pt x="3146786" y="3555778"/>
                    <a:pt x="3146310" y="3564160"/>
                    <a:pt x="3146786" y="3572447"/>
                  </a:cubicBezTo>
                  <a:cubicBezTo>
                    <a:pt x="3150406" y="3622358"/>
                    <a:pt x="3119450" y="3651981"/>
                    <a:pt x="3069348" y="3651409"/>
                  </a:cubicBezTo>
                  <a:cubicBezTo>
                    <a:pt x="2906661" y="3649599"/>
                    <a:pt x="2743879" y="3650742"/>
                    <a:pt x="2581192" y="3650742"/>
                  </a:cubicBezTo>
                  <a:cubicBezTo>
                    <a:pt x="2574048" y="3650742"/>
                    <a:pt x="2566905" y="3651028"/>
                    <a:pt x="2559856" y="3650266"/>
                  </a:cubicBezTo>
                  <a:cubicBezTo>
                    <a:pt x="2528423" y="3646837"/>
                    <a:pt x="2508040" y="3626358"/>
                    <a:pt x="2504992" y="3594831"/>
                  </a:cubicBezTo>
                  <a:cubicBezTo>
                    <a:pt x="2503944" y="3584258"/>
                    <a:pt x="2504325" y="3573495"/>
                    <a:pt x="2504325" y="3562826"/>
                  </a:cubicBezTo>
                  <a:cubicBezTo>
                    <a:pt x="2504325" y="3319272"/>
                    <a:pt x="2504992" y="3075813"/>
                    <a:pt x="2503849" y="2832259"/>
                  </a:cubicBezTo>
                  <a:cubicBezTo>
                    <a:pt x="2503468" y="2755773"/>
                    <a:pt x="2516993" y="2683955"/>
                    <a:pt x="2554903" y="2616804"/>
                  </a:cubicBezTo>
                  <a:cubicBezTo>
                    <a:pt x="2561856" y="2604421"/>
                    <a:pt x="2562618" y="2587371"/>
                    <a:pt x="2562714" y="2572417"/>
                  </a:cubicBezTo>
                  <a:cubicBezTo>
                    <a:pt x="2563190" y="2366963"/>
                    <a:pt x="2562999" y="2161413"/>
                    <a:pt x="2562999" y="1955959"/>
                  </a:cubicBezTo>
                  <a:cubicBezTo>
                    <a:pt x="2562999" y="1947672"/>
                    <a:pt x="2563666" y="1939290"/>
                    <a:pt x="2562904" y="1931003"/>
                  </a:cubicBezTo>
                  <a:cubicBezTo>
                    <a:pt x="2558999" y="1891094"/>
                    <a:pt x="2594146" y="1861280"/>
                    <a:pt x="2634151" y="1860233"/>
                  </a:cubicBezTo>
                  <a:cubicBezTo>
                    <a:pt x="2787408" y="1856232"/>
                    <a:pt x="2896089" y="1958912"/>
                    <a:pt x="2922473" y="2073021"/>
                  </a:cubicBezTo>
                  <a:cubicBezTo>
                    <a:pt x="2929140" y="2101596"/>
                    <a:pt x="2930093" y="2131695"/>
                    <a:pt x="2932379" y="2161127"/>
                  </a:cubicBezTo>
                  <a:cubicBezTo>
                    <a:pt x="2933712" y="2178653"/>
                    <a:pt x="2932664" y="2196465"/>
                    <a:pt x="2932664" y="2219516"/>
                  </a:cubicBezTo>
                  <a:cubicBezTo>
                    <a:pt x="2944666" y="2208562"/>
                    <a:pt x="2952667" y="2201894"/>
                    <a:pt x="2960001" y="2194560"/>
                  </a:cubicBezTo>
                  <a:cubicBezTo>
                    <a:pt x="3035630" y="2119027"/>
                    <a:pt x="3110401" y="2042636"/>
                    <a:pt x="3187077" y="1968056"/>
                  </a:cubicBezTo>
                  <a:cubicBezTo>
                    <a:pt x="3226415" y="1929860"/>
                    <a:pt x="3236131" y="1886998"/>
                    <a:pt x="3221939" y="1835182"/>
                  </a:cubicBezTo>
                  <a:cubicBezTo>
                    <a:pt x="3183172" y="1693355"/>
                    <a:pt x="3146120" y="1551147"/>
                    <a:pt x="3107543" y="1409224"/>
                  </a:cubicBezTo>
                  <a:cubicBezTo>
                    <a:pt x="3079064" y="1304544"/>
                    <a:pt x="3095351" y="1209294"/>
                    <a:pt x="3164979" y="1125093"/>
                  </a:cubicBezTo>
                  <a:cubicBezTo>
                    <a:pt x="3203079" y="1078992"/>
                    <a:pt x="3251942" y="1048703"/>
                    <a:pt x="3309473" y="1032129"/>
                  </a:cubicBezTo>
                  <a:cubicBezTo>
                    <a:pt x="3322308" y="1028414"/>
                    <a:pt x="3333709" y="1026569"/>
                    <a:pt x="3343807" y="1026694"/>
                  </a:cubicBezTo>
                  <a:close/>
                  <a:moveTo>
                    <a:pt x="297902" y="1026313"/>
                  </a:moveTo>
                  <a:cubicBezTo>
                    <a:pt x="306854" y="1025843"/>
                    <a:pt x="316719" y="1027105"/>
                    <a:pt x="327482" y="1030129"/>
                  </a:cubicBezTo>
                  <a:cubicBezTo>
                    <a:pt x="417302" y="1055179"/>
                    <a:pt x="483025" y="1109853"/>
                    <a:pt x="522363" y="1194435"/>
                  </a:cubicBezTo>
                  <a:cubicBezTo>
                    <a:pt x="550843" y="1255585"/>
                    <a:pt x="557796" y="1320070"/>
                    <a:pt x="540746" y="1385602"/>
                  </a:cubicBezTo>
                  <a:cubicBezTo>
                    <a:pt x="501884" y="1534763"/>
                    <a:pt x="462641" y="1683925"/>
                    <a:pt x="421779" y="1832515"/>
                  </a:cubicBezTo>
                  <a:cubicBezTo>
                    <a:pt x="406634" y="1887474"/>
                    <a:pt x="417588" y="1931384"/>
                    <a:pt x="459022" y="1971294"/>
                  </a:cubicBezTo>
                  <a:cubicBezTo>
                    <a:pt x="535127" y="2044636"/>
                    <a:pt x="609041" y="2120360"/>
                    <a:pt x="683622" y="2195322"/>
                  </a:cubicBezTo>
                  <a:cubicBezTo>
                    <a:pt x="690194" y="2201989"/>
                    <a:pt x="695623" y="2209800"/>
                    <a:pt x="701624" y="2217134"/>
                  </a:cubicBezTo>
                  <a:cubicBezTo>
                    <a:pt x="703719" y="2215801"/>
                    <a:pt x="705815" y="2214562"/>
                    <a:pt x="708005" y="2213229"/>
                  </a:cubicBezTo>
                  <a:lnTo>
                    <a:pt x="708291" y="2213134"/>
                  </a:lnTo>
                  <a:cubicBezTo>
                    <a:pt x="710863" y="2174176"/>
                    <a:pt x="710863" y="2134838"/>
                    <a:pt x="716387" y="2096357"/>
                  </a:cubicBezTo>
                  <a:cubicBezTo>
                    <a:pt x="735342" y="1965865"/>
                    <a:pt x="850404" y="1864995"/>
                    <a:pt x="981945" y="1861375"/>
                  </a:cubicBezTo>
                  <a:cubicBezTo>
                    <a:pt x="994994" y="1860994"/>
                    <a:pt x="1008138" y="1860518"/>
                    <a:pt x="1021092" y="1861471"/>
                  </a:cubicBezTo>
                  <a:cubicBezTo>
                    <a:pt x="1054716" y="1864138"/>
                    <a:pt x="1077576" y="1887474"/>
                    <a:pt x="1080147" y="1921478"/>
                  </a:cubicBezTo>
                  <a:cubicBezTo>
                    <a:pt x="1080909" y="1932146"/>
                    <a:pt x="1080433" y="1942814"/>
                    <a:pt x="1080433" y="1953577"/>
                  </a:cubicBezTo>
                  <a:cubicBezTo>
                    <a:pt x="1080433" y="2160270"/>
                    <a:pt x="1080624" y="2367058"/>
                    <a:pt x="1080147" y="2573750"/>
                  </a:cubicBezTo>
                  <a:cubicBezTo>
                    <a:pt x="1080147" y="2593277"/>
                    <a:pt x="1083862" y="2610326"/>
                    <a:pt x="1093482" y="2627757"/>
                  </a:cubicBezTo>
                  <a:cubicBezTo>
                    <a:pt x="1122629" y="2680526"/>
                    <a:pt x="1138631" y="2737294"/>
                    <a:pt x="1138726" y="2797969"/>
                  </a:cubicBezTo>
                  <a:cubicBezTo>
                    <a:pt x="1138917" y="2911983"/>
                    <a:pt x="1139298" y="3026093"/>
                    <a:pt x="1139012" y="3140107"/>
                  </a:cubicBezTo>
                  <a:cubicBezTo>
                    <a:pt x="1138917" y="3180969"/>
                    <a:pt x="1120152" y="3202210"/>
                    <a:pt x="1086720" y="3202400"/>
                  </a:cubicBezTo>
                  <a:cubicBezTo>
                    <a:pt x="1062145" y="3202496"/>
                    <a:pt x="1042809" y="3189256"/>
                    <a:pt x="1036428" y="3165443"/>
                  </a:cubicBezTo>
                  <a:cubicBezTo>
                    <a:pt x="1033094" y="3153061"/>
                    <a:pt x="1032427" y="3139630"/>
                    <a:pt x="1032427" y="3126772"/>
                  </a:cubicBezTo>
                  <a:cubicBezTo>
                    <a:pt x="1032141" y="3028188"/>
                    <a:pt x="1030332" y="2929509"/>
                    <a:pt x="1032808" y="2830925"/>
                  </a:cubicBezTo>
                  <a:cubicBezTo>
                    <a:pt x="1035094" y="2738342"/>
                    <a:pt x="1002518" y="2663285"/>
                    <a:pt x="936987" y="2598420"/>
                  </a:cubicBezTo>
                  <a:cubicBezTo>
                    <a:pt x="753726" y="2417159"/>
                    <a:pt x="571989" y="2234184"/>
                    <a:pt x="389775" y="2051780"/>
                  </a:cubicBezTo>
                  <a:cubicBezTo>
                    <a:pt x="378059" y="2040064"/>
                    <a:pt x="365867" y="2028444"/>
                    <a:pt x="355485" y="2015585"/>
                  </a:cubicBezTo>
                  <a:cubicBezTo>
                    <a:pt x="310146" y="1958816"/>
                    <a:pt x="297287" y="1894237"/>
                    <a:pt x="314147" y="1824418"/>
                  </a:cubicBezTo>
                  <a:cubicBezTo>
                    <a:pt x="329482" y="1761077"/>
                    <a:pt x="347008" y="1698212"/>
                    <a:pt x="364629" y="1635347"/>
                  </a:cubicBezTo>
                  <a:cubicBezTo>
                    <a:pt x="380441" y="1579054"/>
                    <a:pt x="378155" y="1525143"/>
                    <a:pt x="347960" y="1473898"/>
                  </a:cubicBezTo>
                  <a:cubicBezTo>
                    <a:pt x="328434" y="1440847"/>
                    <a:pt x="303574" y="1418558"/>
                    <a:pt x="268331" y="1403604"/>
                  </a:cubicBezTo>
                  <a:cubicBezTo>
                    <a:pt x="265474" y="1411033"/>
                    <a:pt x="261854" y="1418272"/>
                    <a:pt x="259759" y="1425892"/>
                  </a:cubicBezTo>
                  <a:cubicBezTo>
                    <a:pt x="210705" y="1607915"/>
                    <a:pt x="162032" y="1790128"/>
                    <a:pt x="112502" y="1972056"/>
                  </a:cubicBezTo>
                  <a:cubicBezTo>
                    <a:pt x="106978" y="1992439"/>
                    <a:pt x="112026" y="2008060"/>
                    <a:pt x="122504" y="2025301"/>
                  </a:cubicBezTo>
                  <a:cubicBezTo>
                    <a:pt x="258806" y="2248090"/>
                    <a:pt x="394347" y="2471261"/>
                    <a:pt x="530555" y="2694051"/>
                  </a:cubicBezTo>
                  <a:cubicBezTo>
                    <a:pt x="563035" y="2747201"/>
                    <a:pt x="590276" y="2802255"/>
                    <a:pt x="598563" y="2864644"/>
                  </a:cubicBezTo>
                  <a:cubicBezTo>
                    <a:pt x="602088" y="2891599"/>
                    <a:pt x="603421" y="2919031"/>
                    <a:pt x="603516" y="2946273"/>
                  </a:cubicBezTo>
                  <a:cubicBezTo>
                    <a:pt x="603897" y="3130391"/>
                    <a:pt x="603707" y="3314605"/>
                    <a:pt x="603707" y="3498723"/>
                  </a:cubicBezTo>
                  <a:cubicBezTo>
                    <a:pt x="603707" y="3511772"/>
                    <a:pt x="603707" y="3524726"/>
                    <a:pt x="603707" y="3537299"/>
                  </a:cubicBezTo>
                  <a:cubicBezTo>
                    <a:pt x="629901" y="3545396"/>
                    <a:pt x="947559" y="3548444"/>
                    <a:pt x="1029474" y="3541490"/>
                  </a:cubicBezTo>
                  <a:cubicBezTo>
                    <a:pt x="1030332" y="3533108"/>
                    <a:pt x="1032046" y="3524155"/>
                    <a:pt x="1032141" y="3515201"/>
                  </a:cubicBezTo>
                  <a:cubicBezTo>
                    <a:pt x="1032522" y="3483102"/>
                    <a:pt x="1032141" y="3451003"/>
                    <a:pt x="1032427" y="3418999"/>
                  </a:cubicBezTo>
                  <a:cubicBezTo>
                    <a:pt x="1032522" y="3408426"/>
                    <a:pt x="1032808" y="3397472"/>
                    <a:pt x="1035380" y="3387280"/>
                  </a:cubicBezTo>
                  <a:cubicBezTo>
                    <a:pt x="1041857" y="3361182"/>
                    <a:pt x="1065955" y="3343846"/>
                    <a:pt x="1090434" y="3346037"/>
                  </a:cubicBezTo>
                  <a:cubicBezTo>
                    <a:pt x="1116057" y="3348323"/>
                    <a:pt x="1137583" y="3368040"/>
                    <a:pt x="1138155" y="3395091"/>
                  </a:cubicBezTo>
                  <a:cubicBezTo>
                    <a:pt x="1139488" y="3461576"/>
                    <a:pt x="1139679" y="3528155"/>
                    <a:pt x="1138155" y="3594640"/>
                  </a:cubicBezTo>
                  <a:cubicBezTo>
                    <a:pt x="1137393" y="3626263"/>
                    <a:pt x="1115104" y="3646741"/>
                    <a:pt x="1083672" y="3650171"/>
                  </a:cubicBezTo>
                  <a:cubicBezTo>
                    <a:pt x="1075480" y="3651028"/>
                    <a:pt x="1067098" y="3650647"/>
                    <a:pt x="1058716" y="3650647"/>
                  </a:cubicBezTo>
                  <a:cubicBezTo>
                    <a:pt x="898315" y="3650647"/>
                    <a:pt x="737914" y="3650647"/>
                    <a:pt x="577513" y="3650647"/>
                  </a:cubicBezTo>
                  <a:cubicBezTo>
                    <a:pt x="570369" y="3650647"/>
                    <a:pt x="563225" y="3650932"/>
                    <a:pt x="556177" y="3650361"/>
                  </a:cubicBezTo>
                  <a:cubicBezTo>
                    <a:pt x="524840" y="3647599"/>
                    <a:pt x="503408" y="3628454"/>
                    <a:pt x="498170" y="3597212"/>
                  </a:cubicBezTo>
                  <a:cubicBezTo>
                    <a:pt x="496265" y="3585591"/>
                    <a:pt x="496741" y="3573494"/>
                    <a:pt x="496741" y="3561683"/>
                  </a:cubicBezTo>
                  <a:cubicBezTo>
                    <a:pt x="496741" y="3360896"/>
                    <a:pt x="495217" y="3160109"/>
                    <a:pt x="497408" y="2959322"/>
                  </a:cubicBezTo>
                  <a:cubicBezTo>
                    <a:pt x="498265" y="2881694"/>
                    <a:pt x="478739" y="2813018"/>
                    <a:pt x="438067" y="2747201"/>
                  </a:cubicBezTo>
                  <a:cubicBezTo>
                    <a:pt x="298430" y="2520982"/>
                    <a:pt x="161461" y="2293049"/>
                    <a:pt x="22015" y="2066639"/>
                  </a:cubicBezTo>
                  <a:cubicBezTo>
                    <a:pt x="-274" y="2030444"/>
                    <a:pt x="-5512" y="1997297"/>
                    <a:pt x="5727" y="1955959"/>
                  </a:cubicBezTo>
                  <a:cubicBezTo>
                    <a:pt x="84499" y="1667732"/>
                    <a:pt x="161270" y="1378934"/>
                    <a:pt x="238709" y="1090231"/>
                  </a:cubicBezTo>
                  <a:cubicBezTo>
                    <a:pt x="239947" y="1085659"/>
                    <a:pt x="240899" y="1080992"/>
                    <a:pt x="242328" y="1076515"/>
                  </a:cubicBezTo>
                  <a:cubicBezTo>
                    <a:pt x="252400" y="1044726"/>
                    <a:pt x="271046" y="1027724"/>
                    <a:pt x="297902" y="1026313"/>
                  </a:cubicBezTo>
                  <a:close/>
                  <a:moveTo>
                    <a:pt x="1420094" y="797052"/>
                  </a:moveTo>
                  <a:cubicBezTo>
                    <a:pt x="1348847" y="797338"/>
                    <a:pt x="1284458" y="819245"/>
                    <a:pt x="1228070" y="862013"/>
                  </a:cubicBezTo>
                  <a:cubicBezTo>
                    <a:pt x="1198162" y="884682"/>
                    <a:pt x="1166253" y="894779"/>
                    <a:pt x="1129010" y="894207"/>
                  </a:cubicBezTo>
                  <a:cubicBezTo>
                    <a:pt x="1060144" y="893064"/>
                    <a:pt x="991279" y="893731"/>
                    <a:pt x="922318" y="894017"/>
                  </a:cubicBezTo>
                  <a:cubicBezTo>
                    <a:pt x="912221" y="894017"/>
                    <a:pt x="902125" y="895731"/>
                    <a:pt x="892123" y="896684"/>
                  </a:cubicBezTo>
                  <a:lnTo>
                    <a:pt x="892123" y="1377220"/>
                  </a:lnTo>
                  <a:cubicBezTo>
                    <a:pt x="905458" y="1377220"/>
                    <a:pt x="916984" y="1377220"/>
                    <a:pt x="928509" y="1377220"/>
                  </a:cubicBezTo>
                  <a:cubicBezTo>
                    <a:pt x="997375" y="1377220"/>
                    <a:pt x="1066240" y="1377887"/>
                    <a:pt x="1135201" y="1376934"/>
                  </a:cubicBezTo>
                  <a:cubicBezTo>
                    <a:pt x="1167491" y="1376553"/>
                    <a:pt x="1195399" y="1385030"/>
                    <a:pt x="1220831" y="1405414"/>
                  </a:cubicBezTo>
                  <a:cubicBezTo>
                    <a:pt x="1255407" y="1433131"/>
                    <a:pt x="1294364" y="1453801"/>
                    <a:pt x="1337893" y="1463516"/>
                  </a:cubicBezTo>
                  <a:cubicBezTo>
                    <a:pt x="1383328" y="1473613"/>
                    <a:pt x="1409236" y="1500950"/>
                    <a:pt x="1421999" y="1545146"/>
                  </a:cubicBezTo>
                  <a:cubicBezTo>
                    <a:pt x="1442383" y="1615726"/>
                    <a:pt x="1465052" y="1685639"/>
                    <a:pt x="1487055" y="1755839"/>
                  </a:cubicBezTo>
                  <a:cubicBezTo>
                    <a:pt x="1508962" y="1825847"/>
                    <a:pt x="1531060" y="1895761"/>
                    <a:pt x="1553539" y="1967198"/>
                  </a:cubicBezTo>
                  <a:lnTo>
                    <a:pt x="1553444" y="1967579"/>
                  </a:lnTo>
                  <a:cubicBezTo>
                    <a:pt x="1617262" y="1959959"/>
                    <a:pt x="1656409" y="1924717"/>
                    <a:pt x="1667268" y="1867472"/>
                  </a:cubicBezTo>
                  <a:cubicBezTo>
                    <a:pt x="1669935" y="1853565"/>
                    <a:pt x="1670506" y="1839182"/>
                    <a:pt x="1670506" y="1824990"/>
                  </a:cubicBezTo>
                  <a:cubicBezTo>
                    <a:pt x="1670792" y="1743075"/>
                    <a:pt x="1670506" y="1661065"/>
                    <a:pt x="1670887" y="1579150"/>
                  </a:cubicBezTo>
                  <a:cubicBezTo>
                    <a:pt x="1670887" y="1563910"/>
                    <a:pt x="1671268" y="1547813"/>
                    <a:pt x="1675650" y="1533430"/>
                  </a:cubicBezTo>
                  <a:cubicBezTo>
                    <a:pt x="1686699" y="1497711"/>
                    <a:pt x="1718227" y="1477137"/>
                    <a:pt x="1761279" y="1476566"/>
                  </a:cubicBezTo>
                  <a:cubicBezTo>
                    <a:pt x="1819477" y="1475804"/>
                    <a:pt x="1877675" y="1476470"/>
                    <a:pt x="1935873" y="1476185"/>
                  </a:cubicBezTo>
                  <a:cubicBezTo>
                    <a:pt x="1944922" y="1476185"/>
                    <a:pt x="1953970" y="1474660"/>
                    <a:pt x="1963876" y="1473803"/>
                  </a:cubicBezTo>
                  <a:cubicBezTo>
                    <a:pt x="1964734" y="1443704"/>
                    <a:pt x="1966639" y="1415891"/>
                    <a:pt x="1962638" y="1385983"/>
                  </a:cubicBezTo>
                  <a:cubicBezTo>
                    <a:pt x="1914537" y="1385983"/>
                    <a:pt x="1869484" y="1386078"/>
                    <a:pt x="1824525" y="1385983"/>
                  </a:cubicBezTo>
                  <a:cubicBezTo>
                    <a:pt x="1769947" y="1385792"/>
                    <a:pt x="1715179" y="1387126"/>
                    <a:pt x="1660696" y="1384745"/>
                  </a:cubicBezTo>
                  <a:cubicBezTo>
                    <a:pt x="1610404" y="1382554"/>
                    <a:pt x="1575256" y="1345025"/>
                    <a:pt x="1572208" y="1295019"/>
                  </a:cubicBezTo>
                  <a:cubicBezTo>
                    <a:pt x="1571637" y="1285589"/>
                    <a:pt x="1571637" y="1275969"/>
                    <a:pt x="1571923" y="1266539"/>
                  </a:cubicBezTo>
                  <a:cubicBezTo>
                    <a:pt x="1572875" y="1228630"/>
                    <a:pt x="1572494" y="1190625"/>
                    <a:pt x="1575542" y="1152906"/>
                  </a:cubicBezTo>
                  <a:cubicBezTo>
                    <a:pt x="1578685" y="1113949"/>
                    <a:pt x="1567350" y="1075849"/>
                    <a:pt x="1571637" y="1036892"/>
                  </a:cubicBezTo>
                  <a:cubicBezTo>
                    <a:pt x="1575066" y="1006412"/>
                    <a:pt x="1576495" y="975741"/>
                    <a:pt x="1578685" y="945166"/>
                  </a:cubicBezTo>
                  <a:cubicBezTo>
                    <a:pt x="1578971" y="940499"/>
                    <a:pt x="1578495" y="935831"/>
                    <a:pt x="1578019" y="931164"/>
                  </a:cubicBezTo>
                  <a:cubicBezTo>
                    <a:pt x="1576018" y="910019"/>
                    <a:pt x="1573066" y="888968"/>
                    <a:pt x="1572113" y="867823"/>
                  </a:cubicBezTo>
                  <a:cubicBezTo>
                    <a:pt x="1571065" y="845534"/>
                    <a:pt x="1571923" y="823246"/>
                    <a:pt x="1571923" y="799243"/>
                  </a:cubicBezTo>
                  <a:cubicBezTo>
                    <a:pt x="1561921" y="798290"/>
                    <a:pt x="1555159" y="797052"/>
                    <a:pt x="1548396" y="797052"/>
                  </a:cubicBezTo>
                  <a:cubicBezTo>
                    <a:pt x="1505629" y="796957"/>
                    <a:pt x="1462861" y="797052"/>
                    <a:pt x="1420094" y="797052"/>
                  </a:cubicBezTo>
                  <a:close/>
                  <a:moveTo>
                    <a:pt x="2057221" y="0"/>
                  </a:moveTo>
                  <a:cubicBezTo>
                    <a:pt x="2078653" y="0"/>
                    <a:pt x="2099989" y="0"/>
                    <a:pt x="2121420" y="0"/>
                  </a:cubicBezTo>
                  <a:lnTo>
                    <a:pt x="2121325" y="286"/>
                  </a:lnTo>
                  <a:cubicBezTo>
                    <a:pt x="2164092" y="16097"/>
                    <a:pt x="2185237" y="48387"/>
                    <a:pt x="2198001" y="91059"/>
                  </a:cubicBezTo>
                  <a:cubicBezTo>
                    <a:pt x="2236387" y="219456"/>
                    <a:pt x="2277535" y="346996"/>
                    <a:pt x="2316682" y="475202"/>
                  </a:cubicBezTo>
                  <a:cubicBezTo>
                    <a:pt x="2323064" y="496253"/>
                    <a:pt x="2332113" y="509016"/>
                    <a:pt x="2355068" y="515398"/>
                  </a:cubicBezTo>
                  <a:cubicBezTo>
                    <a:pt x="2398693" y="527590"/>
                    <a:pt x="2438983" y="548640"/>
                    <a:pt x="2475178" y="576167"/>
                  </a:cubicBezTo>
                  <a:cubicBezTo>
                    <a:pt x="2490228" y="587597"/>
                    <a:pt x="2505563" y="591979"/>
                    <a:pt x="2524327" y="591884"/>
                  </a:cubicBezTo>
                  <a:cubicBezTo>
                    <a:pt x="2611100" y="591122"/>
                    <a:pt x="2697873" y="593122"/>
                    <a:pt x="2784550" y="590836"/>
                  </a:cubicBezTo>
                  <a:cubicBezTo>
                    <a:pt x="2825413" y="589788"/>
                    <a:pt x="2860369" y="609791"/>
                    <a:pt x="2860369" y="663988"/>
                  </a:cubicBezTo>
                  <a:cubicBezTo>
                    <a:pt x="2860369" y="719804"/>
                    <a:pt x="2861131" y="775716"/>
                    <a:pt x="2860084" y="831532"/>
                  </a:cubicBezTo>
                  <a:cubicBezTo>
                    <a:pt x="2859417" y="871728"/>
                    <a:pt x="2839510" y="893540"/>
                    <a:pt x="2806648" y="893731"/>
                  </a:cubicBezTo>
                  <a:cubicBezTo>
                    <a:pt x="2776359" y="893921"/>
                    <a:pt x="2755594" y="875252"/>
                    <a:pt x="2754166" y="842963"/>
                  </a:cubicBezTo>
                  <a:cubicBezTo>
                    <a:pt x="2752546" y="807339"/>
                    <a:pt x="2753594" y="771716"/>
                    <a:pt x="2753404" y="736092"/>
                  </a:cubicBezTo>
                  <a:cubicBezTo>
                    <a:pt x="2753404" y="724567"/>
                    <a:pt x="2753404" y="712946"/>
                    <a:pt x="2753404" y="698468"/>
                  </a:cubicBezTo>
                  <a:cubicBezTo>
                    <a:pt x="2737687" y="698468"/>
                    <a:pt x="2725972" y="698468"/>
                    <a:pt x="2714351" y="698468"/>
                  </a:cubicBezTo>
                  <a:cubicBezTo>
                    <a:pt x="2645390" y="698468"/>
                    <a:pt x="2576524" y="697897"/>
                    <a:pt x="2507563" y="698754"/>
                  </a:cubicBezTo>
                  <a:cubicBezTo>
                    <a:pt x="2476512" y="699135"/>
                    <a:pt x="2449461" y="691515"/>
                    <a:pt x="2424982" y="671894"/>
                  </a:cubicBezTo>
                  <a:cubicBezTo>
                    <a:pt x="2388406" y="642557"/>
                    <a:pt x="2347258" y="621506"/>
                    <a:pt x="2301442" y="610934"/>
                  </a:cubicBezTo>
                  <a:cubicBezTo>
                    <a:pt x="2258485" y="601028"/>
                    <a:pt x="2235148" y="574072"/>
                    <a:pt x="2222575" y="533019"/>
                  </a:cubicBezTo>
                  <a:cubicBezTo>
                    <a:pt x="2182761" y="402622"/>
                    <a:pt x="2141518" y="272606"/>
                    <a:pt x="2100751" y="142399"/>
                  </a:cubicBezTo>
                  <a:cubicBezTo>
                    <a:pt x="2097226" y="131255"/>
                    <a:pt x="2093321" y="120301"/>
                    <a:pt x="2089702" y="109823"/>
                  </a:cubicBezTo>
                  <a:cubicBezTo>
                    <a:pt x="2035504" y="112776"/>
                    <a:pt x="1991689" y="146590"/>
                    <a:pt x="1979116" y="195929"/>
                  </a:cubicBezTo>
                  <a:cubicBezTo>
                    <a:pt x="1974830" y="212979"/>
                    <a:pt x="1973401" y="231077"/>
                    <a:pt x="1973306" y="248793"/>
                  </a:cubicBezTo>
                  <a:cubicBezTo>
                    <a:pt x="1972735" y="331946"/>
                    <a:pt x="1973306" y="415100"/>
                    <a:pt x="1972830" y="498348"/>
                  </a:cubicBezTo>
                  <a:cubicBezTo>
                    <a:pt x="1972830" y="512540"/>
                    <a:pt x="1972735" y="527304"/>
                    <a:pt x="1968925" y="540639"/>
                  </a:cubicBezTo>
                  <a:cubicBezTo>
                    <a:pt x="1958638" y="576739"/>
                    <a:pt x="1926538" y="598646"/>
                    <a:pt x="1884628" y="599123"/>
                  </a:cubicBezTo>
                  <a:cubicBezTo>
                    <a:pt x="1828812" y="599694"/>
                    <a:pt x="1772900" y="599313"/>
                    <a:pt x="1717084" y="599313"/>
                  </a:cubicBezTo>
                  <a:cubicBezTo>
                    <a:pt x="1705463" y="599313"/>
                    <a:pt x="1693843" y="599313"/>
                    <a:pt x="1680603" y="599313"/>
                  </a:cubicBezTo>
                  <a:lnTo>
                    <a:pt x="1680603" y="690372"/>
                  </a:lnTo>
                  <a:cubicBezTo>
                    <a:pt x="1704034" y="690372"/>
                    <a:pt x="1726228" y="690372"/>
                    <a:pt x="1748516" y="690372"/>
                  </a:cubicBezTo>
                  <a:cubicBezTo>
                    <a:pt x="1774615" y="690372"/>
                    <a:pt x="1800904" y="689515"/>
                    <a:pt x="1826907" y="691134"/>
                  </a:cubicBezTo>
                  <a:cubicBezTo>
                    <a:pt x="1853863" y="692849"/>
                    <a:pt x="1870912" y="710660"/>
                    <a:pt x="1873675" y="736282"/>
                  </a:cubicBezTo>
                  <a:cubicBezTo>
                    <a:pt x="1876627" y="763810"/>
                    <a:pt x="1863007" y="785908"/>
                    <a:pt x="1836241" y="793147"/>
                  </a:cubicBezTo>
                  <a:cubicBezTo>
                    <a:pt x="1823859" y="796480"/>
                    <a:pt x="1810524" y="796957"/>
                    <a:pt x="1797570" y="797147"/>
                  </a:cubicBezTo>
                  <a:cubicBezTo>
                    <a:pt x="1759660" y="797624"/>
                    <a:pt x="1721751" y="797338"/>
                    <a:pt x="1679841" y="797338"/>
                  </a:cubicBezTo>
                  <a:cubicBezTo>
                    <a:pt x="1679460" y="812959"/>
                    <a:pt x="1678984" y="826770"/>
                    <a:pt x="1678888" y="840581"/>
                  </a:cubicBezTo>
                  <a:cubicBezTo>
                    <a:pt x="1678698" y="854583"/>
                    <a:pt x="1678888" y="868490"/>
                    <a:pt x="1678888" y="885730"/>
                  </a:cubicBezTo>
                  <a:cubicBezTo>
                    <a:pt x="1721370" y="885730"/>
                    <a:pt x="1760232" y="885539"/>
                    <a:pt x="1799189" y="885825"/>
                  </a:cubicBezTo>
                  <a:cubicBezTo>
                    <a:pt x="1811000" y="885825"/>
                    <a:pt x="1823192" y="885825"/>
                    <a:pt x="1834527" y="888587"/>
                  </a:cubicBezTo>
                  <a:cubicBezTo>
                    <a:pt x="1861197" y="895255"/>
                    <a:pt x="1876151" y="917448"/>
                    <a:pt x="1874056" y="944309"/>
                  </a:cubicBezTo>
                  <a:cubicBezTo>
                    <a:pt x="1871960" y="971169"/>
                    <a:pt x="1853958" y="990410"/>
                    <a:pt x="1825573" y="991838"/>
                  </a:cubicBezTo>
                  <a:cubicBezTo>
                    <a:pt x="1792426" y="993457"/>
                    <a:pt x="1759089" y="992505"/>
                    <a:pt x="1725751" y="992600"/>
                  </a:cubicBezTo>
                  <a:cubicBezTo>
                    <a:pt x="1711654" y="992600"/>
                    <a:pt x="1697653" y="992600"/>
                    <a:pt x="1681270" y="992600"/>
                  </a:cubicBezTo>
                  <a:lnTo>
                    <a:pt x="1681270" y="1083564"/>
                  </a:lnTo>
                  <a:cubicBezTo>
                    <a:pt x="1694890" y="1083564"/>
                    <a:pt x="1708702" y="1083564"/>
                    <a:pt x="1722513" y="1083564"/>
                  </a:cubicBezTo>
                  <a:cubicBezTo>
                    <a:pt x="1754612" y="1083564"/>
                    <a:pt x="1786711" y="1082897"/>
                    <a:pt x="1818715" y="1083850"/>
                  </a:cubicBezTo>
                  <a:cubicBezTo>
                    <a:pt x="1853005" y="1084802"/>
                    <a:pt x="1873770" y="1104995"/>
                    <a:pt x="1874151" y="1135856"/>
                  </a:cubicBezTo>
                  <a:cubicBezTo>
                    <a:pt x="1874532" y="1166241"/>
                    <a:pt x="1853577" y="1188625"/>
                    <a:pt x="1820239" y="1190054"/>
                  </a:cubicBezTo>
                  <a:cubicBezTo>
                    <a:pt x="1785854" y="1191482"/>
                    <a:pt x="1751374" y="1190435"/>
                    <a:pt x="1716893" y="1190530"/>
                  </a:cubicBezTo>
                  <a:cubicBezTo>
                    <a:pt x="1705368" y="1190530"/>
                    <a:pt x="1693747" y="1190530"/>
                    <a:pt x="1680603" y="1190530"/>
                  </a:cubicBezTo>
                  <a:lnTo>
                    <a:pt x="1680603" y="1277017"/>
                  </a:lnTo>
                  <a:cubicBezTo>
                    <a:pt x="1690509" y="1277779"/>
                    <a:pt x="1699558" y="1279208"/>
                    <a:pt x="1708511" y="1279208"/>
                  </a:cubicBezTo>
                  <a:cubicBezTo>
                    <a:pt x="1874818" y="1279303"/>
                    <a:pt x="2041219" y="1278827"/>
                    <a:pt x="2207526" y="1279493"/>
                  </a:cubicBezTo>
                  <a:cubicBezTo>
                    <a:pt x="2287536" y="1279874"/>
                    <a:pt x="2359735" y="1257967"/>
                    <a:pt x="2423172" y="1209008"/>
                  </a:cubicBezTo>
                  <a:cubicBezTo>
                    <a:pt x="2447746" y="1190054"/>
                    <a:pt x="2474797" y="1181672"/>
                    <a:pt x="2505944" y="1182053"/>
                  </a:cubicBezTo>
                  <a:cubicBezTo>
                    <a:pt x="2574810" y="1182910"/>
                    <a:pt x="2643771" y="1182338"/>
                    <a:pt x="2712732" y="1182243"/>
                  </a:cubicBezTo>
                  <a:cubicBezTo>
                    <a:pt x="2724447" y="1182243"/>
                    <a:pt x="2736163" y="1182243"/>
                    <a:pt x="2751403" y="1182243"/>
                  </a:cubicBezTo>
                  <a:cubicBezTo>
                    <a:pt x="2752165" y="1168337"/>
                    <a:pt x="2753118" y="1156811"/>
                    <a:pt x="2753404" y="1145381"/>
                  </a:cubicBezTo>
                  <a:cubicBezTo>
                    <a:pt x="2753880" y="1125188"/>
                    <a:pt x="2752737" y="1104900"/>
                    <a:pt x="2754642" y="1084802"/>
                  </a:cubicBezTo>
                  <a:cubicBezTo>
                    <a:pt x="2757214" y="1057847"/>
                    <a:pt x="2775121" y="1041368"/>
                    <a:pt x="2800838" y="1039082"/>
                  </a:cubicBezTo>
                  <a:cubicBezTo>
                    <a:pt x="2828556" y="1036701"/>
                    <a:pt x="2849892" y="1050989"/>
                    <a:pt x="2856845" y="1077754"/>
                  </a:cubicBezTo>
                  <a:cubicBezTo>
                    <a:pt x="2859226" y="1086803"/>
                    <a:pt x="2860084" y="1096518"/>
                    <a:pt x="2860179" y="1105948"/>
                  </a:cubicBezTo>
                  <a:cubicBezTo>
                    <a:pt x="2860560" y="1141571"/>
                    <a:pt x="2860846" y="1177290"/>
                    <a:pt x="2860179" y="1212914"/>
                  </a:cubicBezTo>
                  <a:cubicBezTo>
                    <a:pt x="2859131" y="1266254"/>
                    <a:pt x="2836652" y="1288733"/>
                    <a:pt x="2783503" y="1289018"/>
                  </a:cubicBezTo>
                  <a:cubicBezTo>
                    <a:pt x="2708636" y="1289495"/>
                    <a:pt x="2633770" y="1289114"/>
                    <a:pt x="2558903" y="1289114"/>
                  </a:cubicBezTo>
                  <a:cubicBezTo>
                    <a:pt x="2547187" y="1289114"/>
                    <a:pt x="2535376" y="1289114"/>
                    <a:pt x="2523946" y="1289114"/>
                  </a:cubicBezTo>
                  <a:cubicBezTo>
                    <a:pt x="2382405" y="1615345"/>
                    <a:pt x="2136184" y="1781080"/>
                    <a:pt x="1777567" y="1782794"/>
                  </a:cubicBezTo>
                  <a:cubicBezTo>
                    <a:pt x="1777567" y="1803559"/>
                    <a:pt x="1778234" y="1823466"/>
                    <a:pt x="1777472" y="1843278"/>
                  </a:cubicBezTo>
                  <a:cubicBezTo>
                    <a:pt x="1773471" y="1942433"/>
                    <a:pt x="1728514" y="2015871"/>
                    <a:pt x="1637074" y="2056448"/>
                  </a:cubicBezTo>
                  <a:cubicBezTo>
                    <a:pt x="1611737" y="2067687"/>
                    <a:pt x="1582400" y="2072640"/>
                    <a:pt x="1554396" y="2074450"/>
                  </a:cubicBezTo>
                  <a:cubicBezTo>
                    <a:pt x="1501628" y="2077879"/>
                    <a:pt x="1468862" y="2054066"/>
                    <a:pt x="1452479" y="2004060"/>
                  </a:cubicBezTo>
                  <a:cubicBezTo>
                    <a:pt x="1434763" y="1949958"/>
                    <a:pt x="1418475" y="1895380"/>
                    <a:pt x="1401520" y="1841087"/>
                  </a:cubicBezTo>
                  <a:cubicBezTo>
                    <a:pt x="1375708" y="1758506"/>
                    <a:pt x="1349133" y="1676019"/>
                    <a:pt x="1324463" y="1593056"/>
                  </a:cubicBezTo>
                  <a:cubicBezTo>
                    <a:pt x="1319320" y="1575911"/>
                    <a:pt x="1310842" y="1567339"/>
                    <a:pt x="1294554" y="1562576"/>
                  </a:cubicBezTo>
                  <a:cubicBezTo>
                    <a:pt x="1247311" y="1548956"/>
                    <a:pt x="1204067" y="1526762"/>
                    <a:pt x="1164824" y="1497330"/>
                  </a:cubicBezTo>
                  <a:cubicBezTo>
                    <a:pt x="1151584" y="1487329"/>
                    <a:pt x="1138154" y="1483995"/>
                    <a:pt x="1122057" y="1484090"/>
                  </a:cubicBezTo>
                  <a:cubicBezTo>
                    <a:pt x="1037665" y="1484567"/>
                    <a:pt x="953369" y="1484376"/>
                    <a:pt x="868978" y="1484281"/>
                  </a:cubicBezTo>
                  <a:cubicBezTo>
                    <a:pt x="858310" y="1484281"/>
                    <a:pt x="847451" y="1484948"/>
                    <a:pt x="836974" y="1483424"/>
                  </a:cubicBezTo>
                  <a:cubicBezTo>
                    <a:pt x="810970" y="1479709"/>
                    <a:pt x="793349" y="1464850"/>
                    <a:pt x="787348" y="1439037"/>
                  </a:cubicBezTo>
                  <a:cubicBezTo>
                    <a:pt x="784205" y="1425321"/>
                    <a:pt x="783634" y="1410843"/>
                    <a:pt x="783634" y="1396651"/>
                  </a:cubicBezTo>
                  <a:cubicBezTo>
                    <a:pt x="783443" y="1221962"/>
                    <a:pt x="783443" y="1047274"/>
                    <a:pt x="783443" y="872680"/>
                  </a:cubicBezTo>
                  <a:cubicBezTo>
                    <a:pt x="783443" y="866775"/>
                    <a:pt x="783157" y="860774"/>
                    <a:pt x="783634" y="854869"/>
                  </a:cubicBezTo>
                  <a:cubicBezTo>
                    <a:pt x="786586" y="811816"/>
                    <a:pt x="807541" y="789718"/>
                    <a:pt x="850975" y="787718"/>
                  </a:cubicBezTo>
                  <a:cubicBezTo>
                    <a:pt x="888885" y="786003"/>
                    <a:pt x="926985" y="787146"/>
                    <a:pt x="964990" y="787051"/>
                  </a:cubicBezTo>
                  <a:cubicBezTo>
                    <a:pt x="1016044" y="787051"/>
                    <a:pt x="1067098" y="787051"/>
                    <a:pt x="1120152" y="787051"/>
                  </a:cubicBezTo>
                  <a:cubicBezTo>
                    <a:pt x="1124343" y="778383"/>
                    <a:pt x="1128724" y="770287"/>
                    <a:pt x="1132249" y="761810"/>
                  </a:cubicBezTo>
                  <a:cubicBezTo>
                    <a:pt x="1161205" y="692277"/>
                    <a:pt x="1198543" y="627793"/>
                    <a:pt x="1245977" y="569309"/>
                  </a:cubicBezTo>
                  <a:cubicBezTo>
                    <a:pt x="1252740" y="561023"/>
                    <a:pt x="1259503" y="552736"/>
                    <a:pt x="1266837" y="544925"/>
                  </a:cubicBezTo>
                  <a:cubicBezTo>
                    <a:pt x="1292459" y="517779"/>
                    <a:pt x="1321034" y="514160"/>
                    <a:pt x="1345418" y="534543"/>
                  </a:cubicBezTo>
                  <a:cubicBezTo>
                    <a:pt x="1369802" y="554927"/>
                    <a:pt x="1371040" y="584645"/>
                    <a:pt x="1348466" y="613601"/>
                  </a:cubicBezTo>
                  <a:cubicBezTo>
                    <a:pt x="1338941" y="625793"/>
                    <a:pt x="1328368" y="637032"/>
                    <a:pt x="1319224" y="649510"/>
                  </a:cubicBezTo>
                  <a:cubicBezTo>
                    <a:pt x="1305223" y="668465"/>
                    <a:pt x="1292173" y="688181"/>
                    <a:pt x="1278076" y="708374"/>
                  </a:cubicBezTo>
                  <a:cubicBezTo>
                    <a:pt x="1328273" y="702088"/>
                    <a:pt x="1375612" y="693706"/>
                    <a:pt x="1423333" y="690753"/>
                  </a:cubicBezTo>
                  <a:cubicBezTo>
                    <a:pt x="1471529" y="687800"/>
                    <a:pt x="1520107" y="690086"/>
                    <a:pt x="1571923" y="690086"/>
                  </a:cubicBezTo>
                  <a:cubicBezTo>
                    <a:pt x="1571923" y="656749"/>
                    <a:pt x="1573351" y="627221"/>
                    <a:pt x="1571637" y="597884"/>
                  </a:cubicBezTo>
                  <a:cubicBezTo>
                    <a:pt x="1568113" y="538734"/>
                    <a:pt x="1613261" y="489490"/>
                    <a:pt x="1678507" y="491585"/>
                  </a:cubicBezTo>
                  <a:cubicBezTo>
                    <a:pt x="1728323" y="493205"/>
                    <a:pt x="1778329" y="491871"/>
                    <a:pt x="1828240" y="491871"/>
                  </a:cubicBezTo>
                  <a:cubicBezTo>
                    <a:pt x="1839861" y="491871"/>
                    <a:pt x="1851481" y="491871"/>
                    <a:pt x="1864435" y="491871"/>
                  </a:cubicBezTo>
                  <a:lnTo>
                    <a:pt x="1864435" y="406622"/>
                  </a:lnTo>
                  <a:cubicBezTo>
                    <a:pt x="1816810" y="396907"/>
                    <a:pt x="1770900" y="403670"/>
                    <a:pt x="1725370" y="409766"/>
                  </a:cubicBezTo>
                  <a:cubicBezTo>
                    <a:pt x="1662696" y="418148"/>
                    <a:pt x="1602879" y="437674"/>
                    <a:pt x="1545824" y="465106"/>
                  </a:cubicBezTo>
                  <a:cubicBezTo>
                    <a:pt x="1539442" y="468154"/>
                    <a:pt x="1532870" y="471202"/>
                    <a:pt x="1526107" y="473297"/>
                  </a:cubicBezTo>
                  <a:cubicBezTo>
                    <a:pt x="1500580" y="481298"/>
                    <a:pt x="1474768" y="470821"/>
                    <a:pt x="1462671" y="447770"/>
                  </a:cubicBezTo>
                  <a:cubicBezTo>
                    <a:pt x="1450765" y="425196"/>
                    <a:pt x="1457242" y="396907"/>
                    <a:pt x="1478196" y="380810"/>
                  </a:cubicBezTo>
                  <a:cubicBezTo>
                    <a:pt x="1482864" y="377190"/>
                    <a:pt x="1488103" y="374333"/>
                    <a:pt x="1493437" y="371761"/>
                  </a:cubicBezTo>
                  <a:cubicBezTo>
                    <a:pt x="1576495" y="331661"/>
                    <a:pt x="1663458" y="305372"/>
                    <a:pt x="1755850" y="298990"/>
                  </a:cubicBezTo>
                  <a:cubicBezTo>
                    <a:pt x="1791093" y="296513"/>
                    <a:pt x="1826526" y="295656"/>
                    <a:pt x="1866150" y="293846"/>
                  </a:cubicBezTo>
                  <a:cubicBezTo>
                    <a:pt x="1866150" y="280130"/>
                    <a:pt x="1866150" y="266224"/>
                    <a:pt x="1866150" y="252317"/>
                  </a:cubicBezTo>
                  <a:cubicBezTo>
                    <a:pt x="1866436" y="120301"/>
                    <a:pt x="1924919" y="42196"/>
                    <a:pt x="2051887" y="4382"/>
                  </a:cubicBezTo>
                  <a:cubicBezTo>
                    <a:pt x="2053888" y="3810"/>
                    <a:pt x="2055412" y="1524"/>
                    <a:pt x="205722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: Shape 2088">
              <a:extLst>
                <a:ext uri="{FF2B5EF4-FFF2-40B4-BE49-F238E27FC236}">
                  <a16:creationId xmlns:a16="http://schemas.microsoft.com/office/drawing/2014/main" xmlns="" id="{BE9704C0-9AFB-ECE6-8E2F-DB6C954803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70649" y="6195351"/>
              <a:ext cx="495765" cy="495791"/>
            </a:xfrm>
            <a:custGeom>
              <a:avLst/>
              <a:gdLst>
                <a:gd name="connsiteX0" fmla="*/ 3198209 w 3650455"/>
                <a:gd name="connsiteY0" fmla="*/ 2586513 h 3650646"/>
                <a:gd name="connsiteX1" fmla="*/ 3232118 w 3650455"/>
                <a:gd name="connsiteY1" fmla="*/ 2586513 h 3650646"/>
                <a:gd name="connsiteX2" fmla="*/ 3343465 w 3650455"/>
                <a:gd name="connsiteY2" fmla="*/ 2586513 h 3650646"/>
                <a:gd name="connsiteX3" fmla="*/ 3343465 w 3650455"/>
                <a:gd name="connsiteY3" fmla="*/ 2736913 h 3650646"/>
                <a:gd name="connsiteX4" fmla="*/ 3199352 w 3650455"/>
                <a:gd name="connsiteY4" fmla="*/ 2736913 h 3650646"/>
                <a:gd name="connsiteX5" fmla="*/ 3198209 w 3650455"/>
                <a:gd name="connsiteY5" fmla="*/ 2586513 h 3650646"/>
                <a:gd name="connsiteX6" fmla="*/ 2676049 w 3650455"/>
                <a:gd name="connsiteY6" fmla="*/ 2509647 h 3650646"/>
                <a:gd name="connsiteX7" fmla="*/ 2077212 w 3650455"/>
                <a:gd name="connsiteY7" fmla="*/ 2510313 h 3650646"/>
                <a:gd name="connsiteX8" fmla="*/ 2038350 w 3650455"/>
                <a:gd name="connsiteY8" fmla="*/ 2513457 h 3650646"/>
                <a:gd name="connsiteX9" fmla="*/ 1980628 w 3650455"/>
                <a:gd name="connsiteY9" fmla="*/ 2573083 h 3650646"/>
                <a:gd name="connsiteX10" fmla="*/ 1976913 w 3650455"/>
                <a:gd name="connsiteY10" fmla="*/ 2611945 h 3650646"/>
                <a:gd name="connsiteX11" fmla="*/ 1975866 w 3650455"/>
                <a:gd name="connsiteY11" fmla="*/ 2665380 h 3650646"/>
                <a:gd name="connsiteX12" fmla="*/ 1909000 w 3650455"/>
                <a:gd name="connsiteY12" fmla="*/ 2736913 h 3650646"/>
                <a:gd name="connsiteX13" fmla="*/ 1873472 w 3650455"/>
                <a:gd name="connsiteY13" fmla="*/ 2738247 h 3650646"/>
                <a:gd name="connsiteX14" fmla="*/ 1395793 w 3650455"/>
                <a:gd name="connsiteY14" fmla="*/ 2738437 h 3650646"/>
                <a:gd name="connsiteX15" fmla="*/ 1349978 w 3650455"/>
                <a:gd name="connsiteY15" fmla="*/ 2742818 h 3650646"/>
                <a:gd name="connsiteX16" fmla="*/ 1294352 w 3650455"/>
                <a:gd name="connsiteY16" fmla="*/ 2819209 h 3650646"/>
                <a:gd name="connsiteX17" fmla="*/ 1359503 w 3650455"/>
                <a:gd name="connsiteY17" fmla="*/ 2888075 h 3650646"/>
                <a:gd name="connsiteX18" fmla="*/ 1398651 w 3650455"/>
                <a:gd name="connsiteY18" fmla="*/ 2889599 h 3650646"/>
                <a:gd name="connsiteX19" fmla="*/ 2011775 w 3650455"/>
                <a:gd name="connsiteY19" fmla="*/ 2889599 h 3650646"/>
                <a:gd name="connsiteX20" fmla="*/ 2053209 w 3650455"/>
                <a:gd name="connsiteY20" fmla="*/ 2889599 h 3650646"/>
                <a:gd name="connsiteX21" fmla="*/ 2052256 w 3650455"/>
                <a:gd name="connsiteY21" fmla="*/ 3040380 h 3650646"/>
                <a:gd name="connsiteX22" fmla="*/ 2038445 w 3650455"/>
                <a:gd name="connsiteY22" fmla="*/ 3042856 h 3650646"/>
                <a:gd name="connsiteX23" fmla="*/ 1375410 w 3650455"/>
                <a:gd name="connsiteY23" fmla="*/ 3042666 h 3650646"/>
                <a:gd name="connsiteX24" fmla="*/ 1211199 w 3650455"/>
                <a:gd name="connsiteY24" fmla="*/ 2977134 h 3650646"/>
                <a:gd name="connsiteX25" fmla="*/ 1146524 w 3650455"/>
                <a:gd name="connsiteY25" fmla="*/ 2890361 h 3650646"/>
                <a:gd name="connsiteX26" fmla="*/ 1146619 w 3650455"/>
                <a:gd name="connsiteY26" fmla="*/ 2890266 h 3650646"/>
                <a:gd name="connsiteX27" fmla="*/ 1135570 w 3650455"/>
                <a:gd name="connsiteY27" fmla="*/ 2889599 h 3650646"/>
                <a:gd name="connsiteX28" fmla="*/ 272986 w 3650455"/>
                <a:gd name="connsiteY28" fmla="*/ 2889789 h 3650646"/>
                <a:gd name="connsiteX29" fmla="*/ 230695 w 3650455"/>
                <a:gd name="connsiteY29" fmla="*/ 2894933 h 3650646"/>
                <a:gd name="connsiteX30" fmla="*/ 162687 w 3650455"/>
                <a:gd name="connsiteY30" fmla="*/ 2951607 h 3650646"/>
                <a:gd name="connsiteX31" fmla="*/ 238887 w 3650455"/>
                <a:gd name="connsiteY31" fmla="*/ 3093910 h 3650646"/>
                <a:gd name="connsiteX32" fmla="*/ 1569434 w 3650455"/>
                <a:gd name="connsiteY32" fmla="*/ 3487293 h 3650646"/>
                <a:gd name="connsiteX33" fmla="*/ 1636014 w 3650455"/>
                <a:gd name="connsiteY33" fmla="*/ 3493960 h 3650646"/>
                <a:gd name="connsiteX34" fmla="*/ 1919192 w 3650455"/>
                <a:gd name="connsiteY34" fmla="*/ 3462718 h 3650646"/>
                <a:gd name="connsiteX35" fmla="*/ 2205799 w 3650455"/>
                <a:gd name="connsiteY35" fmla="*/ 3430238 h 3650646"/>
                <a:gd name="connsiteX36" fmla="*/ 2492597 w 3650455"/>
                <a:gd name="connsiteY36" fmla="*/ 3399091 h 3650646"/>
                <a:gd name="connsiteX37" fmla="*/ 2800445 w 3650455"/>
                <a:gd name="connsiteY37" fmla="*/ 3364801 h 3650646"/>
                <a:gd name="connsiteX38" fmla="*/ 2886456 w 3650455"/>
                <a:gd name="connsiteY38" fmla="*/ 3353943 h 3650646"/>
                <a:gd name="connsiteX39" fmla="*/ 2889123 w 3650455"/>
                <a:gd name="connsiteY39" fmla="*/ 3339941 h 3650646"/>
                <a:gd name="connsiteX40" fmla="*/ 2889599 w 3650455"/>
                <a:gd name="connsiteY40" fmla="*/ 2712624 h 3650646"/>
                <a:gd name="connsiteX41" fmla="*/ 2872168 w 3650455"/>
                <a:gd name="connsiteY41" fmla="*/ 2675763 h 3650646"/>
                <a:gd name="connsiteX42" fmla="*/ 2728722 w 3650455"/>
                <a:gd name="connsiteY42" fmla="*/ 2531935 h 3650646"/>
                <a:gd name="connsiteX43" fmla="*/ 2676049 w 3650455"/>
                <a:gd name="connsiteY43" fmla="*/ 2509647 h 3650646"/>
                <a:gd name="connsiteX44" fmla="*/ 3138963 w 3650455"/>
                <a:gd name="connsiteY44" fmla="*/ 2433066 h 3650646"/>
                <a:gd name="connsiteX45" fmla="*/ 3042856 w 3650455"/>
                <a:gd name="connsiteY45" fmla="*/ 2531459 h 3650646"/>
                <a:gd name="connsiteX46" fmla="*/ 3042856 w 3650455"/>
                <a:gd name="connsiteY46" fmla="*/ 2538602 h 3650646"/>
                <a:gd name="connsiteX47" fmla="*/ 3042856 w 3650455"/>
                <a:gd name="connsiteY47" fmla="*/ 3393662 h 3650646"/>
                <a:gd name="connsiteX48" fmla="*/ 3044476 w 3650455"/>
                <a:gd name="connsiteY48" fmla="*/ 3432715 h 3650646"/>
                <a:gd name="connsiteX49" fmla="*/ 3100101 w 3650455"/>
                <a:gd name="connsiteY49" fmla="*/ 3494246 h 3650646"/>
                <a:gd name="connsiteX50" fmla="*/ 3138773 w 3650455"/>
                <a:gd name="connsiteY50" fmla="*/ 3499008 h 3650646"/>
                <a:gd name="connsiteX51" fmla="*/ 3470052 w 3650455"/>
                <a:gd name="connsiteY51" fmla="*/ 3499008 h 3650646"/>
                <a:gd name="connsiteX52" fmla="*/ 3497866 w 3650455"/>
                <a:gd name="connsiteY52" fmla="*/ 3495865 h 3650646"/>
                <a:gd name="connsiteX53" fmla="*/ 3497866 w 3650455"/>
                <a:gd name="connsiteY53" fmla="*/ 2435352 h 3650646"/>
                <a:gd name="connsiteX54" fmla="*/ 3470243 w 3650455"/>
                <a:gd name="connsiteY54" fmla="*/ 2433256 h 3650646"/>
                <a:gd name="connsiteX55" fmla="*/ 3138963 w 3650455"/>
                <a:gd name="connsiteY55" fmla="*/ 2433066 h 3650646"/>
                <a:gd name="connsiteX56" fmla="*/ 3553968 w 3650455"/>
                <a:gd name="connsiteY56" fmla="*/ 2281618 h 3650646"/>
                <a:gd name="connsiteX57" fmla="*/ 3620928 w 3650455"/>
                <a:gd name="connsiteY57" fmla="*/ 2300001 h 3650646"/>
                <a:gd name="connsiteX58" fmla="*/ 3650361 w 3650455"/>
                <a:gd name="connsiteY58" fmla="*/ 2338768 h 3650646"/>
                <a:gd name="connsiteX59" fmla="*/ 3650361 w 3650455"/>
                <a:gd name="connsiteY59" fmla="*/ 3593592 h 3650646"/>
                <a:gd name="connsiteX60" fmla="*/ 3593306 w 3650455"/>
                <a:gd name="connsiteY60" fmla="*/ 3650646 h 3650646"/>
                <a:gd name="connsiteX61" fmla="*/ 3080004 w 3650455"/>
                <a:gd name="connsiteY61" fmla="*/ 3650646 h 3650646"/>
                <a:gd name="connsiteX62" fmla="*/ 3047524 w 3650455"/>
                <a:gd name="connsiteY62" fmla="*/ 3638264 h 3650646"/>
                <a:gd name="connsiteX63" fmla="*/ 2950464 w 3650455"/>
                <a:gd name="connsiteY63" fmla="*/ 3575208 h 3650646"/>
                <a:gd name="connsiteX64" fmla="*/ 2901315 w 3650455"/>
                <a:gd name="connsiteY64" fmla="*/ 3506628 h 3650646"/>
                <a:gd name="connsiteX65" fmla="*/ 2790539 w 3650455"/>
                <a:gd name="connsiteY65" fmla="*/ 3518249 h 3650646"/>
                <a:gd name="connsiteX66" fmla="*/ 2500693 w 3650455"/>
                <a:gd name="connsiteY66" fmla="*/ 3550634 h 3650646"/>
                <a:gd name="connsiteX67" fmla="*/ 2214372 w 3650455"/>
                <a:gd name="connsiteY67" fmla="*/ 3582161 h 3650646"/>
                <a:gd name="connsiteX68" fmla="*/ 1928145 w 3650455"/>
                <a:gd name="connsiteY68" fmla="*/ 3614451 h 3650646"/>
                <a:gd name="connsiteX69" fmla="*/ 1645253 w 3650455"/>
                <a:gd name="connsiteY69" fmla="*/ 3645217 h 3650646"/>
                <a:gd name="connsiteX70" fmla="*/ 1632585 w 3650455"/>
                <a:gd name="connsiteY70" fmla="*/ 3650551 h 3650646"/>
                <a:gd name="connsiteX71" fmla="*/ 1575530 w 3650455"/>
                <a:gd name="connsiteY71" fmla="*/ 3650551 h 3650646"/>
                <a:gd name="connsiteX72" fmla="*/ 1575720 w 3650455"/>
                <a:gd name="connsiteY72" fmla="*/ 3650646 h 3650646"/>
                <a:gd name="connsiteX73" fmla="*/ 1488567 w 3650455"/>
                <a:gd name="connsiteY73" fmla="*/ 3622071 h 3650646"/>
                <a:gd name="connsiteX74" fmla="*/ 189166 w 3650455"/>
                <a:gd name="connsiteY74" fmla="*/ 3237547 h 3650646"/>
                <a:gd name="connsiteX75" fmla="*/ 571 w 3650455"/>
                <a:gd name="connsiteY75" fmla="*/ 2993612 h 3650646"/>
                <a:gd name="connsiteX76" fmla="*/ 235458 w 3650455"/>
                <a:gd name="connsiteY76" fmla="*/ 2739294 h 3650646"/>
                <a:gd name="connsiteX77" fmla="*/ 281749 w 3650455"/>
                <a:gd name="connsiteY77" fmla="*/ 2738151 h 3650646"/>
                <a:gd name="connsiteX78" fmla="*/ 1112043 w 3650455"/>
                <a:gd name="connsiteY78" fmla="*/ 2738151 h 3650646"/>
                <a:gd name="connsiteX79" fmla="*/ 1152334 w 3650455"/>
                <a:gd name="connsiteY79" fmla="*/ 2738151 h 3650646"/>
                <a:gd name="connsiteX80" fmla="*/ 1160621 w 3650455"/>
                <a:gd name="connsiteY80" fmla="*/ 2722244 h 3650646"/>
                <a:gd name="connsiteX81" fmla="*/ 1380267 w 3650455"/>
                <a:gd name="connsiteY81" fmla="*/ 2586704 h 3650646"/>
                <a:gd name="connsiteX82" fmla="*/ 1775841 w 3650455"/>
                <a:gd name="connsiteY82" fmla="*/ 2586704 h 3650646"/>
                <a:gd name="connsiteX83" fmla="*/ 1822704 w 3650455"/>
                <a:gd name="connsiteY83" fmla="*/ 2586704 h 3650646"/>
                <a:gd name="connsiteX84" fmla="*/ 1829085 w 3650455"/>
                <a:gd name="connsiteY84" fmla="*/ 2549556 h 3650646"/>
                <a:gd name="connsiteX85" fmla="*/ 2042350 w 3650455"/>
                <a:gd name="connsiteY85" fmla="*/ 2359437 h 3650646"/>
                <a:gd name="connsiteX86" fmla="*/ 2077974 w 3650455"/>
                <a:gd name="connsiteY86" fmla="*/ 2358580 h 3650646"/>
                <a:gd name="connsiteX87" fmla="*/ 2708719 w 3650455"/>
                <a:gd name="connsiteY87" fmla="*/ 2357913 h 3650646"/>
                <a:gd name="connsiteX88" fmla="*/ 2812637 w 3650455"/>
                <a:gd name="connsiteY88" fmla="*/ 2400871 h 3650646"/>
                <a:gd name="connsiteX89" fmla="*/ 2889980 w 3650455"/>
                <a:gd name="connsiteY89" fmla="*/ 2479167 h 3650646"/>
                <a:gd name="connsiteX90" fmla="*/ 2899695 w 3650455"/>
                <a:gd name="connsiteY90" fmla="*/ 2447829 h 3650646"/>
                <a:gd name="connsiteX91" fmla="*/ 3112103 w 3650455"/>
                <a:gd name="connsiteY91" fmla="*/ 2282285 h 3650646"/>
                <a:gd name="connsiteX92" fmla="*/ 3190494 w 3650455"/>
                <a:gd name="connsiteY92" fmla="*/ 2281809 h 3650646"/>
                <a:gd name="connsiteX93" fmla="*/ 3553968 w 3650455"/>
                <a:gd name="connsiteY93" fmla="*/ 2281618 h 3650646"/>
                <a:gd name="connsiteX94" fmla="*/ 381571 w 3650455"/>
                <a:gd name="connsiteY94" fmla="*/ 1750885 h 3650646"/>
                <a:gd name="connsiteX95" fmla="*/ 1366932 w 3650455"/>
                <a:gd name="connsiteY95" fmla="*/ 1750885 h 3650646"/>
                <a:gd name="connsiteX96" fmla="*/ 1366932 w 3650455"/>
                <a:gd name="connsiteY96" fmla="*/ 1896808 h 3650646"/>
                <a:gd name="connsiteX97" fmla="*/ 381571 w 3650455"/>
                <a:gd name="connsiteY97" fmla="*/ 1899380 h 3650646"/>
                <a:gd name="connsiteX98" fmla="*/ 381666 w 3650455"/>
                <a:gd name="connsiteY98" fmla="*/ 1447514 h 3650646"/>
                <a:gd name="connsiteX99" fmla="*/ 1366932 w 3650455"/>
                <a:gd name="connsiteY99" fmla="*/ 1447514 h 3650646"/>
                <a:gd name="connsiteX100" fmla="*/ 1366932 w 3650455"/>
                <a:gd name="connsiteY100" fmla="*/ 1595056 h 3650646"/>
                <a:gd name="connsiteX101" fmla="*/ 381666 w 3650455"/>
                <a:gd name="connsiteY101" fmla="*/ 1595056 h 3650646"/>
                <a:gd name="connsiteX102" fmla="*/ 381571 w 3650455"/>
                <a:gd name="connsiteY102" fmla="*/ 1142618 h 3650646"/>
                <a:gd name="connsiteX103" fmla="*/ 1367885 w 3650455"/>
                <a:gd name="connsiteY103" fmla="*/ 1142618 h 3650646"/>
                <a:gd name="connsiteX104" fmla="*/ 1367885 w 3650455"/>
                <a:gd name="connsiteY104" fmla="*/ 1286922 h 3650646"/>
                <a:gd name="connsiteX105" fmla="*/ 381571 w 3650455"/>
                <a:gd name="connsiteY105" fmla="*/ 1287970 h 3650646"/>
                <a:gd name="connsiteX106" fmla="*/ 686181 w 3650455"/>
                <a:gd name="connsiteY106" fmla="*/ 837914 h 3650646"/>
                <a:gd name="connsiteX107" fmla="*/ 1367314 w 3650455"/>
                <a:gd name="connsiteY107" fmla="*/ 837914 h 3650646"/>
                <a:gd name="connsiteX108" fmla="*/ 1367314 w 3650455"/>
                <a:gd name="connsiteY108" fmla="*/ 984504 h 3650646"/>
                <a:gd name="connsiteX109" fmla="*/ 686181 w 3650455"/>
                <a:gd name="connsiteY109" fmla="*/ 986504 h 3650646"/>
                <a:gd name="connsiteX110" fmla="*/ 379666 w 3650455"/>
                <a:gd name="connsiteY110" fmla="*/ 837818 h 3650646"/>
                <a:gd name="connsiteX111" fmla="*/ 379666 w 3650455"/>
                <a:gd name="connsiteY111" fmla="*/ 837913 h 3650646"/>
                <a:gd name="connsiteX112" fmla="*/ 532542 w 3650455"/>
                <a:gd name="connsiteY112" fmla="*/ 837913 h 3650646"/>
                <a:gd name="connsiteX113" fmla="*/ 532828 w 3650455"/>
                <a:gd name="connsiteY113" fmla="*/ 982789 h 3650646"/>
                <a:gd name="connsiteX114" fmla="*/ 381095 w 3650455"/>
                <a:gd name="connsiteY114" fmla="*/ 985265 h 3650646"/>
                <a:gd name="connsiteX115" fmla="*/ 379666 w 3650455"/>
                <a:gd name="connsiteY115" fmla="*/ 837818 h 3650646"/>
                <a:gd name="connsiteX116" fmla="*/ 2349055 w 3650455"/>
                <a:gd name="connsiteY116" fmla="*/ 800576 h 3650646"/>
                <a:gd name="connsiteX117" fmla="*/ 2349055 w 3650455"/>
                <a:gd name="connsiteY117" fmla="*/ 800671 h 3650646"/>
                <a:gd name="connsiteX118" fmla="*/ 2404395 w 3650455"/>
                <a:gd name="connsiteY118" fmla="*/ 1231963 h 3650646"/>
                <a:gd name="connsiteX119" fmla="*/ 2829115 w 3650455"/>
                <a:gd name="connsiteY119" fmla="*/ 1170527 h 3650646"/>
                <a:gd name="connsiteX120" fmla="*/ 2818542 w 3650455"/>
                <a:gd name="connsiteY120" fmla="*/ 803148 h 3650646"/>
                <a:gd name="connsiteX121" fmla="*/ 2349055 w 3650455"/>
                <a:gd name="connsiteY121" fmla="*/ 800576 h 3650646"/>
                <a:gd name="connsiteX122" fmla="*/ 252127 w 3650455"/>
                <a:gd name="connsiteY122" fmla="*/ 533209 h 3650646"/>
                <a:gd name="connsiteX123" fmla="*/ 1331976 w 3650455"/>
                <a:gd name="connsiteY123" fmla="*/ 533209 h 3650646"/>
                <a:gd name="connsiteX124" fmla="*/ 1368457 w 3650455"/>
                <a:gd name="connsiteY124" fmla="*/ 533209 h 3650646"/>
                <a:gd name="connsiteX125" fmla="*/ 1368838 w 3650455"/>
                <a:gd name="connsiteY125" fmla="*/ 608171 h 3650646"/>
                <a:gd name="connsiteX126" fmla="*/ 1368838 w 3650455"/>
                <a:gd name="connsiteY126" fmla="*/ 683609 h 3650646"/>
                <a:gd name="connsiteX127" fmla="*/ 1326642 w 3650455"/>
                <a:gd name="connsiteY127" fmla="*/ 684561 h 3650646"/>
                <a:gd name="connsiteX128" fmla="*/ 257461 w 3650455"/>
                <a:gd name="connsiteY128" fmla="*/ 684752 h 3650646"/>
                <a:gd name="connsiteX129" fmla="*/ 208121 w 3650455"/>
                <a:gd name="connsiteY129" fmla="*/ 689419 h 3650646"/>
                <a:gd name="connsiteX130" fmla="*/ 155734 w 3650455"/>
                <a:gd name="connsiteY130" fmla="*/ 745521 h 3650646"/>
                <a:gd name="connsiteX131" fmla="*/ 151543 w 3650455"/>
                <a:gd name="connsiteY131" fmla="*/ 787812 h 3650646"/>
                <a:gd name="connsiteX132" fmla="*/ 151352 w 3650455"/>
                <a:gd name="connsiteY132" fmla="*/ 1949672 h 3650646"/>
                <a:gd name="connsiteX133" fmla="*/ 151352 w 3650455"/>
                <a:gd name="connsiteY133" fmla="*/ 1960340 h 3650646"/>
                <a:gd name="connsiteX134" fmla="*/ 246126 w 3650455"/>
                <a:gd name="connsiteY134" fmla="*/ 2053399 h 3650646"/>
                <a:gd name="connsiteX135" fmla="*/ 730853 w 3650455"/>
                <a:gd name="connsiteY135" fmla="*/ 2053494 h 3650646"/>
                <a:gd name="connsiteX136" fmla="*/ 759333 w 3650455"/>
                <a:gd name="connsiteY136" fmla="*/ 2053780 h 3650646"/>
                <a:gd name="connsiteX137" fmla="*/ 835247 w 3650455"/>
                <a:gd name="connsiteY137" fmla="*/ 2131885 h 3650646"/>
                <a:gd name="connsiteX138" fmla="*/ 835724 w 3650455"/>
                <a:gd name="connsiteY138" fmla="*/ 2235231 h 3650646"/>
                <a:gd name="connsiteX139" fmla="*/ 835724 w 3650455"/>
                <a:gd name="connsiteY139" fmla="*/ 2322385 h 3650646"/>
                <a:gd name="connsiteX140" fmla="*/ 858679 w 3650455"/>
                <a:gd name="connsiteY140" fmla="*/ 2303716 h 3650646"/>
                <a:gd name="connsiteX141" fmla="*/ 1062419 w 3650455"/>
                <a:gd name="connsiteY141" fmla="*/ 2099214 h 3650646"/>
                <a:gd name="connsiteX142" fmla="*/ 1176052 w 3650455"/>
                <a:gd name="connsiteY142" fmla="*/ 2052732 h 3650646"/>
                <a:gd name="connsiteX143" fmla="*/ 1867472 w 3650455"/>
                <a:gd name="connsiteY143" fmla="*/ 2053494 h 3650646"/>
                <a:gd name="connsiteX144" fmla="*/ 1899571 w 3650455"/>
                <a:gd name="connsiteY144" fmla="*/ 2053209 h 3650646"/>
                <a:gd name="connsiteX145" fmla="*/ 1976057 w 3650455"/>
                <a:gd name="connsiteY145" fmla="*/ 1975580 h 3650646"/>
                <a:gd name="connsiteX146" fmla="*/ 1976247 w 3650455"/>
                <a:gd name="connsiteY146" fmla="*/ 1903666 h 3650646"/>
                <a:gd name="connsiteX147" fmla="*/ 2125313 w 3650455"/>
                <a:gd name="connsiteY147" fmla="*/ 1903666 h 3650646"/>
                <a:gd name="connsiteX148" fmla="*/ 2003870 w 3650455"/>
                <a:gd name="connsiteY148" fmla="*/ 2180082 h 3650646"/>
                <a:gd name="connsiteX149" fmla="*/ 1918907 w 3650455"/>
                <a:gd name="connsiteY149" fmla="*/ 2203513 h 3650646"/>
                <a:gd name="connsiteX150" fmla="*/ 1869091 w 3650455"/>
                <a:gd name="connsiteY150" fmla="*/ 2204751 h 3650646"/>
                <a:gd name="connsiteX151" fmla="*/ 1213295 w 3650455"/>
                <a:gd name="connsiteY151" fmla="*/ 2204085 h 3650646"/>
                <a:gd name="connsiteX152" fmla="*/ 1142143 w 3650455"/>
                <a:gd name="connsiteY152" fmla="*/ 2234374 h 3650646"/>
                <a:gd name="connsiteX153" fmla="*/ 830104 w 3650455"/>
                <a:gd name="connsiteY153" fmla="*/ 2547270 h 3650646"/>
                <a:gd name="connsiteX154" fmla="*/ 777621 w 3650455"/>
                <a:gd name="connsiteY154" fmla="*/ 2582036 h 3650646"/>
                <a:gd name="connsiteX155" fmla="*/ 689229 w 3650455"/>
                <a:gd name="connsiteY155" fmla="*/ 2530506 h 3650646"/>
                <a:gd name="connsiteX156" fmla="*/ 684562 w 3650455"/>
                <a:gd name="connsiteY156" fmla="*/ 2488310 h 3650646"/>
                <a:gd name="connsiteX157" fmla="*/ 684371 w 3650455"/>
                <a:gd name="connsiteY157" fmla="*/ 2245995 h 3650646"/>
                <a:gd name="connsiteX158" fmla="*/ 684371 w 3650455"/>
                <a:gd name="connsiteY158" fmla="*/ 2227564 h 3650646"/>
                <a:gd name="connsiteX159" fmla="*/ 684371 w 3650455"/>
                <a:gd name="connsiteY159" fmla="*/ 2204942 h 3650646"/>
                <a:gd name="connsiteX160" fmla="*/ 684467 w 3650455"/>
                <a:gd name="connsiteY160" fmla="*/ 2204942 h 3650646"/>
                <a:gd name="connsiteX161" fmla="*/ 684371 w 3650455"/>
                <a:gd name="connsiteY161" fmla="*/ 2204847 h 3650646"/>
                <a:gd name="connsiteX162" fmla="*/ 684371 w 3650455"/>
                <a:gd name="connsiteY162" fmla="*/ 2204942 h 3650646"/>
                <a:gd name="connsiteX163" fmla="*/ 641985 w 3650455"/>
                <a:gd name="connsiteY163" fmla="*/ 2204942 h 3650646"/>
                <a:gd name="connsiteX164" fmla="*/ 242792 w 3650455"/>
                <a:gd name="connsiteY164" fmla="*/ 2205132 h 3650646"/>
                <a:gd name="connsiteX165" fmla="*/ 95250 w 3650455"/>
                <a:gd name="connsiteY165" fmla="*/ 2161984 h 3650646"/>
                <a:gd name="connsiteX166" fmla="*/ 1048 w 3650455"/>
                <a:gd name="connsiteY166" fmla="*/ 1993392 h 3650646"/>
                <a:gd name="connsiteX167" fmla="*/ 0 w 3650455"/>
                <a:gd name="connsiteY167" fmla="*/ 1968436 h 3650646"/>
                <a:gd name="connsiteX168" fmla="*/ 0 w 3650455"/>
                <a:gd name="connsiteY168" fmla="*/ 771048 h 3650646"/>
                <a:gd name="connsiteX169" fmla="*/ 57531 w 3650455"/>
                <a:gd name="connsiteY169" fmla="*/ 610552 h 3650646"/>
                <a:gd name="connsiteX170" fmla="*/ 209360 w 3650455"/>
                <a:gd name="connsiteY170" fmla="*/ 534638 h 3650646"/>
                <a:gd name="connsiteX171" fmla="*/ 252127 w 3650455"/>
                <a:gd name="connsiteY171" fmla="*/ 533209 h 3650646"/>
                <a:gd name="connsiteX172" fmla="*/ 2587085 w 3650455"/>
                <a:gd name="connsiteY172" fmla="*/ 456723 h 3650646"/>
                <a:gd name="connsiteX173" fmla="*/ 2434018 w 3650455"/>
                <a:gd name="connsiteY173" fmla="*/ 607218 h 3650646"/>
                <a:gd name="connsiteX174" fmla="*/ 2584418 w 3650455"/>
                <a:gd name="connsiteY174" fmla="*/ 760475 h 3650646"/>
                <a:gd name="connsiteX175" fmla="*/ 2737675 w 3650455"/>
                <a:gd name="connsiteY175" fmla="*/ 609981 h 3650646"/>
                <a:gd name="connsiteX176" fmla="*/ 2737675 w 3650455"/>
                <a:gd name="connsiteY176" fmla="*/ 609885 h 3650646"/>
                <a:gd name="connsiteX177" fmla="*/ 2587085 w 3650455"/>
                <a:gd name="connsiteY177" fmla="*/ 456723 h 3650646"/>
                <a:gd name="connsiteX178" fmla="*/ 2591561 w 3650455"/>
                <a:gd name="connsiteY178" fmla="*/ 305847 h 3650646"/>
                <a:gd name="connsiteX179" fmla="*/ 2887789 w 3650455"/>
                <a:gd name="connsiteY179" fmla="*/ 618458 h 3650646"/>
                <a:gd name="connsiteX180" fmla="*/ 2908173 w 3650455"/>
                <a:gd name="connsiteY180" fmla="*/ 667512 h 3650646"/>
                <a:gd name="connsiteX181" fmla="*/ 3038570 w 3650455"/>
                <a:gd name="connsiteY181" fmla="*/ 952214 h 3650646"/>
                <a:gd name="connsiteX182" fmla="*/ 2858643 w 3650455"/>
                <a:gd name="connsiteY182" fmla="*/ 1352835 h 3650646"/>
                <a:gd name="connsiteX183" fmla="*/ 2622518 w 3650455"/>
                <a:gd name="connsiteY183" fmla="*/ 1441894 h 3650646"/>
                <a:gd name="connsiteX184" fmla="*/ 2347436 w 3650455"/>
                <a:gd name="connsiteY184" fmla="*/ 1376267 h 3650646"/>
                <a:gd name="connsiteX185" fmla="*/ 2139600 w 3650455"/>
                <a:gd name="connsiteY185" fmla="*/ 1078706 h 3650646"/>
                <a:gd name="connsiteX186" fmla="*/ 2129980 w 3650455"/>
                <a:gd name="connsiteY186" fmla="*/ 1001649 h 3650646"/>
                <a:gd name="connsiteX187" fmla="*/ 2130075 w 3650455"/>
                <a:gd name="connsiteY187" fmla="*/ 1001744 h 3650646"/>
                <a:gd name="connsiteX188" fmla="*/ 2269331 w 3650455"/>
                <a:gd name="connsiteY188" fmla="*/ 662177 h 3650646"/>
                <a:gd name="connsiteX189" fmla="*/ 2282856 w 3650455"/>
                <a:gd name="connsiteY189" fmla="*/ 624458 h 3650646"/>
                <a:gd name="connsiteX190" fmla="*/ 2353818 w 3650455"/>
                <a:gd name="connsiteY190" fmla="*/ 413956 h 3650646"/>
                <a:gd name="connsiteX191" fmla="*/ 2591561 w 3650455"/>
                <a:gd name="connsiteY191" fmla="*/ 305847 h 3650646"/>
                <a:gd name="connsiteX192" fmla="*/ 1761267 w 3650455"/>
                <a:gd name="connsiteY192" fmla="*/ 151543 h 3650646"/>
                <a:gd name="connsiteX193" fmla="*/ 1673732 w 3650455"/>
                <a:gd name="connsiteY193" fmla="*/ 240602 h 3650646"/>
                <a:gd name="connsiteX194" fmla="*/ 1673732 w 3650455"/>
                <a:gd name="connsiteY194" fmla="*/ 258413 h 3650646"/>
                <a:gd name="connsiteX195" fmla="*/ 1673732 w 3650455"/>
                <a:gd name="connsiteY195" fmla="*/ 1491520 h 3650646"/>
                <a:gd name="connsiteX196" fmla="*/ 1674875 w 3650455"/>
                <a:gd name="connsiteY196" fmla="*/ 1527143 h 3650646"/>
                <a:gd name="connsiteX197" fmla="*/ 1734025 w 3650455"/>
                <a:gd name="connsiteY197" fmla="*/ 1593914 h 3650646"/>
                <a:gd name="connsiteX198" fmla="*/ 1776412 w 3650455"/>
                <a:gd name="connsiteY198" fmla="*/ 1597057 h 3650646"/>
                <a:gd name="connsiteX199" fmla="*/ 2257519 w 3650455"/>
                <a:gd name="connsiteY199" fmla="*/ 1596676 h 3650646"/>
                <a:gd name="connsiteX200" fmla="*/ 2352484 w 3650455"/>
                <a:gd name="connsiteY200" fmla="*/ 1636109 h 3650646"/>
                <a:gd name="connsiteX201" fmla="*/ 2556319 w 3650455"/>
                <a:gd name="connsiteY201" fmla="*/ 1840516 h 3650646"/>
                <a:gd name="connsiteX202" fmla="*/ 2586227 w 3650455"/>
                <a:gd name="connsiteY202" fmla="*/ 1868424 h 3650646"/>
                <a:gd name="connsiteX203" fmla="*/ 2586418 w 3650455"/>
                <a:gd name="connsiteY203" fmla="*/ 1868424 h 3650646"/>
                <a:gd name="connsiteX204" fmla="*/ 2586418 w 3650455"/>
                <a:gd name="connsiteY204" fmla="*/ 1828038 h 3650646"/>
                <a:gd name="connsiteX205" fmla="*/ 2586799 w 3650455"/>
                <a:gd name="connsiteY205" fmla="*/ 1678400 h 3650646"/>
                <a:gd name="connsiteX206" fmla="*/ 2667190 w 3650455"/>
                <a:gd name="connsiteY206" fmla="*/ 1597343 h 3650646"/>
                <a:gd name="connsiteX207" fmla="*/ 2692145 w 3650455"/>
                <a:gd name="connsiteY207" fmla="*/ 1597247 h 3650646"/>
                <a:gd name="connsiteX208" fmla="*/ 2991516 w 3650455"/>
                <a:gd name="connsiteY208" fmla="*/ 1597247 h 3650646"/>
                <a:gd name="connsiteX209" fmla="*/ 3408520 w 3650455"/>
                <a:gd name="connsiteY209" fmla="*/ 1597057 h 3650646"/>
                <a:gd name="connsiteX210" fmla="*/ 3498913 w 3650455"/>
                <a:gd name="connsiteY210" fmla="*/ 1510475 h 3650646"/>
                <a:gd name="connsiteX211" fmla="*/ 3498913 w 3650455"/>
                <a:gd name="connsiteY211" fmla="*/ 1496187 h 3650646"/>
                <a:gd name="connsiteX212" fmla="*/ 3498722 w 3650455"/>
                <a:gd name="connsiteY212" fmla="*/ 252413 h 3650646"/>
                <a:gd name="connsiteX213" fmla="*/ 3493960 w 3650455"/>
                <a:gd name="connsiteY213" fmla="*/ 210217 h 3650646"/>
                <a:gd name="connsiteX214" fmla="*/ 3439286 w 3650455"/>
                <a:gd name="connsiteY214" fmla="*/ 156401 h 3650646"/>
                <a:gd name="connsiteX215" fmla="*/ 3389947 w 3650455"/>
                <a:gd name="connsiteY215" fmla="*/ 151733 h 3650646"/>
                <a:gd name="connsiteX216" fmla="*/ 1782603 w 3650455"/>
                <a:gd name="connsiteY216" fmla="*/ 151543 h 3650646"/>
                <a:gd name="connsiteX217" fmla="*/ 1761267 w 3650455"/>
                <a:gd name="connsiteY217" fmla="*/ 151543 h 3650646"/>
                <a:gd name="connsiteX218" fmla="*/ 3400138 w 3650455"/>
                <a:gd name="connsiteY218" fmla="*/ 0 h 3650646"/>
                <a:gd name="connsiteX219" fmla="*/ 3518058 w 3650455"/>
                <a:gd name="connsiteY219" fmla="*/ 22003 h 3650646"/>
                <a:gd name="connsiteX220" fmla="*/ 3641121 w 3650455"/>
                <a:gd name="connsiteY220" fmla="*/ 166402 h 3650646"/>
                <a:gd name="connsiteX221" fmla="*/ 3650360 w 3650455"/>
                <a:gd name="connsiteY221" fmla="*/ 192596 h 3650646"/>
                <a:gd name="connsiteX222" fmla="*/ 3650360 w 3650455"/>
                <a:gd name="connsiteY222" fmla="*/ 1554480 h 3650646"/>
                <a:gd name="connsiteX223" fmla="*/ 3650455 w 3650455"/>
                <a:gd name="connsiteY223" fmla="*/ 1554480 h 3650646"/>
                <a:gd name="connsiteX224" fmla="*/ 3617404 w 3650455"/>
                <a:gd name="connsiteY224" fmla="*/ 1636109 h 3650646"/>
                <a:gd name="connsiteX225" fmla="*/ 3437762 w 3650455"/>
                <a:gd name="connsiteY225" fmla="*/ 1747361 h 3650646"/>
                <a:gd name="connsiteX226" fmla="*/ 3387946 w 3650455"/>
                <a:gd name="connsiteY226" fmla="*/ 1748695 h 3650646"/>
                <a:gd name="connsiteX227" fmla="*/ 2781966 w 3650455"/>
                <a:gd name="connsiteY227" fmla="*/ 1748695 h 3650646"/>
                <a:gd name="connsiteX228" fmla="*/ 2740342 w 3650455"/>
                <a:gd name="connsiteY228" fmla="*/ 1748695 h 3650646"/>
                <a:gd name="connsiteX229" fmla="*/ 2737960 w 3650455"/>
                <a:gd name="connsiteY229" fmla="*/ 1781080 h 3650646"/>
                <a:gd name="connsiteX230" fmla="*/ 2737579 w 3650455"/>
                <a:gd name="connsiteY230" fmla="*/ 2030635 h 3650646"/>
                <a:gd name="connsiteX231" fmla="*/ 2732150 w 3650455"/>
                <a:gd name="connsiteY231" fmla="*/ 2076260 h 3650646"/>
                <a:gd name="connsiteX232" fmla="*/ 2623184 w 3650455"/>
                <a:gd name="connsiteY232" fmla="*/ 2117122 h 3650646"/>
                <a:gd name="connsiteX233" fmla="*/ 2590704 w 3650455"/>
                <a:gd name="connsiteY233" fmla="*/ 2089595 h 3650646"/>
                <a:gd name="connsiteX234" fmla="*/ 2273331 w 3650455"/>
                <a:gd name="connsiteY234" fmla="*/ 1771841 h 3650646"/>
                <a:gd name="connsiteX235" fmla="*/ 2217419 w 3650455"/>
                <a:gd name="connsiteY235" fmla="*/ 1748218 h 3650646"/>
                <a:gd name="connsiteX236" fmla="*/ 1768315 w 3650455"/>
                <a:gd name="connsiteY236" fmla="*/ 1748885 h 3650646"/>
                <a:gd name="connsiteX237" fmla="*/ 1638204 w 3650455"/>
                <a:gd name="connsiteY237" fmla="*/ 1719453 h 3650646"/>
                <a:gd name="connsiteX238" fmla="*/ 1524571 w 3650455"/>
                <a:gd name="connsiteY238" fmla="*/ 1548670 h 3650646"/>
                <a:gd name="connsiteX239" fmla="*/ 1520475 w 3650455"/>
                <a:gd name="connsiteY239" fmla="*/ 1481233 h 3650646"/>
                <a:gd name="connsiteX240" fmla="*/ 1520380 w 3650455"/>
                <a:gd name="connsiteY240" fmla="*/ 254984 h 3650646"/>
                <a:gd name="connsiteX241" fmla="*/ 1544097 w 3650455"/>
                <a:gd name="connsiteY241" fmla="*/ 130302 h 3650646"/>
                <a:gd name="connsiteX242" fmla="*/ 1731930 w 3650455"/>
                <a:gd name="connsiteY242" fmla="*/ 1429 h 3650646"/>
                <a:gd name="connsiteX243" fmla="*/ 1771078 w 3650455"/>
                <a:gd name="connsiteY243" fmla="*/ 191 h 3650646"/>
                <a:gd name="connsiteX244" fmla="*/ 3400138 w 3650455"/>
                <a:gd name="connsiteY244" fmla="*/ 0 h 365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3650455" h="3650646">
                  <a:moveTo>
                    <a:pt x="3198209" y="2586513"/>
                  </a:moveTo>
                  <a:cubicBezTo>
                    <a:pt x="3209068" y="2586513"/>
                    <a:pt x="3220593" y="2586513"/>
                    <a:pt x="3232118" y="2586513"/>
                  </a:cubicBezTo>
                  <a:cubicBezTo>
                    <a:pt x="3268503" y="2586513"/>
                    <a:pt x="3304889" y="2586513"/>
                    <a:pt x="3343465" y="2586513"/>
                  </a:cubicBezTo>
                  <a:lnTo>
                    <a:pt x="3343465" y="2736913"/>
                  </a:lnTo>
                  <a:lnTo>
                    <a:pt x="3199352" y="2736913"/>
                  </a:lnTo>
                  <a:cubicBezTo>
                    <a:pt x="3192875" y="2710909"/>
                    <a:pt x="3191922" y="2627280"/>
                    <a:pt x="3198209" y="2586513"/>
                  </a:cubicBezTo>
                  <a:close/>
                  <a:moveTo>
                    <a:pt x="2676049" y="2509647"/>
                  </a:moveTo>
                  <a:cubicBezTo>
                    <a:pt x="2476404" y="2510599"/>
                    <a:pt x="2276856" y="2510123"/>
                    <a:pt x="2077212" y="2510313"/>
                  </a:cubicBezTo>
                  <a:cubicBezTo>
                    <a:pt x="2064258" y="2510313"/>
                    <a:pt x="2050923" y="2510599"/>
                    <a:pt x="2038350" y="2513457"/>
                  </a:cubicBezTo>
                  <a:cubicBezTo>
                    <a:pt x="2006727" y="2520791"/>
                    <a:pt x="1985676" y="2539746"/>
                    <a:pt x="1980628" y="2573083"/>
                  </a:cubicBezTo>
                  <a:cubicBezTo>
                    <a:pt x="1978723" y="2585942"/>
                    <a:pt x="1977485" y="2598896"/>
                    <a:pt x="1976913" y="2611945"/>
                  </a:cubicBezTo>
                  <a:cubicBezTo>
                    <a:pt x="1976151" y="2629757"/>
                    <a:pt x="1977294" y="2647664"/>
                    <a:pt x="1975866" y="2665380"/>
                  </a:cubicBezTo>
                  <a:cubicBezTo>
                    <a:pt x="1972627" y="2705004"/>
                    <a:pt x="1948434" y="2730817"/>
                    <a:pt x="1909000" y="2736913"/>
                  </a:cubicBezTo>
                  <a:cubicBezTo>
                    <a:pt x="1897380" y="2738723"/>
                    <a:pt x="1885283" y="2738247"/>
                    <a:pt x="1873472" y="2738247"/>
                  </a:cubicBezTo>
                  <a:cubicBezTo>
                    <a:pt x="1714214" y="2738247"/>
                    <a:pt x="1555051" y="2738247"/>
                    <a:pt x="1395793" y="2738437"/>
                  </a:cubicBezTo>
                  <a:cubicBezTo>
                    <a:pt x="1380458" y="2738437"/>
                    <a:pt x="1364742" y="2739104"/>
                    <a:pt x="1349978" y="2742818"/>
                  </a:cubicBezTo>
                  <a:cubicBezTo>
                    <a:pt x="1313592" y="2752058"/>
                    <a:pt x="1291494" y="2783776"/>
                    <a:pt x="1294352" y="2819209"/>
                  </a:cubicBezTo>
                  <a:cubicBezTo>
                    <a:pt x="1297400" y="2856166"/>
                    <a:pt x="1322832" y="2883408"/>
                    <a:pt x="1359503" y="2888075"/>
                  </a:cubicBezTo>
                  <a:cubicBezTo>
                    <a:pt x="1372362" y="2889694"/>
                    <a:pt x="1385601" y="2889599"/>
                    <a:pt x="1398651" y="2889599"/>
                  </a:cubicBezTo>
                  <a:cubicBezTo>
                    <a:pt x="1603057" y="2889599"/>
                    <a:pt x="1807368" y="2889599"/>
                    <a:pt x="2011775" y="2889599"/>
                  </a:cubicBezTo>
                  <a:cubicBezTo>
                    <a:pt x="2024538" y="2889599"/>
                    <a:pt x="2037302" y="2889599"/>
                    <a:pt x="2053209" y="2889599"/>
                  </a:cubicBezTo>
                  <a:cubicBezTo>
                    <a:pt x="2053209" y="2942367"/>
                    <a:pt x="2054447" y="2991516"/>
                    <a:pt x="2052256" y="3040380"/>
                  </a:cubicBezTo>
                  <a:cubicBezTo>
                    <a:pt x="2045208" y="3041713"/>
                    <a:pt x="2041874" y="3042856"/>
                    <a:pt x="2038445" y="3042856"/>
                  </a:cubicBezTo>
                  <a:cubicBezTo>
                    <a:pt x="1817465" y="3042951"/>
                    <a:pt x="1596390" y="3043523"/>
                    <a:pt x="1375410" y="3042666"/>
                  </a:cubicBezTo>
                  <a:cubicBezTo>
                    <a:pt x="1312926" y="3042380"/>
                    <a:pt x="1255109" y="3023711"/>
                    <a:pt x="1211199" y="2977134"/>
                  </a:cubicBezTo>
                  <a:cubicBezTo>
                    <a:pt x="1187862" y="2952464"/>
                    <a:pt x="1170146" y="2922460"/>
                    <a:pt x="1146524" y="2890361"/>
                  </a:cubicBezTo>
                  <a:lnTo>
                    <a:pt x="1146619" y="2890266"/>
                  </a:lnTo>
                  <a:cubicBezTo>
                    <a:pt x="1144905" y="2890170"/>
                    <a:pt x="1140237" y="2889599"/>
                    <a:pt x="1135570" y="2889599"/>
                  </a:cubicBezTo>
                  <a:cubicBezTo>
                    <a:pt x="848010" y="2889599"/>
                    <a:pt x="560451" y="2889503"/>
                    <a:pt x="272986" y="2889789"/>
                  </a:cubicBezTo>
                  <a:cubicBezTo>
                    <a:pt x="258889" y="2889789"/>
                    <a:pt x="244506" y="2891885"/>
                    <a:pt x="230695" y="2894933"/>
                  </a:cubicBezTo>
                  <a:cubicBezTo>
                    <a:pt x="198405" y="2901886"/>
                    <a:pt x="175355" y="2921222"/>
                    <a:pt x="162687" y="2951607"/>
                  </a:cubicBezTo>
                  <a:cubicBezTo>
                    <a:pt x="136588" y="3013900"/>
                    <a:pt x="167925" y="3072955"/>
                    <a:pt x="238887" y="3093910"/>
                  </a:cubicBezTo>
                  <a:cubicBezTo>
                    <a:pt x="682371" y="3225069"/>
                    <a:pt x="1125950" y="3355848"/>
                    <a:pt x="1569434" y="3487293"/>
                  </a:cubicBezTo>
                  <a:cubicBezTo>
                    <a:pt x="1591627" y="3493865"/>
                    <a:pt x="1613249" y="3496436"/>
                    <a:pt x="1636014" y="3493960"/>
                  </a:cubicBezTo>
                  <a:cubicBezTo>
                    <a:pt x="1730406" y="3483387"/>
                    <a:pt x="1824799" y="3473196"/>
                    <a:pt x="1919192" y="3462718"/>
                  </a:cubicBezTo>
                  <a:cubicBezTo>
                    <a:pt x="2014728" y="3452050"/>
                    <a:pt x="2110264" y="3440906"/>
                    <a:pt x="2205799" y="3430238"/>
                  </a:cubicBezTo>
                  <a:cubicBezTo>
                    <a:pt x="2301335" y="3419665"/>
                    <a:pt x="2396966" y="3409664"/>
                    <a:pt x="2492597" y="3399091"/>
                  </a:cubicBezTo>
                  <a:cubicBezTo>
                    <a:pt x="2595276" y="3387852"/>
                    <a:pt x="2697861" y="3376326"/>
                    <a:pt x="2800445" y="3364801"/>
                  </a:cubicBezTo>
                  <a:cubicBezTo>
                    <a:pt x="2829496" y="3361563"/>
                    <a:pt x="2858357" y="3357467"/>
                    <a:pt x="2886456" y="3353943"/>
                  </a:cubicBezTo>
                  <a:cubicBezTo>
                    <a:pt x="2887885" y="3346799"/>
                    <a:pt x="2889123" y="3343370"/>
                    <a:pt x="2889123" y="3339941"/>
                  </a:cubicBezTo>
                  <a:cubicBezTo>
                    <a:pt x="2889218" y="3130867"/>
                    <a:pt x="2889123" y="2921698"/>
                    <a:pt x="2889599" y="2712624"/>
                  </a:cubicBezTo>
                  <a:cubicBezTo>
                    <a:pt x="2889599" y="2696622"/>
                    <a:pt x="2882741" y="2686145"/>
                    <a:pt x="2872168" y="2675763"/>
                  </a:cubicBezTo>
                  <a:cubicBezTo>
                    <a:pt x="2824067" y="2628138"/>
                    <a:pt x="2775775" y="2580608"/>
                    <a:pt x="2728722" y="2531935"/>
                  </a:cubicBezTo>
                  <a:cubicBezTo>
                    <a:pt x="2713577" y="2516219"/>
                    <a:pt x="2698337" y="2509551"/>
                    <a:pt x="2676049" y="2509647"/>
                  </a:cubicBezTo>
                  <a:close/>
                  <a:moveTo>
                    <a:pt x="3138963" y="2433066"/>
                  </a:moveTo>
                  <a:cubicBezTo>
                    <a:pt x="3071145" y="2432875"/>
                    <a:pt x="3038379" y="2467165"/>
                    <a:pt x="3042856" y="2531459"/>
                  </a:cubicBezTo>
                  <a:cubicBezTo>
                    <a:pt x="3043047" y="2533840"/>
                    <a:pt x="3042856" y="2536221"/>
                    <a:pt x="3042856" y="2538602"/>
                  </a:cubicBezTo>
                  <a:cubicBezTo>
                    <a:pt x="3042856" y="2823591"/>
                    <a:pt x="3042856" y="3108578"/>
                    <a:pt x="3042856" y="3393662"/>
                  </a:cubicBezTo>
                  <a:cubicBezTo>
                    <a:pt x="3042856" y="3406711"/>
                    <a:pt x="3042856" y="3419856"/>
                    <a:pt x="3044476" y="3432715"/>
                  </a:cubicBezTo>
                  <a:cubicBezTo>
                    <a:pt x="3048571" y="3464528"/>
                    <a:pt x="3069050" y="3487197"/>
                    <a:pt x="3100101" y="3494246"/>
                  </a:cubicBezTo>
                  <a:cubicBezTo>
                    <a:pt x="3112770" y="3497103"/>
                    <a:pt x="3125819" y="3498913"/>
                    <a:pt x="3138773" y="3499008"/>
                  </a:cubicBezTo>
                  <a:cubicBezTo>
                    <a:pt x="3249168" y="3499390"/>
                    <a:pt x="3359658" y="3499294"/>
                    <a:pt x="3470052" y="3499008"/>
                  </a:cubicBezTo>
                  <a:cubicBezTo>
                    <a:pt x="3479006" y="3499008"/>
                    <a:pt x="3488055" y="3497008"/>
                    <a:pt x="3497866" y="3495865"/>
                  </a:cubicBezTo>
                  <a:lnTo>
                    <a:pt x="3497866" y="2435352"/>
                  </a:lnTo>
                  <a:cubicBezTo>
                    <a:pt x="3486340" y="2434494"/>
                    <a:pt x="3478244" y="2433256"/>
                    <a:pt x="3470243" y="2433256"/>
                  </a:cubicBezTo>
                  <a:cubicBezTo>
                    <a:pt x="3359848" y="2433161"/>
                    <a:pt x="3249358" y="2433447"/>
                    <a:pt x="3138963" y="2433066"/>
                  </a:cubicBezTo>
                  <a:close/>
                  <a:moveTo>
                    <a:pt x="3553968" y="2281618"/>
                  </a:moveTo>
                  <a:cubicBezTo>
                    <a:pt x="3578257" y="2281618"/>
                    <a:pt x="3602450" y="2282951"/>
                    <a:pt x="3620928" y="2300001"/>
                  </a:cubicBezTo>
                  <a:cubicBezTo>
                    <a:pt x="3632644" y="2310860"/>
                    <a:pt x="3640645" y="2325719"/>
                    <a:pt x="3650361" y="2338768"/>
                  </a:cubicBezTo>
                  <a:lnTo>
                    <a:pt x="3650361" y="3593592"/>
                  </a:lnTo>
                  <a:cubicBezTo>
                    <a:pt x="3637788" y="3619023"/>
                    <a:pt x="3618738" y="3638073"/>
                    <a:pt x="3593306" y="3650646"/>
                  </a:cubicBezTo>
                  <a:lnTo>
                    <a:pt x="3080004" y="3650646"/>
                  </a:lnTo>
                  <a:cubicBezTo>
                    <a:pt x="3069145" y="3646455"/>
                    <a:pt x="3058572" y="3641598"/>
                    <a:pt x="3047524" y="3638264"/>
                  </a:cubicBezTo>
                  <a:cubicBezTo>
                    <a:pt x="3008852" y="3626834"/>
                    <a:pt x="2976276" y="3605498"/>
                    <a:pt x="2950464" y="3575208"/>
                  </a:cubicBezTo>
                  <a:cubicBezTo>
                    <a:pt x="2933033" y="3554730"/>
                    <a:pt x="2918841" y="3531393"/>
                    <a:pt x="2901315" y="3506628"/>
                  </a:cubicBezTo>
                  <a:cubicBezTo>
                    <a:pt x="2865786" y="3510343"/>
                    <a:pt x="2828163" y="3514058"/>
                    <a:pt x="2790539" y="3518249"/>
                  </a:cubicBezTo>
                  <a:cubicBezTo>
                    <a:pt x="2693955" y="3528917"/>
                    <a:pt x="2597372" y="3539966"/>
                    <a:pt x="2500693" y="3550634"/>
                  </a:cubicBezTo>
                  <a:cubicBezTo>
                    <a:pt x="2405253" y="3561207"/>
                    <a:pt x="2309812" y="3571494"/>
                    <a:pt x="2214372" y="3582161"/>
                  </a:cubicBezTo>
                  <a:cubicBezTo>
                    <a:pt x="2118931" y="3592830"/>
                    <a:pt x="2023586" y="3603974"/>
                    <a:pt x="1928145" y="3614451"/>
                  </a:cubicBezTo>
                  <a:cubicBezTo>
                    <a:pt x="1833848" y="3624834"/>
                    <a:pt x="1739550" y="3634835"/>
                    <a:pt x="1645253" y="3645217"/>
                  </a:cubicBezTo>
                  <a:cubicBezTo>
                    <a:pt x="1640871" y="3645693"/>
                    <a:pt x="1636776" y="3648741"/>
                    <a:pt x="1632585" y="3650551"/>
                  </a:cubicBezTo>
                  <a:lnTo>
                    <a:pt x="1575530" y="3650551"/>
                  </a:lnTo>
                  <a:lnTo>
                    <a:pt x="1575720" y="3650646"/>
                  </a:lnTo>
                  <a:cubicBezTo>
                    <a:pt x="1546669" y="3641026"/>
                    <a:pt x="1517904" y="3630739"/>
                    <a:pt x="1488567" y="3622071"/>
                  </a:cubicBezTo>
                  <a:cubicBezTo>
                    <a:pt x="1055465" y="3493770"/>
                    <a:pt x="622363" y="3365468"/>
                    <a:pt x="189166" y="3237547"/>
                  </a:cubicBezTo>
                  <a:cubicBezTo>
                    <a:pt x="67056" y="3201447"/>
                    <a:pt x="1524" y="3099625"/>
                    <a:pt x="571" y="2993612"/>
                  </a:cubicBezTo>
                  <a:cubicBezTo>
                    <a:pt x="-667" y="2860262"/>
                    <a:pt x="101727" y="2750439"/>
                    <a:pt x="235458" y="2739294"/>
                  </a:cubicBezTo>
                  <a:cubicBezTo>
                    <a:pt x="250793" y="2738056"/>
                    <a:pt x="266319" y="2738151"/>
                    <a:pt x="281749" y="2738151"/>
                  </a:cubicBezTo>
                  <a:cubicBezTo>
                    <a:pt x="558546" y="2738151"/>
                    <a:pt x="835342" y="2738151"/>
                    <a:pt x="1112043" y="2738151"/>
                  </a:cubicBezTo>
                  <a:lnTo>
                    <a:pt x="1152334" y="2738151"/>
                  </a:lnTo>
                  <a:cubicBezTo>
                    <a:pt x="1155382" y="2732341"/>
                    <a:pt x="1158144" y="2727388"/>
                    <a:pt x="1160621" y="2722244"/>
                  </a:cubicBezTo>
                  <a:cubicBezTo>
                    <a:pt x="1205484" y="2631090"/>
                    <a:pt x="1279017" y="2586609"/>
                    <a:pt x="1380267" y="2586704"/>
                  </a:cubicBezTo>
                  <a:cubicBezTo>
                    <a:pt x="1512093" y="2586799"/>
                    <a:pt x="1644015" y="2586704"/>
                    <a:pt x="1775841" y="2586704"/>
                  </a:cubicBezTo>
                  <a:cubicBezTo>
                    <a:pt x="1791081" y="2586704"/>
                    <a:pt x="1806321" y="2586704"/>
                    <a:pt x="1822704" y="2586704"/>
                  </a:cubicBezTo>
                  <a:cubicBezTo>
                    <a:pt x="1825180" y="2572511"/>
                    <a:pt x="1827371" y="2561082"/>
                    <a:pt x="1829085" y="2549556"/>
                  </a:cubicBezTo>
                  <a:cubicBezTo>
                    <a:pt x="1845468" y="2442019"/>
                    <a:pt x="1939861" y="2361819"/>
                    <a:pt x="2042350" y="2359437"/>
                  </a:cubicBezTo>
                  <a:cubicBezTo>
                    <a:pt x="2054256" y="2359151"/>
                    <a:pt x="2066067" y="2358580"/>
                    <a:pt x="2077974" y="2358580"/>
                  </a:cubicBezTo>
                  <a:cubicBezTo>
                    <a:pt x="2288190" y="2358580"/>
                    <a:pt x="2498502" y="2359247"/>
                    <a:pt x="2708719" y="2357913"/>
                  </a:cubicBezTo>
                  <a:cubicBezTo>
                    <a:pt x="2751010" y="2357628"/>
                    <a:pt x="2784538" y="2368867"/>
                    <a:pt x="2812637" y="2400871"/>
                  </a:cubicBezTo>
                  <a:cubicBezTo>
                    <a:pt x="2836068" y="2427541"/>
                    <a:pt x="2862453" y="2451544"/>
                    <a:pt x="2889980" y="2479167"/>
                  </a:cubicBezTo>
                  <a:cubicBezTo>
                    <a:pt x="2893885" y="2466593"/>
                    <a:pt x="2897314" y="2457354"/>
                    <a:pt x="2899695" y="2447829"/>
                  </a:cubicBezTo>
                  <a:cubicBezTo>
                    <a:pt x="2919793" y="2367057"/>
                    <a:pt x="2998565" y="2286476"/>
                    <a:pt x="3112103" y="2282285"/>
                  </a:cubicBezTo>
                  <a:cubicBezTo>
                    <a:pt x="3138201" y="2281332"/>
                    <a:pt x="3164395" y="2281809"/>
                    <a:pt x="3190494" y="2281809"/>
                  </a:cubicBezTo>
                  <a:cubicBezTo>
                    <a:pt x="3311652" y="2281809"/>
                    <a:pt x="3432810" y="2281999"/>
                    <a:pt x="3553968" y="2281618"/>
                  </a:cubicBezTo>
                  <a:close/>
                  <a:moveTo>
                    <a:pt x="381571" y="1750885"/>
                  </a:moveTo>
                  <a:lnTo>
                    <a:pt x="1366932" y="1750885"/>
                  </a:lnTo>
                  <a:lnTo>
                    <a:pt x="1366932" y="1896808"/>
                  </a:lnTo>
                  <a:cubicBezTo>
                    <a:pt x="1342263" y="1903475"/>
                    <a:pt x="447008" y="1906238"/>
                    <a:pt x="381571" y="1899380"/>
                  </a:cubicBezTo>
                  <a:close/>
                  <a:moveTo>
                    <a:pt x="381666" y="1447514"/>
                  </a:moveTo>
                  <a:lnTo>
                    <a:pt x="1366932" y="1447514"/>
                  </a:lnTo>
                  <a:lnTo>
                    <a:pt x="1366932" y="1595056"/>
                  </a:lnTo>
                  <a:lnTo>
                    <a:pt x="381666" y="1595056"/>
                  </a:lnTo>
                  <a:close/>
                  <a:moveTo>
                    <a:pt x="381571" y="1142618"/>
                  </a:moveTo>
                  <a:lnTo>
                    <a:pt x="1367885" y="1142618"/>
                  </a:lnTo>
                  <a:lnTo>
                    <a:pt x="1367885" y="1286922"/>
                  </a:lnTo>
                  <a:cubicBezTo>
                    <a:pt x="1340358" y="1293780"/>
                    <a:pt x="417766" y="1294828"/>
                    <a:pt x="381571" y="1287970"/>
                  </a:cubicBezTo>
                  <a:close/>
                  <a:moveTo>
                    <a:pt x="686181" y="837914"/>
                  </a:moveTo>
                  <a:lnTo>
                    <a:pt x="1367314" y="837914"/>
                  </a:lnTo>
                  <a:lnTo>
                    <a:pt x="1367314" y="984504"/>
                  </a:lnTo>
                  <a:cubicBezTo>
                    <a:pt x="1341692" y="990695"/>
                    <a:pt x="740854" y="992695"/>
                    <a:pt x="686181" y="986504"/>
                  </a:cubicBezTo>
                  <a:close/>
                  <a:moveTo>
                    <a:pt x="379666" y="837818"/>
                  </a:moveTo>
                  <a:lnTo>
                    <a:pt x="379666" y="837913"/>
                  </a:lnTo>
                  <a:lnTo>
                    <a:pt x="532542" y="837913"/>
                  </a:lnTo>
                  <a:cubicBezTo>
                    <a:pt x="533590" y="887634"/>
                    <a:pt x="532923" y="935545"/>
                    <a:pt x="532828" y="982789"/>
                  </a:cubicBezTo>
                  <a:cubicBezTo>
                    <a:pt x="506444" y="990980"/>
                    <a:pt x="423290" y="992314"/>
                    <a:pt x="381095" y="985265"/>
                  </a:cubicBezTo>
                  <a:cubicBezTo>
                    <a:pt x="377951" y="938021"/>
                    <a:pt x="380142" y="890015"/>
                    <a:pt x="379666" y="837818"/>
                  </a:cubicBezTo>
                  <a:close/>
                  <a:moveTo>
                    <a:pt x="2349055" y="800576"/>
                  </a:moveTo>
                  <a:lnTo>
                    <a:pt x="2349055" y="800671"/>
                  </a:lnTo>
                  <a:cubicBezTo>
                    <a:pt x="2241137" y="933926"/>
                    <a:pt x="2266092" y="1127760"/>
                    <a:pt x="2404395" y="1231963"/>
                  </a:cubicBezTo>
                  <a:cubicBezTo>
                    <a:pt x="2534316" y="1329880"/>
                    <a:pt x="2724245" y="1308830"/>
                    <a:pt x="2829115" y="1170527"/>
                  </a:cubicBezTo>
                  <a:cubicBezTo>
                    <a:pt x="2927127" y="1041463"/>
                    <a:pt x="2891504" y="863060"/>
                    <a:pt x="2818542" y="803148"/>
                  </a:cubicBezTo>
                  <a:cubicBezTo>
                    <a:pt x="2707005" y="936307"/>
                    <a:pt x="2490882" y="959643"/>
                    <a:pt x="2349055" y="800576"/>
                  </a:cubicBezTo>
                  <a:close/>
                  <a:moveTo>
                    <a:pt x="252127" y="533209"/>
                  </a:moveTo>
                  <a:cubicBezTo>
                    <a:pt x="612077" y="533209"/>
                    <a:pt x="972026" y="533209"/>
                    <a:pt x="1331976" y="533209"/>
                  </a:cubicBezTo>
                  <a:cubicBezTo>
                    <a:pt x="1342644" y="533209"/>
                    <a:pt x="1353312" y="533209"/>
                    <a:pt x="1368457" y="533209"/>
                  </a:cubicBezTo>
                  <a:cubicBezTo>
                    <a:pt x="1368647" y="559212"/>
                    <a:pt x="1368838" y="583691"/>
                    <a:pt x="1368838" y="608171"/>
                  </a:cubicBezTo>
                  <a:cubicBezTo>
                    <a:pt x="1368838" y="631888"/>
                    <a:pt x="1368838" y="655605"/>
                    <a:pt x="1368838" y="683609"/>
                  </a:cubicBezTo>
                  <a:cubicBezTo>
                    <a:pt x="1354074" y="683990"/>
                    <a:pt x="1340358" y="684561"/>
                    <a:pt x="1326642" y="684561"/>
                  </a:cubicBezTo>
                  <a:cubicBezTo>
                    <a:pt x="970217" y="684561"/>
                    <a:pt x="613886" y="684561"/>
                    <a:pt x="257461" y="684752"/>
                  </a:cubicBezTo>
                  <a:cubicBezTo>
                    <a:pt x="240983" y="684752"/>
                    <a:pt x="224028" y="685609"/>
                    <a:pt x="208121" y="689419"/>
                  </a:cubicBezTo>
                  <a:cubicBezTo>
                    <a:pt x="179165" y="696372"/>
                    <a:pt x="160782" y="715518"/>
                    <a:pt x="155734" y="745521"/>
                  </a:cubicBezTo>
                  <a:cubicBezTo>
                    <a:pt x="153353" y="759428"/>
                    <a:pt x="151543" y="773715"/>
                    <a:pt x="151543" y="787812"/>
                  </a:cubicBezTo>
                  <a:cubicBezTo>
                    <a:pt x="151352" y="1175099"/>
                    <a:pt x="151352" y="1562385"/>
                    <a:pt x="151352" y="1949672"/>
                  </a:cubicBezTo>
                  <a:cubicBezTo>
                    <a:pt x="151352" y="1953196"/>
                    <a:pt x="151352" y="1956816"/>
                    <a:pt x="151352" y="1960340"/>
                  </a:cubicBezTo>
                  <a:cubicBezTo>
                    <a:pt x="152972" y="2024824"/>
                    <a:pt x="181547" y="2053304"/>
                    <a:pt x="246126" y="2053399"/>
                  </a:cubicBezTo>
                  <a:cubicBezTo>
                    <a:pt x="407670" y="2053685"/>
                    <a:pt x="569309" y="2053399"/>
                    <a:pt x="730853" y="2053494"/>
                  </a:cubicBezTo>
                  <a:cubicBezTo>
                    <a:pt x="740378" y="2053494"/>
                    <a:pt x="749903" y="2053018"/>
                    <a:pt x="759333" y="2053780"/>
                  </a:cubicBezTo>
                  <a:cubicBezTo>
                    <a:pt x="805625" y="2057590"/>
                    <a:pt x="833247" y="2085213"/>
                    <a:pt x="835247" y="2131885"/>
                  </a:cubicBezTo>
                  <a:cubicBezTo>
                    <a:pt x="836676" y="2166270"/>
                    <a:pt x="835724" y="2200751"/>
                    <a:pt x="835724" y="2235231"/>
                  </a:cubicBezTo>
                  <a:cubicBezTo>
                    <a:pt x="835724" y="2262473"/>
                    <a:pt x="835724" y="2289810"/>
                    <a:pt x="835724" y="2322385"/>
                  </a:cubicBezTo>
                  <a:cubicBezTo>
                    <a:pt x="845534" y="2314479"/>
                    <a:pt x="852678" y="2309622"/>
                    <a:pt x="858679" y="2303716"/>
                  </a:cubicBezTo>
                  <a:cubicBezTo>
                    <a:pt x="926878" y="2235803"/>
                    <a:pt x="995934" y="2168747"/>
                    <a:pt x="1062419" y="2099214"/>
                  </a:cubicBezTo>
                  <a:cubicBezTo>
                    <a:pt x="1094423" y="2065686"/>
                    <a:pt x="1129665" y="2052351"/>
                    <a:pt x="1176052" y="2052732"/>
                  </a:cubicBezTo>
                  <a:cubicBezTo>
                    <a:pt x="1406557" y="2054447"/>
                    <a:pt x="1636967" y="2053494"/>
                    <a:pt x="1867472" y="2053494"/>
                  </a:cubicBezTo>
                  <a:cubicBezTo>
                    <a:pt x="1878139" y="2053494"/>
                    <a:pt x="1888903" y="2054066"/>
                    <a:pt x="1899571" y="2053209"/>
                  </a:cubicBezTo>
                  <a:cubicBezTo>
                    <a:pt x="1946148" y="2049589"/>
                    <a:pt x="1973675" y="2022062"/>
                    <a:pt x="1976057" y="1975580"/>
                  </a:cubicBezTo>
                  <a:cubicBezTo>
                    <a:pt x="1977295" y="1952244"/>
                    <a:pt x="1976247" y="1928717"/>
                    <a:pt x="1976247" y="1903666"/>
                  </a:cubicBezTo>
                  <a:lnTo>
                    <a:pt x="2125313" y="1903666"/>
                  </a:lnTo>
                  <a:cubicBezTo>
                    <a:pt x="2145316" y="2034444"/>
                    <a:pt x="2098548" y="2130837"/>
                    <a:pt x="2003870" y="2180082"/>
                  </a:cubicBezTo>
                  <a:cubicBezTo>
                    <a:pt x="1977390" y="2193893"/>
                    <a:pt x="1949196" y="2202942"/>
                    <a:pt x="1918907" y="2203513"/>
                  </a:cubicBezTo>
                  <a:cubicBezTo>
                    <a:pt x="1902333" y="2203799"/>
                    <a:pt x="1885664" y="2204751"/>
                    <a:pt x="1869091" y="2204751"/>
                  </a:cubicBezTo>
                  <a:cubicBezTo>
                    <a:pt x="1650492" y="2204751"/>
                    <a:pt x="1431893" y="2205418"/>
                    <a:pt x="1213295" y="2204085"/>
                  </a:cubicBezTo>
                  <a:cubicBezTo>
                    <a:pt x="1183100" y="2203894"/>
                    <a:pt x="1162812" y="2213324"/>
                    <a:pt x="1142143" y="2234374"/>
                  </a:cubicBezTo>
                  <a:cubicBezTo>
                    <a:pt x="1038892" y="2339435"/>
                    <a:pt x="934212" y="2443162"/>
                    <a:pt x="830104" y="2547270"/>
                  </a:cubicBezTo>
                  <a:cubicBezTo>
                    <a:pt x="814959" y="2562415"/>
                    <a:pt x="799719" y="2576607"/>
                    <a:pt x="777621" y="2582036"/>
                  </a:cubicBezTo>
                  <a:cubicBezTo>
                    <a:pt x="734568" y="2592705"/>
                    <a:pt x="695515" y="2562986"/>
                    <a:pt x="689229" y="2530506"/>
                  </a:cubicBezTo>
                  <a:cubicBezTo>
                    <a:pt x="686562" y="2516600"/>
                    <a:pt x="684657" y="2502408"/>
                    <a:pt x="684562" y="2488310"/>
                  </a:cubicBezTo>
                  <a:cubicBezTo>
                    <a:pt x="684086" y="2407539"/>
                    <a:pt x="684371" y="2326767"/>
                    <a:pt x="684371" y="2245995"/>
                  </a:cubicBezTo>
                  <a:cubicBezTo>
                    <a:pt x="684371" y="2240089"/>
                    <a:pt x="684371" y="2234184"/>
                    <a:pt x="684371" y="2227564"/>
                  </a:cubicBezTo>
                  <a:lnTo>
                    <a:pt x="684371" y="2204942"/>
                  </a:lnTo>
                  <a:lnTo>
                    <a:pt x="684467" y="2204942"/>
                  </a:lnTo>
                  <a:lnTo>
                    <a:pt x="684371" y="2204847"/>
                  </a:lnTo>
                  <a:lnTo>
                    <a:pt x="684371" y="2204942"/>
                  </a:lnTo>
                  <a:lnTo>
                    <a:pt x="641985" y="2204942"/>
                  </a:lnTo>
                  <a:cubicBezTo>
                    <a:pt x="508921" y="2204942"/>
                    <a:pt x="375857" y="2204466"/>
                    <a:pt x="242792" y="2205132"/>
                  </a:cubicBezTo>
                  <a:cubicBezTo>
                    <a:pt x="188976" y="2205418"/>
                    <a:pt x="139065" y="2194083"/>
                    <a:pt x="95250" y="2161984"/>
                  </a:cubicBezTo>
                  <a:cubicBezTo>
                    <a:pt x="38291" y="2120265"/>
                    <a:pt x="7715" y="2063400"/>
                    <a:pt x="1048" y="1993392"/>
                  </a:cubicBezTo>
                  <a:cubicBezTo>
                    <a:pt x="286" y="1985105"/>
                    <a:pt x="0" y="1976818"/>
                    <a:pt x="0" y="1968436"/>
                  </a:cubicBezTo>
                  <a:cubicBezTo>
                    <a:pt x="0" y="1569338"/>
                    <a:pt x="0" y="1170241"/>
                    <a:pt x="0" y="771048"/>
                  </a:cubicBezTo>
                  <a:cubicBezTo>
                    <a:pt x="0" y="710660"/>
                    <a:pt x="16955" y="656272"/>
                    <a:pt x="57531" y="610552"/>
                  </a:cubicBezTo>
                  <a:cubicBezTo>
                    <a:pt x="97917" y="565118"/>
                    <a:pt x="148400" y="539114"/>
                    <a:pt x="209360" y="534638"/>
                  </a:cubicBezTo>
                  <a:cubicBezTo>
                    <a:pt x="223552" y="533590"/>
                    <a:pt x="237839" y="533209"/>
                    <a:pt x="252127" y="533209"/>
                  </a:cubicBezTo>
                  <a:close/>
                  <a:moveTo>
                    <a:pt x="2587085" y="456723"/>
                  </a:moveTo>
                  <a:cubicBezTo>
                    <a:pt x="2504408" y="455961"/>
                    <a:pt x="2433637" y="523970"/>
                    <a:pt x="2434018" y="607218"/>
                  </a:cubicBezTo>
                  <a:cubicBezTo>
                    <a:pt x="2434399" y="690943"/>
                    <a:pt x="2495550" y="757523"/>
                    <a:pt x="2584418" y="760475"/>
                  </a:cubicBezTo>
                  <a:cubicBezTo>
                    <a:pt x="2666428" y="763143"/>
                    <a:pt x="2737008" y="692372"/>
                    <a:pt x="2737675" y="609981"/>
                  </a:cubicBezTo>
                  <a:lnTo>
                    <a:pt x="2737675" y="609885"/>
                  </a:lnTo>
                  <a:cubicBezTo>
                    <a:pt x="2738342" y="526922"/>
                    <a:pt x="2670143" y="457485"/>
                    <a:pt x="2587085" y="456723"/>
                  </a:cubicBezTo>
                  <a:close/>
                  <a:moveTo>
                    <a:pt x="2591561" y="305847"/>
                  </a:moveTo>
                  <a:cubicBezTo>
                    <a:pt x="2762059" y="309181"/>
                    <a:pt x="2893885" y="448341"/>
                    <a:pt x="2887789" y="618458"/>
                  </a:cubicBezTo>
                  <a:cubicBezTo>
                    <a:pt x="2887027" y="639603"/>
                    <a:pt x="2893790" y="652652"/>
                    <a:pt x="2908173" y="667512"/>
                  </a:cubicBezTo>
                  <a:cubicBezTo>
                    <a:pt x="2985039" y="746760"/>
                    <a:pt x="3031140" y="840676"/>
                    <a:pt x="3038570" y="952214"/>
                  </a:cubicBezTo>
                  <a:cubicBezTo>
                    <a:pt x="3049714" y="1117854"/>
                    <a:pt x="2988564" y="1251584"/>
                    <a:pt x="2858643" y="1352835"/>
                  </a:cubicBezTo>
                  <a:cubicBezTo>
                    <a:pt x="2789872" y="1406366"/>
                    <a:pt x="2710434" y="1435226"/>
                    <a:pt x="2622518" y="1441894"/>
                  </a:cubicBezTo>
                  <a:cubicBezTo>
                    <a:pt x="2523267" y="1449419"/>
                    <a:pt x="2431827" y="1428273"/>
                    <a:pt x="2347436" y="1376267"/>
                  </a:cubicBezTo>
                  <a:cubicBezTo>
                    <a:pt x="2235326" y="1307115"/>
                    <a:pt x="2167128" y="1206722"/>
                    <a:pt x="2139600" y="1078706"/>
                  </a:cubicBezTo>
                  <a:cubicBezTo>
                    <a:pt x="2133123" y="1048702"/>
                    <a:pt x="2131885" y="1017650"/>
                    <a:pt x="2129980" y="1001649"/>
                  </a:cubicBezTo>
                  <a:lnTo>
                    <a:pt x="2130075" y="1001744"/>
                  </a:lnTo>
                  <a:cubicBezTo>
                    <a:pt x="2132457" y="859726"/>
                    <a:pt x="2178367" y="751046"/>
                    <a:pt x="2269331" y="662177"/>
                  </a:cubicBezTo>
                  <a:cubicBezTo>
                    <a:pt x="2281047" y="650748"/>
                    <a:pt x="2283428" y="639603"/>
                    <a:pt x="2282856" y="624458"/>
                  </a:cubicBezTo>
                  <a:cubicBezTo>
                    <a:pt x="2280189" y="545591"/>
                    <a:pt x="2301906" y="474535"/>
                    <a:pt x="2353818" y="413956"/>
                  </a:cubicBezTo>
                  <a:cubicBezTo>
                    <a:pt x="2416301" y="341090"/>
                    <a:pt x="2495645" y="304037"/>
                    <a:pt x="2591561" y="305847"/>
                  </a:cubicBezTo>
                  <a:close/>
                  <a:moveTo>
                    <a:pt x="1761267" y="151543"/>
                  </a:moveTo>
                  <a:cubicBezTo>
                    <a:pt x="1696497" y="153829"/>
                    <a:pt x="1671446" y="191929"/>
                    <a:pt x="1673732" y="240602"/>
                  </a:cubicBezTo>
                  <a:cubicBezTo>
                    <a:pt x="1674018" y="246507"/>
                    <a:pt x="1673732" y="252508"/>
                    <a:pt x="1673732" y="258413"/>
                  </a:cubicBezTo>
                  <a:cubicBezTo>
                    <a:pt x="1673732" y="669417"/>
                    <a:pt x="1673732" y="1080516"/>
                    <a:pt x="1673732" y="1491520"/>
                  </a:cubicBezTo>
                  <a:cubicBezTo>
                    <a:pt x="1673732" y="1503426"/>
                    <a:pt x="1673637" y="1515332"/>
                    <a:pt x="1674875" y="1527143"/>
                  </a:cubicBezTo>
                  <a:cubicBezTo>
                    <a:pt x="1678590" y="1562386"/>
                    <a:pt x="1699354" y="1586389"/>
                    <a:pt x="1734025" y="1593914"/>
                  </a:cubicBezTo>
                  <a:cubicBezTo>
                    <a:pt x="1747741" y="1596866"/>
                    <a:pt x="1762315" y="1596962"/>
                    <a:pt x="1776412" y="1597057"/>
                  </a:cubicBezTo>
                  <a:cubicBezTo>
                    <a:pt x="1936813" y="1597247"/>
                    <a:pt x="2097214" y="1597914"/>
                    <a:pt x="2257519" y="1596676"/>
                  </a:cubicBezTo>
                  <a:cubicBezTo>
                    <a:pt x="2296000" y="1596390"/>
                    <a:pt x="2325814" y="1608773"/>
                    <a:pt x="2352484" y="1636109"/>
                  </a:cubicBezTo>
                  <a:cubicBezTo>
                    <a:pt x="2419635" y="1704975"/>
                    <a:pt x="2488215" y="1772507"/>
                    <a:pt x="2556319" y="1840516"/>
                  </a:cubicBezTo>
                  <a:cubicBezTo>
                    <a:pt x="2564510" y="1848707"/>
                    <a:pt x="2573178" y="1856232"/>
                    <a:pt x="2586227" y="1868424"/>
                  </a:cubicBezTo>
                  <a:lnTo>
                    <a:pt x="2586418" y="1868424"/>
                  </a:lnTo>
                  <a:cubicBezTo>
                    <a:pt x="2586418" y="1850898"/>
                    <a:pt x="2586418" y="1839468"/>
                    <a:pt x="2586418" y="1828038"/>
                  </a:cubicBezTo>
                  <a:cubicBezTo>
                    <a:pt x="2586418" y="1778127"/>
                    <a:pt x="2585465" y="1728216"/>
                    <a:pt x="2586799" y="1678400"/>
                  </a:cubicBezTo>
                  <a:cubicBezTo>
                    <a:pt x="2588132" y="1628013"/>
                    <a:pt x="2616898" y="1600010"/>
                    <a:pt x="2667190" y="1597343"/>
                  </a:cubicBezTo>
                  <a:cubicBezTo>
                    <a:pt x="2675477" y="1596866"/>
                    <a:pt x="2683858" y="1597247"/>
                    <a:pt x="2692145" y="1597247"/>
                  </a:cubicBezTo>
                  <a:cubicBezTo>
                    <a:pt x="2791967" y="1597247"/>
                    <a:pt x="2891694" y="1597247"/>
                    <a:pt x="2991516" y="1597247"/>
                  </a:cubicBezTo>
                  <a:cubicBezTo>
                    <a:pt x="3130486" y="1597247"/>
                    <a:pt x="3269455" y="1597533"/>
                    <a:pt x="3408520" y="1597057"/>
                  </a:cubicBezTo>
                  <a:cubicBezTo>
                    <a:pt x="3466909" y="1596866"/>
                    <a:pt x="3495769" y="1568482"/>
                    <a:pt x="3498913" y="1510475"/>
                  </a:cubicBezTo>
                  <a:cubicBezTo>
                    <a:pt x="3499198" y="1505712"/>
                    <a:pt x="3498913" y="1500950"/>
                    <a:pt x="3498913" y="1496187"/>
                  </a:cubicBezTo>
                  <a:cubicBezTo>
                    <a:pt x="3498913" y="1081564"/>
                    <a:pt x="3498913" y="667036"/>
                    <a:pt x="3498722" y="252413"/>
                  </a:cubicBezTo>
                  <a:cubicBezTo>
                    <a:pt x="3498722" y="238316"/>
                    <a:pt x="3497008" y="223933"/>
                    <a:pt x="3493960" y="210217"/>
                  </a:cubicBezTo>
                  <a:cubicBezTo>
                    <a:pt x="3487483" y="180880"/>
                    <a:pt x="3468528" y="162401"/>
                    <a:pt x="3439286" y="156401"/>
                  </a:cubicBezTo>
                  <a:cubicBezTo>
                    <a:pt x="3423189" y="153162"/>
                    <a:pt x="3406425" y="151733"/>
                    <a:pt x="3389947" y="151733"/>
                  </a:cubicBezTo>
                  <a:cubicBezTo>
                    <a:pt x="2854165" y="151543"/>
                    <a:pt x="2318384" y="151543"/>
                    <a:pt x="1782603" y="151543"/>
                  </a:cubicBezTo>
                  <a:cubicBezTo>
                    <a:pt x="1775459" y="151543"/>
                    <a:pt x="1768315" y="151352"/>
                    <a:pt x="1761267" y="151543"/>
                  </a:cubicBezTo>
                  <a:close/>
                  <a:moveTo>
                    <a:pt x="3400138" y="0"/>
                  </a:moveTo>
                  <a:cubicBezTo>
                    <a:pt x="3441001" y="0"/>
                    <a:pt x="3481006" y="4191"/>
                    <a:pt x="3518058" y="22003"/>
                  </a:cubicBezTo>
                  <a:cubicBezTo>
                    <a:pt x="3580161" y="51816"/>
                    <a:pt x="3621404" y="100108"/>
                    <a:pt x="3641121" y="166402"/>
                  </a:cubicBezTo>
                  <a:cubicBezTo>
                    <a:pt x="3643788" y="175260"/>
                    <a:pt x="3647312" y="183928"/>
                    <a:pt x="3650360" y="192596"/>
                  </a:cubicBezTo>
                  <a:lnTo>
                    <a:pt x="3650360" y="1554480"/>
                  </a:lnTo>
                  <a:lnTo>
                    <a:pt x="3650455" y="1554480"/>
                  </a:lnTo>
                  <a:cubicBezTo>
                    <a:pt x="3639692" y="1581817"/>
                    <a:pt x="3631977" y="1610963"/>
                    <a:pt x="3617404" y="1636109"/>
                  </a:cubicBezTo>
                  <a:cubicBezTo>
                    <a:pt x="3577780" y="1704499"/>
                    <a:pt x="3516915" y="1741646"/>
                    <a:pt x="3437762" y="1747361"/>
                  </a:cubicBezTo>
                  <a:cubicBezTo>
                    <a:pt x="3421189" y="1748600"/>
                    <a:pt x="3404520" y="1748600"/>
                    <a:pt x="3387946" y="1748695"/>
                  </a:cubicBezTo>
                  <a:cubicBezTo>
                    <a:pt x="3185921" y="1748695"/>
                    <a:pt x="2983991" y="1748695"/>
                    <a:pt x="2781966" y="1748695"/>
                  </a:cubicBezTo>
                  <a:lnTo>
                    <a:pt x="2740342" y="1748695"/>
                  </a:lnTo>
                  <a:cubicBezTo>
                    <a:pt x="2739389" y="1760696"/>
                    <a:pt x="2737960" y="1770888"/>
                    <a:pt x="2737960" y="1781080"/>
                  </a:cubicBezTo>
                  <a:cubicBezTo>
                    <a:pt x="2737770" y="1864233"/>
                    <a:pt x="2738151" y="1947386"/>
                    <a:pt x="2737579" y="2030635"/>
                  </a:cubicBezTo>
                  <a:cubicBezTo>
                    <a:pt x="2737579" y="2045875"/>
                    <a:pt x="2736532" y="2061782"/>
                    <a:pt x="2732150" y="2076260"/>
                  </a:cubicBezTo>
                  <a:cubicBezTo>
                    <a:pt x="2717958" y="2123123"/>
                    <a:pt x="2664808" y="2142935"/>
                    <a:pt x="2623184" y="2117122"/>
                  </a:cubicBezTo>
                  <a:cubicBezTo>
                    <a:pt x="2611278" y="2109692"/>
                    <a:pt x="2600705" y="2099596"/>
                    <a:pt x="2590704" y="2089595"/>
                  </a:cubicBezTo>
                  <a:cubicBezTo>
                    <a:pt x="2484690" y="1983867"/>
                    <a:pt x="2378582" y="1878235"/>
                    <a:pt x="2273331" y="1771841"/>
                  </a:cubicBezTo>
                  <a:cubicBezTo>
                    <a:pt x="2257138" y="1755458"/>
                    <a:pt x="2240946" y="1748028"/>
                    <a:pt x="2217419" y="1748218"/>
                  </a:cubicBezTo>
                  <a:cubicBezTo>
                    <a:pt x="2067686" y="1749266"/>
                    <a:pt x="1917953" y="1748504"/>
                    <a:pt x="1768315" y="1748885"/>
                  </a:cubicBezTo>
                  <a:cubicBezTo>
                    <a:pt x="1722500" y="1748981"/>
                    <a:pt x="1678495" y="1743266"/>
                    <a:pt x="1638204" y="1719453"/>
                  </a:cubicBezTo>
                  <a:cubicBezTo>
                    <a:pt x="1572767" y="1680782"/>
                    <a:pt x="1533048" y="1624965"/>
                    <a:pt x="1524571" y="1548670"/>
                  </a:cubicBezTo>
                  <a:cubicBezTo>
                    <a:pt x="1522094" y="1526286"/>
                    <a:pt x="1520570" y="1503712"/>
                    <a:pt x="1520475" y="1481233"/>
                  </a:cubicBezTo>
                  <a:cubicBezTo>
                    <a:pt x="1520284" y="1072515"/>
                    <a:pt x="1520284" y="663797"/>
                    <a:pt x="1520380" y="254984"/>
                  </a:cubicBezTo>
                  <a:cubicBezTo>
                    <a:pt x="1520380" y="212027"/>
                    <a:pt x="1524190" y="169450"/>
                    <a:pt x="1544097" y="130302"/>
                  </a:cubicBezTo>
                  <a:cubicBezTo>
                    <a:pt x="1583245" y="53340"/>
                    <a:pt x="1646110" y="10478"/>
                    <a:pt x="1731930" y="1429"/>
                  </a:cubicBezTo>
                  <a:cubicBezTo>
                    <a:pt x="1744884" y="95"/>
                    <a:pt x="1758028" y="191"/>
                    <a:pt x="1771078" y="191"/>
                  </a:cubicBezTo>
                  <a:cubicBezTo>
                    <a:pt x="2314193" y="191"/>
                    <a:pt x="2857118" y="191"/>
                    <a:pt x="340013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4" name="Ellipszis 63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490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30" y="267143"/>
            <a:ext cx="4006487" cy="439200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Etikus vagy sem?</a:t>
            </a:r>
            <a:endParaRPr lang="en-IN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328ADA-0907-4091-88FE-20B39CAF1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245" y="1476933"/>
            <a:ext cx="3492267" cy="583200"/>
          </a:xfrm>
        </p:spPr>
        <p:txBody>
          <a:bodyPr>
            <a:normAutofit fontScale="70000" lnSpcReduction="2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l-PL" sz="2800" dirty="0" smtClean="0">
                <a:solidFill>
                  <a:prstClr val="black"/>
                </a:solidFill>
                <a:latin typeface="Calibri" panose="020F0502020204030204"/>
              </a:rPr>
              <a:t>mi </a:t>
            </a:r>
            <a:r>
              <a:rPr lang="pl-PL" sz="2800" dirty="0">
                <a:solidFill>
                  <a:prstClr val="black"/>
                </a:solidFill>
                <a:latin typeface="Calibri" panose="020F0502020204030204"/>
              </a:rPr>
              <a:t>számít jó, helyes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pl-PL" sz="2800" dirty="0">
                <a:solidFill>
                  <a:prstClr val="black"/>
                </a:solidFill>
                <a:latin typeface="Calibri" panose="020F0502020204030204"/>
              </a:rPr>
              <a:t>magatartásnak, és mi nem?</a:t>
            </a:r>
          </a:p>
          <a:p>
            <a:endParaRPr lang="en-US" dirty="0">
              <a:latin typeface="+mn-lt"/>
            </a:endParaRPr>
          </a:p>
          <a:p>
            <a:endParaRPr lang="en-IN" dirty="0">
              <a:latin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25DEA6E-E9EB-E7B4-9D0F-3FC319394C36}"/>
              </a:ext>
            </a:extLst>
          </p:cNvPr>
          <p:cNvGrpSpPr/>
          <p:nvPr/>
        </p:nvGrpSpPr>
        <p:grpSpPr>
          <a:xfrm>
            <a:off x="1819835" y="3573996"/>
            <a:ext cx="4397900" cy="817057"/>
            <a:chOff x="1819835" y="3573996"/>
            <a:chExt cx="4397900" cy="817057"/>
          </a:xfrm>
        </p:grpSpPr>
        <p:sp>
          <p:nvSpPr>
            <p:cNvPr id="178" name="Arrow: Pentagon 177">
              <a:extLst>
                <a:ext uri="{FF2B5EF4-FFF2-40B4-BE49-F238E27FC236}">
                  <a16:creationId xmlns="" xmlns:a16="http://schemas.microsoft.com/office/drawing/2014/main" id="{0F6EB7AD-4550-238F-89C0-6811C69E0E09}"/>
                </a:ext>
              </a:extLst>
            </p:cNvPr>
            <p:cNvSpPr/>
            <p:nvPr/>
          </p:nvSpPr>
          <p:spPr bwMode="auto">
            <a:xfrm flipH="1">
              <a:off x="1819835" y="3573996"/>
              <a:ext cx="4397900" cy="817057"/>
            </a:xfrm>
            <a:prstGeom prst="homePlate">
              <a:avLst>
                <a:gd name="adj" fmla="val 3134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C320EDD-9FE7-140D-F64D-33339115E9FA}"/>
                </a:ext>
              </a:extLst>
            </p:cNvPr>
            <p:cNvSpPr/>
            <p:nvPr/>
          </p:nvSpPr>
          <p:spPr bwMode="auto">
            <a:xfrm>
              <a:off x="5286472" y="3573996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2B70677-C533-6A44-798C-2581E30DA2C1}"/>
              </a:ext>
            </a:extLst>
          </p:cNvPr>
          <p:cNvGrpSpPr/>
          <p:nvPr/>
        </p:nvGrpSpPr>
        <p:grpSpPr>
          <a:xfrm>
            <a:off x="5974266" y="3573996"/>
            <a:ext cx="4397899" cy="817057"/>
            <a:chOff x="5974266" y="3573996"/>
            <a:chExt cx="4397899" cy="817057"/>
          </a:xfrm>
        </p:grpSpPr>
        <p:sp>
          <p:nvSpPr>
            <p:cNvPr id="150" name="Arrow: Pentagon 149">
              <a:extLst>
                <a:ext uri="{FF2B5EF4-FFF2-40B4-BE49-F238E27FC236}">
                  <a16:creationId xmlns="" xmlns:a16="http://schemas.microsoft.com/office/drawing/2014/main" id="{EB74A0FA-D282-B207-0AAC-63AF7AFF6443}"/>
                </a:ext>
              </a:extLst>
            </p:cNvPr>
            <p:cNvSpPr/>
            <p:nvPr/>
          </p:nvSpPr>
          <p:spPr bwMode="auto">
            <a:xfrm>
              <a:off x="5974266" y="3573996"/>
              <a:ext cx="4397899" cy="817057"/>
            </a:xfrm>
            <a:prstGeom prst="homePlate">
              <a:avLst>
                <a:gd name="adj" fmla="val 3134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FD651A6-43B9-53E2-0A87-003D230FC660}"/>
                </a:ext>
              </a:extLst>
            </p:cNvPr>
            <p:cNvSpPr/>
            <p:nvPr/>
          </p:nvSpPr>
          <p:spPr bwMode="auto">
            <a:xfrm>
              <a:off x="6224913" y="3573996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C9C4DF9-3D7A-0AE6-CE2C-9CE0F0D2A9C0}"/>
              </a:ext>
            </a:extLst>
          </p:cNvPr>
          <p:cNvGrpSpPr/>
          <p:nvPr/>
        </p:nvGrpSpPr>
        <p:grpSpPr>
          <a:xfrm>
            <a:off x="1819835" y="4448446"/>
            <a:ext cx="4397900" cy="817057"/>
            <a:chOff x="1819835" y="4448446"/>
            <a:chExt cx="4397900" cy="817057"/>
          </a:xfrm>
        </p:grpSpPr>
        <p:sp>
          <p:nvSpPr>
            <p:cNvPr id="174" name="Arrow: Pentagon 173">
              <a:extLst>
                <a:ext uri="{FF2B5EF4-FFF2-40B4-BE49-F238E27FC236}">
                  <a16:creationId xmlns="" xmlns:a16="http://schemas.microsoft.com/office/drawing/2014/main" id="{2B222952-5980-8551-EF65-519AF37890B6}"/>
                </a:ext>
              </a:extLst>
            </p:cNvPr>
            <p:cNvSpPr/>
            <p:nvPr/>
          </p:nvSpPr>
          <p:spPr bwMode="auto">
            <a:xfrm flipH="1">
              <a:off x="1819835" y="4448446"/>
              <a:ext cx="4397900" cy="817057"/>
            </a:xfrm>
            <a:prstGeom prst="homePlate">
              <a:avLst>
                <a:gd name="adj" fmla="val 3134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B9656A7-1FAA-0BA7-FA2B-2604B8AB7D45}"/>
                </a:ext>
              </a:extLst>
            </p:cNvPr>
            <p:cNvSpPr/>
            <p:nvPr/>
          </p:nvSpPr>
          <p:spPr bwMode="auto">
            <a:xfrm>
              <a:off x="5286472" y="4448446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3D506AC-A71D-165F-6B1E-BC1EF4758F35}"/>
              </a:ext>
            </a:extLst>
          </p:cNvPr>
          <p:cNvGrpSpPr/>
          <p:nvPr/>
        </p:nvGrpSpPr>
        <p:grpSpPr>
          <a:xfrm>
            <a:off x="5974266" y="4448446"/>
            <a:ext cx="4397899" cy="817057"/>
            <a:chOff x="5974266" y="4448446"/>
            <a:chExt cx="4397899" cy="817057"/>
          </a:xfrm>
        </p:grpSpPr>
        <p:sp>
          <p:nvSpPr>
            <p:cNvPr id="155" name="Arrow: Pentagon 154">
              <a:extLst>
                <a:ext uri="{FF2B5EF4-FFF2-40B4-BE49-F238E27FC236}">
                  <a16:creationId xmlns="" xmlns:a16="http://schemas.microsoft.com/office/drawing/2014/main" id="{8CEFB14C-2615-3802-BD99-AC79DAC9C917}"/>
                </a:ext>
              </a:extLst>
            </p:cNvPr>
            <p:cNvSpPr/>
            <p:nvPr/>
          </p:nvSpPr>
          <p:spPr bwMode="auto">
            <a:xfrm>
              <a:off x="5974266" y="4448446"/>
              <a:ext cx="4397899" cy="817057"/>
            </a:xfrm>
            <a:prstGeom prst="homePlate">
              <a:avLst>
                <a:gd name="adj" fmla="val 3134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AADCCFB-CA74-A2D9-D1EA-FF23228AA04E}"/>
                </a:ext>
              </a:extLst>
            </p:cNvPr>
            <p:cNvSpPr/>
            <p:nvPr/>
          </p:nvSpPr>
          <p:spPr bwMode="auto">
            <a:xfrm>
              <a:off x="6224913" y="4448446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5A841DD-7423-B099-3641-F00F9716AB7E}"/>
              </a:ext>
            </a:extLst>
          </p:cNvPr>
          <p:cNvGrpSpPr/>
          <p:nvPr/>
        </p:nvGrpSpPr>
        <p:grpSpPr>
          <a:xfrm>
            <a:off x="1819835" y="5317561"/>
            <a:ext cx="4397900" cy="817057"/>
            <a:chOff x="1819835" y="5317561"/>
            <a:chExt cx="4397900" cy="817057"/>
          </a:xfrm>
        </p:grpSpPr>
        <p:sp>
          <p:nvSpPr>
            <p:cNvPr id="170" name="Arrow: Pentagon 169">
              <a:extLst>
                <a:ext uri="{FF2B5EF4-FFF2-40B4-BE49-F238E27FC236}">
                  <a16:creationId xmlns="" xmlns:a16="http://schemas.microsoft.com/office/drawing/2014/main" id="{2291B151-1F7B-F6A4-B8F0-1921757F375C}"/>
                </a:ext>
              </a:extLst>
            </p:cNvPr>
            <p:cNvSpPr/>
            <p:nvPr/>
          </p:nvSpPr>
          <p:spPr bwMode="auto">
            <a:xfrm flipH="1">
              <a:off x="1819835" y="5317561"/>
              <a:ext cx="4397900" cy="817057"/>
            </a:xfrm>
            <a:prstGeom prst="homePlate">
              <a:avLst>
                <a:gd name="adj" fmla="val 3134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B413A3B1-7671-0AFE-92F3-B8F30009E417}"/>
                </a:ext>
              </a:extLst>
            </p:cNvPr>
            <p:cNvSpPr/>
            <p:nvPr/>
          </p:nvSpPr>
          <p:spPr bwMode="auto">
            <a:xfrm>
              <a:off x="5286472" y="5317561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D085D85-9307-61DD-6DEE-3FF00FEF0F5E}"/>
              </a:ext>
            </a:extLst>
          </p:cNvPr>
          <p:cNvGrpSpPr/>
          <p:nvPr/>
        </p:nvGrpSpPr>
        <p:grpSpPr>
          <a:xfrm>
            <a:off x="5974266" y="5317561"/>
            <a:ext cx="4397899" cy="817057"/>
            <a:chOff x="5974266" y="5317561"/>
            <a:chExt cx="4397899" cy="817057"/>
          </a:xfrm>
        </p:grpSpPr>
        <p:sp>
          <p:nvSpPr>
            <p:cNvPr id="160" name="Arrow: Pentagon 159">
              <a:extLst>
                <a:ext uri="{FF2B5EF4-FFF2-40B4-BE49-F238E27FC236}">
                  <a16:creationId xmlns="" xmlns:a16="http://schemas.microsoft.com/office/drawing/2014/main" id="{CB1288AE-F588-2DA1-96AC-556AA07A50D9}"/>
                </a:ext>
              </a:extLst>
            </p:cNvPr>
            <p:cNvSpPr/>
            <p:nvPr/>
          </p:nvSpPr>
          <p:spPr bwMode="auto">
            <a:xfrm>
              <a:off x="5974266" y="5317561"/>
              <a:ext cx="4397899" cy="817057"/>
            </a:xfrm>
            <a:prstGeom prst="homePlate">
              <a:avLst>
                <a:gd name="adj" fmla="val 3134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5C2DF41-883A-E6EB-69EF-44FD1C42E5DD}"/>
                </a:ext>
              </a:extLst>
            </p:cNvPr>
            <p:cNvSpPr/>
            <p:nvPr/>
          </p:nvSpPr>
          <p:spPr bwMode="auto">
            <a:xfrm>
              <a:off x="6224913" y="5317561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2207E4C-C7A7-8A69-B354-38845A24DFB4}"/>
              </a:ext>
            </a:extLst>
          </p:cNvPr>
          <p:cNvGrpSpPr/>
          <p:nvPr/>
        </p:nvGrpSpPr>
        <p:grpSpPr>
          <a:xfrm>
            <a:off x="1819835" y="2706267"/>
            <a:ext cx="4397900" cy="817057"/>
            <a:chOff x="1819835" y="2706267"/>
            <a:chExt cx="4397900" cy="817057"/>
          </a:xfrm>
        </p:grpSpPr>
        <p:sp>
          <p:nvSpPr>
            <p:cNvPr id="182" name="Arrow: Pentagon 181">
              <a:extLst>
                <a:ext uri="{FF2B5EF4-FFF2-40B4-BE49-F238E27FC236}">
                  <a16:creationId xmlns="" xmlns:a16="http://schemas.microsoft.com/office/drawing/2014/main" id="{FDF5C639-0D67-7DF4-87B4-742EEF6FCD13}"/>
                </a:ext>
              </a:extLst>
            </p:cNvPr>
            <p:cNvSpPr/>
            <p:nvPr/>
          </p:nvSpPr>
          <p:spPr bwMode="auto">
            <a:xfrm flipH="1">
              <a:off x="1819835" y="2706267"/>
              <a:ext cx="4397900" cy="817057"/>
            </a:xfrm>
            <a:prstGeom prst="homePlate">
              <a:avLst>
                <a:gd name="adj" fmla="val 3134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89EE15E7-C468-8A8C-FD43-96A3A48F501B}"/>
                </a:ext>
              </a:extLst>
            </p:cNvPr>
            <p:cNvSpPr/>
            <p:nvPr/>
          </p:nvSpPr>
          <p:spPr bwMode="auto">
            <a:xfrm>
              <a:off x="5286472" y="2706267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F5684C-4641-2F45-790D-BF9B723CC830}"/>
              </a:ext>
            </a:extLst>
          </p:cNvPr>
          <p:cNvGrpSpPr/>
          <p:nvPr/>
        </p:nvGrpSpPr>
        <p:grpSpPr>
          <a:xfrm>
            <a:off x="5974266" y="2706267"/>
            <a:ext cx="4397899" cy="817057"/>
            <a:chOff x="5974266" y="2706267"/>
            <a:chExt cx="4397899" cy="817057"/>
          </a:xfrm>
        </p:grpSpPr>
        <p:sp>
          <p:nvSpPr>
            <p:cNvPr id="82" name="Arrow: Pentagon 81">
              <a:extLst>
                <a:ext uri="{FF2B5EF4-FFF2-40B4-BE49-F238E27FC236}">
                  <a16:creationId xmlns="" xmlns:a16="http://schemas.microsoft.com/office/drawing/2014/main" id="{76CD6229-C84E-07C0-2995-5BEEAAAC57B8}"/>
                </a:ext>
              </a:extLst>
            </p:cNvPr>
            <p:cNvSpPr/>
            <p:nvPr/>
          </p:nvSpPr>
          <p:spPr bwMode="auto">
            <a:xfrm>
              <a:off x="5974266" y="2706267"/>
              <a:ext cx="4397899" cy="817057"/>
            </a:xfrm>
            <a:prstGeom prst="homePlate">
              <a:avLst>
                <a:gd name="adj" fmla="val 3134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72C6FFAD-24DE-FA6B-5507-9C7946AB24C1}"/>
                </a:ext>
              </a:extLst>
            </p:cNvPr>
            <p:cNvSpPr/>
            <p:nvPr/>
          </p:nvSpPr>
          <p:spPr bwMode="auto">
            <a:xfrm>
              <a:off x="6224913" y="2706267"/>
              <a:ext cx="681638" cy="817057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="" xmlns:a16="http://schemas.microsoft.com/office/drawing/2014/main" id="{9C193CC8-ACEC-2582-6D25-502FE5DC4A72}"/>
              </a:ext>
            </a:extLst>
          </p:cNvPr>
          <p:cNvSpPr txBox="1"/>
          <p:nvPr/>
        </p:nvSpPr>
        <p:spPr>
          <a:xfrm>
            <a:off x="2249019" y="2901097"/>
            <a:ext cx="3023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FFFFFF"/>
                </a:solidFill>
              </a:rPr>
              <a:t>N</a:t>
            </a:r>
            <a:r>
              <a:rPr lang="en-US" sz="2400" dirty="0" err="1" smtClean="0">
                <a:solidFill>
                  <a:srgbClr val="FFFFFF"/>
                </a:solidFill>
              </a:rPr>
              <a:t>em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volt </a:t>
            </a:r>
            <a:r>
              <a:rPr lang="en-US" sz="2400" dirty="0" err="1" smtClean="0">
                <a:solidFill>
                  <a:srgbClr val="FFFFFF"/>
                </a:solidFill>
              </a:rPr>
              <a:t>becsületes</a:t>
            </a:r>
            <a:r>
              <a:rPr lang="hu-HU" sz="2400" dirty="0" smtClean="0">
                <a:solidFill>
                  <a:srgbClr val="FFFFFF"/>
                </a:solidFill>
              </a:rPr>
              <a:t>..</a:t>
            </a:r>
            <a:endParaRPr lang="en-US" sz="1400" i="1" dirty="0">
              <a:solidFill>
                <a:srgbClr val="FFFFFF"/>
              </a:solidFill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008C700B-4123-D756-B7CF-76A0AA187DC8}"/>
              </a:ext>
            </a:extLst>
          </p:cNvPr>
          <p:cNvSpPr txBox="1"/>
          <p:nvPr/>
        </p:nvSpPr>
        <p:spPr>
          <a:xfrm>
            <a:off x="5379467" y="288396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="" xmlns:a16="http://schemas.microsoft.com/office/drawing/2014/main" id="{49305F8E-B304-9A2F-D70D-B375D41390FF}"/>
              </a:ext>
            </a:extLst>
          </p:cNvPr>
          <p:cNvSpPr txBox="1"/>
          <p:nvPr/>
        </p:nvSpPr>
        <p:spPr>
          <a:xfrm>
            <a:off x="3169156" y="3751692"/>
            <a:ext cx="1699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Hazudott</a:t>
            </a:r>
            <a:r>
              <a:rPr lang="hu-HU" sz="2400" dirty="0" smtClean="0">
                <a:solidFill>
                  <a:srgbClr val="FFFFFF"/>
                </a:solidFill>
              </a:rPr>
              <a:t>…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="" xmlns:a16="http://schemas.microsoft.com/office/drawing/2014/main" id="{20AAB113-A202-4DD7-09A1-F253BB50AD77}"/>
              </a:ext>
            </a:extLst>
          </p:cNvPr>
          <p:cNvSpPr txBox="1"/>
          <p:nvPr/>
        </p:nvSpPr>
        <p:spPr>
          <a:xfrm>
            <a:off x="5379466" y="375169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="" xmlns:a16="http://schemas.microsoft.com/office/drawing/2014/main" id="{621843AC-1FEE-8265-7D42-4D6C4B64D730}"/>
              </a:ext>
            </a:extLst>
          </p:cNvPr>
          <p:cNvSpPr txBox="1"/>
          <p:nvPr/>
        </p:nvSpPr>
        <p:spPr>
          <a:xfrm>
            <a:off x="2216059" y="4713304"/>
            <a:ext cx="3023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Átvert…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F8296C91-1A8D-F05E-67AE-9EB6A849DB33}"/>
              </a:ext>
            </a:extLst>
          </p:cNvPr>
          <p:cNvSpPr txBox="1"/>
          <p:nvPr/>
        </p:nvSpPr>
        <p:spPr>
          <a:xfrm>
            <a:off x="5379466" y="462614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03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="" xmlns:a16="http://schemas.microsoft.com/office/drawing/2014/main" id="{EBB10391-3CDD-E919-F366-AE915ACCBBC1}"/>
              </a:ext>
            </a:extLst>
          </p:cNvPr>
          <p:cNvSpPr txBox="1"/>
          <p:nvPr/>
        </p:nvSpPr>
        <p:spPr>
          <a:xfrm>
            <a:off x="2148846" y="5322389"/>
            <a:ext cx="3023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N</a:t>
            </a:r>
            <a:r>
              <a:rPr lang="pt-BR" sz="2400" dirty="0" smtClean="0">
                <a:solidFill>
                  <a:srgbClr val="FFFFFF"/>
                </a:solidFill>
              </a:rPr>
              <a:t>em </a:t>
            </a:r>
            <a:r>
              <a:rPr lang="pt-BR" sz="2400" dirty="0">
                <a:solidFill>
                  <a:srgbClr val="FFFFFF"/>
                </a:solidFill>
              </a:rPr>
              <a:t>tartotta meg a szavát…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3F1540D7-96CE-90FF-0856-339FA6080A6B}"/>
              </a:ext>
            </a:extLst>
          </p:cNvPr>
          <p:cNvSpPr txBox="1"/>
          <p:nvPr/>
        </p:nvSpPr>
        <p:spPr>
          <a:xfrm>
            <a:off x="5379466" y="549525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6EF0DF33-2EA4-F9B8-8B48-AF0F3ADFA1F0}"/>
              </a:ext>
            </a:extLst>
          </p:cNvPr>
          <p:cNvSpPr txBox="1"/>
          <p:nvPr/>
        </p:nvSpPr>
        <p:spPr>
          <a:xfrm>
            <a:off x="7005632" y="2876269"/>
            <a:ext cx="3023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Rendes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E07E000A-34CA-DD00-9854-1236F01D6717}"/>
              </a:ext>
            </a:extLst>
          </p:cNvPr>
          <p:cNvSpPr txBox="1"/>
          <p:nvPr/>
        </p:nvSpPr>
        <p:spPr>
          <a:xfrm>
            <a:off x="6317908" y="288396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="" xmlns:a16="http://schemas.microsoft.com/office/drawing/2014/main" id="{0BC81C53-27E6-A2B5-CE82-0AFBAA1440AB}"/>
              </a:ext>
            </a:extLst>
          </p:cNvPr>
          <p:cNvSpPr txBox="1"/>
          <p:nvPr/>
        </p:nvSpPr>
        <p:spPr>
          <a:xfrm>
            <a:off x="7013083" y="3613192"/>
            <a:ext cx="3023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M</a:t>
            </a:r>
            <a:r>
              <a:rPr lang="en-US" sz="2400" dirty="0" err="1" smtClean="0">
                <a:solidFill>
                  <a:srgbClr val="FFFFFF"/>
                </a:solidFill>
              </a:rPr>
              <a:t>indig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lehet</a:t>
            </a:r>
            <a:r>
              <a:rPr lang="en-US" sz="2400" dirty="0">
                <a:solidFill>
                  <a:srgbClr val="FFFFFF"/>
                </a:solidFill>
              </a:rPr>
              <a:t> benne </a:t>
            </a:r>
            <a:r>
              <a:rPr lang="en-US" sz="2400" dirty="0" err="1" smtClean="0">
                <a:solidFill>
                  <a:srgbClr val="FFFFFF"/>
                </a:solidFill>
              </a:rPr>
              <a:t>bízni</a:t>
            </a:r>
            <a:r>
              <a:rPr lang="hu-HU" sz="2400" dirty="0" smtClean="0">
                <a:solidFill>
                  <a:srgbClr val="FFFFFF"/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="" xmlns:a16="http://schemas.microsoft.com/office/drawing/2014/main" id="{084B6DD8-4E44-9739-6CB6-9B24153A8E74}"/>
              </a:ext>
            </a:extLst>
          </p:cNvPr>
          <p:cNvSpPr txBox="1"/>
          <p:nvPr/>
        </p:nvSpPr>
        <p:spPr>
          <a:xfrm>
            <a:off x="6317907" y="375169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06400687-7299-9B89-1690-73B387BDE760}"/>
              </a:ext>
            </a:extLst>
          </p:cNvPr>
          <p:cNvSpPr txBox="1"/>
          <p:nvPr/>
        </p:nvSpPr>
        <p:spPr>
          <a:xfrm>
            <a:off x="7013083" y="4618316"/>
            <a:ext cx="3023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Sosem csapna be.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1DC83F10-582C-4AEE-F831-1674FF4C5B8E}"/>
              </a:ext>
            </a:extLst>
          </p:cNvPr>
          <p:cNvSpPr txBox="1"/>
          <p:nvPr/>
        </p:nvSpPr>
        <p:spPr>
          <a:xfrm>
            <a:off x="6317907" y="4626142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03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375677FD-EF78-9523-696A-341DD2A97B79}"/>
              </a:ext>
            </a:extLst>
          </p:cNvPr>
          <p:cNvSpPr txBox="1"/>
          <p:nvPr/>
        </p:nvSpPr>
        <p:spPr>
          <a:xfrm>
            <a:off x="7013083" y="5310590"/>
            <a:ext cx="3023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FFFFFF"/>
                </a:solidFill>
              </a:rPr>
              <a:t>S</a:t>
            </a:r>
            <a:r>
              <a:rPr lang="en-US" sz="2400" dirty="0" err="1" smtClean="0">
                <a:solidFill>
                  <a:srgbClr val="FFFFFF"/>
                </a:solidFill>
              </a:rPr>
              <a:t>egített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pedig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nem</a:t>
            </a:r>
            <a:r>
              <a:rPr lang="en-US" sz="2400" dirty="0">
                <a:solidFill>
                  <a:srgbClr val="FFFFFF"/>
                </a:solidFill>
              </a:rPr>
              <a:t> volt </a:t>
            </a:r>
            <a:r>
              <a:rPr lang="en-US" sz="2400" dirty="0" err="1">
                <a:solidFill>
                  <a:srgbClr val="FFFFFF"/>
                </a:solidFill>
              </a:rPr>
              <a:t>kötelessége</a:t>
            </a:r>
            <a:r>
              <a:rPr lang="en-US" sz="2400" dirty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DE01A39D-B150-E6C1-2DB0-8F9CD312F2C0}"/>
              </a:ext>
            </a:extLst>
          </p:cNvPr>
          <p:cNvSpPr txBox="1"/>
          <p:nvPr/>
        </p:nvSpPr>
        <p:spPr>
          <a:xfrm>
            <a:off x="6317907" y="549525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04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C65FDF5-8EB3-CB43-0779-3A31E59030ED}"/>
              </a:ext>
            </a:extLst>
          </p:cNvPr>
          <p:cNvGrpSpPr/>
          <p:nvPr/>
        </p:nvGrpSpPr>
        <p:grpSpPr>
          <a:xfrm>
            <a:off x="5860558" y="1035401"/>
            <a:ext cx="470886" cy="5487367"/>
            <a:chOff x="5860558" y="1035401"/>
            <a:chExt cx="470886" cy="5487367"/>
          </a:xfrm>
        </p:grpSpPr>
        <p:sp>
          <p:nvSpPr>
            <p:cNvPr id="186" name="Oval 185">
              <a:extLst>
                <a:ext uri="{FF2B5EF4-FFF2-40B4-BE49-F238E27FC236}">
                  <a16:creationId xmlns="" xmlns:a16="http://schemas.microsoft.com/office/drawing/2014/main" id="{E42655C2-6D6E-D3FC-754B-84CAB403DD8D}"/>
                </a:ext>
              </a:extLst>
            </p:cNvPr>
            <p:cNvSpPr/>
            <p:nvPr/>
          </p:nvSpPr>
          <p:spPr bwMode="auto">
            <a:xfrm>
              <a:off x="5860558" y="6277210"/>
              <a:ext cx="470886" cy="245558"/>
            </a:xfrm>
            <a:prstGeom prst="ellipse">
              <a:avLst/>
            </a:prstGeom>
            <a:solidFill>
              <a:schemeClr val="tx1">
                <a:alpha val="1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CB587A64-6C84-6DDD-3B73-F7EDB5434DA7}"/>
                </a:ext>
              </a:extLst>
            </p:cNvPr>
            <p:cNvSpPr/>
            <p:nvPr/>
          </p:nvSpPr>
          <p:spPr>
            <a:xfrm>
              <a:off x="5974267" y="1035401"/>
              <a:ext cx="243468" cy="5397542"/>
            </a:xfrm>
            <a:custGeom>
              <a:avLst/>
              <a:gdLst>
                <a:gd name="connsiteX0" fmla="*/ 169355 w 220408"/>
                <a:gd name="connsiteY0" fmla="*/ 0 h 4886325"/>
                <a:gd name="connsiteX1" fmla="*/ 220409 w 220408"/>
                <a:gd name="connsiteY1" fmla="*/ 51054 h 4886325"/>
                <a:gd name="connsiteX2" fmla="*/ 220409 w 220408"/>
                <a:gd name="connsiteY2" fmla="*/ 4835271 h 4886325"/>
                <a:gd name="connsiteX3" fmla="*/ 169355 w 220408"/>
                <a:gd name="connsiteY3" fmla="*/ 4886325 h 4886325"/>
                <a:gd name="connsiteX4" fmla="*/ 51054 w 220408"/>
                <a:gd name="connsiteY4" fmla="*/ 4886325 h 4886325"/>
                <a:gd name="connsiteX5" fmla="*/ 0 w 220408"/>
                <a:gd name="connsiteY5" fmla="*/ 4835271 h 4886325"/>
                <a:gd name="connsiteX6" fmla="*/ 0 w 220408"/>
                <a:gd name="connsiteY6" fmla="*/ 51054 h 4886325"/>
                <a:gd name="connsiteX7" fmla="*/ 51054 w 220408"/>
                <a:gd name="connsiteY7" fmla="*/ 0 h 488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08" h="4886325">
                  <a:moveTo>
                    <a:pt x="169355" y="0"/>
                  </a:moveTo>
                  <a:cubicBezTo>
                    <a:pt x="197551" y="0"/>
                    <a:pt x="220409" y="22858"/>
                    <a:pt x="220409" y="51054"/>
                  </a:cubicBezTo>
                  <a:lnTo>
                    <a:pt x="220409" y="4835271"/>
                  </a:lnTo>
                  <a:cubicBezTo>
                    <a:pt x="220409" y="4863468"/>
                    <a:pt x="197551" y="4886325"/>
                    <a:pt x="169355" y="4886325"/>
                  </a:cubicBezTo>
                  <a:lnTo>
                    <a:pt x="51054" y="4886325"/>
                  </a:lnTo>
                  <a:cubicBezTo>
                    <a:pt x="22858" y="4886325"/>
                    <a:pt x="0" y="4863468"/>
                    <a:pt x="0" y="4835271"/>
                  </a:cubicBezTo>
                  <a:lnTo>
                    <a:pt x="0" y="51054"/>
                  </a:lnTo>
                  <a:cubicBezTo>
                    <a:pt x="0" y="22858"/>
                    <a:pt x="22858" y="0"/>
                    <a:pt x="5105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0000">
                  <a:schemeClr val="bg1">
                    <a:lumMod val="75000"/>
                  </a:schemeClr>
                </a:gs>
                <a:gs pos="97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B1AC0F78-A7E2-92AC-5626-60FE8DB9B7A2}"/>
              </a:ext>
            </a:extLst>
          </p:cNvPr>
          <p:cNvGrpSpPr/>
          <p:nvPr/>
        </p:nvGrpSpPr>
        <p:grpSpPr>
          <a:xfrm>
            <a:off x="3813511" y="944828"/>
            <a:ext cx="3236443" cy="1068700"/>
            <a:chOff x="159997" y="3429000"/>
            <a:chExt cx="2666499" cy="880500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B74DA190-0C89-F951-477A-6187F457CA88}"/>
                </a:ext>
              </a:extLst>
            </p:cNvPr>
            <p:cNvSpPr/>
            <p:nvPr/>
          </p:nvSpPr>
          <p:spPr>
            <a:xfrm>
              <a:off x="383384" y="4037827"/>
              <a:ext cx="2443112" cy="271673"/>
            </a:xfrm>
            <a:custGeom>
              <a:avLst/>
              <a:gdLst>
                <a:gd name="connsiteX0" fmla="*/ 104499 w 2443112"/>
                <a:gd name="connsiteY0" fmla="*/ 0 h 271673"/>
                <a:gd name="connsiteX1" fmla="*/ 56213 w 2443112"/>
                <a:gd name="connsiteY1" fmla="*/ 49628 h 271673"/>
                <a:gd name="connsiteX2" fmla="*/ 60115 w 2443112"/>
                <a:gd name="connsiteY2" fmla="*/ 60115 h 271673"/>
                <a:gd name="connsiteX3" fmla="*/ 0 w 2443112"/>
                <a:gd name="connsiteY3" fmla="*/ 142421 h 271673"/>
                <a:gd name="connsiteX4" fmla="*/ 2333370 w 2443112"/>
                <a:gd name="connsiteY4" fmla="*/ 271674 h 271673"/>
                <a:gd name="connsiteX5" fmla="*/ 2443113 w 2443112"/>
                <a:gd name="connsiteY5" fmla="*/ 211681 h 271673"/>
                <a:gd name="connsiteX6" fmla="*/ 2393485 w 2443112"/>
                <a:gd name="connsiteY6" fmla="*/ 185465 h 271673"/>
                <a:gd name="connsiteX7" fmla="*/ 104499 w 2443112"/>
                <a:gd name="connsiteY7" fmla="*/ 0 h 27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3112" h="271673">
                  <a:moveTo>
                    <a:pt x="104499" y="0"/>
                  </a:moveTo>
                  <a:lnTo>
                    <a:pt x="56213" y="49628"/>
                  </a:lnTo>
                  <a:lnTo>
                    <a:pt x="60115" y="60115"/>
                  </a:lnTo>
                  <a:lnTo>
                    <a:pt x="0" y="142421"/>
                  </a:lnTo>
                  <a:lnTo>
                    <a:pt x="2333370" y="271674"/>
                  </a:lnTo>
                  <a:lnTo>
                    <a:pt x="2443113" y="211681"/>
                  </a:lnTo>
                  <a:lnTo>
                    <a:pt x="2393485" y="185465"/>
                  </a:lnTo>
                  <a:lnTo>
                    <a:pt x="104499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3A50D66B-CA3F-84AE-42A0-F44FD4BF52DD}"/>
                </a:ext>
              </a:extLst>
            </p:cNvPr>
            <p:cNvSpPr/>
            <p:nvPr/>
          </p:nvSpPr>
          <p:spPr>
            <a:xfrm>
              <a:off x="159997" y="3721647"/>
              <a:ext cx="310937" cy="458602"/>
            </a:xfrm>
            <a:custGeom>
              <a:avLst/>
              <a:gdLst>
                <a:gd name="connsiteX0" fmla="*/ 95354 w 310937"/>
                <a:gd name="connsiteY0" fmla="*/ 0 h 458601"/>
                <a:gd name="connsiteX1" fmla="*/ 48287 w 310937"/>
                <a:gd name="connsiteY1" fmla="*/ 10487 h 458601"/>
                <a:gd name="connsiteX2" fmla="*/ 0 w 310937"/>
                <a:gd name="connsiteY2" fmla="*/ 101939 h 458601"/>
                <a:gd name="connsiteX3" fmla="*/ 223387 w 310937"/>
                <a:gd name="connsiteY3" fmla="*/ 458602 h 458601"/>
                <a:gd name="connsiteX4" fmla="*/ 283502 w 310937"/>
                <a:gd name="connsiteY4" fmla="*/ 376295 h 458601"/>
                <a:gd name="connsiteX5" fmla="*/ 310937 w 310937"/>
                <a:gd name="connsiteY5" fmla="*/ 346177 h 458601"/>
                <a:gd name="connsiteX6" fmla="*/ 95354 w 310937"/>
                <a:gd name="connsiteY6" fmla="*/ 0 h 458601"/>
                <a:gd name="connsiteX0" fmla="*/ 95354 w 310937"/>
                <a:gd name="connsiteY0" fmla="*/ 0 h 458602"/>
                <a:gd name="connsiteX1" fmla="*/ 48287 w 310937"/>
                <a:gd name="connsiteY1" fmla="*/ 10487 h 458602"/>
                <a:gd name="connsiteX2" fmla="*/ 0 w 310937"/>
                <a:gd name="connsiteY2" fmla="*/ 101939 h 458602"/>
                <a:gd name="connsiteX3" fmla="*/ 223387 w 310937"/>
                <a:gd name="connsiteY3" fmla="*/ 458602 h 458602"/>
                <a:gd name="connsiteX4" fmla="*/ 283502 w 310937"/>
                <a:gd name="connsiteY4" fmla="*/ 376295 h 458602"/>
                <a:gd name="connsiteX5" fmla="*/ 310937 w 310937"/>
                <a:gd name="connsiteY5" fmla="*/ 346177 h 458602"/>
                <a:gd name="connsiteX6" fmla="*/ 95354 w 310937"/>
                <a:gd name="connsiteY6" fmla="*/ 0 h 458602"/>
                <a:gd name="connsiteX0" fmla="*/ 95354 w 310937"/>
                <a:gd name="connsiteY0" fmla="*/ 0 h 458602"/>
                <a:gd name="connsiteX1" fmla="*/ 48287 w 310937"/>
                <a:gd name="connsiteY1" fmla="*/ 10487 h 458602"/>
                <a:gd name="connsiteX2" fmla="*/ 0 w 310937"/>
                <a:gd name="connsiteY2" fmla="*/ 101939 h 458602"/>
                <a:gd name="connsiteX3" fmla="*/ 223387 w 310937"/>
                <a:gd name="connsiteY3" fmla="*/ 458602 h 458602"/>
                <a:gd name="connsiteX4" fmla="*/ 283502 w 310937"/>
                <a:gd name="connsiteY4" fmla="*/ 376295 h 458602"/>
                <a:gd name="connsiteX5" fmla="*/ 310937 w 310937"/>
                <a:gd name="connsiteY5" fmla="*/ 346177 h 458602"/>
                <a:gd name="connsiteX6" fmla="*/ 95354 w 310937"/>
                <a:gd name="connsiteY6" fmla="*/ 0 h 458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0937" h="458602">
                  <a:moveTo>
                    <a:pt x="95354" y="0"/>
                  </a:moveTo>
                  <a:lnTo>
                    <a:pt x="48287" y="10487"/>
                  </a:lnTo>
                  <a:lnTo>
                    <a:pt x="0" y="101939"/>
                  </a:lnTo>
                  <a:lnTo>
                    <a:pt x="223387" y="458602"/>
                  </a:lnTo>
                  <a:cubicBezTo>
                    <a:pt x="261937" y="433017"/>
                    <a:pt x="289381" y="403731"/>
                    <a:pt x="283502" y="376295"/>
                  </a:cubicBezTo>
                  <a:lnTo>
                    <a:pt x="310937" y="346177"/>
                  </a:lnTo>
                  <a:lnTo>
                    <a:pt x="95354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2DC0E64-1234-29DB-03AF-D672B684C37F}"/>
                </a:ext>
              </a:extLst>
            </p:cNvPr>
            <p:cNvSpPr/>
            <p:nvPr/>
          </p:nvSpPr>
          <p:spPr>
            <a:xfrm>
              <a:off x="208283" y="3429000"/>
              <a:ext cx="2618213" cy="820508"/>
            </a:xfrm>
            <a:custGeom>
              <a:avLst/>
              <a:gdLst>
                <a:gd name="connsiteX0" fmla="*/ 2492741 w 2618213"/>
                <a:gd name="connsiteY0" fmla="*/ 329228 h 820508"/>
                <a:gd name="connsiteX1" fmla="*/ 214364 w 2618213"/>
                <a:gd name="connsiteY1" fmla="*/ 0 h 820508"/>
                <a:gd name="connsiteX2" fmla="*/ 0 w 2618213"/>
                <a:gd name="connsiteY2" fmla="*/ 303133 h 820508"/>
                <a:gd name="connsiteX3" fmla="*/ 235215 w 2618213"/>
                <a:gd name="connsiteY3" fmla="*/ 668942 h 820508"/>
                <a:gd name="connsiteX4" fmla="*/ 2618213 w 2618213"/>
                <a:gd name="connsiteY4" fmla="*/ 820508 h 820508"/>
                <a:gd name="connsiteX5" fmla="*/ 2492741 w 2618213"/>
                <a:gd name="connsiteY5" fmla="*/ 329228 h 82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8213" h="820508">
                  <a:moveTo>
                    <a:pt x="2492741" y="329228"/>
                  </a:moveTo>
                  <a:lnTo>
                    <a:pt x="214364" y="0"/>
                  </a:lnTo>
                  <a:lnTo>
                    <a:pt x="0" y="303133"/>
                  </a:lnTo>
                  <a:lnTo>
                    <a:pt x="235215" y="668942"/>
                  </a:lnTo>
                  <a:lnTo>
                    <a:pt x="2618213" y="820508"/>
                  </a:lnTo>
                  <a:lnTo>
                    <a:pt x="2492741" y="329228"/>
                  </a:lnTo>
                  <a:close/>
                </a:path>
              </a:pathLst>
            </a:custGeom>
            <a:solidFill>
              <a:schemeClr val="accent5"/>
            </a:solidFill>
            <a:ln w="12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1573EB9-F618-1C63-C8BA-F44E60F404F0}"/>
              </a:ext>
            </a:extLst>
          </p:cNvPr>
          <p:cNvSpPr txBox="1"/>
          <p:nvPr/>
        </p:nvSpPr>
        <p:spPr>
          <a:xfrm rot="372965">
            <a:off x="4476398" y="1230297"/>
            <a:ext cx="1969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FF"/>
                </a:solidFill>
              </a:rPr>
              <a:t>Nem etikus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1A2D603-E54F-CC2E-4126-36892D6A0E1B}"/>
              </a:ext>
            </a:extLst>
          </p:cNvPr>
          <p:cNvGrpSpPr/>
          <p:nvPr/>
        </p:nvGrpSpPr>
        <p:grpSpPr>
          <a:xfrm>
            <a:off x="5142343" y="1513054"/>
            <a:ext cx="3236443" cy="1068700"/>
            <a:chOff x="5142343" y="1513054"/>
            <a:chExt cx="3236443" cy="1068700"/>
          </a:xfrm>
        </p:grpSpPr>
        <p:sp>
          <p:nvSpPr>
            <p:cNvPr id="187" name="Freeform: Shape 186">
              <a:extLst>
                <a:ext uri="{FF2B5EF4-FFF2-40B4-BE49-F238E27FC236}">
                  <a16:creationId xmlns="" xmlns:a16="http://schemas.microsoft.com/office/drawing/2014/main" id="{136A66A5-64CB-9B5C-2C59-D076B38F0F7B}"/>
                </a:ext>
              </a:extLst>
            </p:cNvPr>
            <p:cNvSpPr/>
            <p:nvPr/>
          </p:nvSpPr>
          <p:spPr bwMode="auto">
            <a:xfrm>
              <a:off x="5260991" y="1689936"/>
              <a:ext cx="1890713" cy="457200"/>
            </a:xfrm>
            <a:custGeom>
              <a:avLst/>
              <a:gdLst>
                <a:gd name="connsiteX0" fmla="*/ 0 w 1738312"/>
                <a:gd name="connsiteY0" fmla="*/ 247650 h 247650"/>
                <a:gd name="connsiteX1" fmla="*/ 1690687 w 1738312"/>
                <a:gd name="connsiteY1" fmla="*/ 0 h 247650"/>
                <a:gd name="connsiteX2" fmla="*/ 1738312 w 1738312"/>
                <a:gd name="connsiteY2" fmla="*/ 57150 h 247650"/>
                <a:gd name="connsiteX3" fmla="*/ 0 w 1738312"/>
                <a:gd name="connsiteY3" fmla="*/ 247650 h 247650"/>
                <a:gd name="connsiteX0" fmla="*/ 0 w 1838325"/>
                <a:gd name="connsiteY0" fmla="*/ 247650 h 247650"/>
                <a:gd name="connsiteX1" fmla="*/ 1690687 w 1838325"/>
                <a:gd name="connsiteY1" fmla="*/ 0 h 247650"/>
                <a:gd name="connsiteX2" fmla="*/ 1838325 w 1838325"/>
                <a:gd name="connsiteY2" fmla="*/ 195262 h 247650"/>
                <a:gd name="connsiteX3" fmla="*/ 0 w 1838325"/>
                <a:gd name="connsiteY3" fmla="*/ 247650 h 247650"/>
                <a:gd name="connsiteX0" fmla="*/ 0 w 1838325"/>
                <a:gd name="connsiteY0" fmla="*/ 247650 h 247650"/>
                <a:gd name="connsiteX1" fmla="*/ 1690687 w 1838325"/>
                <a:gd name="connsiteY1" fmla="*/ 0 h 247650"/>
                <a:gd name="connsiteX2" fmla="*/ 1838325 w 1838325"/>
                <a:gd name="connsiteY2" fmla="*/ 195262 h 247650"/>
                <a:gd name="connsiteX3" fmla="*/ 171450 w 1838325"/>
                <a:gd name="connsiteY3" fmla="*/ 247650 h 247650"/>
                <a:gd name="connsiteX4" fmla="*/ 0 w 1838325"/>
                <a:gd name="connsiteY4" fmla="*/ 247650 h 247650"/>
                <a:gd name="connsiteX0" fmla="*/ 52388 w 1890713"/>
                <a:gd name="connsiteY0" fmla="*/ 247650 h 457200"/>
                <a:gd name="connsiteX1" fmla="*/ 1743075 w 1890713"/>
                <a:gd name="connsiteY1" fmla="*/ 0 h 457200"/>
                <a:gd name="connsiteX2" fmla="*/ 1890713 w 1890713"/>
                <a:gd name="connsiteY2" fmla="*/ 195262 h 457200"/>
                <a:gd name="connsiteX3" fmla="*/ 0 w 1890713"/>
                <a:gd name="connsiteY3" fmla="*/ 457200 h 457200"/>
                <a:gd name="connsiteX4" fmla="*/ 52388 w 1890713"/>
                <a:gd name="connsiteY4" fmla="*/ 24765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713" h="457200">
                  <a:moveTo>
                    <a:pt x="52388" y="247650"/>
                  </a:moveTo>
                  <a:lnTo>
                    <a:pt x="1743075" y="0"/>
                  </a:lnTo>
                  <a:lnTo>
                    <a:pt x="1890713" y="195262"/>
                  </a:lnTo>
                  <a:lnTo>
                    <a:pt x="0" y="457200"/>
                  </a:lnTo>
                  <a:lnTo>
                    <a:pt x="52388" y="2476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889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073C2EB-11CB-E2E2-0D73-1940994BCEB4}"/>
                </a:ext>
              </a:extLst>
            </p:cNvPr>
            <p:cNvGrpSpPr/>
            <p:nvPr/>
          </p:nvGrpSpPr>
          <p:grpSpPr>
            <a:xfrm flipH="1">
              <a:off x="5142343" y="1513054"/>
              <a:ext cx="3236443" cy="1068700"/>
              <a:chOff x="159997" y="3429000"/>
              <a:chExt cx="2666499" cy="880500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53D1428A-E0FF-4F0C-E8FB-5F66BF599752}"/>
                  </a:ext>
                </a:extLst>
              </p:cNvPr>
              <p:cNvSpPr/>
              <p:nvPr/>
            </p:nvSpPr>
            <p:spPr>
              <a:xfrm>
                <a:off x="383384" y="4037827"/>
                <a:ext cx="2443112" cy="271673"/>
              </a:xfrm>
              <a:custGeom>
                <a:avLst/>
                <a:gdLst>
                  <a:gd name="connsiteX0" fmla="*/ 104499 w 2443112"/>
                  <a:gd name="connsiteY0" fmla="*/ 0 h 271673"/>
                  <a:gd name="connsiteX1" fmla="*/ 56213 w 2443112"/>
                  <a:gd name="connsiteY1" fmla="*/ 49628 h 271673"/>
                  <a:gd name="connsiteX2" fmla="*/ 60115 w 2443112"/>
                  <a:gd name="connsiteY2" fmla="*/ 60115 h 271673"/>
                  <a:gd name="connsiteX3" fmla="*/ 0 w 2443112"/>
                  <a:gd name="connsiteY3" fmla="*/ 142421 h 271673"/>
                  <a:gd name="connsiteX4" fmla="*/ 2333370 w 2443112"/>
                  <a:gd name="connsiteY4" fmla="*/ 271674 h 271673"/>
                  <a:gd name="connsiteX5" fmla="*/ 2443113 w 2443112"/>
                  <a:gd name="connsiteY5" fmla="*/ 211681 h 271673"/>
                  <a:gd name="connsiteX6" fmla="*/ 2393485 w 2443112"/>
                  <a:gd name="connsiteY6" fmla="*/ 185465 h 271673"/>
                  <a:gd name="connsiteX7" fmla="*/ 104499 w 2443112"/>
                  <a:gd name="connsiteY7" fmla="*/ 0 h 27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43112" h="271673">
                    <a:moveTo>
                      <a:pt x="104499" y="0"/>
                    </a:moveTo>
                    <a:lnTo>
                      <a:pt x="56213" y="49628"/>
                    </a:lnTo>
                    <a:lnTo>
                      <a:pt x="60115" y="60115"/>
                    </a:lnTo>
                    <a:lnTo>
                      <a:pt x="0" y="142421"/>
                    </a:lnTo>
                    <a:lnTo>
                      <a:pt x="2333370" y="271674"/>
                    </a:lnTo>
                    <a:lnTo>
                      <a:pt x="2443113" y="211681"/>
                    </a:lnTo>
                    <a:lnTo>
                      <a:pt x="2393485" y="185465"/>
                    </a:lnTo>
                    <a:lnTo>
                      <a:pt x="104499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1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8C79A2CA-5B07-8CA6-BD95-1E2730870C53}"/>
                  </a:ext>
                </a:extLst>
              </p:cNvPr>
              <p:cNvSpPr/>
              <p:nvPr/>
            </p:nvSpPr>
            <p:spPr>
              <a:xfrm>
                <a:off x="159997" y="3721647"/>
                <a:ext cx="310937" cy="458602"/>
              </a:xfrm>
              <a:custGeom>
                <a:avLst/>
                <a:gdLst>
                  <a:gd name="connsiteX0" fmla="*/ 95354 w 310937"/>
                  <a:gd name="connsiteY0" fmla="*/ 0 h 458601"/>
                  <a:gd name="connsiteX1" fmla="*/ 48287 w 310937"/>
                  <a:gd name="connsiteY1" fmla="*/ 10487 h 458601"/>
                  <a:gd name="connsiteX2" fmla="*/ 0 w 310937"/>
                  <a:gd name="connsiteY2" fmla="*/ 101939 h 458601"/>
                  <a:gd name="connsiteX3" fmla="*/ 223387 w 310937"/>
                  <a:gd name="connsiteY3" fmla="*/ 458602 h 458601"/>
                  <a:gd name="connsiteX4" fmla="*/ 283502 w 310937"/>
                  <a:gd name="connsiteY4" fmla="*/ 376295 h 458601"/>
                  <a:gd name="connsiteX5" fmla="*/ 310937 w 310937"/>
                  <a:gd name="connsiteY5" fmla="*/ 346177 h 458601"/>
                  <a:gd name="connsiteX6" fmla="*/ 95354 w 310937"/>
                  <a:gd name="connsiteY6" fmla="*/ 0 h 458601"/>
                  <a:gd name="connsiteX0" fmla="*/ 95354 w 310937"/>
                  <a:gd name="connsiteY0" fmla="*/ 0 h 458602"/>
                  <a:gd name="connsiteX1" fmla="*/ 48287 w 310937"/>
                  <a:gd name="connsiteY1" fmla="*/ 10487 h 458602"/>
                  <a:gd name="connsiteX2" fmla="*/ 0 w 310937"/>
                  <a:gd name="connsiteY2" fmla="*/ 101939 h 458602"/>
                  <a:gd name="connsiteX3" fmla="*/ 223387 w 310937"/>
                  <a:gd name="connsiteY3" fmla="*/ 458602 h 458602"/>
                  <a:gd name="connsiteX4" fmla="*/ 283502 w 310937"/>
                  <a:gd name="connsiteY4" fmla="*/ 376295 h 458602"/>
                  <a:gd name="connsiteX5" fmla="*/ 310937 w 310937"/>
                  <a:gd name="connsiteY5" fmla="*/ 346177 h 458602"/>
                  <a:gd name="connsiteX6" fmla="*/ 95354 w 310937"/>
                  <a:gd name="connsiteY6" fmla="*/ 0 h 458602"/>
                  <a:gd name="connsiteX0" fmla="*/ 95354 w 310937"/>
                  <a:gd name="connsiteY0" fmla="*/ 0 h 458602"/>
                  <a:gd name="connsiteX1" fmla="*/ 48287 w 310937"/>
                  <a:gd name="connsiteY1" fmla="*/ 10487 h 458602"/>
                  <a:gd name="connsiteX2" fmla="*/ 0 w 310937"/>
                  <a:gd name="connsiteY2" fmla="*/ 101939 h 458602"/>
                  <a:gd name="connsiteX3" fmla="*/ 223387 w 310937"/>
                  <a:gd name="connsiteY3" fmla="*/ 458602 h 458602"/>
                  <a:gd name="connsiteX4" fmla="*/ 283502 w 310937"/>
                  <a:gd name="connsiteY4" fmla="*/ 376295 h 458602"/>
                  <a:gd name="connsiteX5" fmla="*/ 310937 w 310937"/>
                  <a:gd name="connsiteY5" fmla="*/ 346177 h 458602"/>
                  <a:gd name="connsiteX6" fmla="*/ 95354 w 310937"/>
                  <a:gd name="connsiteY6" fmla="*/ 0 h 458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937" h="458602">
                    <a:moveTo>
                      <a:pt x="95354" y="0"/>
                    </a:moveTo>
                    <a:lnTo>
                      <a:pt x="48287" y="10487"/>
                    </a:lnTo>
                    <a:lnTo>
                      <a:pt x="0" y="101939"/>
                    </a:lnTo>
                    <a:lnTo>
                      <a:pt x="223387" y="458602"/>
                    </a:lnTo>
                    <a:cubicBezTo>
                      <a:pt x="261937" y="433017"/>
                      <a:pt x="289381" y="403731"/>
                      <a:pt x="283502" y="376295"/>
                    </a:cubicBezTo>
                    <a:lnTo>
                      <a:pt x="310937" y="346177"/>
                    </a:lnTo>
                    <a:lnTo>
                      <a:pt x="9535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1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DDDFFD51-F4B5-9307-8A8D-B190BCB058A0}"/>
                  </a:ext>
                </a:extLst>
              </p:cNvPr>
              <p:cNvSpPr/>
              <p:nvPr/>
            </p:nvSpPr>
            <p:spPr>
              <a:xfrm>
                <a:off x="208283" y="3429000"/>
                <a:ext cx="2618213" cy="820508"/>
              </a:xfrm>
              <a:custGeom>
                <a:avLst/>
                <a:gdLst>
                  <a:gd name="connsiteX0" fmla="*/ 2492741 w 2618213"/>
                  <a:gd name="connsiteY0" fmla="*/ 329228 h 820508"/>
                  <a:gd name="connsiteX1" fmla="*/ 214364 w 2618213"/>
                  <a:gd name="connsiteY1" fmla="*/ 0 h 820508"/>
                  <a:gd name="connsiteX2" fmla="*/ 0 w 2618213"/>
                  <a:gd name="connsiteY2" fmla="*/ 303133 h 820508"/>
                  <a:gd name="connsiteX3" fmla="*/ 235215 w 2618213"/>
                  <a:gd name="connsiteY3" fmla="*/ 668942 h 820508"/>
                  <a:gd name="connsiteX4" fmla="*/ 2618213 w 2618213"/>
                  <a:gd name="connsiteY4" fmla="*/ 820508 h 820508"/>
                  <a:gd name="connsiteX5" fmla="*/ 2492741 w 2618213"/>
                  <a:gd name="connsiteY5" fmla="*/ 329228 h 820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8213" h="820508">
                    <a:moveTo>
                      <a:pt x="2492741" y="329228"/>
                    </a:moveTo>
                    <a:lnTo>
                      <a:pt x="214364" y="0"/>
                    </a:lnTo>
                    <a:lnTo>
                      <a:pt x="0" y="303133"/>
                    </a:lnTo>
                    <a:lnTo>
                      <a:pt x="235215" y="668942"/>
                    </a:lnTo>
                    <a:lnTo>
                      <a:pt x="2618213" y="820508"/>
                    </a:lnTo>
                    <a:lnTo>
                      <a:pt x="2492741" y="329228"/>
                    </a:lnTo>
                    <a:close/>
                  </a:path>
                </a:pathLst>
              </a:custGeom>
              <a:solidFill>
                <a:schemeClr val="accent6"/>
              </a:solidFill>
              <a:ln w="121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3F5F90E-9CC8-27F9-E681-28365A66D1E3}"/>
              </a:ext>
            </a:extLst>
          </p:cNvPr>
          <p:cNvSpPr txBox="1"/>
          <p:nvPr/>
        </p:nvSpPr>
        <p:spPr>
          <a:xfrm rot="21227035" flipH="1">
            <a:off x="5746625" y="1798523"/>
            <a:ext cx="1969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FFFF"/>
                </a:solidFill>
              </a:rPr>
              <a:t>Etikus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0" name="Ellipszis 59"/>
          <p:cNvSpPr/>
          <p:nvPr/>
        </p:nvSpPr>
        <p:spPr>
          <a:xfrm>
            <a:off x="277906" y="130175"/>
            <a:ext cx="596153" cy="57616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030" y="299072"/>
            <a:ext cx="4096135" cy="439200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Etikus vagy sem?</a:t>
            </a:r>
            <a:endParaRPr lang="en-IN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EB14C43-DC49-94B8-0A06-67260EF3DDD8}"/>
              </a:ext>
            </a:extLst>
          </p:cNvPr>
          <p:cNvSpPr txBox="1"/>
          <p:nvPr/>
        </p:nvSpPr>
        <p:spPr>
          <a:xfrm>
            <a:off x="1439548" y="2081668"/>
            <a:ext cx="4055817" cy="173380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méltánytalan feltételeket olvasunk egy banki szerződésben,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rossz minőségű árut sóznak ránk,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üzleti partnerünk nem tartja be a </a:t>
            </a:r>
            <a:r>
              <a:rPr lang="hu-HU" sz="2000" dirty="0" smtClean="0">
                <a:solidFill>
                  <a:prstClr val="black"/>
                </a:solidFill>
              </a:rPr>
              <a:t>megállapodást, stb. </a:t>
            </a:r>
            <a:endParaRPr lang="hu-HU" sz="2000" dirty="0">
              <a:solidFill>
                <a:prstClr val="black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EB951A1-2095-CB76-448E-73DB889AFC89}"/>
              </a:ext>
            </a:extLst>
          </p:cNvPr>
          <p:cNvSpPr txBox="1"/>
          <p:nvPr/>
        </p:nvSpPr>
        <p:spPr>
          <a:xfrm>
            <a:off x="2021347" y="1219466"/>
            <a:ext cx="2892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FFC000"/>
                </a:solidFill>
              </a:rPr>
              <a:t>Felháborodunk, ha…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1BBBAEB-652A-7DAE-59C2-8CD3B10DE7F2}"/>
              </a:ext>
            </a:extLst>
          </p:cNvPr>
          <p:cNvSpPr txBox="1"/>
          <p:nvPr/>
        </p:nvSpPr>
        <p:spPr>
          <a:xfrm>
            <a:off x="7005903" y="1953428"/>
            <a:ext cx="2684066" cy="186204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igazságosság,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respektus,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emberi jogok,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prstClr val="black"/>
                </a:solidFill>
              </a:rPr>
              <a:t>környezeti </a:t>
            </a:r>
            <a:r>
              <a:rPr lang="hu-HU" sz="2000" dirty="0" smtClean="0">
                <a:solidFill>
                  <a:prstClr val="black"/>
                </a:solidFill>
              </a:rPr>
              <a:t>értékek, stb. </a:t>
            </a:r>
            <a:endParaRPr lang="hu-HU" sz="2000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302C4B8-9AC3-A4A5-DCC0-899B416DD420}"/>
              </a:ext>
            </a:extLst>
          </p:cNvPr>
          <p:cNvSpPr txBox="1"/>
          <p:nvPr/>
        </p:nvSpPr>
        <p:spPr>
          <a:xfrm>
            <a:off x="6458775" y="1145238"/>
            <a:ext cx="354524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rgbClr val="00B050"/>
                </a:solidFill>
              </a:rPr>
              <a:t>Elvárjuk… érvényesülését</a:t>
            </a:r>
            <a:endParaRPr lang="en-US" sz="2400" dirty="0">
              <a:solidFill>
                <a:srgbClr val="00B050"/>
              </a:solidFill>
            </a:endParaRPr>
          </a:p>
        </p:txBody>
      </p:sp>
      <p:sp useBgFill="1">
        <p:nvSpPr>
          <p:cNvPr id="59" name="Trapezoid 58">
            <a:extLst>
              <a:ext uri="{FF2B5EF4-FFF2-40B4-BE49-F238E27FC236}">
                <a16:creationId xmlns="" xmlns:a16="http://schemas.microsoft.com/office/drawing/2014/main" id="{B32FE567-D495-0A07-CC24-9B579F46EEC9}"/>
              </a:ext>
            </a:extLst>
          </p:cNvPr>
          <p:cNvSpPr/>
          <p:nvPr/>
        </p:nvSpPr>
        <p:spPr bwMode="auto">
          <a:xfrm rot="10800000">
            <a:off x="4100604" y="6234652"/>
            <a:ext cx="4007674" cy="215180"/>
          </a:xfrm>
          <a:prstGeom prst="trapezoid">
            <a:avLst>
              <a:gd name="adj" fmla="val 237473"/>
            </a:avLst>
          </a:prstGeom>
          <a:ln>
            <a:noFill/>
          </a:ln>
          <a:effectLst>
            <a:outerShdw blurRad="76200" dist="76200" dir="16200000" sx="89000" sy="89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93" y="3863024"/>
            <a:ext cx="4797518" cy="2324080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259977" y="240563"/>
            <a:ext cx="596153" cy="57616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9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917" y="279275"/>
            <a:ext cx="4006024" cy="439200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Etikai problémák</a:t>
            </a:r>
            <a:endParaRPr lang="en-IN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328ADA-0907-4091-88FE-20B39CAF1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767" y="1434001"/>
            <a:ext cx="4093726" cy="1231095"/>
          </a:xfrm>
        </p:spPr>
        <p:txBody>
          <a:bodyPr>
            <a:noAutofit/>
          </a:bodyPr>
          <a:lstStyle/>
          <a:p>
            <a:r>
              <a:rPr lang="hu-HU" sz="2400" dirty="0" smtClean="0">
                <a:latin typeface="+mn-lt"/>
              </a:rPr>
              <a:t>E</a:t>
            </a:r>
            <a:r>
              <a:rPr lang="en-US" sz="2400" dirty="0" err="1" smtClean="0">
                <a:latin typeface="+mn-lt"/>
              </a:rPr>
              <a:t>gy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tettet</a:t>
            </a:r>
            <a:r>
              <a:rPr lang="en-US" sz="2400" dirty="0">
                <a:latin typeface="+mn-lt"/>
              </a:rPr>
              <a:t> mi </a:t>
            </a:r>
            <a:r>
              <a:rPr lang="en-US" sz="2400" dirty="0" err="1">
                <a:latin typeface="+mn-lt"/>
              </a:rPr>
              <a:t>alapján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értékelünk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morálisan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helyesnek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vagy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helytelennek</a:t>
            </a:r>
            <a:r>
              <a:rPr lang="hu-HU" sz="2400" dirty="0" smtClean="0">
                <a:latin typeface="+mn-lt"/>
              </a:rPr>
              <a:t>?</a:t>
            </a:r>
            <a:endParaRPr lang="en-US" sz="2400" dirty="0">
              <a:latin typeface="+mn-lt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676000" y="442149"/>
            <a:ext cx="6802415" cy="6229665"/>
            <a:chOff x="2676000" y="442149"/>
            <a:chExt cx="6802415" cy="6229665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2676000" y="442149"/>
              <a:ext cx="6802415" cy="5969343"/>
              <a:chOff x="2676000" y="442149"/>
              <a:chExt cx="6802415" cy="596934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39887BB5-A726-AC60-1F75-BBB20F09C0BC}"/>
                  </a:ext>
                </a:extLst>
              </p:cNvPr>
              <p:cNvSpPr/>
              <p:nvPr/>
            </p:nvSpPr>
            <p:spPr>
              <a:xfrm>
                <a:off x="4395786" y="442149"/>
                <a:ext cx="3402958" cy="3777467"/>
              </a:xfrm>
              <a:custGeom>
                <a:avLst/>
                <a:gdLst>
                  <a:gd name="connsiteX0" fmla="*/ 1715399 w 3121825"/>
                  <a:gd name="connsiteY0" fmla="*/ 88134 h 3465393"/>
                  <a:gd name="connsiteX1" fmla="*/ 3115151 w 3121825"/>
                  <a:gd name="connsiteY1" fmla="*/ 2520492 h 3465393"/>
                  <a:gd name="connsiteX2" fmla="*/ 3097769 w 3121825"/>
                  <a:gd name="connsiteY2" fmla="*/ 2585166 h 3465393"/>
                  <a:gd name="connsiteX3" fmla="*/ 1585890 w 3121825"/>
                  <a:gd name="connsiteY3" fmla="*/ 3458565 h 3465393"/>
                  <a:gd name="connsiteX4" fmla="*/ 1535131 w 3121825"/>
                  <a:gd name="connsiteY4" fmla="*/ 3458565 h 3465393"/>
                  <a:gd name="connsiteX5" fmla="*/ 23306 w 3121825"/>
                  <a:gd name="connsiteY5" fmla="*/ 2585166 h 3465393"/>
                  <a:gd name="connsiteX6" fmla="*/ 5977 w 3121825"/>
                  <a:gd name="connsiteY6" fmla="*/ 2520492 h 3465393"/>
                  <a:gd name="connsiteX7" fmla="*/ 1410581 w 3121825"/>
                  <a:gd name="connsiteY7" fmla="*/ 87921 h 3465393"/>
                  <a:gd name="connsiteX8" fmla="*/ 1715399 w 3121825"/>
                  <a:gd name="connsiteY8" fmla="*/ 88134 h 346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1825" h="3465393">
                    <a:moveTo>
                      <a:pt x="1715399" y="88134"/>
                    </a:moveTo>
                    <a:lnTo>
                      <a:pt x="3115151" y="2520492"/>
                    </a:lnTo>
                    <a:cubicBezTo>
                      <a:pt x="3128160" y="2543157"/>
                      <a:pt x="3120376" y="2572072"/>
                      <a:pt x="3097769" y="2585166"/>
                    </a:cubicBezTo>
                    <a:lnTo>
                      <a:pt x="1585890" y="3458565"/>
                    </a:lnTo>
                    <a:cubicBezTo>
                      <a:pt x="1570188" y="3467634"/>
                      <a:pt x="1550834" y="3467634"/>
                      <a:pt x="1535131" y="3458565"/>
                    </a:cubicBezTo>
                    <a:lnTo>
                      <a:pt x="23306" y="2585166"/>
                    </a:lnTo>
                    <a:cubicBezTo>
                      <a:pt x="662" y="2572093"/>
                      <a:pt x="-7096" y="2543136"/>
                      <a:pt x="5977" y="2520492"/>
                    </a:cubicBezTo>
                    <a:lnTo>
                      <a:pt x="1410581" y="87921"/>
                    </a:lnTo>
                    <a:cubicBezTo>
                      <a:pt x="1478348" y="-29431"/>
                      <a:pt x="1647792" y="-29325"/>
                      <a:pt x="1715399" y="88134"/>
                    </a:cubicBezTo>
                    <a:close/>
                  </a:path>
                </a:pathLst>
              </a:custGeom>
              <a:solidFill>
                <a:srgbClr val="E65C36"/>
              </a:solidFill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69882BB5-7983-EBE6-5947-C291E82113EE}"/>
                  </a:ext>
                </a:extLst>
              </p:cNvPr>
              <p:cNvSpPr/>
              <p:nvPr/>
            </p:nvSpPr>
            <p:spPr>
              <a:xfrm>
                <a:off x="2676000" y="3450643"/>
                <a:ext cx="3306072" cy="2960849"/>
              </a:xfrm>
              <a:custGeom>
                <a:avLst/>
                <a:gdLst>
                  <a:gd name="connsiteX0" fmla="*/ 23581 w 3032943"/>
                  <a:gd name="connsiteY0" fmla="*/ 2451971 h 2716241"/>
                  <a:gd name="connsiteX1" fmla="*/ 1430211 w 3032943"/>
                  <a:gd name="connsiteY1" fmla="*/ 23613 h 2716241"/>
                  <a:gd name="connsiteX2" fmla="*/ 1494886 w 3032943"/>
                  <a:gd name="connsiteY2" fmla="*/ 6338 h 2716241"/>
                  <a:gd name="connsiteX3" fmla="*/ 3007244 w 3032943"/>
                  <a:gd name="connsiteY3" fmla="*/ 878937 h 2716241"/>
                  <a:gd name="connsiteX4" fmla="*/ 3032570 w 3032943"/>
                  <a:gd name="connsiteY4" fmla="*/ 922871 h 2716241"/>
                  <a:gd name="connsiteX5" fmla="*/ 3032144 w 3032943"/>
                  <a:gd name="connsiteY5" fmla="*/ 2668868 h 2716241"/>
                  <a:gd name="connsiteX6" fmla="*/ 2984745 w 3032943"/>
                  <a:gd name="connsiteY6" fmla="*/ 2716215 h 2716241"/>
                  <a:gd name="connsiteX7" fmla="*/ 175803 w 3032943"/>
                  <a:gd name="connsiteY7" fmla="*/ 2716215 h 2716241"/>
                  <a:gd name="connsiteX8" fmla="*/ 23581 w 3032943"/>
                  <a:gd name="connsiteY8" fmla="*/ 2451971 h 271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2943" h="2716241">
                    <a:moveTo>
                      <a:pt x="23581" y="2451971"/>
                    </a:moveTo>
                    <a:lnTo>
                      <a:pt x="1430211" y="23613"/>
                    </a:lnTo>
                    <a:cubicBezTo>
                      <a:pt x="1443306" y="990"/>
                      <a:pt x="1472257" y="-6746"/>
                      <a:pt x="1494886" y="6338"/>
                    </a:cubicBezTo>
                    <a:lnTo>
                      <a:pt x="3007244" y="878937"/>
                    </a:lnTo>
                    <a:cubicBezTo>
                      <a:pt x="3022920" y="888011"/>
                      <a:pt x="3032570" y="904759"/>
                      <a:pt x="3032570" y="922871"/>
                    </a:cubicBezTo>
                    <a:lnTo>
                      <a:pt x="3032144" y="2668868"/>
                    </a:lnTo>
                    <a:cubicBezTo>
                      <a:pt x="3032112" y="2695047"/>
                      <a:pt x="3010902" y="2716215"/>
                      <a:pt x="2984745" y="2716215"/>
                    </a:cubicBezTo>
                    <a:lnTo>
                      <a:pt x="175803" y="2716215"/>
                    </a:lnTo>
                    <a:cubicBezTo>
                      <a:pt x="40270" y="2716108"/>
                      <a:pt x="-44346" y="2569271"/>
                      <a:pt x="23581" y="245197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4403F6E0-DE8F-36D5-E25C-BE2220AE36A6}"/>
                  </a:ext>
                </a:extLst>
              </p:cNvPr>
              <p:cNvSpPr/>
              <p:nvPr/>
            </p:nvSpPr>
            <p:spPr>
              <a:xfrm>
                <a:off x="6174874" y="3446273"/>
                <a:ext cx="3303541" cy="2965219"/>
              </a:xfrm>
              <a:custGeom>
                <a:avLst/>
                <a:gdLst>
                  <a:gd name="connsiteX0" fmla="*/ 2853727 w 3030622"/>
                  <a:gd name="connsiteY0" fmla="*/ 2720222 h 2720249"/>
                  <a:gd name="connsiteX1" fmla="*/ 47399 w 3030622"/>
                  <a:gd name="connsiteY1" fmla="*/ 2716277 h 2720249"/>
                  <a:gd name="connsiteX2" fmla="*/ 53 w 3030622"/>
                  <a:gd name="connsiteY2" fmla="*/ 2668877 h 2720249"/>
                  <a:gd name="connsiteX3" fmla="*/ -374 w 3030622"/>
                  <a:gd name="connsiteY3" fmla="*/ 922826 h 2720249"/>
                  <a:gd name="connsiteX4" fmla="*/ 24952 w 3030622"/>
                  <a:gd name="connsiteY4" fmla="*/ 878892 h 2720249"/>
                  <a:gd name="connsiteX5" fmla="*/ 1537471 w 3030622"/>
                  <a:gd name="connsiteY5" fmla="*/ 6346 h 2720249"/>
                  <a:gd name="connsiteX6" fmla="*/ 1602146 w 3030622"/>
                  <a:gd name="connsiteY6" fmla="*/ 23616 h 2720249"/>
                  <a:gd name="connsiteX7" fmla="*/ 1602199 w 3030622"/>
                  <a:gd name="connsiteY7" fmla="*/ 23675 h 2720249"/>
                  <a:gd name="connsiteX8" fmla="*/ 3006536 w 3030622"/>
                  <a:gd name="connsiteY8" fmla="*/ 2456352 h 2720249"/>
                  <a:gd name="connsiteX9" fmla="*/ 2853727 w 3030622"/>
                  <a:gd name="connsiteY9" fmla="*/ 2720222 h 272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0622" h="2720249">
                    <a:moveTo>
                      <a:pt x="2853727" y="2720222"/>
                    </a:moveTo>
                    <a:lnTo>
                      <a:pt x="47399" y="2716277"/>
                    </a:lnTo>
                    <a:cubicBezTo>
                      <a:pt x="21242" y="2716223"/>
                      <a:pt x="53" y="2695056"/>
                      <a:pt x="53" y="2668877"/>
                    </a:cubicBezTo>
                    <a:lnTo>
                      <a:pt x="-374" y="922826"/>
                    </a:lnTo>
                    <a:cubicBezTo>
                      <a:pt x="-363" y="904714"/>
                      <a:pt x="9282" y="887977"/>
                      <a:pt x="24952" y="878892"/>
                    </a:cubicBezTo>
                    <a:lnTo>
                      <a:pt x="1537471" y="6346"/>
                    </a:lnTo>
                    <a:cubicBezTo>
                      <a:pt x="1560078" y="-6748"/>
                      <a:pt x="1589083" y="983"/>
                      <a:pt x="1602146" y="23616"/>
                    </a:cubicBezTo>
                    <a:cubicBezTo>
                      <a:pt x="1602199" y="23632"/>
                      <a:pt x="1602199" y="23653"/>
                      <a:pt x="1602199" y="23675"/>
                    </a:cubicBezTo>
                    <a:lnTo>
                      <a:pt x="3006536" y="2456352"/>
                    </a:lnTo>
                    <a:cubicBezTo>
                      <a:pt x="3074090" y="2573758"/>
                      <a:pt x="2989262" y="2720702"/>
                      <a:pt x="2853727" y="27202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solidFill>
                  <a:schemeClr val="accent2">
                    <a:lumMod val="50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5030C855-0A0E-4FD1-06E9-65E5540D7101}"/>
                  </a:ext>
                </a:extLst>
              </p:cNvPr>
              <p:cNvSpPr/>
              <p:nvPr/>
            </p:nvSpPr>
            <p:spPr bwMode="auto">
              <a:xfrm>
                <a:off x="5366918" y="3571248"/>
                <a:ext cx="1460695" cy="146069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886AEB3-6AA2-B4AF-7337-662C81BE7F8A}"/>
                </a:ext>
              </a:extLst>
            </p:cNvPr>
            <p:cNvSpPr txBox="1"/>
            <p:nvPr/>
          </p:nvSpPr>
          <p:spPr>
            <a:xfrm>
              <a:off x="5010941" y="1836382"/>
              <a:ext cx="2168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rgbClr val="FFFFFF"/>
                  </a:solidFill>
                  <a:cs typeface="Arial" pitchFamily="34" charset="0"/>
                </a:rPr>
                <a:t>Kötelesség</a:t>
              </a:r>
              <a:endParaRPr lang="en-US" sz="16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11EEE6B-6462-B394-7A60-F4B53566CE04}"/>
                </a:ext>
              </a:extLst>
            </p:cNvPr>
            <p:cNvSpPr txBox="1"/>
            <p:nvPr/>
          </p:nvSpPr>
          <p:spPr>
            <a:xfrm>
              <a:off x="4905418" y="2168811"/>
              <a:ext cx="23767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i="1" dirty="0" smtClean="0">
                  <a:solidFill>
                    <a:srgbClr val="FFFFFF"/>
                  </a:solidFill>
                </a:rPr>
                <a:t>M</a:t>
              </a:r>
              <a:r>
                <a:rPr lang="en-IN" i="1" dirty="0" err="1" smtClean="0">
                  <a:solidFill>
                    <a:srgbClr val="FFFFFF"/>
                  </a:solidFill>
                </a:rPr>
                <a:t>indenkinek</a:t>
              </a:r>
              <a:r>
                <a:rPr lang="en-IN" i="1" dirty="0" smtClean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vannak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bizonyos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kötelezettségei</a:t>
              </a:r>
              <a:r>
                <a:rPr lang="en-IN" i="1" dirty="0">
                  <a:solidFill>
                    <a:srgbClr val="FFFFFF"/>
                  </a:solidFill>
                </a:rPr>
                <a:t>, </a:t>
              </a:r>
              <a:r>
                <a:rPr lang="en-IN" i="1" dirty="0" err="1">
                  <a:solidFill>
                    <a:srgbClr val="FFFFFF"/>
                  </a:solidFill>
                </a:rPr>
                <a:t>amelyeknek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eleget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kell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 smtClean="0">
                  <a:solidFill>
                    <a:srgbClr val="FFFFFF"/>
                  </a:solidFill>
                </a:rPr>
                <a:t>tennie</a:t>
              </a:r>
              <a:r>
                <a:rPr lang="hu-HU" i="1" dirty="0" smtClean="0">
                  <a:solidFill>
                    <a:srgbClr val="FFFFFF"/>
                  </a:solidFill>
                </a:rPr>
                <a:t>.</a:t>
              </a:r>
              <a:endParaRPr lang="en-IN" i="1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8466A64-1D47-9D67-7672-2B498B49A007}"/>
                </a:ext>
              </a:extLst>
            </p:cNvPr>
            <p:cNvSpPr txBox="1"/>
            <p:nvPr/>
          </p:nvSpPr>
          <p:spPr>
            <a:xfrm>
              <a:off x="6523695" y="4724064"/>
              <a:ext cx="2168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rgbClr val="FFFFFF"/>
                  </a:solidFill>
                  <a:cs typeface="Arial" pitchFamily="34" charset="0"/>
                </a:rPr>
                <a:t>Következmény</a:t>
              </a:r>
              <a:endParaRPr lang="en-US" sz="16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D8FF4DA-DDC7-6190-C42E-3626169BBF9A}"/>
                </a:ext>
              </a:extLst>
            </p:cNvPr>
            <p:cNvSpPr txBox="1"/>
            <p:nvPr/>
          </p:nvSpPr>
          <p:spPr>
            <a:xfrm>
              <a:off x="6212459" y="5029878"/>
              <a:ext cx="26894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i="1" dirty="0">
                  <a:solidFill>
                    <a:srgbClr val="FFFFFF"/>
                  </a:solidFill>
                </a:rPr>
                <a:t>A </a:t>
              </a:r>
              <a:r>
                <a:rPr lang="en-IN" i="1" dirty="0" err="1">
                  <a:solidFill>
                    <a:srgbClr val="FFFFFF"/>
                  </a:solidFill>
                </a:rPr>
                <a:t>jó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következményekkel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járó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tett</a:t>
              </a:r>
              <a:r>
                <a:rPr lang="en-IN" i="1" dirty="0">
                  <a:solidFill>
                    <a:srgbClr val="FFFFFF"/>
                  </a:solidFill>
                </a:rPr>
                <a:t> a </a:t>
              </a:r>
              <a:r>
                <a:rPr lang="en-IN" i="1" dirty="0" err="1">
                  <a:solidFill>
                    <a:srgbClr val="FFFFFF"/>
                  </a:solidFill>
                </a:rPr>
                <a:t>helyes</a:t>
              </a:r>
              <a:r>
                <a:rPr lang="en-IN" i="1" dirty="0">
                  <a:solidFill>
                    <a:srgbClr val="FFFFFF"/>
                  </a:solidFill>
                </a:rPr>
                <a:t>, </a:t>
              </a:r>
              <a:r>
                <a:rPr lang="en-IN" i="1" dirty="0" err="1">
                  <a:solidFill>
                    <a:srgbClr val="FFFFFF"/>
                  </a:solidFill>
                </a:rPr>
                <a:t>függetlenül</a:t>
              </a:r>
              <a:r>
                <a:rPr lang="en-IN" i="1" dirty="0">
                  <a:solidFill>
                    <a:srgbClr val="FFFFFF"/>
                  </a:solidFill>
                </a:rPr>
                <a:t> a </a:t>
              </a:r>
              <a:r>
                <a:rPr lang="en-IN" i="1" dirty="0" err="1">
                  <a:solidFill>
                    <a:srgbClr val="FFFFFF"/>
                  </a:solidFill>
                </a:rPr>
                <a:t>cselekvés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szándékától</a:t>
              </a:r>
              <a:r>
                <a:rPr lang="en-IN" i="1" dirty="0">
                  <a:solidFill>
                    <a:srgbClr val="FFFFFF"/>
                  </a:solidFill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1011697-0F3F-2CC7-3737-5BBCF19C8FB6}"/>
                </a:ext>
              </a:extLst>
            </p:cNvPr>
            <p:cNvSpPr txBox="1"/>
            <p:nvPr/>
          </p:nvSpPr>
          <p:spPr>
            <a:xfrm>
              <a:off x="3495272" y="4699953"/>
              <a:ext cx="21684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srgbClr val="FFFFFF"/>
                  </a:solidFill>
                  <a:cs typeface="Arial" pitchFamily="34" charset="0"/>
                </a:rPr>
                <a:t>Szándék </a:t>
              </a:r>
              <a:endParaRPr lang="en-US" sz="16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97C476E8-C0D3-23DC-CF33-2066E6C1880F}"/>
                </a:ext>
              </a:extLst>
            </p:cNvPr>
            <p:cNvSpPr txBox="1"/>
            <p:nvPr/>
          </p:nvSpPr>
          <p:spPr>
            <a:xfrm>
              <a:off x="3334871" y="4979043"/>
              <a:ext cx="2630199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i="1" dirty="0">
                  <a:solidFill>
                    <a:srgbClr val="FFFFFF"/>
                  </a:solidFill>
                </a:rPr>
                <a:t>Ha </a:t>
              </a:r>
              <a:r>
                <a:rPr lang="en-IN" i="1" dirty="0" err="1">
                  <a:solidFill>
                    <a:srgbClr val="FFFFFF"/>
                  </a:solidFill>
                </a:rPr>
                <a:t>jó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szándékkal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teszünk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olyat</a:t>
              </a:r>
              <a:r>
                <a:rPr lang="en-IN" i="1" dirty="0">
                  <a:solidFill>
                    <a:srgbClr val="FFFFFF"/>
                  </a:solidFill>
                </a:rPr>
                <a:t>, </a:t>
              </a:r>
              <a:r>
                <a:rPr lang="en-IN" i="1" dirty="0" err="1">
                  <a:solidFill>
                    <a:srgbClr val="FFFFFF"/>
                  </a:solidFill>
                </a:rPr>
                <a:t>aminek</a:t>
              </a:r>
              <a:r>
                <a:rPr lang="en-IN" i="1" dirty="0">
                  <a:solidFill>
                    <a:srgbClr val="FFFFFF"/>
                  </a:solidFill>
                </a:rPr>
                <a:t> a </a:t>
              </a:r>
              <a:r>
                <a:rPr lang="en-IN" i="1" dirty="0" err="1">
                  <a:solidFill>
                    <a:srgbClr val="FFFFFF"/>
                  </a:solidFill>
                </a:rPr>
                <a:t>következménye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rossz</a:t>
              </a:r>
              <a:r>
                <a:rPr lang="en-IN" i="1" dirty="0">
                  <a:solidFill>
                    <a:srgbClr val="FFFFFF"/>
                  </a:solidFill>
                </a:rPr>
                <a:t>, </a:t>
              </a:r>
              <a:r>
                <a:rPr lang="en-IN" i="1" dirty="0" err="1">
                  <a:solidFill>
                    <a:srgbClr val="FFFFFF"/>
                  </a:solidFill>
                </a:rPr>
                <a:t>akkor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nem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vagyunk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morálisan</a:t>
              </a:r>
              <a:r>
                <a:rPr lang="en-IN" i="1" dirty="0">
                  <a:solidFill>
                    <a:srgbClr val="FFFFFF"/>
                  </a:solidFill>
                </a:rPr>
                <a:t> </a:t>
              </a:r>
              <a:r>
                <a:rPr lang="en-IN" i="1" dirty="0" err="1">
                  <a:solidFill>
                    <a:srgbClr val="FFFFFF"/>
                  </a:solidFill>
                </a:rPr>
                <a:t>elítélhetők</a:t>
              </a:r>
              <a:r>
                <a:rPr lang="en-IN" i="1" dirty="0">
                  <a:solidFill>
                    <a:srgbClr val="FFFFFF"/>
                  </a:solidFill>
                </a:rPr>
                <a:t>.</a:t>
              </a:r>
            </a:p>
            <a:p>
              <a:pPr algn="ctr"/>
              <a:r>
                <a:rPr lang="en-IN" sz="1400" i="1" dirty="0" smtClean="0">
                  <a:solidFill>
                    <a:srgbClr val="FFFFFF"/>
                  </a:solidFill>
                </a:rPr>
                <a:t>.</a:t>
              </a:r>
              <a:endParaRPr lang="en-IN" sz="1400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6B82EBC8-9C0E-8B74-260F-0D6E8F75364B}"/>
              </a:ext>
            </a:extLst>
          </p:cNvPr>
          <p:cNvSpPr>
            <a:spLocks noChangeAspect="1"/>
          </p:cNvSpPr>
          <p:nvPr/>
        </p:nvSpPr>
        <p:spPr>
          <a:xfrm>
            <a:off x="7268638" y="3976800"/>
            <a:ext cx="678566" cy="678235"/>
          </a:xfrm>
          <a:custGeom>
            <a:avLst/>
            <a:gdLst>
              <a:gd name="connsiteX0" fmla="*/ 244506 w 1557243"/>
              <a:gd name="connsiteY0" fmla="*/ 1423321 h 1556481"/>
              <a:gd name="connsiteX1" fmla="*/ 244506 w 1557243"/>
              <a:gd name="connsiteY1" fmla="*/ 1499521 h 1556481"/>
              <a:gd name="connsiteX2" fmla="*/ 569119 w 1557243"/>
              <a:gd name="connsiteY2" fmla="*/ 1499521 h 1556481"/>
              <a:gd name="connsiteX3" fmla="*/ 584739 w 1557243"/>
              <a:gd name="connsiteY3" fmla="*/ 1423321 h 1556481"/>
              <a:gd name="connsiteX4" fmla="*/ 1311974 w 1557243"/>
              <a:gd name="connsiteY4" fmla="*/ 1422940 h 1556481"/>
              <a:gd name="connsiteX5" fmla="*/ 972692 w 1557243"/>
              <a:gd name="connsiteY5" fmla="*/ 1423321 h 1556481"/>
              <a:gd name="connsiteX6" fmla="*/ 988124 w 1557243"/>
              <a:gd name="connsiteY6" fmla="*/ 1498473 h 1556481"/>
              <a:gd name="connsiteX7" fmla="*/ 1311974 w 1557243"/>
              <a:gd name="connsiteY7" fmla="*/ 1498473 h 1556481"/>
              <a:gd name="connsiteX8" fmla="*/ 946594 w 1557243"/>
              <a:gd name="connsiteY8" fmla="*/ 1289494 h 1556481"/>
              <a:gd name="connsiteX9" fmla="*/ 954786 w 1557243"/>
              <a:gd name="connsiteY9" fmla="*/ 1333786 h 1556481"/>
              <a:gd name="connsiteX10" fmla="*/ 996981 w 1557243"/>
              <a:gd name="connsiteY10" fmla="*/ 1369029 h 1556481"/>
              <a:gd name="connsiteX11" fmla="*/ 1111281 w 1557243"/>
              <a:gd name="connsiteY11" fmla="*/ 1368457 h 1556481"/>
              <a:gd name="connsiteX12" fmla="*/ 1235106 w 1557243"/>
              <a:gd name="connsiteY12" fmla="*/ 1368457 h 1556481"/>
              <a:gd name="connsiteX13" fmla="*/ 1234439 w 1557243"/>
              <a:gd name="connsiteY13" fmla="*/ 1289494 h 1556481"/>
              <a:gd name="connsiteX14" fmla="*/ 608647 w 1557243"/>
              <a:gd name="connsiteY14" fmla="*/ 1289304 h 1556481"/>
              <a:gd name="connsiteX15" fmla="*/ 608579 w 1557243"/>
              <a:gd name="connsiteY15" fmla="*/ 1289971 h 1556481"/>
              <a:gd name="connsiteX16" fmla="*/ 324327 w 1557243"/>
              <a:gd name="connsiteY16" fmla="*/ 1289971 h 1556481"/>
              <a:gd name="connsiteX17" fmla="*/ 324327 w 1557243"/>
              <a:gd name="connsiteY17" fmla="*/ 1368457 h 1556481"/>
              <a:gd name="connsiteX18" fmla="*/ 529115 w 1557243"/>
              <a:gd name="connsiteY18" fmla="*/ 1368457 h 1556481"/>
              <a:gd name="connsiteX19" fmla="*/ 603976 w 1557243"/>
              <a:gd name="connsiteY19" fmla="*/ 1334636 h 1556481"/>
              <a:gd name="connsiteX20" fmla="*/ 608579 w 1557243"/>
              <a:gd name="connsiteY20" fmla="*/ 1289971 h 1556481"/>
              <a:gd name="connsiteX21" fmla="*/ 608838 w 1557243"/>
              <a:gd name="connsiteY21" fmla="*/ 1289971 h 1556481"/>
              <a:gd name="connsiteX22" fmla="*/ 666560 w 1557243"/>
              <a:gd name="connsiteY22" fmla="*/ 1288828 h 1556481"/>
              <a:gd name="connsiteX23" fmla="*/ 624934 w 1557243"/>
              <a:gd name="connsiteY23" fmla="*/ 1499711 h 1556481"/>
              <a:gd name="connsiteX24" fmla="*/ 932974 w 1557243"/>
              <a:gd name="connsiteY24" fmla="*/ 1499711 h 1556481"/>
              <a:gd name="connsiteX25" fmla="*/ 890588 w 1557243"/>
              <a:gd name="connsiteY25" fmla="*/ 1288828 h 1556481"/>
              <a:gd name="connsiteX26" fmla="*/ 173450 w 1557243"/>
              <a:gd name="connsiteY26" fmla="*/ 1088041 h 1556481"/>
              <a:gd name="connsiteX27" fmla="*/ 173450 w 1557243"/>
              <a:gd name="connsiteY27" fmla="*/ 1140047 h 1556481"/>
              <a:gd name="connsiteX28" fmla="*/ 219361 w 1557243"/>
              <a:gd name="connsiteY28" fmla="*/ 1140047 h 1556481"/>
              <a:gd name="connsiteX29" fmla="*/ 219361 w 1557243"/>
              <a:gd name="connsiteY29" fmla="*/ 1088041 h 1556481"/>
              <a:gd name="connsiteX30" fmla="*/ 1338454 w 1557243"/>
              <a:gd name="connsiteY30" fmla="*/ 1087279 h 1556481"/>
              <a:gd name="connsiteX31" fmla="*/ 1338454 w 1557243"/>
              <a:gd name="connsiteY31" fmla="*/ 1139095 h 1556481"/>
              <a:gd name="connsiteX32" fmla="*/ 1384649 w 1557243"/>
              <a:gd name="connsiteY32" fmla="*/ 1139095 h 1556481"/>
              <a:gd name="connsiteX33" fmla="*/ 1384649 w 1557243"/>
              <a:gd name="connsiteY33" fmla="*/ 1087279 h 1556481"/>
              <a:gd name="connsiteX34" fmla="*/ 1315304 w 1557243"/>
              <a:gd name="connsiteY34" fmla="*/ 1034034 h 1556481"/>
              <a:gd name="connsiteX35" fmla="*/ 1361503 w 1557243"/>
              <a:gd name="connsiteY35" fmla="*/ 1034225 h 1556481"/>
              <a:gd name="connsiteX36" fmla="*/ 1443038 w 1557243"/>
              <a:gd name="connsiteY36" fmla="*/ 1114996 h 1556481"/>
              <a:gd name="connsiteX37" fmla="*/ 1359218 w 1557243"/>
              <a:gd name="connsiteY37" fmla="*/ 1193101 h 1556481"/>
              <a:gd name="connsiteX38" fmla="*/ 1279113 w 1557243"/>
              <a:gd name="connsiteY38" fmla="*/ 1114616 h 1556481"/>
              <a:gd name="connsiteX39" fmla="*/ 1315304 w 1557243"/>
              <a:gd name="connsiteY39" fmla="*/ 1034034 h 1556481"/>
              <a:gd name="connsiteX40" fmla="*/ 221248 w 1557243"/>
              <a:gd name="connsiteY40" fmla="*/ 1034031 h 1556481"/>
              <a:gd name="connsiteX41" fmla="*/ 277653 w 1557243"/>
              <a:gd name="connsiteY41" fmla="*/ 1121473 h 1556481"/>
              <a:gd name="connsiteX42" fmla="*/ 277653 w 1557243"/>
              <a:gd name="connsiteY42" fmla="*/ 1146429 h 1556481"/>
              <a:gd name="connsiteX43" fmla="*/ 230028 w 1557243"/>
              <a:gd name="connsiteY43" fmla="*/ 1193101 h 1556481"/>
              <a:gd name="connsiteX44" fmla="*/ 194691 w 1557243"/>
              <a:gd name="connsiteY44" fmla="*/ 1193101 h 1556481"/>
              <a:gd name="connsiteX45" fmla="*/ 114300 w 1557243"/>
              <a:gd name="connsiteY45" fmla="*/ 1111663 h 1556481"/>
              <a:gd name="connsiteX46" fmla="*/ 191928 w 1557243"/>
              <a:gd name="connsiteY46" fmla="*/ 1034224 h 1556481"/>
              <a:gd name="connsiteX47" fmla="*/ 221248 w 1557243"/>
              <a:gd name="connsiteY47" fmla="*/ 1034031 h 1556481"/>
              <a:gd name="connsiteX48" fmla="*/ 171260 w 1557243"/>
              <a:gd name="connsiteY48" fmla="*/ 846868 h 1556481"/>
              <a:gd name="connsiteX49" fmla="*/ 171260 w 1557243"/>
              <a:gd name="connsiteY49" fmla="*/ 897921 h 1556481"/>
              <a:gd name="connsiteX50" fmla="*/ 218885 w 1557243"/>
              <a:gd name="connsiteY50" fmla="*/ 897921 h 1556481"/>
              <a:gd name="connsiteX51" fmla="*/ 218885 w 1557243"/>
              <a:gd name="connsiteY51" fmla="*/ 846868 h 1556481"/>
              <a:gd name="connsiteX52" fmla="*/ 1337119 w 1557243"/>
              <a:gd name="connsiteY52" fmla="*/ 846677 h 1556481"/>
              <a:gd name="connsiteX53" fmla="*/ 1337119 w 1557243"/>
              <a:gd name="connsiteY53" fmla="*/ 897731 h 1556481"/>
              <a:gd name="connsiteX54" fmla="*/ 1384744 w 1557243"/>
              <a:gd name="connsiteY54" fmla="*/ 897731 h 1556481"/>
              <a:gd name="connsiteX55" fmla="*/ 1384744 w 1557243"/>
              <a:gd name="connsiteY55" fmla="*/ 846677 h 1556481"/>
              <a:gd name="connsiteX56" fmla="*/ 1388717 w 1557243"/>
              <a:gd name="connsiteY56" fmla="*/ 792723 h 1556481"/>
              <a:gd name="connsiteX57" fmla="*/ 1443038 w 1557243"/>
              <a:gd name="connsiteY57" fmla="*/ 873538 h 1556481"/>
              <a:gd name="connsiteX58" fmla="*/ 1366075 w 1557243"/>
              <a:gd name="connsiteY58" fmla="*/ 951738 h 1556481"/>
              <a:gd name="connsiteX59" fmla="*/ 1279492 w 1557243"/>
              <a:gd name="connsiteY59" fmla="*/ 865251 h 1556481"/>
              <a:gd name="connsiteX60" fmla="*/ 1279492 w 1557243"/>
              <a:gd name="connsiteY60" fmla="*/ 840391 h 1556481"/>
              <a:gd name="connsiteX61" fmla="*/ 1326261 w 1557243"/>
              <a:gd name="connsiteY61" fmla="*/ 792766 h 1556481"/>
              <a:gd name="connsiteX62" fmla="*/ 1361789 w 1557243"/>
              <a:gd name="connsiteY62" fmla="*/ 792956 h 1556481"/>
              <a:gd name="connsiteX63" fmla="*/ 1388717 w 1557243"/>
              <a:gd name="connsiteY63" fmla="*/ 792723 h 1556481"/>
              <a:gd name="connsiteX64" fmla="*/ 167583 w 1557243"/>
              <a:gd name="connsiteY64" fmla="*/ 792354 h 1556481"/>
              <a:gd name="connsiteX65" fmla="*/ 194024 w 1557243"/>
              <a:gd name="connsiteY65" fmla="*/ 792670 h 1556481"/>
              <a:gd name="connsiteX66" fmla="*/ 277749 w 1557243"/>
              <a:gd name="connsiteY66" fmla="*/ 877919 h 1556481"/>
              <a:gd name="connsiteX67" fmla="*/ 277749 w 1557243"/>
              <a:gd name="connsiteY67" fmla="*/ 899255 h 1556481"/>
              <a:gd name="connsiteX68" fmla="*/ 224503 w 1557243"/>
              <a:gd name="connsiteY68" fmla="*/ 951452 h 1556481"/>
              <a:gd name="connsiteX69" fmla="*/ 195928 w 1557243"/>
              <a:gd name="connsiteY69" fmla="*/ 951452 h 1556481"/>
              <a:gd name="connsiteX70" fmla="*/ 113919 w 1557243"/>
              <a:gd name="connsiteY70" fmla="*/ 870966 h 1556481"/>
              <a:gd name="connsiteX71" fmla="*/ 167583 w 1557243"/>
              <a:gd name="connsiteY71" fmla="*/ 792354 h 1556481"/>
              <a:gd name="connsiteX72" fmla="*/ 1088041 w 1557243"/>
              <a:gd name="connsiteY72" fmla="*/ 753237 h 1556481"/>
              <a:gd name="connsiteX73" fmla="*/ 1088041 w 1557243"/>
              <a:gd name="connsiteY73" fmla="*/ 1233964 h 1556481"/>
              <a:gd name="connsiteX74" fmla="*/ 1163383 w 1557243"/>
              <a:gd name="connsiteY74" fmla="*/ 1233964 h 1556481"/>
              <a:gd name="connsiteX75" fmla="*/ 1163383 w 1557243"/>
              <a:gd name="connsiteY75" fmla="*/ 753237 h 1556481"/>
              <a:gd name="connsiteX76" fmla="*/ 739806 w 1557243"/>
              <a:gd name="connsiteY76" fmla="*/ 753237 h 1556481"/>
              <a:gd name="connsiteX77" fmla="*/ 739806 w 1557243"/>
              <a:gd name="connsiteY77" fmla="*/ 1233773 h 1556481"/>
              <a:gd name="connsiteX78" fmla="*/ 817816 w 1557243"/>
              <a:gd name="connsiteY78" fmla="*/ 1233964 h 1556481"/>
              <a:gd name="connsiteX79" fmla="*/ 817816 w 1557243"/>
              <a:gd name="connsiteY79" fmla="*/ 753237 h 1556481"/>
              <a:gd name="connsiteX80" fmla="*/ 393572 w 1557243"/>
              <a:gd name="connsiteY80" fmla="*/ 753142 h 1556481"/>
              <a:gd name="connsiteX81" fmla="*/ 393572 w 1557243"/>
              <a:gd name="connsiteY81" fmla="*/ 1233964 h 1556481"/>
              <a:gd name="connsiteX82" fmla="*/ 468821 w 1557243"/>
              <a:gd name="connsiteY82" fmla="*/ 1233964 h 1556481"/>
              <a:gd name="connsiteX83" fmla="*/ 468821 w 1557243"/>
              <a:gd name="connsiteY83" fmla="*/ 753142 h 1556481"/>
              <a:gd name="connsiteX84" fmla="*/ 874491 w 1557243"/>
              <a:gd name="connsiteY84" fmla="*/ 752856 h 1556481"/>
              <a:gd name="connsiteX85" fmla="*/ 874491 w 1557243"/>
              <a:gd name="connsiteY85" fmla="*/ 1232916 h 1556481"/>
              <a:gd name="connsiteX86" fmla="*/ 1032891 w 1557243"/>
              <a:gd name="connsiteY86" fmla="*/ 1232916 h 1556481"/>
              <a:gd name="connsiteX87" fmla="*/ 1033177 w 1557243"/>
              <a:gd name="connsiteY87" fmla="*/ 752856 h 1556481"/>
              <a:gd name="connsiteX88" fmla="*/ 526447 w 1557243"/>
              <a:gd name="connsiteY88" fmla="*/ 752856 h 1556481"/>
              <a:gd name="connsiteX89" fmla="*/ 526447 w 1557243"/>
              <a:gd name="connsiteY89" fmla="*/ 1232821 h 1556481"/>
              <a:gd name="connsiteX90" fmla="*/ 685133 w 1557243"/>
              <a:gd name="connsiteY90" fmla="*/ 1232821 h 1556481"/>
              <a:gd name="connsiteX91" fmla="*/ 685133 w 1557243"/>
              <a:gd name="connsiteY91" fmla="*/ 752856 h 1556481"/>
              <a:gd name="connsiteX92" fmla="*/ 1287875 w 1557243"/>
              <a:gd name="connsiteY92" fmla="*/ 688086 h 1556481"/>
              <a:gd name="connsiteX93" fmla="*/ 1223868 w 1557243"/>
              <a:gd name="connsiteY93" fmla="*/ 754761 h 1556481"/>
              <a:gd name="connsiteX94" fmla="*/ 1223868 w 1557243"/>
              <a:gd name="connsiteY94" fmla="*/ 1234154 h 1556481"/>
              <a:gd name="connsiteX95" fmla="*/ 1286352 w 1557243"/>
              <a:gd name="connsiteY95" fmla="*/ 1299591 h 1556481"/>
              <a:gd name="connsiteX96" fmla="*/ 1286352 w 1557243"/>
              <a:gd name="connsiteY96" fmla="*/ 1366742 h 1556481"/>
              <a:gd name="connsiteX97" fmla="*/ 1315497 w 1557243"/>
              <a:gd name="connsiteY97" fmla="*/ 1367980 h 1556481"/>
              <a:gd name="connsiteX98" fmla="*/ 1368170 w 1557243"/>
              <a:gd name="connsiteY98" fmla="*/ 1421321 h 1556481"/>
              <a:gd name="connsiteX99" fmla="*/ 1368170 w 1557243"/>
              <a:gd name="connsiteY99" fmla="*/ 1499616 h 1556481"/>
              <a:gd name="connsiteX100" fmla="*/ 1498379 w 1557243"/>
              <a:gd name="connsiteY100" fmla="*/ 1499616 h 1556481"/>
              <a:gd name="connsiteX101" fmla="*/ 1498379 w 1557243"/>
              <a:gd name="connsiteY101" fmla="*/ 688086 h 1556481"/>
              <a:gd name="connsiteX102" fmla="*/ 58769 w 1557243"/>
              <a:gd name="connsiteY102" fmla="*/ 687229 h 1556481"/>
              <a:gd name="connsiteX103" fmla="*/ 58769 w 1557243"/>
              <a:gd name="connsiteY103" fmla="*/ 1498568 h 1556481"/>
              <a:gd name="connsiteX104" fmla="*/ 189070 w 1557243"/>
              <a:gd name="connsiteY104" fmla="*/ 1498568 h 1556481"/>
              <a:gd name="connsiteX105" fmla="*/ 189070 w 1557243"/>
              <a:gd name="connsiteY105" fmla="*/ 1446752 h 1556481"/>
              <a:gd name="connsiteX106" fmla="*/ 262510 w 1557243"/>
              <a:gd name="connsiteY106" fmla="*/ 1367123 h 1556481"/>
              <a:gd name="connsiteX107" fmla="*/ 270891 w 1557243"/>
              <a:gd name="connsiteY107" fmla="*/ 1362075 h 1556481"/>
              <a:gd name="connsiteX108" fmla="*/ 270891 w 1557243"/>
              <a:gd name="connsiteY108" fmla="*/ 1292923 h 1556481"/>
              <a:gd name="connsiteX109" fmla="*/ 327183 w 1557243"/>
              <a:gd name="connsiteY109" fmla="*/ 1235012 h 1556481"/>
              <a:gd name="connsiteX110" fmla="*/ 333375 w 1557243"/>
              <a:gd name="connsiteY110" fmla="*/ 1231582 h 1556481"/>
              <a:gd name="connsiteX111" fmla="*/ 333375 w 1557243"/>
              <a:gd name="connsiteY111" fmla="*/ 752475 h 1556481"/>
              <a:gd name="connsiteX112" fmla="*/ 266700 w 1557243"/>
              <a:gd name="connsiteY112" fmla="*/ 687324 h 1556481"/>
              <a:gd name="connsiteX113" fmla="*/ 322611 w 1557243"/>
              <a:gd name="connsiteY113" fmla="*/ 620554 h 1556481"/>
              <a:gd name="connsiteX114" fmla="*/ 323374 w 1557243"/>
              <a:gd name="connsiteY114" fmla="*/ 696754 h 1556481"/>
              <a:gd name="connsiteX115" fmla="*/ 1232916 w 1557243"/>
              <a:gd name="connsiteY115" fmla="*/ 696754 h 1556481"/>
              <a:gd name="connsiteX116" fmla="*/ 1232916 w 1557243"/>
              <a:gd name="connsiteY116" fmla="*/ 620554 h 1556481"/>
              <a:gd name="connsiteX117" fmla="*/ 774953 w 1557243"/>
              <a:gd name="connsiteY117" fmla="*/ 296990 h 1556481"/>
              <a:gd name="connsiteX118" fmla="*/ 489203 w 1557243"/>
              <a:gd name="connsiteY118" fmla="*/ 562832 h 1556481"/>
              <a:gd name="connsiteX119" fmla="*/ 1069754 w 1557243"/>
              <a:gd name="connsiteY119" fmla="*/ 562832 h 1556481"/>
              <a:gd name="connsiteX120" fmla="*/ 774953 w 1557243"/>
              <a:gd name="connsiteY120" fmla="*/ 296990 h 1556481"/>
              <a:gd name="connsiteX121" fmla="*/ 808863 w 1557243"/>
              <a:gd name="connsiteY121" fmla="*/ 58007 h 1556481"/>
              <a:gd name="connsiteX122" fmla="*/ 808863 w 1557243"/>
              <a:gd name="connsiteY122" fmla="*/ 134207 h 1556481"/>
              <a:gd name="connsiteX123" fmla="*/ 936308 w 1557243"/>
              <a:gd name="connsiteY123" fmla="*/ 134207 h 1556481"/>
              <a:gd name="connsiteX124" fmla="*/ 936308 w 1557243"/>
              <a:gd name="connsiteY124" fmla="*/ 58007 h 1556481"/>
              <a:gd name="connsiteX125" fmla="*/ 799910 w 1557243"/>
              <a:gd name="connsiteY125" fmla="*/ 0 h 1556481"/>
              <a:gd name="connsiteX126" fmla="*/ 946308 w 1557243"/>
              <a:gd name="connsiteY126" fmla="*/ 0 h 1556481"/>
              <a:gd name="connsiteX127" fmla="*/ 992982 w 1557243"/>
              <a:gd name="connsiteY127" fmla="*/ 48387 h 1556481"/>
              <a:gd name="connsiteX128" fmla="*/ 992982 w 1557243"/>
              <a:gd name="connsiteY128" fmla="*/ 137732 h 1556481"/>
              <a:gd name="connsiteX129" fmla="*/ 939355 w 1557243"/>
              <a:gd name="connsiteY129" fmla="*/ 189167 h 1556481"/>
              <a:gd name="connsiteX130" fmla="*/ 809053 w 1557243"/>
              <a:gd name="connsiteY130" fmla="*/ 189167 h 1556481"/>
              <a:gd name="connsiteX131" fmla="*/ 809053 w 1557243"/>
              <a:gd name="connsiteY131" fmla="*/ 241173 h 1556481"/>
              <a:gd name="connsiteX132" fmla="*/ 1128427 w 1557243"/>
              <a:gd name="connsiteY132" fmla="*/ 563975 h 1556481"/>
              <a:gd name="connsiteX133" fmla="*/ 1219010 w 1557243"/>
              <a:gd name="connsiteY133" fmla="*/ 563975 h 1556481"/>
              <a:gd name="connsiteX134" fmla="*/ 1288829 w 1557243"/>
              <a:gd name="connsiteY134" fmla="*/ 629698 h 1556481"/>
              <a:gd name="connsiteX135" fmla="*/ 1498379 w 1557243"/>
              <a:gd name="connsiteY135" fmla="*/ 629698 h 1556481"/>
              <a:gd name="connsiteX136" fmla="*/ 1557243 w 1557243"/>
              <a:gd name="connsiteY136" fmla="*/ 688467 h 1556481"/>
              <a:gd name="connsiteX137" fmla="*/ 1557243 w 1557243"/>
              <a:gd name="connsiteY137" fmla="*/ 1499331 h 1556481"/>
              <a:gd name="connsiteX138" fmla="*/ 1500569 w 1557243"/>
              <a:gd name="connsiteY138" fmla="*/ 1556481 h 1556481"/>
              <a:gd name="connsiteX139" fmla="*/ 57150 w 1557243"/>
              <a:gd name="connsiteY139" fmla="*/ 1556481 h 1556481"/>
              <a:gd name="connsiteX140" fmla="*/ 0 w 1557243"/>
              <a:gd name="connsiteY140" fmla="*/ 1499331 h 1556481"/>
              <a:gd name="connsiteX141" fmla="*/ 0 w 1557243"/>
              <a:gd name="connsiteY141" fmla="*/ 685324 h 1556481"/>
              <a:gd name="connsiteX142" fmla="*/ 55245 w 1557243"/>
              <a:gd name="connsiteY142" fmla="*/ 630079 h 1556481"/>
              <a:gd name="connsiteX143" fmla="*/ 270891 w 1557243"/>
              <a:gd name="connsiteY143" fmla="*/ 630079 h 1556481"/>
              <a:gd name="connsiteX144" fmla="*/ 270891 w 1557243"/>
              <a:gd name="connsiteY144" fmla="*/ 597599 h 1556481"/>
              <a:gd name="connsiteX145" fmla="*/ 306133 w 1557243"/>
              <a:gd name="connsiteY145" fmla="*/ 564166 h 1556481"/>
              <a:gd name="connsiteX146" fmla="*/ 428911 w 1557243"/>
              <a:gd name="connsiteY146" fmla="*/ 564166 h 1556481"/>
              <a:gd name="connsiteX147" fmla="*/ 750666 w 1557243"/>
              <a:gd name="connsiteY147" fmla="*/ 240887 h 1556481"/>
              <a:gd name="connsiteX148" fmla="*/ 750666 w 1557243"/>
              <a:gd name="connsiteY148" fmla="*/ 50387 h 1556481"/>
              <a:gd name="connsiteX149" fmla="*/ 799910 w 1557243"/>
              <a:gd name="connsiteY149" fmla="*/ 0 h 1556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1557243" h="1556481">
                <a:moveTo>
                  <a:pt x="244506" y="1423321"/>
                </a:moveTo>
                <a:lnTo>
                  <a:pt x="244506" y="1499521"/>
                </a:lnTo>
                <a:lnTo>
                  <a:pt x="569119" y="1499521"/>
                </a:lnTo>
                <a:cubicBezTo>
                  <a:pt x="574358" y="1474089"/>
                  <a:pt x="579500" y="1449229"/>
                  <a:pt x="584739" y="1423321"/>
                </a:cubicBezTo>
                <a:close/>
                <a:moveTo>
                  <a:pt x="1311974" y="1422940"/>
                </a:moveTo>
                <a:lnTo>
                  <a:pt x="972692" y="1423321"/>
                </a:lnTo>
                <a:lnTo>
                  <a:pt x="988124" y="1498473"/>
                </a:lnTo>
                <a:lnTo>
                  <a:pt x="1311974" y="1498473"/>
                </a:lnTo>
                <a:close/>
                <a:moveTo>
                  <a:pt x="946594" y="1289494"/>
                </a:moveTo>
                <a:cubicBezTo>
                  <a:pt x="950596" y="1303982"/>
                  <a:pt x="953356" y="1318803"/>
                  <a:pt x="954786" y="1333786"/>
                </a:cubicBezTo>
                <a:cubicBezTo>
                  <a:pt x="954786" y="1363980"/>
                  <a:pt x="969074" y="1370933"/>
                  <a:pt x="996981" y="1369029"/>
                </a:cubicBezTo>
                <a:cubicBezTo>
                  <a:pt x="1035081" y="1366552"/>
                  <a:pt x="1073181" y="1368457"/>
                  <a:pt x="1111281" y="1368457"/>
                </a:cubicBezTo>
                <a:lnTo>
                  <a:pt x="1235106" y="1368457"/>
                </a:lnTo>
                <a:lnTo>
                  <a:pt x="1234439" y="1289494"/>
                </a:lnTo>
                <a:close/>
                <a:moveTo>
                  <a:pt x="608647" y="1289304"/>
                </a:moveTo>
                <a:lnTo>
                  <a:pt x="608579" y="1289971"/>
                </a:lnTo>
                <a:lnTo>
                  <a:pt x="324327" y="1289971"/>
                </a:lnTo>
                <a:lnTo>
                  <a:pt x="324327" y="1368457"/>
                </a:lnTo>
                <a:lnTo>
                  <a:pt x="529115" y="1368457"/>
                </a:lnTo>
                <a:cubicBezTo>
                  <a:pt x="584193" y="1367886"/>
                  <a:pt x="597962" y="1367743"/>
                  <a:pt x="603976" y="1334636"/>
                </a:cubicBezTo>
                <a:lnTo>
                  <a:pt x="608579" y="1289971"/>
                </a:lnTo>
                <a:lnTo>
                  <a:pt x="608838" y="1289971"/>
                </a:lnTo>
                <a:close/>
                <a:moveTo>
                  <a:pt x="666560" y="1288828"/>
                </a:moveTo>
                <a:cubicBezTo>
                  <a:pt x="652558" y="1359884"/>
                  <a:pt x="638936" y="1428941"/>
                  <a:pt x="624934" y="1499711"/>
                </a:cubicBezTo>
                <a:lnTo>
                  <a:pt x="932974" y="1499711"/>
                </a:lnTo>
                <a:cubicBezTo>
                  <a:pt x="918400" y="1427226"/>
                  <a:pt x="904399" y="1356836"/>
                  <a:pt x="890588" y="1288828"/>
                </a:cubicBezTo>
                <a:close/>
                <a:moveTo>
                  <a:pt x="173450" y="1088041"/>
                </a:moveTo>
                <a:lnTo>
                  <a:pt x="173450" y="1140047"/>
                </a:lnTo>
                <a:lnTo>
                  <a:pt x="219361" y="1140047"/>
                </a:lnTo>
                <a:lnTo>
                  <a:pt x="219361" y="1088041"/>
                </a:lnTo>
                <a:close/>
                <a:moveTo>
                  <a:pt x="1338454" y="1087279"/>
                </a:moveTo>
                <a:lnTo>
                  <a:pt x="1338454" y="1139095"/>
                </a:lnTo>
                <a:lnTo>
                  <a:pt x="1384649" y="1139095"/>
                </a:lnTo>
                <a:lnTo>
                  <a:pt x="1384649" y="1087279"/>
                </a:lnTo>
                <a:close/>
                <a:moveTo>
                  <a:pt x="1315304" y="1034034"/>
                </a:moveTo>
                <a:cubicBezTo>
                  <a:pt x="1326737" y="1033600"/>
                  <a:pt x="1341763" y="1034249"/>
                  <a:pt x="1361503" y="1034225"/>
                </a:cubicBezTo>
                <a:cubicBezTo>
                  <a:pt x="1442943" y="1034225"/>
                  <a:pt x="1442466" y="1034225"/>
                  <a:pt x="1443038" y="1114996"/>
                </a:cubicBezTo>
                <a:cubicBezTo>
                  <a:pt x="1443610" y="1203293"/>
                  <a:pt x="1442466" y="1193292"/>
                  <a:pt x="1359218" y="1193101"/>
                </a:cubicBezTo>
                <a:cubicBezTo>
                  <a:pt x="1283018" y="1193101"/>
                  <a:pt x="1279208" y="1205579"/>
                  <a:pt x="1279113" y="1114616"/>
                </a:cubicBezTo>
                <a:cubicBezTo>
                  <a:pt x="1279042" y="1046393"/>
                  <a:pt x="1281006" y="1035338"/>
                  <a:pt x="1315304" y="1034034"/>
                </a:cubicBezTo>
                <a:close/>
                <a:moveTo>
                  <a:pt x="221248" y="1034031"/>
                </a:moveTo>
                <a:cubicBezTo>
                  <a:pt x="280488" y="1033650"/>
                  <a:pt x="278488" y="1037380"/>
                  <a:pt x="277653" y="1121473"/>
                </a:cubicBezTo>
                <a:cubicBezTo>
                  <a:pt x="277653" y="1129760"/>
                  <a:pt x="277653" y="1138142"/>
                  <a:pt x="277653" y="1146429"/>
                </a:cubicBezTo>
                <a:cubicBezTo>
                  <a:pt x="277653" y="1187387"/>
                  <a:pt x="271654" y="1192911"/>
                  <a:pt x="230028" y="1193101"/>
                </a:cubicBezTo>
                <a:lnTo>
                  <a:pt x="194691" y="1193101"/>
                </a:lnTo>
                <a:cubicBezTo>
                  <a:pt x="113347" y="1193101"/>
                  <a:pt x="113633" y="1201388"/>
                  <a:pt x="114300" y="1111663"/>
                </a:cubicBezTo>
                <a:cubicBezTo>
                  <a:pt x="114300" y="1034224"/>
                  <a:pt x="114300" y="1034224"/>
                  <a:pt x="191928" y="1034224"/>
                </a:cubicBezTo>
                <a:cubicBezTo>
                  <a:pt x="203073" y="1034224"/>
                  <a:pt x="212785" y="1034086"/>
                  <a:pt x="221248" y="1034031"/>
                </a:cubicBezTo>
                <a:close/>
                <a:moveTo>
                  <a:pt x="171260" y="846868"/>
                </a:moveTo>
                <a:lnTo>
                  <a:pt x="171260" y="897921"/>
                </a:lnTo>
                <a:lnTo>
                  <a:pt x="218885" y="897921"/>
                </a:lnTo>
                <a:lnTo>
                  <a:pt x="218885" y="846868"/>
                </a:lnTo>
                <a:close/>
                <a:moveTo>
                  <a:pt x="1337119" y="846677"/>
                </a:moveTo>
                <a:lnTo>
                  <a:pt x="1337119" y="897731"/>
                </a:lnTo>
                <a:lnTo>
                  <a:pt x="1384744" y="897731"/>
                </a:lnTo>
                <a:lnTo>
                  <a:pt x="1384744" y="846677"/>
                </a:lnTo>
                <a:close/>
                <a:moveTo>
                  <a:pt x="1388717" y="792723"/>
                </a:moveTo>
                <a:cubicBezTo>
                  <a:pt x="1443403" y="792132"/>
                  <a:pt x="1443620" y="794694"/>
                  <a:pt x="1443038" y="873538"/>
                </a:cubicBezTo>
                <a:cubicBezTo>
                  <a:pt x="1442370" y="951738"/>
                  <a:pt x="1443038" y="951928"/>
                  <a:pt x="1366075" y="951738"/>
                </a:cubicBezTo>
                <a:cubicBezTo>
                  <a:pt x="1279492" y="951738"/>
                  <a:pt x="1278064" y="963835"/>
                  <a:pt x="1279492" y="865251"/>
                </a:cubicBezTo>
                <a:cubicBezTo>
                  <a:pt x="1279492" y="856964"/>
                  <a:pt x="1279492" y="848678"/>
                  <a:pt x="1279492" y="840391"/>
                </a:cubicBezTo>
                <a:cubicBezTo>
                  <a:pt x="1280064" y="798671"/>
                  <a:pt x="1285494" y="792766"/>
                  <a:pt x="1326261" y="792766"/>
                </a:cubicBezTo>
                <a:lnTo>
                  <a:pt x="1361789" y="792956"/>
                </a:lnTo>
                <a:cubicBezTo>
                  <a:pt x="1371981" y="792956"/>
                  <a:pt x="1380905" y="792807"/>
                  <a:pt x="1388717" y="792723"/>
                </a:cubicBezTo>
                <a:close/>
                <a:moveTo>
                  <a:pt x="167583" y="792354"/>
                </a:moveTo>
                <a:cubicBezTo>
                  <a:pt x="175250" y="792429"/>
                  <a:pt x="184011" y="792599"/>
                  <a:pt x="194024" y="792670"/>
                </a:cubicBezTo>
                <a:cubicBezTo>
                  <a:pt x="277272" y="793242"/>
                  <a:pt x="278893" y="779430"/>
                  <a:pt x="277749" y="877919"/>
                </a:cubicBezTo>
                <a:cubicBezTo>
                  <a:pt x="277749" y="884968"/>
                  <a:pt x="277749" y="892111"/>
                  <a:pt x="277749" y="899255"/>
                </a:cubicBezTo>
                <a:cubicBezTo>
                  <a:pt x="277749" y="947642"/>
                  <a:pt x="273749" y="951357"/>
                  <a:pt x="224503" y="951452"/>
                </a:cubicBezTo>
                <a:lnTo>
                  <a:pt x="195928" y="951452"/>
                </a:lnTo>
                <a:cubicBezTo>
                  <a:pt x="114205" y="951452"/>
                  <a:pt x="113919" y="959643"/>
                  <a:pt x="113919" y="870966"/>
                </a:cubicBezTo>
                <a:cubicBezTo>
                  <a:pt x="113919" y="795957"/>
                  <a:pt x="113919" y="791831"/>
                  <a:pt x="167583" y="792354"/>
                </a:cubicBezTo>
                <a:close/>
                <a:moveTo>
                  <a:pt x="1088041" y="753237"/>
                </a:moveTo>
                <a:lnTo>
                  <a:pt x="1088041" y="1233964"/>
                </a:lnTo>
                <a:lnTo>
                  <a:pt x="1163383" y="1233964"/>
                </a:lnTo>
                <a:lnTo>
                  <a:pt x="1163383" y="753237"/>
                </a:lnTo>
                <a:close/>
                <a:moveTo>
                  <a:pt x="739806" y="753237"/>
                </a:moveTo>
                <a:lnTo>
                  <a:pt x="739806" y="1233773"/>
                </a:lnTo>
                <a:lnTo>
                  <a:pt x="817816" y="1233964"/>
                </a:lnTo>
                <a:lnTo>
                  <a:pt x="817816" y="753237"/>
                </a:lnTo>
                <a:close/>
                <a:moveTo>
                  <a:pt x="393572" y="753142"/>
                </a:moveTo>
                <a:lnTo>
                  <a:pt x="393572" y="1233964"/>
                </a:lnTo>
                <a:lnTo>
                  <a:pt x="468821" y="1233964"/>
                </a:lnTo>
                <a:lnTo>
                  <a:pt x="468821" y="753142"/>
                </a:lnTo>
                <a:close/>
                <a:moveTo>
                  <a:pt x="874491" y="752856"/>
                </a:moveTo>
                <a:lnTo>
                  <a:pt x="874491" y="1232916"/>
                </a:lnTo>
                <a:lnTo>
                  <a:pt x="1032891" y="1232916"/>
                </a:lnTo>
                <a:lnTo>
                  <a:pt x="1033177" y="752856"/>
                </a:lnTo>
                <a:close/>
                <a:moveTo>
                  <a:pt x="526447" y="752856"/>
                </a:moveTo>
                <a:lnTo>
                  <a:pt x="526447" y="1232821"/>
                </a:lnTo>
                <a:lnTo>
                  <a:pt x="685133" y="1232821"/>
                </a:lnTo>
                <a:lnTo>
                  <a:pt x="685133" y="752856"/>
                </a:lnTo>
                <a:close/>
                <a:moveTo>
                  <a:pt x="1287875" y="688086"/>
                </a:moveTo>
                <a:cubicBezTo>
                  <a:pt x="1284541" y="744093"/>
                  <a:pt x="1284541" y="744093"/>
                  <a:pt x="1223868" y="754761"/>
                </a:cubicBezTo>
                <a:lnTo>
                  <a:pt x="1223868" y="1234154"/>
                </a:lnTo>
                <a:cubicBezTo>
                  <a:pt x="1286352" y="1237488"/>
                  <a:pt x="1286352" y="1237488"/>
                  <a:pt x="1286352" y="1299591"/>
                </a:cubicBezTo>
                <a:lnTo>
                  <a:pt x="1286352" y="1366742"/>
                </a:lnTo>
                <a:cubicBezTo>
                  <a:pt x="1299114" y="1367314"/>
                  <a:pt x="1307307" y="1367885"/>
                  <a:pt x="1315497" y="1367980"/>
                </a:cubicBezTo>
                <a:cubicBezTo>
                  <a:pt x="1363789" y="1368647"/>
                  <a:pt x="1367980" y="1372743"/>
                  <a:pt x="1368170" y="1421321"/>
                </a:cubicBezTo>
                <a:cubicBezTo>
                  <a:pt x="1368170" y="1447038"/>
                  <a:pt x="1368170" y="1472755"/>
                  <a:pt x="1368170" y="1499616"/>
                </a:cubicBezTo>
                <a:lnTo>
                  <a:pt x="1498379" y="1499616"/>
                </a:lnTo>
                <a:lnTo>
                  <a:pt x="1498379" y="688086"/>
                </a:lnTo>
                <a:close/>
                <a:moveTo>
                  <a:pt x="58769" y="687229"/>
                </a:moveTo>
                <a:lnTo>
                  <a:pt x="58769" y="1498568"/>
                </a:lnTo>
                <a:lnTo>
                  <a:pt x="189070" y="1498568"/>
                </a:lnTo>
                <a:lnTo>
                  <a:pt x="189070" y="1446752"/>
                </a:lnTo>
                <a:cubicBezTo>
                  <a:pt x="189070" y="1371791"/>
                  <a:pt x="189070" y="1371791"/>
                  <a:pt x="262510" y="1367123"/>
                </a:cubicBezTo>
                <a:cubicBezTo>
                  <a:pt x="264605" y="1367123"/>
                  <a:pt x="266414" y="1364838"/>
                  <a:pt x="270891" y="1362075"/>
                </a:cubicBezTo>
                <a:lnTo>
                  <a:pt x="270891" y="1292923"/>
                </a:lnTo>
                <a:cubicBezTo>
                  <a:pt x="270891" y="1237012"/>
                  <a:pt x="270891" y="1237012"/>
                  <a:pt x="327183" y="1235012"/>
                </a:cubicBezTo>
                <a:cubicBezTo>
                  <a:pt x="329185" y="1235012"/>
                  <a:pt x="330994" y="1232916"/>
                  <a:pt x="333375" y="1231582"/>
                </a:cubicBezTo>
                <a:lnTo>
                  <a:pt x="333375" y="752475"/>
                </a:lnTo>
                <a:cubicBezTo>
                  <a:pt x="276702" y="748855"/>
                  <a:pt x="276702" y="748855"/>
                  <a:pt x="266700" y="687324"/>
                </a:cubicBezTo>
                <a:close/>
                <a:moveTo>
                  <a:pt x="322611" y="620554"/>
                </a:moveTo>
                <a:lnTo>
                  <a:pt x="323374" y="696754"/>
                </a:lnTo>
                <a:lnTo>
                  <a:pt x="1232916" y="696754"/>
                </a:lnTo>
                <a:lnTo>
                  <a:pt x="1232916" y="620554"/>
                </a:lnTo>
                <a:close/>
                <a:moveTo>
                  <a:pt x="774953" y="296990"/>
                </a:moveTo>
                <a:cubicBezTo>
                  <a:pt x="623030" y="300514"/>
                  <a:pt x="485299" y="428053"/>
                  <a:pt x="489203" y="562832"/>
                </a:cubicBezTo>
                <a:lnTo>
                  <a:pt x="1069754" y="562832"/>
                </a:lnTo>
                <a:cubicBezTo>
                  <a:pt x="1067277" y="419957"/>
                  <a:pt x="926879" y="293465"/>
                  <a:pt x="774953" y="296990"/>
                </a:cubicBezTo>
                <a:close/>
                <a:moveTo>
                  <a:pt x="808863" y="58007"/>
                </a:moveTo>
                <a:lnTo>
                  <a:pt x="808863" y="134207"/>
                </a:lnTo>
                <a:lnTo>
                  <a:pt x="936308" y="134207"/>
                </a:lnTo>
                <a:lnTo>
                  <a:pt x="936308" y="58007"/>
                </a:lnTo>
                <a:close/>
                <a:moveTo>
                  <a:pt x="799910" y="0"/>
                </a:moveTo>
                <a:cubicBezTo>
                  <a:pt x="848677" y="0"/>
                  <a:pt x="897541" y="0"/>
                  <a:pt x="946308" y="0"/>
                </a:cubicBezTo>
                <a:cubicBezTo>
                  <a:pt x="986980" y="0"/>
                  <a:pt x="992791" y="6382"/>
                  <a:pt x="992982" y="48387"/>
                </a:cubicBezTo>
                <a:cubicBezTo>
                  <a:pt x="992982" y="78200"/>
                  <a:pt x="992982" y="107918"/>
                  <a:pt x="992982" y="137732"/>
                </a:cubicBezTo>
                <a:cubicBezTo>
                  <a:pt x="992982" y="185833"/>
                  <a:pt x="989456" y="189167"/>
                  <a:pt x="939355" y="189167"/>
                </a:cubicBezTo>
                <a:lnTo>
                  <a:pt x="809053" y="189167"/>
                </a:lnTo>
                <a:lnTo>
                  <a:pt x="809053" y="241173"/>
                </a:lnTo>
                <a:cubicBezTo>
                  <a:pt x="991742" y="271558"/>
                  <a:pt x="1098899" y="378809"/>
                  <a:pt x="1128427" y="563975"/>
                </a:cubicBezTo>
                <a:cubicBezTo>
                  <a:pt x="1159669" y="563975"/>
                  <a:pt x="1189291" y="563975"/>
                  <a:pt x="1219010" y="563975"/>
                </a:cubicBezTo>
                <a:cubicBezTo>
                  <a:pt x="1281399" y="564737"/>
                  <a:pt x="1284159" y="553688"/>
                  <a:pt x="1288829" y="629698"/>
                </a:cubicBezTo>
                <a:lnTo>
                  <a:pt x="1498379" y="629698"/>
                </a:lnTo>
                <a:cubicBezTo>
                  <a:pt x="1552003" y="629698"/>
                  <a:pt x="1557243" y="634937"/>
                  <a:pt x="1557243" y="688467"/>
                </a:cubicBezTo>
                <a:lnTo>
                  <a:pt x="1557243" y="1499331"/>
                </a:lnTo>
                <a:cubicBezTo>
                  <a:pt x="1557243" y="1551337"/>
                  <a:pt x="1552003" y="1556481"/>
                  <a:pt x="1500569" y="1556481"/>
                </a:cubicBezTo>
                <a:lnTo>
                  <a:pt x="57150" y="1556481"/>
                </a:lnTo>
                <a:cubicBezTo>
                  <a:pt x="5620" y="1556481"/>
                  <a:pt x="0" y="1551241"/>
                  <a:pt x="0" y="1499331"/>
                </a:cubicBezTo>
                <a:lnTo>
                  <a:pt x="0" y="685324"/>
                </a:lnTo>
                <a:cubicBezTo>
                  <a:pt x="0" y="636651"/>
                  <a:pt x="6477" y="630174"/>
                  <a:pt x="55245" y="630079"/>
                </a:cubicBezTo>
                <a:lnTo>
                  <a:pt x="270891" y="630079"/>
                </a:lnTo>
                <a:cubicBezTo>
                  <a:pt x="270891" y="616172"/>
                  <a:pt x="270891" y="606838"/>
                  <a:pt x="270891" y="597599"/>
                </a:cubicBezTo>
                <a:cubicBezTo>
                  <a:pt x="270033" y="573024"/>
                  <a:pt x="282702" y="563785"/>
                  <a:pt x="306133" y="564166"/>
                </a:cubicBezTo>
                <a:cubicBezTo>
                  <a:pt x="346614" y="564737"/>
                  <a:pt x="387000" y="564166"/>
                  <a:pt x="428911" y="564166"/>
                </a:cubicBezTo>
                <a:cubicBezTo>
                  <a:pt x="458342" y="379000"/>
                  <a:pt x="565689" y="271843"/>
                  <a:pt x="750666" y="240887"/>
                </a:cubicBezTo>
                <a:cubicBezTo>
                  <a:pt x="750666" y="176498"/>
                  <a:pt x="750666" y="113538"/>
                  <a:pt x="750666" y="50387"/>
                </a:cubicBezTo>
                <a:cubicBezTo>
                  <a:pt x="750666" y="7810"/>
                  <a:pt x="758284" y="191"/>
                  <a:pt x="79991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E2F5F0D9-8EA5-17FE-0771-8305B81DFD80}"/>
              </a:ext>
            </a:extLst>
          </p:cNvPr>
          <p:cNvSpPr>
            <a:spLocks noChangeAspect="1"/>
          </p:cNvSpPr>
          <p:nvPr/>
        </p:nvSpPr>
        <p:spPr>
          <a:xfrm>
            <a:off x="4281329" y="3976800"/>
            <a:ext cx="610560" cy="678235"/>
          </a:xfrm>
          <a:custGeom>
            <a:avLst/>
            <a:gdLst>
              <a:gd name="connsiteX0" fmla="*/ 635151 w 1274572"/>
              <a:gd name="connsiteY0" fmla="*/ 941213 h 1415844"/>
              <a:gd name="connsiteX1" fmla="*/ 633342 w 1274572"/>
              <a:gd name="connsiteY1" fmla="*/ 1013222 h 1415844"/>
              <a:gd name="connsiteX2" fmla="*/ 635151 w 1274572"/>
              <a:gd name="connsiteY2" fmla="*/ 941213 h 1415844"/>
              <a:gd name="connsiteX3" fmla="*/ 591717 w 1274572"/>
              <a:gd name="connsiteY3" fmla="*/ 639366 h 1415844"/>
              <a:gd name="connsiteX4" fmla="*/ 672300 w 1274572"/>
              <a:gd name="connsiteY4" fmla="*/ 639366 h 1415844"/>
              <a:gd name="connsiteX5" fmla="*/ 712591 w 1274572"/>
              <a:gd name="connsiteY5" fmla="*/ 650320 h 1415844"/>
              <a:gd name="connsiteX6" fmla="*/ 703066 w 1274572"/>
              <a:gd name="connsiteY6" fmla="*/ 691277 h 1415844"/>
              <a:gd name="connsiteX7" fmla="*/ 633819 w 1274572"/>
              <a:gd name="connsiteY7" fmla="*/ 721281 h 1415844"/>
              <a:gd name="connsiteX8" fmla="*/ 562191 w 1274572"/>
              <a:gd name="connsiteY8" fmla="*/ 691849 h 1415844"/>
              <a:gd name="connsiteX9" fmla="*/ 551808 w 1274572"/>
              <a:gd name="connsiteY9" fmla="*/ 651367 h 1415844"/>
              <a:gd name="connsiteX10" fmla="*/ 591717 w 1274572"/>
              <a:gd name="connsiteY10" fmla="*/ 639366 h 1415844"/>
              <a:gd name="connsiteX11" fmla="*/ 574573 w 1274572"/>
              <a:gd name="connsiteY11" fmla="*/ 539448 h 1415844"/>
              <a:gd name="connsiteX12" fmla="*/ 614768 w 1274572"/>
              <a:gd name="connsiteY12" fmla="*/ 566404 h 1415844"/>
              <a:gd name="connsiteX13" fmla="*/ 613815 w 1274572"/>
              <a:gd name="connsiteY13" fmla="*/ 582978 h 1415844"/>
              <a:gd name="connsiteX14" fmla="*/ 570952 w 1274572"/>
              <a:gd name="connsiteY14" fmla="*/ 605171 h 1415844"/>
              <a:gd name="connsiteX15" fmla="*/ 540377 w 1274572"/>
              <a:gd name="connsiteY15" fmla="*/ 573072 h 1415844"/>
              <a:gd name="connsiteX16" fmla="*/ 574573 w 1274572"/>
              <a:gd name="connsiteY16" fmla="*/ 539448 h 1415844"/>
              <a:gd name="connsiteX17" fmla="*/ 690587 w 1274572"/>
              <a:gd name="connsiteY17" fmla="*/ 539353 h 1415844"/>
              <a:gd name="connsiteX18" fmla="*/ 732022 w 1274572"/>
              <a:gd name="connsiteY18" fmla="*/ 564213 h 1415844"/>
              <a:gd name="connsiteX19" fmla="*/ 732210 w 1274572"/>
              <a:gd name="connsiteY19" fmla="*/ 580121 h 1415844"/>
              <a:gd name="connsiteX20" fmla="*/ 690969 w 1274572"/>
              <a:gd name="connsiteY20" fmla="*/ 605266 h 1415844"/>
              <a:gd name="connsiteX21" fmla="*/ 659059 w 1274572"/>
              <a:gd name="connsiteY21" fmla="*/ 574977 h 1415844"/>
              <a:gd name="connsiteX22" fmla="*/ 690587 w 1274572"/>
              <a:gd name="connsiteY22" fmla="*/ 539353 h 1415844"/>
              <a:gd name="connsiteX23" fmla="*/ 657179 w 1274572"/>
              <a:gd name="connsiteY23" fmla="*/ 437782 h 1415844"/>
              <a:gd name="connsiteX24" fmla="*/ 604520 w 1274572"/>
              <a:gd name="connsiteY24" fmla="*/ 438358 h 1415844"/>
              <a:gd name="connsiteX25" fmla="*/ 536664 w 1274572"/>
              <a:gd name="connsiteY25" fmla="*/ 463677 h 1415844"/>
              <a:gd name="connsiteX26" fmla="*/ 459129 w 1274572"/>
              <a:gd name="connsiteY26" fmla="*/ 563261 h 1415844"/>
              <a:gd name="connsiteX27" fmla="*/ 557714 w 1274572"/>
              <a:gd name="connsiteY27" fmla="*/ 785288 h 1415844"/>
              <a:gd name="connsiteX28" fmla="*/ 582003 w 1274572"/>
              <a:gd name="connsiteY28" fmla="*/ 829389 h 1415844"/>
              <a:gd name="connsiteX29" fmla="*/ 534378 w 1274572"/>
              <a:gd name="connsiteY29" fmla="*/ 846343 h 1415844"/>
              <a:gd name="connsiteX30" fmla="*/ 496278 w 1274572"/>
              <a:gd name="connsiteY30" fmla="*/ 850058 h 1415844"/>
              <a:gd name="connsiteX31" fmla="*/ 428268 w 1274572"/>
              <a:gd name="connsiteY31" fmla="*/ 933307 h 1415844"/>
              <a:gd name="connsiteX32" fmla="*/ 437793 w 1274572"/>
              <a:gd name="connsiteY32" fmla="*/ 967311 h 1415844"/>
              <a:gd name="connsiteX33" fmla="*/ 531711 w 1274572"/>
              <a:gd name="connsiteY33" fmla="*/ 1018270 h 1415844"/>
              <a:gd name="connsiteX34" fmla="*/ 606385 w 1274572"/>
              <a:gd name="connsiteY34" fmla="*/ 836628 h 1415844"/>
              <a:gd name="connsiteX35" fmla="*/ 638009 w 1274572"/>
              <a:gd name="connsiteY35" fmla="*/ 814530 h 1415844"/>
              <a:gd name="connsiteX36" fmla="*/ 666012 w 1274572"/>
              <a:gd name="connsiteY36" fmla="*/ 835962 h 1415844"/>
              <a:gd name="connsiteX37" fmla="*/ 736689 w 1274572"/>
              <a:gd name="connsiteY37" fmla="*/ 1016079 h 1415844"/>
              <a:gd name="connsiteX38" fmla="*/ 758881 w 1274572"/>
              <a:gd name="connsiteY38" fmla="*/ 1009031 h 1415844"/>
              <a:gd name="connsiteX39" fmla="*/ 851180 w 1274572"/>
              <a:gd name="connsiteY39" fmla="*/ 949309 h 1415844"/>
              <a:gd name="connsiteX40" fmla="*/ 766978 w 1274572"/>
              <a:gd name="connsiteY40" fmla="*/ 847772 h 1415844"/>
              <a:gd name="connsiteX41" fmla="*/ 737926 w 1274572"/>
              <a:gd name="connsiteY41" fmla="*/ 842534 h 1415844"/>
              <a:gd name="connsiteX42" fmla="*/ 690301 w 1274572"/>
              <a:gd name="connsiteY42" fmla="*/ 826627 h 1415844"/>
              <a:gd name="connsiteX43" fmla="*/ 713828 w 1274572"/>
              <a:gd name="connsiteY43" fmla="*/ 782145 h 1415844"/>
              <a:gd name="connsiteX44" fmla="*/ 729259 w 1274572"/>
              <a:gd name="connsiteY44" fmla="*/ 773478 h 1415844"/>
              <a:gd name="connsiteX45" fmla="*/ 787837 w 1274572"/>
              <a:gd name="connsiteY45" fmla="*/ 522265 h 1415844"/>
              <a:gd name="connsiteX46" fmla="*/ 657179 w 1274572"/>
              <a:gd name="connsiteY46" fmla="*/ 437782 h 1415844"/>
              <a:gd name="connsiteX47" fmla="*/ 615519 w 1274572"/>
              <a:gd name="connsiteY47" fmla="*/ 330251 h 1415844"/>
              <a:gd name="connsiteX48" fmla="*/ 374644 w 1274572"/>
              <a:gd name="connsiteY48" fmla="*/ 448513 h 1415844"/>
              <a:gd name="connsiteX49" fmla="*/ 361307 w 1274572"/>
              <a:gd name="connsiteY49" fmla="*/ 464582 h 1415844"/>
              <a:gd name="connsiteX50" fmla="*/ 366737 w 1274572"/>
              <a:gd name="connsiteY50" fmla="*/ 895397 h 1415844"/>
              <a:gd name="connsiteX51" fmla="*/ 453890 w 1274572"/>
              <a:gd name="connsiteY51" fmla="*/ 790051 h 1415844"/>
              <a:gd name="connsiteX52" fmla="*/ 461796 w 1274572"/>
              <a:gd name="connsiteY52" fmla="*/ 441255 h 1415844"/>
              <a:gd name="connsiteX53" fmla="*/ 783551 w 1274572"/>
              <a:gd name="connsiteY53" fmla="*/ 424767 h 1415844"/>
              <a:gd name="connsiteX54" fmla="*/ 875562 w 1274572"/>
              <a:gd name="connsiteY54" fmla="*/ 579834 h 1415844"/>
              <a:gd name="connsiteX55" fmla="*/ 810508 w 1274572"/>
              <a:gd name="connsiteY55" fmla="*/ 790622 h 1415844"/>
              <a:gd name="connsiteX56" fmla="*/ 907567 w 1274572"/>
              <a:gd name="connsiteY56" fmla="*/ 899779 h 1415844"/>
              <a:gd name="connsiteX57" fmla="*/ 869467 w 1274572"/>
              <a:gd name="connsiteY57" fmla="*/ 416957 h 1415844"/>
              <a:gd name="connsiteX58" fmla="*/ 615519 w 1274572"/>
              <a:gd name="connsiteY58" fmla="*/ 330251 h 1415844"/>
              <a:gd name="connsiteX59" fmla="*/ 640104 w 1274572"/>
              <a:gd name="connsiteY59" fmla="*/ 266785 h 1415844"/>
              <a:gd name="connsiteX60" fmla="*/ 1051870 w 1274572"/>
              <a:gd name="connsiteY60" fmla="*/ 683714 h 1415844"/>
              <a:gd name="connsiteX61" fmla="*/ 634960 w 1274572"/>
              <a:gd name="connsiteY61" fmla="*/ 1095442 h 1415844"/>
              <a:gd name="connsiteX62" fmla="*/ 632770 w 1274572"/>
              <a:gd name="connsiteY62" fmla="*/ 1095422 h 1415844"/>
              <a:gd name="connsiteX63" fmla="*/ 223195 w 1274572"/>
              <a:gd name="connsiteY63" fmla="*/ 678513 h 1415844"/>
              <a:gd name="connsiteX64" fmla="*/ 640104 w 1274572"/>
              <a:gd name="connsiteY64" fmla="*/ 266785 h 1415844"/>
              <a:gd name="connsiteX65" fmla="*/ 605148 w 1274572"/>
              <a:gd name="connsiteY65" fmla="*/ 96155 h 1415844"/>
              <a:gd name="connsiteX66" fmla="*/ 66604 w 1274572"/>
              <a:gd name="connsiteY66" fmla="*/ 234363 h 1415844"/>
              <a:gd name="connsiteX67" fmla="*/ 66699 w 1274572"/>
              <a:gd name="connsiteY67" fmla="*/ 234458 h 1415844"/>
              <a:gd name="connsiteX68" fmla="*/ 160331 w 1274572"/>
              <a:gd name="connsiteY68" fmla="*/ 888540 h 1415844"/>
              <a:gd name="connsiteX69" fmla="*/ 410553 w 1274572"/>
              <a:gd name="connsiteY69" fmla="*/ 1231440 h 1415844"/>
              <a:gd name="connsiteX70" fmla="*/ 605338 w 1274572"/>
              <a:gd name="connsiteY70" fmla="*/ 1334786 h 1415844"/>
              <a:gd name="connsiteX71" fmla="*/ 605338 w 1274572"/>
              <a:gd name="connsiteY71" fmla="*/ 1191911 h 1415844"/>
              <a:gd name="connsiteX72" fmla="*/ 636390 w 1274572"/>
              <a:gd name="connsiteY72" fmla="*/ 1135333 h 1415844"/>
              <a:gd name="connsiteX73" fmla="*/ 669441 w 1274572"/>
              <a:gd name="connsiteY73" fmla="*/ 1193626 h 1415844"/>
              <a:gd name="connsiteX74" fmla="*/ 669441 w 1274572"/>
              <a:gd name="connsiteY74" fmla="*/ 1236203 h 1415844"/>
              <a:gd name="connsiteX75" fmla="*/ 669441 w 1274572"/>
              <a:gd name="connsiteY75" fmla="*/ 1335453 h 1415844"/>
              <a:gd name="connsiteX76" fmla="*/ 728782 w 1274572"/>
              <a:gd name="connsiteY76" fmla="*/ 1311736 h 1415844"/>
              <a:gd name="connsiteX77" fmla="*/ 1076731 w 1274572"/>
              <a:gd name="connsiteY77" fmla="*/ 970455 h 1415844"/>
              <a:gd name="connsiteX78" fmla="*/ 1206937 w 1274572"/>
              <a:gd name="connsiteY78" fmla="*/ 245412 h 1415844"/>
              <a:gd name="connsiteX79" fmla="*/ 1201888 w 1274572"/>
              <a:gd name="connsiteY79" fmla="*/ 234363 h 1415844"/>
              <a:gd name="connsiteX80" fmla="*/ 669441 w 1274572"/>
              <a:gd name="connsiteY80" fmla="*/ 96441 h 1415844"/>
              <a:gd name="connsiteX81" fmla="*/ 669441 w 1274572"/>
              <a:gd name="connsiteY81" fmla="*/ 186643 h 1415844"/>
              <a:gd name="connsiteX82" fmla="*/ 638295 w 1274572"/>
              <a:gd name="connsiteY82" fmla="*/ 233315 h 1415844"/>
              <a:gd name="connsiteX83" fmla="*/ 605148 w 1274572"/>
              <a:gd name="connsiteY83" fmla="*/ 185119 h 1415844"/>
              <a:gd name="connsiteX84" fmla="*/ 605148 w 1274572"/>
              <a:gd name="connsiteY84" fmla="*/ 96155 h 1415844"/>
              <a:gd name="connsiteX85" fmla="*/ 637568 w 1274572"/>
              <a:gd name="connsiteY85" fmla="*/ 0 h 1415844"/>
              <a:gd name="connsiteX86" fmla="*/ 665630 w 1274572"/>
              <a:gd name="connsiteY86" fmla="*/ 11859 h 1415844"/>
              <a:gd name="connsiteX87" fmla="*/ 1218843 w 1274572"/>
              <a:gd name="connsiteY87" fmla="*/ 167783 h 1415844"/>
              <a:gd name="connsiteX88" fmla="*/ 1269707 w 1274572"/>
              <a:gd name="connsiteY88" fmla="*/ 205883 h 1415844"/>
              <a:gd name="connsiteX89" fmla="*/ 1155407 w 1274572"/>
              <a:gd name="connsiteY89" fmla="*/ 956263 h 1415844"/>
              <a:gd name="connsiteX90" fmla="*/ 663249 w 1274572"/>
              <a:gd name="connsiteY90" fmla="*/ 1406891 h 1415844"/>
              <a:gd name="connsiteX91" fmla="*/ 644199 w 1274572"/>
              <a:gd name="connsiteY91" fmla="*/ 1415844 h 1415844"/>
              <a:gd name="connsiteX92" fmla="*/ 630293 w 1274572"/>
              <a:gd name="connsiteY92" fmla="*/ 1415558 h 1415844"/>
              <a:gd name="connsiteX93" fmla="*/ 548474 w 1274572"/>
              <a:gd name="connsiteY93" fmla="*/ 1383269 h 1415844"/>
              <a:gd name="connsiteX94" fmla="*/ 83749 w 1274572"/>
              <a:gd name="connsiteY94" fmla="*/ 867204 h 1415844"/>
              <a:gd name="connsiteX95" fmla="*/ 4977 w 1274572"/>
              <a:gd name="connsiteY95" fmla="*/ 209026 h 1415844"/>
              <a:gd name="connsiteX96" fmla="*/ 56316 w 1274572"/>
              <a:gd name="connsiteY96" fmla="*/ 168259 h 1415844"/>
              <a:gd name="connsiteX97" fmla="*/ 609433 w 1274572"/>
              <a:gd name="connsiteY97" fmla="*/ 11859 h 1415844"/>
              <a:gd name="connsiteX98" fmla="*/ 637568 w 1274572"/>
              <a:gd name="connsiteY98" fmla="*/ 0 h 141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274572" h="1415844">
                <a:moveTo>
                  <a:pt x="635151" y="941213"/>
                </a:moveTo>
                <a:cubicBezTo>
                  <a:pt x="629628" y="964168"/>
                  <a:pt x="593433" y="985504"/>
                  <a:pt x="633342" y="1013222"/>
                </a:cubicBezTo>
                <a:cubicBezTo>
                  <a:pt x="678872" y="988457"/>
                  <a:pt x="642009" y="964834"/>
                  <a:pt x="635151" y="941213"/>
                </a:cubicBezTo>
                <a:close/>
                <a:moveTo>
                  <a:pt x="591717" y="639366"/>
                </a:moveTo>
                <a:cubicBezTo>
                  <a:pt x="616864" y="652777"/>
                  <a:pt x="647153" y="652777"/>
                  <a:pt x="672300" y="639366"/>
                </a:cubicBezTo>
                <a:cubicBezTo>
                  <a:pt x="682490" y="634508"/>
                  <a:pt x="707733" y="641366"/>
                  <a:pt x="712591" y="650320"/>
                </a:cubicBezTo>
                <a:cubicBezTo>
                  <a:pt x="716877" y="664693"/>
                  <a:pt x="713256" y="680266"/>
                  <a:pt x="703066" y="691277"/>
                </a:cubicBezTo>
                <a:cubicBezTo>
                  <a:pt x="683444" y="705279"/>
                  <a:pt x="658773" y="711185"/>
                  <a:pt x="633819" y="721281"/>
                </a:cubicBezTo>
                <a:cubicBezTo>
                  <a:pt x="608767" y="711756"/>
                  <a:pt x="583050" y="705469"/>
                  <a:pt x="562191" y="691849"/>
                </a:cubicBezTo>
                <a:cubicBezTo>
                  <a:pt x="551808" y="681133"/>
                  <a:pt x="547903" y="665750"/>
                  <a:pt x="551808" y="651367"/>
                </a:cubicBezTo>
                <a:cubicBezTo>
                  <a:pt x="556761" y="641842"/>
                  <a:pt x="581622" y="634603"/>
                  <a:pt x="591717" y="639366"/>
                </a:cubicBezTo>
                <a:close/>
                <a:moveTo>
                  <a:pt x="574573" y="539448"/>
                </a:moveTo>
                <a:cubicBezTo>
                  <a:pt x="587716" y="538115"/>
                  <a:pt x="601241" y="556688"/>
                  <a:pt x="614768" y="566404"/>
                </a:cubicBezTo>
                <a:lnTo>
                  <a:pt x="613815" y="582978"/>
                </a:lnTo>
                <a:cubicBezTo>
                  <a:pt x="599432" y="591074"/>
                  <a:pt x="584288" y="606504"/>
                  <a:pt x="570952" y="605171"/>
                </a:cubicBezTo>
                <a:cubicBezTo>
                  <a:pt x="557618" y="603837"/>
                  <a:pt x="538377" y="581739"/>
                  <a:pt x="540377" y="573072"/>
                </a:cubicBezTo>
                <a:cubicBezTo>
                  <a:pt x="543521" y="559260"/>
                  <a:pt x="561427" y="540782"/>
                  <a:pt x="574573" y="539448"/>
                </a:cubicBezTo>
                <a:close/>
                <a:moveTo>
                  <a:pt x="690587" y="539353"/>
                </a:moveTo>
                <a:cubicBezTo>
                  <a:pt x="703066" y="537448"/>
                  <a:pt x="718114" y="555165"/>
                  <a:pt x="732022" y="564213"/>
                </a:cubicBezTo>
                <a:lnTo>
                  <a:pt x="732210" y="580121"/>
                </a:lnTo>
                <a:cubicBezTo>
                  <a:pt x="718400" y="589646"/>
                  <a:pt x="704494" y="605647"/>
                  <a:pt x="690969" y="605266"/>
                </a:cubicBezTo>
                <a:cubicBezTo>
                  <a:pt x="679253" y="605266"/>
                  <a:pt x="657727" y="584026"/>
                  <a:pt x="659059" y="574977"/>
                </a:cubicBezTo>
                <a:cubicBezTo>
                  <a:pt x="661059" y="561071"/>
                  <a:pt x="678109" y="541258"/>
                  <a:pt x="690587" y="539353"/>
                </a:cubicBezTo>
                <a:close/>
                <a:moveTo>
                  <a:pt x="657179" y="437782"/>
                </a:moveTo>
                <a:cubicBezTo>
                  <a:pt x="639816" y="435446"/>
                  <a:pt x="622074" y="435594"/>
                  <a:pt x="604520" y="438358"/>
                </a:cubicBezTo>
                <a:cubicBezTo>
                  <a:pt x="581116" y="442043"/>
                  <a:pt x="558048" y="450378"/>
                  <a:pt x="536664" y="463677"/>
                </a:cubicBezTo>
                <a:cubicBezTo>
                  <a:pt x="499801" y="486594"/>
                  <a:pt x="472275" y="521903"/>
                  <a:pt x="459129" y="563261"/>
                </a:cubicBezTo>
                <a:cubicBezTo>
                  <a:pt x="430554" y="651938"/>
                  <a:pt x="468177" y="737854"/>
                  <a:pt x="557714" y="785288"/>
                </a:cubicBezTo>
                <a:cubicBezTo>
                  <a:pt x="576192" y="794813"/>
                  <a:pt x="590575" y="806434"/>
                  <a:pt x="582003" y="829389"/>
                </a:cubicBezTo>
                <a:cubicBezTo>
                  <a:pt x="573429" y="852344"/>
                  <a:pt x="555428" y="850821"/>
                  <a:pt x="534378" y="846343"/>
                </a:cubicBezTo>
                <a:cubicBezTo>
                  <a:pt x="522090" y="843677"/>
                  <a:pt x="503231" y="842915"/>
                  <a:pt x="496278" y="850058"/>
                </a:cubicBezTo>
                <a:cubicBezTo>
                  <a:pt x="471131" y="875691"/>
                  <a:pt x="448367" y="903560"/>
                  <a:pt x="428268" y="933307"/>
                </a:cubicBezTo>
                <a:cubicBezTo>
                  <a:pt x="423792" y="939974"/>
                  <a:pt x="429982" y="961882"/>
                  <a:pt x="437793" y="967311"/>
                </a:cubicBezTo>
                <a:cubicBezTo>
                  <a:pt x="468273" y="986361"/>
                  <a:pt x="501229" y="1002173"/>
                  <a:pt x="531711" y="1018270"/>
                </a:cubicBezTo>
                <a:cubicBezTo>
                  <a:pt x="557618" y="954167"/>
                  <a:pt x="580573" y="894445"/>
                  <a:pt x="606385" y="836628"/>
                </a:cubicBezTo>
                <a:cubicBezTo>
                  <a:pt x="612959" y="824827"/>
                  <a:pt x="624675" y="816692"/>
                  <a:pt x="638009" y="814530"/>
                </a:cubicBezTo>
                <a:cubicBezTo>
                  <a:pt x="647057" y="813768"/>
                  <a:pt x="661917" y="826056"/>
                  <a:pt x="666012" y="835962"/>
                </a:cubicBezTo>
                <a:cubicBezTo>
                  <a:pt x="690778" y="894445"/>
                  <a:pt x="712876" y="953786"/>
                  <a:pt x="736689" y="1016079"/>
                </a:cubicBezTo>
                <a:cubicBezTo>
                  <a:pt x="744402" y="1014708"/>
                  <a:pt x="751832" y="1012336"/>
                  <a:pt x="758881" y="1009031"/>
                </a:cubicBezTo>
                <a:cubicBezTo>
                  <a:pt x="789932" y="989981"/>
                  <a:pt x="820507" y="969312"/>
                  <a:pt x="851180" y="949309"/>
                </a:cubicBezTo>
                <a:cubicBezTo>
                  <a:pt x="836797" y="904160"/>
                  <a:pt x="806315" y="871966"/>
                  <a:pt x="766978" y="847772"/>
                </a:cubicBezTo>
                <a:cubicBezTo>
                  <a:pt x="758404" y="842258"/>
                  <a:pt x="747928" y="840372"/>
                  <a:pt x="737926" y="842534"/>
                </a:cubicBezTo>
                <a:cubicBezTo>
                  <a:pt x="716495" y="850249"/>
                  <a:pt x="699826" y="847772"/>
                  <a:pt x="690301" y="826627"/>
                </a:cubicBezTo>
                <a:cubicBezTo>
                  <a:pt x="680776" y="805481"/>
                  <a:pt x="694873" y="791289"/>
                  <a:pt x="713828" y="782145"/>
                </a:cubicBezTo>
                <a:cubicBezTo>
                  <a:pt x="719067" y="779516"/>
                  <a:pt x="724306" y="776621"/>
                  <a:pt x="729259" y="773478"/>
                </a:cubicBezTo>
                <a:cubicBezTo>
                  <a:pt x="814793" y="720280"/>
                  <a:pt x="841083" y="607809"/>
                  <a:pt x="787837" y="522265"/>
                </a:cubicBezTo>
                <a:cubicBezTo>
                  <a:pt x="757940" y="474141"/>
                  <a:pt x="709268" y="444787"/>
                  <a:pt x="657179" y="437782"/>
                </a:cubicBezTo>
                <a:close/>
                <a:moveTo>
                  <a:pt x="615519" y="330251"/>
                </a:moveTo>
                <a:cubicBezTo>
                  <a:pt x="525972" y="335961"/>
                  <a:pt x="438604" y="375833"/>
                  <a:pt x="374644" y="448513"/>
                </a:cubicBezTo>
                <a:cubicBezTo>
                  <a:pt x="370072" y="453733"/>
                  <a:pt x="365593" y="459095"/>
                  <a:pt x="361307" y="464582"/>
                </a:cubicBezTo>
                <a:cubicBezTo>
                  <a:pt x="238340" y="619649"/>
                  <a:pt x="288060" y="831961"/>
                  <a:pt x="366737" y="895397"/>
                </a:cubicBezTo>
                <a:lnTo>
                  <a:pt x="453890" y="790051"/>
                </a:lnTo>
                <a:cubicBezTo>
                  <a:pt x="359784" y="691544"/>
                  <a:pt x="363307" y="535381"/>
                  <a:pt x="461796" y="441255"/>
                </a:cubicBezTo>
                <a:cubicBezTo>
                  <a:pt x="550189" y="356845"/>
                  <a:pt x="687062" y="349825"/>
                  <a:pt x="783551" y="424767"/>
                </a:cubicBezTo>
                <a:cubicBezTo>
                  <a:pt x="833176" y="462553"/>
                  <a:pt x="866132" y="518160"/>
                  <a:pt x="875562" y="579834"/>
                </a:cubicBezTo>
                <a:cubicBezTo>
                  <a:pt x="889468" y="662606"/>
                  <a:pt x="860893" y="732234"/>
                  <a:pt x="810508" y="790622"/>
                </a:cubicBezTo>
                <a:lnTo>
                  <a:pt x="907567" y="899779"/>
                </a:lnTo>
                <a:cubicBezTo>
                  <a:pt x="1028915" y="773763"/>
                  <a:pt x="1011198" y="540972"/>
                  <a:pt x="869467" y="416957"/>
                </a:cubicBezTo>
                <a:cubicBezTo>
                  <a:pt x="796791" y="352992"/>
                  <a:pt x="705066" y="324541"/>
                  <a:pt x="615519" y="330251"/>
                </a:cubicBezTo>
                <a:close/>
                <a:moveTo>
                  <a:pt x="640104" y="266785"/>
                </a:moveTo>
                <a:cubicBezTo>
                  <a:pt x="868990" y="268214"/>
                  <a:pt x="1053300" y="454885"/>
                  <a:pt x="1051870" y="683714"/>
                </a:cubicBezTo>
                <a:cubicBezTo>
                  <a:pt x="1050442" y="912542"/>
                  <a:pt x="863751" y="1096880"/>
                  <a:pt x="634960" y="1095442"/>
                </a:cubicBezTo>
                <a:cubicBezTo>
                  <a:pt x="634200" y="1095432"/>
                  <a:pt x="633532" y="1095432"/>
                  <a:pt x="632770" y="1095422"/>
                </a:cubicBezTo>
                <a:cubicBezTo>
                  <a:pt x="405028" y="1092337"/>
                  <a:pt x="222244" y="906313"/>
                  <a:pt x="223195" y="678513"/>
                </a:cubicBezTo>
                <a:cubicBezTo>
                  <a:pt x="224625" y="449685"/>
                  <a:pt x="411313" y="265347"/>
                  <a:pt x="640104" y="266785"/>
                </a:cubicBezTo>
                <a:close/>
                <a:moveTo>
                  <a:pt x="605148" y="96155"/>
                </a:moveTo>
                <a:cubicBezTo>
                  <a:pt x="437316" y="203978"/>
                  <a:pt x="260818" y="246174"/>
                  <a:pt x="66604" y="234363"/>
                </a:cubicBezTo>
                <a:lnTo>
                  <a:pt x="66699" y="234458"/>
                </a:lnTo>
                <a:cubicBezTo>
                  <a:pt x="56316" y="462582"/>
                  <a:pt x="77366" y="679942"/>
                  <a:pt x="160331" y="888540"/>
                </a:cubicBezTo>
                <a:cubicBezTo>
                  <a:pt x="214241" y="1024081"/>
                  <a:pt x="293681" y="1141524"/>
                  <a:pt x="410553" y="1231440"/>
                </a:cubicBezTo>
                <a:cubicBezTo>
                  <a:pt x="469035" y="1276874"/>
                  <a:pt x="534947" y="1311841"/>
                  <a:pt x="605338" y="1334786"/>
                </a:cubicBezTo>
                <a:cubicBezTo>
                  <a:pt x="605338" y="1283828"/>
                  <a:pt x="605338" y="1238012"/>
                  <a:pt x="605338" y="1191911"/>
                </a:cubicBezTo>
                <a:cubicBezTo>
                  <a:pt x="605338" y="1167527"/>
                  <a:pt x="600385" y="1135809"/>
                  <a:pt x="636390" y="1135333"/>
                </a:cubicBezTo>
                <a:cubicBezTo>
                  <a:pt x="675155" y="1134857"/>
                  <a:pt x="668583" y="1168289"/>
                  <a:pt x="669441" y="1193626"/>
                </a:cubicBezTo>
                <a:cubicBezTo>
                  <a:pt x="669441" y="1207818"/>
                  <a:pt x="669441" y="1222201"/>
                  <a:pt x="669441" y="1236203"/>
                </a:cubicBezTo>
                <a:lnTo>
                  <a:pt x="669441" y="1335453"/>
                </a:lnTo>
                <a:cubicBezTo>
                  <a:pt x="694205" y="1325928"/>
                  <a:pt x="711827" y="1319356"/>
                  <a:pt x="728782" y="1311736"/>
                </a:cubicBezTo>
                <a:cubicBezTo>
                  <a:pt x="886135" y="1240203"/>
                  <a:pt x="1000149" y="1123426"/>
                  <a:pt x="1076731" y="970455"/>
                </a:cubicBezTo>
                <a:cubicBezTo>
                  <a:pt x="1191031" y="741855"/>
                  <a:pt x="1220461" y="497348"/>
                  <a:pt x="1206937" y="245412"/>
                </a:cubicBezTo>
                <a:cubicBezTo>
                  <a:pt x="1206937" y="242364"/>
                  <a:pt x="1204269" y="239411"/>
                  <a:pt x="1201888" y="234363"/>
                </a:cubicBezTo>
                <a:cubicBezTo>
                  <a:pt x="1014055" y="247831"/>
                  <a:pt x="827081" y="199387"/>
                  <a:pt x="669441" y="96441"/>
                </a:cubicBezTo>
                <a:cubicBezTo>
                  <a:pt x="669441" y="131017"/>
                  <a:pt x="669441" y="158830"/>
                  <a:pt x="669441" y="186643"/>
                </a:cubicBezTo>
                <a:cubicBezTo>
                  <a:pt x="669441" y="209598"/>
                  <a:pt x="666297" y="232839"/>
                  <a:pt x="638295" y="233315"/>
                </a:cubicBezTo>
                <a:cubicBezTo>
                  <a:pt x="607624" y="233791"/>
                  <a:pt x="604862" y="209312"/>
                  <a:pt x="605148" y="185119"/>
                </a:cubicBezTo>
                <a:cubicBezTo>
                  <a:pt x="605148" y="157687"/>
                  <a:pt x="605148" y="130159"/>
                  <a:pt x="605148" y="96155"/>
                </a:cubicBezTo>
                <a:close/>
                <a:moveTo>
                  <a:pt x="637568" y="0"/>
                </a:moveTo>
                <a:cubicBezTo>
                  <a:pt x="646462" y="24"/>
                  <a:pt x="655344" y="4001"/>
                  <a:pt x="665630" y="11859"/>
                </a:cubicBezTo>
                <a:cubicBezTo>
                  <a:pt x="829081" y="137399"/>
                  <a:pt x="1014818" y="186071"/>
                  <a:pt x="1218843" y="167783"/>
                </a:cubicBezTo>
                <a:cubicBezTo>
                  <a:pt x="1249322" y="165021"/>
                  <a:pt x="1267612" y="173117"/>
                  <a:pt x="1269707" y="205883"/>
                </a:cubicBezTo>
                <a:cubicBezTo>
                  <a:pt x="1286662" y="464392"/>
                  <a:pt x="1261801" y="716995"/>
                  <a:pt x="1155407" y="956263"/>
                </a:cubicBezTo>
                <a:cubicBezTo>
                  <a:pt x="1057109" y="1177243"/>
                  <a:pt x="896328" y="1332024"/>
                  <a:pt x="663249" y="1406891"/>
                </a:cubicBezTo>
                <a:cubicBezTo>
                  <a:pt x="656677" y="1409415"/>
                  <a:pt x="650296" y="1412405"/>
                  <a:pt x="644199" y="1415844"/>
                </a:cubicBezTo>
                <a:lnTo>
                  <a:pt x="630293" y="1415558"/>
                </a:lnTo>
                <a:cubicBezTo>
                  <a:pt x="602957" y="1404795"/>
                  <a:pt x="575524" y="1394413"/>
                  <a:pt x="548474" y="1383269"/>
                </a:cubicBezTo>
                <a:cubicBezTo>
                  <a:pt x="310349" y="1285828"/>
                  <a:pt x="166807" y="1103138"/>
                  <a:pt x="83749" y="867204"/>
                </a:cubicBezTo>
                <a:cubicBezTo>
                  <a:pt x="8786" y="654035"/>
                  <a:pt x="-10550" y="433435"/>
                  <a:pt x="4977" y="209026"/>
                </a:cubicBezTo>
                <a:cubicBezTo>
                  <a:pt x="7359" y="174451"/>
                  <a:pt x="20407" y="165116"/>
                  <a:pt x="56316" y="168259"/>
                </a:cubicBezTo>
                <a:cubicBezTo>
                  <a:pt x="260438" y="186166"/>
                  <a:pt x="446081" y="137399"/>
                  <a:pt x="609433" y="11859"/>
                </a:cubicBezTo>
                <a:cubicBezTo>
                  <a:pt x="619768" y="3906"/>
                  <a:pt x="628674" y="-24"/>
                  <a:pt x="63756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E87FC946-719D-8E06-473F-8052DA22AB41}"/>
              </a:ext>
            </a:extLst>
          </p:cNvPr>
          <p:cNvSpPr>
            <a:spLocks noChangeAspect="1"/>
          </p:cNvSpPr>
          <p:nvPr/>
        </p:nvSpPr>
        <p:spPr>
          <a:xfrm>
            <a:off x="5756874" y="1166328"/>
            <a:ext cx="678251" cy="678235"/>
          </a:xfrm>
          <a:custGeom>
            <a:avLst/>
            <a:gdLst>
              <a:gd name="connsiteX0" fmla="*/ 1765838 w 3652168"/>
              <a:gd name="connsiteY0" fmla="*/ 2548888 h 3652073"/>
              <a:gd name="connsiteX1" fmla="*/ 1718213 w 3652168"/>
              <a:gd name="connsiteY1" fmla="*/ 2570128 h 3652073"/>
              <a:gd name="connsiteX2" fmla="*/ 1314068 w 3652168"/>
              <a:gd name="connsiteY2" fmla="*/ 3285552 h 3652073"/>
              <a:gd name="connsiteX3" fmla="*/ 1302353 w 3652168"/>
              <a:gd name="connsiteY3" fmla="*/ 3312698 h 3652073"/>
              <a:gd name="connsiteX4" fmla="*/ 2346673 w 3652168"/>
              <a:gd name="connsiteY4" fmla="*/ 3312698 h 3652073"/>
              <a:gd name="connsiteX5" fmla="*/ 2345436 w 3652168"/>
              <a:gd name="connsiteY5" fmla="*/ 3301363 h 3652073"/>
              <a:gd name="connsiteX6" fmla="*/ 1926336 w 3652168"/>
              <a:gd name="connsiteY6" fmla="*/ 2561842 h 3652073"/>
              <a:gd name="connsiteX7" fmla="*/ 1892712 w 3652168"/>
              <a:gd name="connsiteY7" fmla="*/ 2548888 h 3652073"/>
              <a:gd name="connsiteX8" fmla="*/ 1765838 w 3652168"/>
              <a:gd name="connsiteY8" fmla="*/ 2548888 h 3652073"/>
              <a:gd name="connsiteX9" fmla="*/ 1824037 w 3652168"/>
              <a:gd name="connsiteY9" fmla="*/ 2230847 h 3652073"/>
              <a:gd name="connsiteX10" fmla="*/ 1868709 w 3652168"/>
              <a:gd name="connsiteY10" fmla="*/ 2268376 h 3652073"/>
              <a:gd name="connsiteX11" fmla="*/ 1826895 w 3652168"/>
              <a:gd name="connsiteY11" fmla="*/ 2315144 h 3652073"/>
              <a:gd name="connsiteX12" fmla="*/ 1783461 w 3652168"/>
              <a:gd name="connsiteY12" fmla="*/ 2280587 h 3652073"/>
              <a:gd name="connsiteX13" fmla="*/ 1783270 w 3652168"/>
              <a:gd name="connsiteY13" fmla="*/ 2274186 h 3652073"/>
              <a:gd name="connsiteX14" fmla="*/ 1824037 w 3652168"/>
              <a:gd name="connsiteY14" fmla="*/ 2230847 h 3652073"/>
              <a:gd name="connsiteX15" fmla="*/ 1452205 w 3652168"/>
              <a:gd name="connsiteY15" fmla="*/ 2210846 h 3652073"/>
              <a:gd name="connsiteX16" fmla="*/ 1360075 w 3652168"/>
              <a:gd name="connsiteY16" fmla="*/ 2212369 h 3652073"/>
              <a:gd name="connsiteX17" fmla="*/ 1284921 w 3652168"/>
              <a:gd name="connsiteY17" fmla="*/ 2274282 h 3652073"/>
              <a:gd name="connsiteX18" fmla="*/ 1253774 w 3652168"/>
              <a:gd name="connsiteY18" fmla="*/ 2376295 h 3652073"/>
              <a:gd name="connsiteX19" fmla="*/ 1148524 w 3652168"/>
              <a:gd name="connsiteY19" fmla="*/ 2453352 h 3652073"/>
              <a:gd name="connsiteX20" fmla="*/ 685514 w 3652168"/>
              <a:gd name="connsiteY20" fmla="*/ 2453352 h 3652073"/>
              <a:gd name="connsiteX21" fmla="*/ 577691 w 3652168"/>
              <a:gd name="connsiteY21" fmla="*/ 2345719 h 3652073"/>
              <a:gd name="connsiteX22" fmla="*/ 577691 w 3652168"/>
              <a:gd name="connsiteY22" fmla="*/ 2225324 h 3652073"/>
              <a:gd name="connsiteX23" fmla="*/ 454628 w 3652168"/>
              <a:gd name="connsiteY23" fmla="*/ 2225229 h 3652073"/>
              <a:gd name="connsiteX24" fmla="*/ 454628 w 3652168"/>
              <a:gd name="connsiteY24" fmla="*/ 2402965 h 3652073"/>
              <a:gd name="connsiteX25" fmla="*/ 626078 w 3652168"/>
              <a:gd name="connsiteY25" fmla="*/ 2575844 h 3652073"/>
              <a:gd name="connsiteX26" fmla="*/ 1242154 w 3652168"/>
              <a:gd name="connsiteY26" fmla="*/ 2576511 h 3652073"/>
              <a:gd name="connsiteX27" fmla="*/ 1331595 w 3652168"/>
              <a:gd name="connsiteY27" fmla="*/ 2508787 h 3652073"/>
              <a:gd name="connsiteX28" fmla="*/ 1360835 w 3652168"/>
              <a:gd name="connsiteY28" fmla="*/ 2413537 h 3652073"/>
              <a:gd name="connsiteX29" fmla="*/ 1467992 w 3652168"/>
              <a:gd name="connsiteY29" fmla="*/ 2333909 h 3652073"/>
              <a:gd name="connsiteX30" fmla="*/ 1544192 w 3652168"/>
              <a:gd name="connsiteY30" fmla="*/ 2333909 h 3652073"/>
              <a:gd name="connsiteX31" fmla="*/ 1544192 w 3652168"/>
              <a:gd name="connsiteY31" fmla="*/ 2211608 h 3652073"/>
              <a:gd name="connsiteX32" fmla="*/ 1452205 w 3652168"/>
              <a:gd name="connsiteY32" fmla="*/ 2210846 h 3652073"/>
              <a:gd name="connsiteX33" fmla="*/ 1826514 w 3652168"/>
              <a:gd name="connsiteY33" fmla="*/ 2096165 h 3652073"/>
              <a:gd name="connsiteX34" fmla="*/ 1649539 w 3652168"/>
              <a:gd name="connsiteY34" fmla="*/ 2272387 h 3652073"/>
              <a:gd name="connsiteX35" fmla="*/ 1825751 w 3652168"/>
              <a:gd name="connsiteY35" fmla="*/ 2449351 h 3652073"/>
              <a:gd name="connsiteX36" fmla="*/ 2002726 w 3652168"/>
              <a:gd name="connsiteY36" fmla="*/ 2274473 h 3652073"/>
              <a:gd name="connsiteX37" fmla="*/ 1826991 w 3652168"/>
              <a:gd name="connsiteY37" fmla="*/ 2096165 h 3652073"/>
              <a:gd name="connsiteX38" fmla="*/ 109919 w 3652168"/>
              <a:gd name="connsiteY38" fmla="*/ 1996628 h 3652073"/>
              <a:gd name="connsiteX39" fmla="*/ 215264 w 3652168"/>
              <a:gd name="connsiteY39" fmla="*/ 2116834 h 3652073"/>
              <a:gd name="connsiteX40" fmla="*/ 817150 w 3652168"/>
              <a:gd name="connsiteY40" fmla="*/ 2116834 h 3652073"/>
              <a:gd name="connsiteX41" fmla="*/ 918210 w 3652168"/>
              <a:gd name="connsiteY41" fmla="*/ 1996628 h 3652073"/>
              <a:gd name="connsiteX42" fmla="*/ 918115 w 3652168"/>
              <a:gd name="connsiteY42" fmla="*/ 1996628 h 3652073"/>
              <a:gd name="connsiteX43" fmla="*/ 2733007 w 3652168"/>
              <a:gd name="connsiteY43" fmla="*/ 1995676 h 3652073"/>
              <a:gd name="connsiteX44" fmla="*/ 2829783 w 3652168"/>
              <a:gd name="connsiteY44" fmla="*/ 2116643 h 3652073"/>
              <a:gd name="connsiteX45" fmla="*/ 3435190 w 3652168"/>
              <a:gd name="connsiteY45" fmla="*/ 2116643 h 3652073"/>
              <a:gd name="connsiteX46" fmla="*/ 3540728 w 3652168"/>
              <a:gd name="connsiteY46" fmla="*/ 1995676 h 3652073"/>
              <a:gd name="connsiteX47" fmla="*/ 2918554 w 3652168"/>
              <a:gd name="connsiteY47" fmla="*/ 1764123 h 3652073"/>
              <a:gd name="connsiteX48" fmla="*/ 2918554 w 3652168"/>
              <a:gd name="connsiteY48" fmla="*/ 1883948 h 3652073"/>
              <a:gd name="connsiteX49" fmla="*/ 3079623 w 3652168"/>
              <a:gd name="connsiteY49" fmla="*/ 1883948 h 3652073"/>
              <a:gd name="connsiteX50" fmla="*/ 3079623 w 3652168"/>
              <a:gd name="connsiteY50" fmla="*/ 1764218 h 3652073"/>
              <a:gd name="connsiteX51" fmla="*/ 571595 w 3652168"/>
              <a:gd name="connsiteY51" fmla="*/ 1764123 h 3652073"/>
              <a:gd name="connsiteX52" fmla="*/ 571595 w 3652168"/>
              <a:gd name="connsiteY52" fmla="*/ 1883948 h 3652073"/>
              <a:gd name="connsiteX53" fmla="*/ 733520 w 3652168"/>
              <a:gd name="connsiteY53" fmla="*/ 1883948 h 3652073"/>
              <a:gd name="connsiteX54" fmla="*/ 733520 w 3652168"/>
              <a:gd name="connsiteY54" fmla="*/ 1764123 h 3652073"/>
              <a:gd name="connsiteX55" fmla="*/ 3190207 w 3652168"/>
              <a:gd name="connsiteY55" fmla="*/ 1763837 h 3652073"/>
              <a:gd name="connsiteX56" fmla="*/ 3190207 w 3652168"/>
              <a:gd name="connsiteY56" fmla="*/ 1883948 h 3652073"/>
              <a:gd name="connsiteX57" fmla="*/ 3353563 w 3652168"/>
              <a:gd name="connsiteY57" fmla="*/ 1883948 h 3652073"/>
              <a:gd name="connsiteX58" fmla="*/ 3353563 w 3652168"/>
              <a:gd name="connsiteY58" fmla="*/ 1764123 h 3652073"/>
              <a:gd name="connsiteX59" fmla="*/ 294607 w 3652168"/>
              <a:gd name="connsiteY59" fmla="*/ 1763837 h 3652073"/>
              <a:gd name="connsiteX60" fmla="*/ 295370 w 3652168"/>
              <a:gd name="connsiteY60" fmla="*/ 1868612 h 3652073"/>
              <a:gd name="connsiteX61" fmla="*/ 311562 w 3652168"/>
              <a:gd name="connsiteY61" fmla="*/ 1885662 h 3652073"/>
              <a:gd name="connsiteX62" fmla="*/ 459676 w 3652168"/>
              <a:gd name="connsiteY62" fmla="*/ 1886424 h 3652073"/>
              <a:gd name="connsiteX63" fmla="*/ 459676 w 3652168"/>
              <a:gd name="connsiteY63" fmla="*/ 1763837 h 3652073"/>
              <a:gd name="connsiteX64" fmla="*/ 3405569 w 3652168"/>
              <a:gd name="connsiteY64" fmla="*/ 1072989 h 3652073"/>
              <a:gd name="connsiteX65" fmla="*/ 3431572 w 3652168"/>
              <a:gd name="connsiteY65" fmla="*/ 1184622 h 3652073"/>
              <a:gd name="connsiteX66" fmla="*/ 3489864 w 3652168"/>
              <a:gd name="connsiteY66" fmla="*/ 1183098 h 3652073"/>
              <a:gd name="connsiteX67" fmla="*/ 3514629 w 3652168"/>
              <a:gd name="connsiteY67" fmla="*/ 1072989 h 3652073"/>
              <a:gd name="connsiteX68" fmla="*/ 2757869 w 3652168"/>
              <a:gd name="connsiteY68" fmla="*/ 1072989 h 3652073"/>
              <a:gd name="connsiteX69" fmla="*/ 2783586 w 3652168"/>
              <a:gd name="connsiteY69" fmla="*/ 1184717 h 3652073"/>
              <a:gd name="connsiteX70" fmla="*/ 2841973 w 3652168"/>
              <a:gd name="connsiteY70" fmla="*/ 1183098 h 3652073"/>
              <a:gd name="connsiteX71" fmla="*/ 2866834 w 3652168"/>
              <a:gd name="connsiteY71" fmla="*/ 1072989 h 3652073"/>
              <a:gd name="connsiteX72" fmla="*/ 782764 w 3652168"/>
              <a:gd name="connsiteY72" fmla="*/ 1072989 h 3652073"/>
              <a:gd name="connsiteX73" fmla="*/ 812482 w 3652168"/>
              <a:gd name="connsiteY73" fmla="*/ 1185860 h 3652073"/>
              <a:gd name="connsiteX74" fmla="*/ 870965 w 3652168"/>
              <a:gd name="connsiteY74" fmla="*/ 1182526 h 3652073"/>
              <a:gd name="connsiteX75" fmla="*/ 892396 w 3652168"/>
              <a:gd name="connsiteY75" fmla="*/ 1072989 h 3652073"/>
              <a:gd name="connsiteX76" fmla="*/ 136588 w 3652168"/>
              <a:gd name="connsiteY76" fmla="*/ 1072989 h 3652073"/>
              <a:gd name="connsiteX77" fmla="*/ 163543 w 3652168"/>
              <a:gd name="connsiteY77" fmla="*/ 1184622 h 3652073"/>
              <a:gd name="connsiteX78" fmla="*/ 221932 w 3652168"/>
              <a:gd name="connsiteY78" fmla="*/ 1182907 h 3652073"/>
              <a:gd name="connsiteX79" fmla="*/ 245364 w 3652168"/>
              <a:gd name="connsiteY79" fmla="*/ 1072989 h 3652073"/>
              <a:gd name="connsiteX80" fmla="*/ 2975418 w 3652168"/>
              <a:gd name="connsiteY80" fmla="*/ 1072703 h 3652073"/>
              <a:gd name="connsiteX81" fmla="*/ 2975418 w 3652168"/>
              <a:gd name="connsiteY81" fmla="*/ 1652585 h 3652073"/>
              <a:gd name="connsiteX82" fmla="*/ 3081528 w 3652168"/>
              <a:gd name="connsiteY82" fmla="*/ 1652585 h 3652073"/>
              <a:gd name="connsiteX83" fmla="*/ 3081528 w 3652168"/>
              <a:gd name="connsiteY83" fmla="*/ 1611723 h 3652073"/>
              <a:gd name="connsiteX84" fmla="*/ 3081528 w 3652168"/>
              <a:gd name="connsiteY84" fmla="*/ 1323401 h 3652073"/>
              <a:gd name="connsiteX85" fmla="*/ 3134583 w 3652168"/>
              <a:gd name="connsiteY85" fmla="*/ 1253583 h 3652073"/>
              <a:gd name="connsiteX86" fmla="*/ 3188398 w 3652168"/>
              <a:gd name="connsiteY86" fmla="*/ 1321591 h 3652073"/>
              <a:gd name="connsiteX87" fmla="*/ 3188398 w 3652168"/>
              <a:gd name="connsiteY87" fmla="*/ 1585053 h 3652073"/>
              <a:gd name="connsiteX88" fmla="*/ 3188398 w 3652168"/>
              <a:gd name="connsiteY88" fmla="*/ 1653157 h 3652073"/>
              <a:gd name="connsiteX89" fmla="*/ 3296222 w 3652168"/>
              <a:gd name="connsiteY89" fmla="*/ 1653157 h 3652073"/>
              <a:gd name="connsiteX90" fmla="*/ 3296222 w 3652168"/>
              <a:gd name="connsiteY90" fmla="*/ 1072703 h 3652073"/>
              <a:gd name="connsiteX91" fmla="*/ 355663 w 3652168"/>
              <a:gd name="connsiteY91" fmla="*/ 1072703 h 3652073"/>
              <a:gd name="connsiteX92" fmla="*/ 355663 w 3652168"/>
              <a:gd name="connsiteY92" fmla="*/ 1652585 h 3652073"/>
              <a:gd name="connsiteX93" fmla="*/ 462724 w 3652168"/>
              <a:gd name="connsiteY93" fmla="*/ 1652585 h 3652073"/>
              <a:gd name="connsiteX94" fmla="*/ 462724 w 3652168"/>
              <a:gd name="connsiteY94" fmla="*/ 1611533 h 3652073"/>
              <a:gd name="connsiteX95" fmla="*/ 462724 w 3652168"/>
              <a:gd name="connsiteY95" fmla="*/ 1308447 h 3652073"/>
              <a:gd name="connsiteX96" fmla="*/ 504920 w 3652168"/>
              <a:gd name="connsiteY96" fmla="*/ 1255012 h 3652073"/>
              <a:gd name="connsiteX97" fmla="*/ 564261 w 3652168"/>
              <a:gd name="connsiteY97" fmla="*/ 1288064 h 3652073"/>
              <a:gd name="connsiteX98" fmla="*/ 569214 w 3652168"/>
              <a:gd name="connsiteY98" fmla="*/ 1326164 h 3652073"/>
              <a:gd name="connsiteX99" fmla="*/ 569214 w 3652168"/>
              <a:gd name="connsiteY99" fmla="*/ 1614962 h 3652073"/>
              <a:gd name="connsiteX100" fmla="*/ 569214 w 3652168"/>
              <a:gd name="connsiteY100" fmla="*/ 1652299 h 3652073"/>
              <a:gd name="connsiteX101" fmla="*/ 676465 w 3652168"/>
              <a:gd name="connsiteY101" fmla="*/ 1652299 h 3652073"/>
              <a:gd name="connsiteX102" fmla="*/ 676846 w 3652168"/>
              <a:gd name="connsiteY102" fmla="*/ 1072703 h 3652073"/>
              <a:gd name="connsiteX103" fmla="*/ 2923412 w 3652168"/>
              <a:gd name="connsiteY103" fmla="*/ 497679 h 3652073"/>
              <a:gd name="connsiteX104" fmla="*/ 2758534 w 3652168"/>
              <a:gd name="connsiteY104" fmla="*/ 669796 h 3652073"/>
              <a:gd name="connsiteX105" fmla="*/ 2758534 w 3652168"/>
              <a:gd name="connsiteY105" fmla="*/ 826673 h 3652073"/>
              <a:gd name="connsiteX106" fmla="*/ 2758534 w 3652168"/>
              <a:gd name="connsiteY106" fmla="*/ 961547 h 3652073"/>
              <a:gd name="connsiteX107" fmla="*/ 2867120 w 3652168"/>
              <a:gd name="connsiteY107" fmla="*/ 961547 h 3652073"/>
              <a:gd name="connsiteX108" fmla="*/ 2867120 w 3652168"/>
              <a:gd name="connsiteY108" fmla="*/ 817338 h 3652073"/>
              <a:gd name="connsiteX109" fmla="*/ 2921603 w 3652168"/>
              <a:gd name="connsiteY109" fmla="*/ 749044 h 3652073"/>
              <a:gd name="connsiteX110" fmla="*/ 2973895 w 3652168"/>
              <a:gd name="connsiteY110" fmla="*/ 816195 h 3652073"/>
              <a:gd name="connsiteX111" fmla="*/ 2973895 w 3652168"/>
              <a:gd name="connsiteY111" fmla="*/ 962404 h 3652073"/>
              <a:gd name="connsiteX112" fmla="*/ 3298985 w 3652168"/>
              <a:gd name="connsiteY112" fmla="*/ 962404 h 3652073"/>
              <a:gd name="connsiteX113" fmla="*/ 3298985 w 3652168"/>
              <a:gd name="connsiteY113" fmla="*/ 833626 h 3652073"/>
              <a:gd name="connsiteX114" fmla="*/ 3301175 w 3652168"/>
              <a:gd name="connsiteY114" fmla="*/ 791049 h 3652073"/>
              <a:gd name="connsiteX115" fmla="*/ 3355086 w 3652168"/>
              <a:gd name="connsiteY115" fmla="*/ 749615 h 3652073"/>
              <a:gd name="connsiteX116" fmla="*/ 3405092 w 3652168"/>
              <a:gd name="connsiteY116" fmla="*/ 803908 h 3652073"/>
              <a:gd name="connsiteX117" fmla="*/ 3405092 w 3652168"/>
              <a:gd name="connsiteY117" fmla="*/ 961832 h 3652073"/>
              <a:gd name="connsiteX118" fmla="*/ 3511390 w 3652168"/>
              <a:gd name="connsiteY118" fmla="*/ 961928 h 3652073"/>
              <a:gd name="connsiteX119" fmla="*/ 3509486 w 3652168"/>
              <a:gd name="connsiteY119" fmla="*/ 644459 h 3652073"/>
              <a:gd name="connsiteX120" fmla="*/ 3347561 w 3652168"/>
              <a:gd name="connsiteY120" fmla="*/ 497679 h 3652073"/>
              <a:gd name="connsiteX121" fmla="*/ 2923412 w 3652168"/>
              <a:gd name="connsiteY121" fmla="*/ 497679 h 3652073"/>
              <a:gd name="connsiteX122" fmla="*/ 3140201 w 3652168"/>
              <a:gd name="connsiteY122" fmla="*/ 107478 h 3652073"/>
              <a:gd name="connsiteX123" fmla="*/ 2994945 w 3652168"/>
              <a:gd name="connsiteY123" fmla="*/ 243180 h 3652073"/>
              <a:gd name="connsiteX124" fmla="*/ 3130581 w 3652168"/>
              <a:gd name="connsiteY124" fmla="*/ 388494 h 3652073"/>
              <a:gd name="connsiteX125" fmla="*/ 3131630 w 3652168"/>
              <a:gd name="connsiteY125" fmla="*/ 388522 h 3652073"/>
              <a:gd name="connsiteX126" fmla="*/ 3275932 w 3652168"/>
              <a:gd name="connsiteY126" fmla="*/ 252791 h 3652073"/>
              <a:gd name="connsiteX127" fmla="*/ 3140201 w 3652168"/>
              <a:gd name="connsiteY127" fmla="*/ 107478 h 3652073"/>
              <a:gd name="connsiteX128" fmla="*/ 516922 w 3652168"/>
              <a:gd name="connsiteY128" fmla="*/ 107163 h 3652073"/>
              <a:gd name="connsiteX129" fmla="*/ 374999 w 3652168"/>
              <a:gd name="connsiteY129" fmla="*/ 246610 h 3652073"/>
              <a:gd name="connsiteX130" fmla="*/ 374999 w 3652168"/>
              <a:gd name="connsiteY130" fmla="*/ 247838 h 3652073"/>
              <a:gd name="connsiteX131" fmla="*/ 514445 w 3652168"/>
              <a:gd name="connsiteY131" fmla="*/ 388522 h 3652073"/>
              <a:gd name="connsiteX132" fmla="*/ 656368 w 3652168"/>
              <a:gd name="connsiteY132" fmla="*/ 249086 h 3652073"/>
              <a:gd name="connsiteX133" fmla="*/ 516922 w 3652168"/>
              <a:gd name="connsiteY133" fmla="*/ 107163 h 3652073"/>
              <a:gd name="connsiteX134" fmla="*/ 524529 w 3652168"/>
              <a:gd name="connsiteY134" fmla="*/ 188 h 3652073"/>
              <a:gd name="connsiteX135" fmla="*/ 670274 w 3652168"/>
              <a:gd name="connsiteY135" fmla="*/ 54957 h 3652073"/>
              <a:gd name="connsiteX136" fmla="*/ 723518 w 3652168"/>
              <a:gd name="connsiteY136" fmla="*/ 386713 h 3652073"/>
              <a:gd name="connsiteX137" fmla="*/ 775144 w 3652168"/>
              <a:gd name="connsiteY137" fmla="*/ 394809 h 3652073"/>
              <a:gd name="connsiteX138" fmla="*/ 998886 w 3652168"/>
              <a:gd name="connsiteY138" fmla="*/ 717135 h 3652073"/>
              <a:gd name="connsiteX139" fmla="*/ 949737 w 3652168"/>
              <a:gd name="connsiteY139" fmla="*/ 764093 h 3652073"/>
              <a:gd name="connsiteX140" fmla="*/ 895636 w 3652168"/>
              <a:gd name="connsiteY140" fmla="*/ 723965 h 3652073"/>
              <a:gd name="connsiteX141" fmla="*/ 895540 w 3652168"/>
              <a:gd name="connsiteY141" fmla="*/ 723231 h 3652073"/>
              <a:gd name="connsiteX142" fmla="*/ 892112 w 3652168"/>
              <a:gd name="connsiteY142" fmla="*/ 662938 h 3652073"/>
              <a:gd name="connsiteX143" fmla="*/ 731330 w 3652168"/>
              <a:gd name="connsiteY143" fmla="*/ 497870 h 3652073"/>
              <a:gd name="connsiteX144" fmla="*/ 300133 w 3652168"/>
              <a:gd name="connsiteY144" fmla="*/ 497870 h 3652073"/>
              <a:gd name="connsiteX145" fmla="*/ 140112 w 3652168"/>
              <a:gd name="connsiteY145" fmla="*/ 647126 h 3652073"/>
              <a:gd name="connsiteX146" fmla="*/ 138398 w 3652168"/>
              <a:gd name="connsiteY146" fmla="*/ 961451 h 3652073"/>
              <a:gd name="connsiteX147" fmla="*/ 245459 w 3652168"/>
              <a:gd name="connsiteY147" fmla="*/ 961451 h 3652073"/>
              <a:gd name="connsiteX148" fmla="*/ 245459 w 3652168"/>
              <a:gd name="connsiteY148" fmla="*/ 804194 h 3652073"/>
              <a:gd name="connsiteX149" fmla="*/ 291464 w 3652168"/>
              <a:gd name="connsiteY149" fmla="*/ 749425 h 3652073"/>
              <a:gd name="connsiteX150" fmla="*/ 347472 w 3652168"/>
              <a:gd name="connsiteY150" fmla="*/ 783239 h 3652073"/>
              <a:gd name="connsiteX151" fmla="*/ 351662 w 3652168"/>
              <a:gd name="connsiteY151" fmla="*/ 825434 h 3652073"/>
              <a:gd name="connsiteX152" fmla="*/ 351662 w 3652168"/>
              <a:gd name="connsiteY152" fmla="*/ 961832 h 3652073"/>
              <a:gd name="connsiteX153" fmla="*/ 676750 w 3652168"/>
              <a:gd name="connsiteY153" fmla="*/ 961832 h 3652073"/>
              <a:gd name="connsiteX154" fmla="*/ 676750 w 3652168"/>
              <a:gd name="connsiteY154" fmla="*/ 816386 h 3652073"/>
              <a:gd name="connsiteX155" fmla="*/ 731996 w 3652168"/>
              <a:gd name="connsiteY155" fmla="*/ 748663 h 3652073"/>
              <a:gd name="connsiteX156" fmla="*/ 783622 w 3652168"/>
              <a:gd name="connsiteY156" fmla="*/ 816290 h 3652073"/>
              <a:gd name="connsiteX157" fmla="*/ 783622 w 3652168"/>
              <a:gd name="connsiteY157" fmla="*/ 960975 h 3652073"/>
              <a:gd name="connsiteX158" fmla="*/ 889158 w 3652168"/>
              <a:gd name="connsiteY158" fmla="*/ 960975 h 3652073"/>
              <a:gd name="connsiteX159" fmla="*/ 901921 w 3652168"/>
              <a:gd name="connsiteY159" fmla="*/ 934114 h 3652073"/>
              <a:gd name="connsiteX160" fmla="*/ 956310 w 3652168"/>
              <a:gd name="connsiteY160" fmla="*/ 912398 h 3652073"/>
              <a:gd name="connsiteX161" fmla="*/ 996219 w 3652168"/>
              <a:gd name="connsiteY161" fmla="*/ 953355 h 3652073"/>
              <a:gd name="connsiteX162" fmla="*/ 995362 w 3652168"/>
              <a:gd name="connsiteY162" fmla="*/ 1170430 h 3652073"/>
              <a:gd name="connsiteX163" fmla="*/ 822388 w 3652168"/>
              <a:gd name="connsiteY163" fmla="*/ 1300351 h 3652073"/>
              <a:gd name="connsiteX164" fmla="*/ 783622 w 3652168"/>
              <a:gd name="connsiteY164" fmla="*/ 1294922 h 3652073"/>
              <a:gd name="connsiteX165" fmla="*/ 783622 w 3652168"/>
              <a:gd name="connsiteY165" fmla="*/ 1484469 h 3652073"/>
              <a:gd name="connsiteX166" fmla="*/ 783622 w 3652168"/>
              <a:gd name="connsiteY166" fmla="*/ 1602103 h 3652073"/>
              <a:gd name="connsiteX167" fmla="*/ 816387 w 3652168"/>
              <a:gd name="connsiteY167" fmla="*/ 1700305 h 3652073"/>
              <a:gd name="connsiteX168" fmla="*/ 840009 w 3652168"/>
              <a:gd name="connsiteY168" fmla="*/ 1768124 h 3652073"/>
              <a:gd name="connsiteX169" fmla="*/ 841057 w 3652168"/>
              <a:gd name="connsiteY169" fmla="*/ 1886043 h 3652073"/>
              <a:gd name="connsiteX170" fmla="*/ 935736 w 3652168"/>
              <a:gd name="connsiteY170" fmla="*/ 1886043 h 3652073"/>
              <a:gd name="connsiteX171" fmla="*/ 1027747 w 3652168"/>
              <a:gd name="connsiteY171" fmla="*/ 1978626 h 3652073"/>
              <a:gd name="connsiteX172" fmla="*/ 1022413 w 3652168"/>
              <a:gd name="connsiteY172" fmla="*/ 2070828 h 3652073"/>
              <a:gd name="connsiteX173" fmla="*/ 831913 w 3652168"/>
              <a:gd name="connsiteY173" fmla="*/ 2223228 h 3652073"/>
              <a:gd name="connsiteX174" fmla="*/ 686752 w 3652168"/>
              <a:gd name="connsiteY174" fmla="*/ 2223228 h 3652073"/>
              <a:gd name="connsiteX175" fmla="*/ 686752 w 3652168"/>
              <a:gd name="connsiteY175" fmla="*/ 2343720 h 3652073"/>
              <a:gd name="connsiteX176" fmla="*/ 715327 w 3652168"/>
              <a:gd name="connsiteY176" fmla="*/ 2345815 h 3652073"/>
              <a:gd name="connsiteX177" fmla="*/ 1118140 w 3652168"/>
              <a:gd name="connsiteY177" fmla="*/ 2346577 h 3652073"/>
              <a:gd name="connsiteX178" fmla="*/ 1159669 w 3652168"/>
              <a:gd name="connsiteY178" fmla="*/ 2315430 h 3652073"/>
              <a:gd name="connsiteX179" fmla="*/ 1182337 w 3652168"/>
              <a:gd name="connsiteY179" fmla="*/ 2240468 h 3652073"/>
              <a:gd name="connsiteX180" fmla="*/ 1370360 w 3652168"/>
              <a:gd name="connsiteY180" fmla="*/ 2103403 h 3652073"/>
              <a:gd name="connsiteX181" fmla="*/ 1570385 w 3652168"/>
              <a:gd name="connsiteY181" fmla="*/ 2102356 h 3652073"/>
              <a:gd name="connsiteX182" fmla="*/ 1612106 w 3652168"/>
              <a:gd name="connsiteY182" fmla="*/ 2083306 h 3652073"/>
              <a:gd name="connsiteX183" fmla="*/ 2038350 w 3652168"/>
              <a:gd name="connsiteY183" fmla="*/ 2083973 h 3652073"/>
              <a:gd name="connsiteX184" fmla="*/ 2080354 w 3652168"/>
              <a:gd name="connsiteY184" fmla="*/ 2101975 h 3652073"/>
              <a:gd name="connsiteX185" fmla="*/ 2276379 w 3652168"/>
              <a:gd name="connsiteY185" fmla="*/ 2102927 h 3652073"/>
              <a:gd name="connsiteX186" fmla="*/ 2468593 w 3652168"/>
              <a:gd name="connsiteY186" fmla="*/ 2244279 h 3652073"/>
              <a:gd name="connsiteX187" fmla="*/ 2469833 w 3652168"/>
              <a:gd name="connsiteY187" fmla="*/ 2247612 h 3652073"/>
              <a:gd name="connsiteX188" fmla="*/ 2503456 w 3652168"/>
              <a:gd name="connsiteY188" fmla="*/ 2338290 h 3652073"/>
              <a:gd name="connsiteX189" fmla="*/ 2603564 w 3652168"/>
              <a:gd name="connsiteY189" fmla="*/ 2345339 h 3652073"/>
              <a:gd name="connsiteX190" fmla="*/ 2924366 w 3652168"/>
              <a:gd name="connsiteY190" fmla="*/ 2345339 h 3652073"/>
              <a:gd name="connsiteX191" fmla="*/ 2964179 w 3652168"/>
              <a:gd name="connsiteY191" fmla="*/ 2345339 h 3652073"/>
              <a:gd name="connsiteX192" fmla="*/ 2964179 w 3652168"/>
              <a:gd name="connsiteY192" fmla="*/ 2223800 h 3652073"/>
              <a:gd name="connsiteX193" fmla="*/ 2827876 w 3652168"/>
              <a:gd name="connsiteY193" fmla="*/ 2223800 h 3652073"/>
              <a:gd name="connsiteX194" fmla="*/ 2621565 w 3652168"/>
              <a:gd name="connsiteY194" fmla="*/ 2021203 h 3652073"/>
              <a:gd name="connsiteX195" fmla="*/ 2621565 w 3652168"/>
              <a:gd name="connsiteY195" fmla="*/ 1981960 h 3652073"/>
              <a:gd name="connsiteX196" fmla="*/ 2718053 w 3652168"/>
              <a:gd name="connsiteY196" fmla="*/ 1886710 h 3652073"/>
              <a:gd name="connsiteX197" fmla="*/ 2808447 w 3652168"/>
              <a:gd name="connsiteY197" fmla="*/ 1886710 h 3652073"/>
              <a:gd name="connsiteX198" fmla="*/ 2808447 w 3652168"/>
              <a:gd name="connsiteY198" fmla="*/ 1775077 h 3652073"/>
              <a:gd name="connsiteX199" fmla="*/ 2849593 w 3652168"/>
              <a:gd name="connsiteY199" fmla="*/ 1680589 h 3652073"/>
              <a:gd name="connsiteX200" fmla="*/ 2865216 w 3652168"/>
              <a:gd name="connsiteY200" fmla="*/ 1652014 h 3652073"/>
              <a:gd name="connsiteX201" fmla="*/ 2865976 w 3652168"/>
              <a:gd name="connsiteY201" fmla="*/ 1327688 h 3652073"/>
              <a:gd name="connsiteX202" fmla="*/ 2865976 w 3652168"/>
              <a:gd name="connsiteY202" fmla="*/ 1300446 h 3652073"/>
              <a:gd name="connsiteX203" fmla="*/ 2791206 w 3652168"/>
              <a:gd name="connsiteY203" fmla="*/ 1300446 h 3652073"/>
              <a:gd name="connsiteX204" fmla="*/ 2651285 w 3652168"/>
              <a:gd name="connsiteY204" fmla="*/ 1146332 h 3652073"/>
              <a:gd name="connsiteX205" fmla="*/ 2651285 w 3652168"/>
              <a:gd name="connsiteY205" fmla="*/ 665129 h 3652073"/>
              <a:gd name="connsiteX206" fmla="*/ 2906171 w 3652168"/>
              <a:gd name="connsiteY206" fmla="*/ 391761 h 3652073"/>
              <a:gd name="connsiteX207" fmla="*/ 2928175 w 3652168"/>
              <a:gd name="connsiteY207" fmla="*/ 388427 h 3652073"/>
              <a:gd name="connsiteX208" fmla="*/ 2903125 w 3652168"/>
              <a:gd name="connsiteY208" fmla="*/ 162113 h 3652073"/>
              <a:gd name="connsiteX209" fmla="*/ 2999517 w 3652168"/>
              <a:gd name="connsiteY209" fmla="*/ 41813 h 3652073"/>
              <a:gd name="connsiteX210" fmla="*/ 3288983 w 3652168"/>
              <a:gd name="connsiteY210" fmla="*/ 55052 h 3652073"/>
              <a:gd name="connsiteX211" fmla="*/ 3345179 w 3652168"/>
              <a:gd name="connsiteY211" fmla="*/ 388427 h 3652073"/>
              <a:gd name="connsiteX212" fmla="*/ 3396995 w 3652168"/>
              <a:gd name="connsiteY212" fmla="*/ 396619 h 3652073"/>
              <a:gd name="connsiteX213" fmla="*/ 3619691 w 3652168"/>
              <a:gd name="connsiteY213" fmla="*/ 663319 h 3652073"/>
              <a:gd name="connsiteX214" fmla="*/ 3620167 w 3652168"/>
              <a:gd name="connsiteY214" fmla="*/ 1144426 h 3652073"/>
              <a:gd name="connsiteX215" fmla="*/ 3435476 w 3652168"/>
              <a:gd name="connsiteY215" fmla="*/ 1300827 h 3652073"/>
              <a:gd name="connsiteX216" fmla="*/ 3408996 w 3652168"/>
              <a:gd name="connsiteY216" fmla="*/ 1298255 h 3652073"/>
              <a:gd name="connsiteX217" fmla="*/ 3405092 w 3652168"/>
              <a:gd name="connsiteY217" fmla="*/ 1318734 h 3652073"/>
              <a:gd name="connsiteX218" fmla="*/ 3405092 w 3652168"/>
              <a:gd name="connsiteY218" fmla="*/ 1646680 h 3652073"/>
              <a:gd name="connsiteX219" fmla="*/ 3418903 w 3652168"/>
              <a:gd name="connsiteY219" fmla="*/ 1679732 h 3652073"/>
              <a:gd name="connsiteX220" fmla="*/ 3462242 w 3652168"/>
              <a:gd name="connsiteY220" fmla="*/ 1780982 h 3652073"/>
              <a:gd name="connsiteX221" fmla="*/ 3462242 w 3652168"/>
              <a:gd name="connsiteY221" fmla="*/ 1887758 h 3652073"/>
              <a:gd name="connsiteX222" fmla="*/ 3558064 w 3652168"/>
              <a:gd name="connsiteY222" fmla="*/ 1887758 h 3652073"/>
              <a:gd name="connsiteX223" fmla="*/ 3649121 w 3652168"/>
              <a:gd name="connsiteY223" fmla="*/ 1978435 h 3652073"/>
              <a:gd name="connsiteX224" fmla="*/ 3647312 w 3652168"/>
              <a:gd name="connsiteY224" fmla="*/ 2049683 h 3652073"/>
              <a:gd name="connsiteX225" fmla="*/ 3450145 w 3652168"/>
              <a:gd name="connsiteY225" fmla="*/ 2224657 h 3652073"/>
              <a:gd name="connsiteX226" fmla="*/ 3302889 w 3652168"/>
              <a:gd name="connsiteY226" fmla="*/ 2224657 h 3652073"/>
              <a:gd name="connsiteX227" fmla="*/ 3302889 w 3652168"/>
              <a:gd name="connsiteY227" fmla="*/ 2397155 h 3652073"/>
              <a:gd name="connsiteX228" fmla="*/ 3140487 w 3652168"/>
              <a:gd name="connsiteY228" fmla="*/ 2656616 h 3652073"/>
              <a:gd name="connsiteX229" fmla="*/ 3041619 w 3652168"/>
              <a:gd name="connsiteY229" fmla="*/ 2682333 h 3652073"/>
              <a:gd name="connsiteX230" fmla="*/ 2895600 w 3652168"/>
              <a:gd name="connsiteY230" fmla="*/ 2684619 h 3652073"/>
              <a:gd name="connsiteX231" fmla="*/ 2833973 w 3652168"/>
              <a:gd name="connsiteY231" fmla="*/ 2630993 h 3652073"/>
              <a:gd name="connsiteX232" fmla="*/ 2896932 w 3652168"/>
              <a:gd name="connsiteY232" fmla="*/ 2578225 h 3652073"/>
              <a:gd name="connsiteX233" fmla="*/ 3011232 w 3652168"/>
              <a:gd name="connsiteY233" fmla="*/ 2578225 h 3652073"/>
              <a:gd name="connsiteX234" fmla="*/ 3196305 w 3652168"/>
              <a:gd name="connsiteY234" fmla="*/ 2392011 h 3652073"/>
              <a:gd name="connsiteX235" fmla="*/ 3196305 w 3652168"/>
              <a:gd name="connsiteY235" fmla="*/ 2227038 h 3652073"/>
              <a:gd name="connsiteX236" fmla="*/ 3074003 w 3652168"/>
              <a:gd name="connsiteY236" fmla="*/ 2227038 h 3652073"/>
              <a:gd name="connsiteX237" fmla="*/ 3074003 w 3652168"/>
              <a:gd name="connsiteY237" fmla="*/ 2348577 h 3652073"/>
              <a:gd name="connsiteX238" fmla="*/ 2967705 w 3652168"/>
              <a:gd name="connsiteY238" fmla="*/ 2454400 h 3652073"/>
              <a:gd name="connsiteX239" fmla="*/ 2500980 w 3652168"/>
              <a:gd name="connsiteY239" fmla="*/ 2454400 h 3652073"/>
              <a:gd name="connsiteX240" fmla="*/ 2398491 w 3652168"/>
              <a:gd name="connsiteY240" fmla="*/ 2378200 h 3652073"/>
              <a:gd name="connsiteX241" fmla="*/ 2369248 w 3652168"/>
              <a:gd name="connsiteY241" fmla="*/ 2282950 h 3652073"/>
              <a:gd name="connsiteX242" fmla="*/ 2274856 w 3652168"/>
              <a:gd name="connsiteY242" fmla="*/ 2211798 h 3652073"/>
              <a:gd name="connsiteX243" fmla="*/ 2107787 w 3652168"/>
              <a:gd name="connsiteY243" fmla="*/ 2211798 h 3652073"/>
              <a:gd name="connsiteX244" fmla="*/ 2107787 w 3652168"/>
              <a:gd name="connsiteY244" fmla="*/ 2335051 h 3652073"/>
              <a:gd name="connsiteX245" fmla="*/ 2183320 w 3652168"/>
              <a:gd name="connsiteY245" fmla="*/ 2335051 h 3652073"/>
              <a:gd name="connsiteX246" fmla="*/ 2290858 w 3652168"/>
              <a:gd name="connsiteY246" fmla="*/ 2414490 h 3652073"/>
              <a:gd name="connsiteX247" fmla="*/ 2317337 w 3652168"/>
              <a:gd name="connsiteY247" fmla="*/ 2499358 h 3652073"/>
              <a:gd name="connsiteX248" fmla="*/ 2423826 w 3652168"/>
              <a:gd name="connsiteY248" fmla="*/ 2578034 h 3652073"/>
              <a:gd name="connsiteX249" fmla="*/ 2626900 w 3652168"/>
              <a:gd name="connsiteY249" fmla="*/ 2579273 h 3652073"/>
              <a:gd name="connsiteX250" fmla="*/ 2681764 w 3652168"/>
              <a:gd name="connsiteY250" fmla="*/ 2603752 h 3652073"/>
              <a:gd name="connsiteX251" fmla="*/ 2674144 w 3652168"/>
              <a:gd name="connsiteY251" fmla="*/ 2672170 h 3652073"/>
              <a:gd name="connsiteX252" fmla="*/ 2645378 w 3652168"/>
              <a:gd name="connsiteY252" fmla="*/ 2682809 h 3652073"/>
              <a:gd name="connsiteX253" fmla="*/ 2367820 w 3652168"/>
              <a:gd name="connsiteY253" fmla="*/ 2679190 h 3652073"/>
              <a:gd name="connsiteX254" fmla="*/ 2220657 w 3652168"/>
              <a:gd name="connsiteY254" fmla="*/ 2549459 h 3652073"/>
              <a:gd name="connsiteX255" fmla="*/ 2193894 w 3652168"/>
              <a:gd name="connsiteY255" fmla="*/ 2464782 h 3652073"/>
              <a:gd name="connsiteX256" fmla="*/ 2165319 w 3652168"/>
              <a:gd name="connsiteY256" fmla="*/ 2442875 h 3652073"/>
              <a:gd name="connsiteX257" fmla="*/ 2115692 w 3652168"/>
              <a:gd name="connsiteY257" fmla="*/ 2441541 h 3652073"/>
              <a:gd name="connsiteX258" fmla="*/ 2013393 w 3652168"/>
              <a:gd name="connsiteY258" fmla="*/ 2492405 h 3652073"/>
              <a:gd name="connsiteX259" fmla="*/ 2025776 w 3652168"/>
              <a:gd name="connsiteY259" fmla="*/ 2516884 h 3652073"/>
              <a:gd name="connsiteX260" fmla="*/ 2460022 w 3652168"/>
              <a:gd name="connsiteY260" fmla="*/ 3285742 h 3652073"/>
              <a:gd name="connsiteX261" fmla="*/ 2513172 w 3652168"/>
              <a:gd name="connsiteY261" fmla="*/ 3315270 h 3652073"/>
              <a:gd name="connsiteX262" fmla="*/ 3511295 w 3652168"/>
              <a:gd name="connsiteY262" fmla="*/ 3315270 h 3652073"/>
              <a:gd name="connsiteX263" fmla="*/ 3651314 w 3652168"/>
              <a:gd name="connsiteY263" fmla="*/ 3455001 h 3652073"/>
              <a:gd name="connsiteX264" fmla="*/ 3651314 w 3652168"/>
              <a:gd name="connsiteY264" fmla="*/ 3508436 h 3652073"/>
              <a:gd name="connsiteX265" fmla="*/ 3566064 w 3652168"/>
              <a:gd name="connsiteY265" fmla="*/ 3652073 h 3652073"/>
              <a:gd name="connsiteX266" fmla="*/ 892396 w 3652168"/>
              <a:gd name="connsiteY266" fmla="*/ 3652073 h 3652073"/>
              <a:gd name="connsiteX267" fmla="*/ 878872 w 3652168"/>
              <a:gd name="connsiteY267" fmla="*/ 3637024 h 3652073"/>
              <a:gd name="connsiteX268" fmla="*/ 867822 w 3652168"/>
              <a:gd name="connsiteY268" fmla="*/ 3578826 h 3652073"/>
              <a:gd name="connsiteX269" fmla="*/ 913161 w 3652168"/>
              <a:gd name="connsiteY269" fmla="*/ 3546251 h 3652073"/>
              <a:gd name="connsiteX270" fmla="*/ 948403 w 3652168"/>
              <a:gd name="connsiteY270" fmla="*/ 3545203 h 3652073"/>
              <a:gd name="connsiteX271" fmla="*/ 3540728 w 3652168"/>
              <a:gd name="connsiteY271" fmla="*/ 3545203 h 3652073"/>
              <a:gd name="connsiteX272" fmla="*/ 3540728 w 3652168"/>
              <a:gd name="connsiteY272" fmla="*/ 3422902 h 3652073"/>
              <a:gd name="connsiteX273" fmla="*/ 109919 w 3652168"/>
              <a:gd name="connsiteY273" fmla="*/ 3422902 h 3652073"/>
              <a:gd name="connsiteX274" fmla="*/ 109919 w 3652168"/>
              <a:gd name="connsiteY274" fmla="*/ 3543774 h 3652073"/>
              <a:gd name="connsiteX275" fmla="*/ 150304 w 3652168"/>
              <a:gd name="connsiteY275" fmla="*/ 3543774 h 3652073"/>
              <a:gd name="connsiteX276" fmla="*/ 652748 w 3652168"/>
              <a:gd name="connsiteY276" fmla="*/ 3543774 h 3652073"/>
              <a:gd name="connsiteX277" fmla="*/ 712850 w 3652168"/>
              <a:gd name="connsiteY277" fmla="*/ 3615688 h 3652073"/>
              <a:gd name="connsiteX278" fmla="*/ 684752 w 3652168"/>
              <a:gd name="connsiteY278" fmla="*/ 3650549 h 3652073"/>
              <a:gd name="connsiteX279" fmla="*/ 85820 w 3652168"/>
              <a:gd name="connsiteY279" fmla="*/ 3650549 h 3652073"/>
              <a:gd name="connsiteX280" fmla="*/ 95 w 3652168"/>
              <a:gd name="connsiteY280" fmla="*/ 3564824 h 3652073"/>
              <a:gd name="connsiteX281" fmla="*/ 95 w 3652168"/>
              <a:gd name="connsiteY281" fmla="*/ 3401090 h 3652073"/>
              <a:gd name="connsiteX282" fmla="*/ 145065 w 3652168"/>
              <a:gd name="connsiteY282" fmla="*/ 3312793 h 3652073"/>
              <a:gd name="connsiteX283" fmla="*/ 1135665 w 3652168"/>
              <a:gd name="connsiteY283" fmla="*/ 3314412 h 3652073"/>
              <a:gd name="connsiteX284" fmla="*/ 1193959 w 3652168"/>
              <a:gd name="connsiteY284" fmla="*/ 3281361 h 3652073"/>
              <a:gd name="connsiteX285" fmla="*/ 1626203 w 3652168"/>
              <a:gd name="connsiteY285" fmla="*/ 2515741 h 3652073"/>
              <a:gd name="connsiteX286" fmla="*/ 1644395 w 3652168"/>
              <a:gd name="connsiteY286" fmla="*/ 2479641 h 3652073"/>
              <a:gd name="connsiteX287" fmla="*/ 1568195 w 3652168"/>
              <a:gd name="connsiteY287" fmla="*/ 2442589 h 3652073"/>
              <a:gd name="connsiteX288" fmla="*/ 1468087 w 3652168"/>
              <a:gd name="connsiteY288" fmla="*/ 2447637 h 3652073"/>
              <a:gd name="connsiteX289" fmla="*/ 1434180 w 3652168"/>
              <a:gd name="connsiteY289" fmla="*/ 2538411 h 3652073"/>
              <a:gd name="connsiteX290" fmla="*/ 1432368 w 3652168"/>
              <a:gd name="connsiteY290" fmla="*/ 2545268 h 3652073"/>
              <a:gd name="connsiteX291" fmla="*/ 1252251 w 3652168"/>
              <a:gd name="connsiteY291" fmla="*/ 2682619 h 3652073"/>
              <a:gd name="connsiteX292" fmla="*/ 610933 w 3652168"/>
              <a:gd name="connsiteY292" fmla="*/ 2681571 h 3652073"/>
              <a:gd name="connsiteX293" fmla="*/ 357569 w 3652168"/>
              <a:gd name="connsiteY293" fmla="*/ 2469068 h 3652073"/>
              <a:gd name="connsiteX294" fmla="*/ 347281 w 3652168"/>
              <a:gd name="connsiteY294" fmla="*/ 2274187 h 3652073"/>
              <a:gd name="connsiteX295" fmla="*/ 347281 w 3652168"/>
              <a:gd name="connsiteY295" fmla="*/ 2223800 h 3652073"/>
              <a:gd name="connsiteX296" fmla="*/ 199262 w 3652168"/>
              <a:gd name="connsiteY296" fmla="*/ 2223800 h 3652073"/>
              <a:gd name="connsiteX297" fmla="*/ 18287 w 3652168"/>
              <a:gd name="connsiteY297" fmla="*/ 2106356 h 3652073"/>
              <a:gd name="connsiteX298" fmla="*/ 0 w 3652168"/>
              <a:gd name="connsiteY298" fmla="*/ 2061018 h 3652073"/>
              <a:gd name="connsiteX299" fmla="*/ 286 w 3652168"/>
              <a:gd name="connsiteY299" fmla="*/ 1946622 h 3652073"/>
              <a:gd name="connsiteX300" fmla="*/ 113157 w 3652168"/>
              <a:gd name="connsiteY300" fmla="*/ 1886138 h 3652073"/>
              <a:gd name="connsiteX301" fmla="*/ 187928 w 3652168"/>
              <a:gd name="connsiteY301" fmla="*/ 1886138 h 3652073"/>
              <a:gd name="connsiteX302" fmla="*/ 187928 w 3652168"/>
              <a:gd name="connsiteY302" fmla="*/ 1779649 h 3652073"/>
              <a:gd name="connsiteX303" fmla="*/ 231267 w 3652168"/>
              <a:gd name="connsiteY303" fmla="*/ 1678684 h 3652073"/>
              <a:gd name="connsiteX304" fmla="*/ 244982 w 3652168"/>
              <a:gd name="connsiteY304" fmla="*/ 1656110 h 3652073"/>
              <a:gd name="connsiteX305" fmla="*/ 245650 w 3652168"/>
              <a:gd name="connsiteY305" fmla="*/ 1297207 h 3652073"/>
              <a:gd name="connsiteX306" fmla="*/ 187166 w 3652168"/>
              <a:gd name="connsiteY306" fmla="*/ 1301399 h 3652073"/>
              <a:gd name="connsiteX307" fmla="*/ 30384 w 3652168"/>
              <a:gd name="connsiteY307" fmla="*/ 1143379 h 3652073"/>
              <a:gd name="connsiteX308" fmla="*/ 30384 w 3652168"/>
              <a:gd name="connsiteY308" fmla="*/ 662176 h 3652073"/>
              <a:gd name="connsiteX309" fmla="*/ 284321 w 3652168"/>
              <a:gd name="connsiteY309" fmla="*/ 390808 h 3652073"/>
              <a:gd name="connsiteX310" fmla="*/ 304704 w 3652168"/>
              <a:gd name="connsiteY310" fmla="*/ 387570 h 3652073"/>
              <a:gd name="connsiteX311" fmla="*/ 374999 w 3652168"/>
              <a:gd name="connsiteY311" fmla="*/ 43432 h 3652073"/>
              <a:gd name="connsiteX312" fmla="*/ 524529 w 3652168"/>
              <a:gd name="connsiteY312" fmla="*/ 188 h 365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</a:cxnLst>
            <a:rect l="l" t="t" r="r" b="b"/>
            <a:pathLst>
              <a:path w="3652168" h="3652073">
                <a:moveTo>
                  <a:pt x="1765838" y="2548888"/>
                </a:moveTo>
                <a:cubicBezTo>
                  <a:pt x="1741740" y="2546126"/>
                  <a:pt x="1730406" y="2548888"/>
                  <a:pt x="1718213" y="2570128"/>
                </a:cubicBezTo>
                <a:cubicBezTo>
                  <a:pt x="1584008" y="2808949"/>
                  <a:pt x="1449323" y="3047427"/>
                  <a:pt x="1314068" y="3285552"/>
                </a:cubicBezTo>
                <a:cubicBezTo>
                  <a:pt x="1309687" y="3294371"/>
                  <a:pt x="1305783" y="3303439"/>
                  <a:pt x="1302353" y="3312698"/>
                </a:cubicBezTo>
                <a:lnTo>
                  <a:pt x="2346673" y="3312698"/>
                </a:lnTo>
                <a:cubicBezTo>
                  <a:pt x="2346768" y="3308878"/>
                  <a:pt x="2346389" y="3305068"/>
                  <a:pt x="2345436" y="3301363"/>
                </a:cubicBezTo>
                <a:cubicBezTo>
                  <a:pt x="2205705" y="3054665"/>
                  <a:pt x="2066067" y="2808159"/>
                  <a:pt x="1926336" y="2561842"/>
                </a:cubicBezTo>
                <a:cubicBezTo>
                  <a:pt x="1921669" y="2553650"/>
                  <a:pt x="1904332" y="2549174"/>
                  <a:pt x="1892712" y="2548888"/>
                </a:cubicBezTo>
                <a:cubicBezTo>
                  <a:pt x="1850422" y="2548030"/>
                  <a:pt x="1807655" y="2553555"/>
                  <a:pt x="1765838" y="2548888"/>
                </a:cubicBezTo>
                <a:close/>
                <a:moveTo>
                  <a:pt x="1824037" y="2230847"/>
                </a:moveTo>
                <a:cubicBezTo>
                  <a:pt x="1850708" y="2229609"/>
                  <a:pt x="1863661" y="2246659"/>
                  <a:pt x="1868709" y="2268376"/>
                </a:cubicBezTo>
                <a:cubicBezTo>
                  <a:pt x="1866805" y="2297618"/>
                  <a:pt x="1852517" y="2314286"/>
                  <a:pt x="1826895" y="2315144"/>
                </a:cubicBezTo>
                <a:cubicBezTo>
                  <a:pt x="1805369" y="2317591"/>
                  <a:pt x="1785937" y="2302113"/>
                  <a:pt x="1783461" y="2280587"/>
                </a:cubicBezTo>
                <a:cubicBezTo>
                  <a:pt x="1783270" y="2278463"/>
                  <a:pt x="1783175" y="2276319"/>
                  <a:pt x="1783270" y="2274186"/>
                </a:cubicBezTo>
                <a:cubicBezTo>
                  <a:pt x="1782507" y="2247992"/>
                  <a:pt x="1797367" y="2232085"/>
                  <a:pt x="1824037" y="2230847"/>
                </a:cubicBezTo>
                <a:close/>
                <a:moveTo>
                  <a:pt x="1452205" y="2210846"/>
                </a:moveTo>
                <a:cubicBezTo>
                  <a:pt x="1421487" y="2210655"/>
                  <a:pt x="1390745" y="2210845"/>
                  <a:pt x="1360075" y="2212369"/>
                </a:cubicBezTo>
                <a:cubicBezTo>
                  <a:pt x="1322640" y="2214275"/>
                  <a:pt x="1296923" y="2238563"/>
                  <a:pt x="1284921" y="2274282"/>
                </a:cubicBezTo>
                <a:cubicBezTo>
                  <a:pt x="1273587" y="2307905"/>
                  <a:pt x="1264634" y="2342386"/>
                  <a:pt x="1253774" y="2376295"/>
                </a:cubicBezTo>
                <a:cubicBezTo>
                  <a:pt x="1236631" y="2430206"/>
                  <a:pt x="1205389" y="2453257"/>
                  <a:pt x="1148524" y="2453352"/>
                </a:cubicBezTo>
                <a:cubicBezTo>
                  <a:pt x="994219" y="2453352"/>
                  <a:pt x="839914" y="2453352"/>
                  <a:pt x="685514" y="2453352"/>
                </a:cubicBezTo>
                <a:cubicBezTo>
                  <a:pt x="615410" y="2453352"/>
                  <a:pt x="578262" y="2415824"/>
                  <a:pt x="577691" y="2345719"/>
                </a:cubicBezTo>
                <a:cubicBezTo>
                  <a:pt x="577691" y="2305810"/>
                  <a:pt x="577691" y="2265900"/>
                  <a:pt x="577691" y="2225324"/>
                </a:cubicBezTo>
                <a:lnTo>
                  <a:pt x="454628" y="2225229"/>
                </a:lnTo>
                <a:cubicBezTo>
                  <a:pt x="454628" y="2286950"/>
                  <a:pt x="453199" y="2344958"/>
                  <a:pt x="454628" y="2402965"/>
                </a:cubicBezTo>
                <a:cubicBezTo>
                  <a:pt x="457581" y="2501834"/>
                  <a:pt x="526732" y="2574415"/>
                  <a:pt x="626078" y="2575844"/>
                </a:cubicBezTo>
                <a:cubicBezTo>
                  <a:pt x="831437" y="2578510"/>
                  <a:pt x="1036796" y="2577367"/>
                  <a:pt x="1242154" y="2576511"/>
                </a:cubicBezTo>
                <a:cubicBezTo>
                  <a:pt x="1288733" y="2576511"/>
                  <a:pt x="1316831" y="2553270"/>
                  <a:pt x="1331595" y="2508787"/>
                </a:cubicBezTo>
                <a:cubicBezTo>
                  <a:pt x="1341976" y="2477355"/>
                  <a:pt x="1350645" y="2445351"/>
                  <a:pt x="1360835" y="2413537"/>
                </a:cubicBezTo>
                <a:cubicBezTo>
                  <a:pt x="1378934" y="2356387"/>
                  <a:pt x="1408460" y="2334956"/>
                  <a:pt x="1467992" y="2333909"/>
                </a:cubicBezTo>
                <a:cubicBezTo>
                  <a:pt x="1493711" y="2333909"/>
                  <a:pt x="1519523" y="2333909"/>
                  <a:pt x="1544192" y="2333909"/>
                </a:cubicBezTo>
                <a:lnTo>
                  <a:pt x="1544192" y="2211608"/>
                </a:lnTo>
                <a:cubicBezTo>
                  <a:pt x="1513617" y="2211608"/>
                  <a:pt x="1482923" y="2211036"/>
                  <a:pt x="1452205" y="2210846"/>
                </a:cubicBezTo>
                <a:close/>
                <a:moveTo>
                  <a:pt x="1826514" y="2096165"/>
                </a:moveTo>
                <a:cubicBezTo>
                  <a:pt x="1728978" y="2095955"/>
                  <a:pt x="1649729" y="2174860"/>
                  <a:pt x="1649539" y="2272387"/>
                </a:cubicBezTo>
                <a:cubicBezTo>
                  <a:pt x="1649348" y="2369913"/>
                  <a:pt x="1728215" y="2449142"/>
                  <a:pt x="1825751" y="2449351"/>
                </a:cubicBezTo>
                <a:cubicBezTo>
                  <a:pt x="1922810" y="2449551"/>
                  <a:pt x="2001773" y="2371475"/>
                  <a:pt x="2002726" y="2274473"/>
                </a:cubicBezTo>
                <a:cubicBezTo>
                  <a:pt x="2003203" y="2176803"/>
                  <a:pt x="1924622" y="2097108"/>
                  <a:pt x="1826991" y="2096165"/>
                </a:cubicBezTo>
                <a:close/>
                <a:moveTo>
                  <a:pt x="109919" y="1996628"/>
                </a:moveTo>
                <a:cubicBezTo>
                  <a:pt x="103441" y="2076733"/>
                  <a:pt x="139064" y="2116739"/>
                  <a:pt x="215264" y="2116834"/>
                </a:cubicBezTo>
                <a:cubicBezTo>
                  <a:pt x="415862" y="2116834"/>
                  <a:pt x="616457" y="2116834"/>
                  <a:pt x="817150" y="2116834"/>
                </a:cubicBezTo>
                <a:cubicBezTo>
                  <a:pt x="892778" y="2116643"/>
                  <a:pt x="929735" y="2073305"/>
                  <a:pt x="918210" y="1996628"/>
                </a:cubicBezTo>
                <a:lnTo>
                  <a:pt x="918115" y="1996628"/>
                </a:lnTo>
                <a:close/>
                <a:moveTo>
                  <a:pt x="2733007" y="1995676"/>
                </a:moveTo>
                <a:cubicBezTo>
                  <a:pt x="2721006" y="2071114"/>
                  <a:pt x="2757297" y="2116548"/>
                  <a:pt x="2829783" y="2116643"/>
                </a:cubicBezTo>
                <a:cubicBezTo>
                  <a:pt x="3031617" y="2117215"/>
                  <a:pt x="3233356" y="2117215"/>
                  <a:pt x="3435190" y="2116643"/>
                </a:cubicBezTo>
                <a:cubicBezTo>
                  <a:pt x="3511581" y="2116739"/>
                  <a:pt x="3547109" y="2077210"/>
                  <a:pt x="3540728" y="1995676"/>
                </a:cubicBezTo>
                <a:close/>
                <a:moveTo>
                  <a:pt x="2918554" y="1764123"/>
                </a:moveTo>
                <a:lnTo>
                  <a:pt x="2918554" y="1883948"/>
                </a:lnTo>
                <a:lnTo>
                  <a:pt x="3079623" y="1883948"/>
                </a:lnTo>
                <a:lnTo>
                  <a:pt x="3079623" y="1764218"/>
                </a:lnTo>
                <a:close/>
                <a:moveTo>
                  <a:pt x="571595" y="1764123"/>
                </a:moveTo>
                <a:lnTo>
                  <a:pt x="571595" y="1883948"/>
                </a:lnTo>
                <a:lnTo>
                  <a:pt x="733520" y="1883948"/>
                </a:lnTo>
                <a:lnTo>
                  <a:pt x="733520" y="1764123"/>
                </a:lnTo>
                <a:close/>
                <a:moveTo>
                  <a:pt x="3190207" y="1763837"/>
                </a:moveTo>
                <a:lnTo>
                  <a:pt x="3190207" y="1883948"/>
                </a:lnTo>
                <a:lnTo>
                  <a:pt x="3353563" y="1883948"/>
                </a:lnTo>
                <a:lnTo>
                  <a:pt x="3353563" y="1764123"/>
                </a:lnTo>
                <a:close/>
                <a:moveTo>
                  <a:pt x="294607" y="1763837"/>
                </a:moveTo>
                <a:cubicBezTo>
                  <a:pt x="294607" y="1800223"/>
                  <a:pt x="293750" y="1834322"/>
                  <a:pt x="295370" y="1868612"/>
                </a:cubicBezTo>
                <a:cubicBezTo>
                  <a:pt x="297465" y="1876708"/>
                  <a:pt x="303561" y="1883157"/>
                  <a:pt x="311562" y="1885662"/>
                </a:cubicBezTo>
                <a:cubicBezTo>
                  <a:pt x="360902" y="1887091"/>
                  <a:pt x="410336" y="1886424"/>
                  <a:pt x="459676" y="1886424"/>
                </a:cubicBezTo>
                <a:lnTo>
                  <a:pt x="459676" y="1763837"/>
                </a:lnTo>
                <a:close/>
                <a:moveTo>
                  <a:pt x="3405569" y="1072989"/>
                </a:moveTo>
                <a:cubicBezTo>
                  <a:pt x="3410141" y="1113280"/>
                  <a:pt x="3388423" y="1157952"/>
                  <a:pt x="3431572" y="1184622"/>
                </a:cubicBezTo>
                <a:cubicBezTo>
                  <a:pt x="3450145" y="1193337"/>
                  <a:pt x="3471767" y="1192775"/>
                  <a:pt x="3489864" y="1183098"/>
                </a:cubicBezTo>
                <a:cubicBezTo>
                  <a:pt x="3530726" y="1154999"/>
                  <a:pt x="3510153" y="1111470"/>
                  <a:pt x="3514629" y="1072989"/>
                </a:cubicBezTo>
                <a:close/>
                <a:moveTo>
                  <a:pt x="2757869" y="1072989"/>
                </a:moveTo>
                <a:cubicBezTo>
                  <a:pt x="2763296" y="1113089"/>
                  <a:pt x="2740056" y="1158047"/>
                  <a:pt x="2783586" y="1184717"/>
                </a:cubicBezTo>
                <a:cubicBezTo>
                  <a:pt x="2802254" y="1193347"/>
                  <a:pt x="2823876" y="1192747"/>
                  <a:pt x="2841973" y="1183098"/>
                </a:cubicBezTo>
                <a:cubicBezTo>
                  <a:pt x="2883122" y="1155095"/>
                  <a:pt x="2861023" y="1111375"/>
                  <a:pt x="2866834" y="1072989"/>
                </a:cubicBezTo>
                <a:close/>
                <a:moveTo>
                  <a:pt x="782764" y="1072989"/>
                </a:moveTo>
                <a:cubicBezTo>
                  <a:pt x="791146" y="1114137"/>
                  <a:pt x="767144" y="1160524"/>
                  <a:pt x="812482" y="1185860"/>
                </a:cubicBezTo>
                <a:cubicBezTo>
                  <a:pt x="831437" y="1193966"/>
                  <a:pt x="853058" y="1192728"/>
                  <a:pt x="870965" y="1182526"/>
                </a:cubicBezTo>
                <a:cubicBezTo>
                  <a:pt x="909065" y="1154618"/>
                  <a:pt x="889349" y="1112041"/>
                  <a:pt x="892396" y="1072989"/>
                </a:cubicBezTo>
                <a:close/>
                <a:moveTo>
                  <a:pt x="136588" y="1072989"/>
                </a:moveTo>
                <a:cubicBezTo>
                  <a:pt x="140684" y="1113565"/>
                  <a:pt x="120396" y="1158714"/>
                  <a:pt x="163543" y="1184622"/>
                </a:cubicBezTo>
                <a:cubicBezTo>
                  <a:pt x="182213" y="1193271"/>
                  <a:pt x="203835" y="1192632"/>
                  <a:pt x="221932" y="1182907"/>
                </a:cubicBezTo>
                <a:cubicBezTo>
                  <a:pt x="261174" y="1155761"/>
                  <a:pt x="241744" y="1112708"/>
                  <a:pt x="245364" y="1072989"/>
                </a:cubicBezTo>
                <a:close/>
                <a:moveTo>
                  <a:pt x="2975418" y="1072703"/>
                </a:moveTo>
                <a:lnTo>
                  <a:pt x="2975418" y="1652585"/>
                </a:lnTo>
                <a:lnTo>
                  <a:pt x="3081528" y="1652585"/>
                </a:lnTo>
                <a:lnTo>
                  <a:pt x="3081528" y="1611723"/>
                </a:lnTo>
                <a:cubicBezTo>
                  <a:pt x="3081528" y="1515616"/>
                  <a:pt x="3081528" y="1419508"/>
                  <a:pt x="3081528" y="1323401"/>
                </a:cubicBezTo>
                <a:cubicBezTo>
                  <a:pt x="3081528" y="1277872"/>
                  <a:pt x="3100578" y="1254059"/>
                  <a:pt x="3134583" y="1253583"/>
                </a:cubicBezTo>
                <a:cubicBezTo>
                  <a:pt x="3168585" y="1253107"/>
                  <a:pt x="3188208" y="1276253"/>
                  <a:pt x="3188398" y="1321591"/>
                </a:cubicBezTo>
                <a:cubicBezTo>
                  <a:pt x="3188398" y="1409412"/>
                  <a:pt x="3188398" y="1497232"/>
                  <a:pt x="3188398" y="1585053"/>
                </a:cubicBezTo>
                <a:lnTo>
                  <a:pt x="3188398" y="1653157"/>
                </a:lnTo>
                <a:lnTo>
                  <a:pt x="3296222" y="1653157"/>
                </a:lnTo>
                <a:lnTo>
                  <a:pt x="3296222" y="1072703"/>
                </a:lnTo>
                <a:close/>
                <a:moveTo>
                  <a:pt x="355663" y="1072703"/>
                </a:moveTo>
                <a:lnTo>
                  <a:pt x="355663" y="1652585"/>
                </a:lnTo>
                <a:lnTo>
                  <a:pt x="462724" y="1652585"/>
                </a:lnTo>
                <a:lnTo>
                  <a:pt x="462724" y="1611533"/>
                </a:lnTo>
                <a:cubicBezTo>
                  <a:pt x="462724" y="1510501"/>
                  <a:pt x="462724" y="1409479"/>
                  <a:pt x="462724" y="1308447"/>
                </a:cubicBezTo>
                <a:cubicBezTo>
                  <a:pt x="462724" y="1279872"/>
                  <a:pt x="476536" y="1260346"/>
                  <a:pt x="504920" y="1255012"/>
                </a:cubicBezTo>
                <a:cubicBezTo>
                  <a:pt x="533304" y="1249678"/>
                  <a:pt x="554640" y="1260441"/>
                  <a:pt x="564261" y="1288064"/>
                </a:cubicBezTo>
                <a:cubicBezTo>
                  <a:pt x="567976" y="1300408"/>
                  <a:pt x="569689" y="1313276"/>
                  <a:pt x="569214" y="1326164"/>
                </a:cubicBezTo>
                <a:cubicBezTo>
                  <a:pt x="569214" y="1422461"/>
                  <a:pt x="569214" y="1518664"/>
                  <a:pt x="569214" y="1614962"/>
                </a:cubicBezTo>
                <a:lnTo>
                  <a:pt x="569214" y="1652299"/>
                </a:lnTo>
                <a:lnTo>
                  <a:pt x="676465" y="1652299"/>
                </a:lnTo>
                <a:lnTo>
                  <a:pt x="676846" y="1072703"/>
                </a:lnTo>
                <a:close/>
                <a:moveTo>
                  <a:pt x="2923412" y="497679"/>
                </a:moveTo>
                <a:cubicBezTo>
                  <a:pt x="2829306" y="499965"/>
                  <a:pt x="2761487" y="574736"/>
                  <a:pt x="2758534" y="669796"/>
                </a:cubicBezTo>
                <a:cubicBezTo>
                  <a:pt x="2757201" y="722088"/>
                  <a:pt x="2758534" y="774571"/>
                  <a:pt x="2758534" y="826673"/>
                </a:cubicBezTo>
                <a:lnTo>
                  <a:pt x="2758534" y="961547"/>
                </a:lnTo>
                <a:lnTo>
                  <a:pt x="2867120" y="961547"/>
                </a:lnTo>
                <a:cubicBezTo>
                  <a:pt x="2867120" y="912016"/>
                  <a:pt x="2867120" y="864677"/>
                  <a:pt x="2867120" y="817338"/>
                </a:cubicBezTo>
                <a:cubicBezTo>
                  <a:pt x="2867120" y="773523"/>
                  <a:pt x="2887693" y="748187"/>
                  <a:pt x="2921603" y="749044"/>
                </a:cubicBezTo>
                <a:cubicBezTo>
                  <a:pt x="2955512" y="749901"/>
                  <a:pt x="2973609" y="774285"/>
                  <a:pt x="2973895" y="816195"/>
                </a:cubicBezTo>
                <a:cubicBezTo>
                  <a:pt x="2973895" y="864487"/>
                  <a:pt x="2973895" y="912779"/>
                  <a:pt x="2973895" y="962404"/>
                </a:cubicBezTo>
                <a:lnTo>
                  <a:pt x="3298985" y="962404"/>
                </a:lnTo>
                <a:cubicBezTo>
                  <a:pt x="3298985" y="918589"/>
                  <a:pt x="3298985" y="876107"/>
                  <a:pt x="3298985" y="833626"/>
                </a:cubicBezTo>
                <a:cubicBezTo>
                  <a:pt x="3298317" y="819395"/>
                  <a:pt x="3298985" y="805127"/>
                  <a:pt x="3301175" y="791049"/>
                </a:cubicBezTo>
                <a:cubicBezTo>
                  <a:pt x="3304603" y="764732"/>
                  <a:pt x="3328797" y="746186"/>
                  <a:pt x="3355086" y="749615"/>
                </a:cubicBezTo>
                <a:cubicBezTo>
                  <a:pt x="3387279" y="751615"/>
                  <a:pt x="3404329" y="772666"/>
                  <a:pt x="3405092" y="803908"/>
                </a:cubicBezTo>
                <a:cubicBezTo>
                  <a:pt x="3406329" y="855819"/>
                  <a:pt x="3405092" y="907825"/>
                  <a:pt x="3405092" y="961832"/>
                </a:cubicBezTo>
                <a:lnTo>
                  <a:pt x="3511390" y="961928"/>
                </a:lnTo>
                <a:cubicBezTo>
                  <a:pt x="3511390" y="854866"/>
                  <a:pt x="3517392" y="749139"/>
                  <a:pt x="3509486" y="644459"/>
                </a:cubicBezTo>
                <a:cubicBezTo>
                  <a:pt x="3503105" y="559306"/>
                  <a:pt x="3432428" y="499394"/>
                  <a:pt x="3347561" y="497679"/>
                </a:cubicBezTo>
                <a:cubicBezTo>
                  <a:pt x="3206209" y="494822"/>
                  <a:pt x="3064764" y="494440"/>
                  <a:pt x="2923412" y="497679"/>
                </a:cubicBezTo>
                <a:close/>
                <a:moveTo>
                  <a:pt x="3140201" y="107478"/>
                </a:moveTo>
                <a:cubicBezTo>
                  <a:pt x="3062669" y="104820"/>
                  <a:pt x="2997612" y="165580"/>
                  <a:pt x="2994945" y="243180"/>
                </a:cubicBezTo>
                <a:cubicBezTo>
                  <a:pt x="2992278" y="320781"/>
                  <a:pt x="3053048" y="385836"/>
                  <a:pt x="3130581" y="388494"/>
                </a:cubicBezTo>
                <a:cubicBezTo>
                  <a:pt x="3130962" y="388503"/>
                  <a:pt x="3131248" y="388513"/>
                  <a:pt x="3131630" y="388522"/>
                </a:cubicBezTo>
                <a:cubicBezTo>
                  <a:pt x="3208781" y="390504"/>
                  <a:pt x="3273170" y="329953"/>
                  <a:pt x="3275932" y="252791"/>
                </a:cubicBezTo>
                <a:cubicBezTo>
                  <a:pt x="3278600" y="175191"/>
                  <a:pt x="3217831" y="110135"/>
                  <a:pt x="3140201" y="107478"/>
                </a:cubicBezTo>
                <a:close/>
                <a:moveTo>
                  <a:pt x="516922" y="107163"/>
                </a:moveTo>
                <a:cubicBezTo>
                  <a:pt x="439197" y="106478"/>
                  <a:pt x="375665" y="168914"/>
                  <a:pt x="374999" y="246610"/>
                </a:cubicBezTo>
                <a:cubicBezTo>
                  <a:pt x="374999" y="247019"/>
                  <a:pt x="374999" y="247429"/>
                  <a:pt x="374999" y="247838"/>
                </a:cubicBezTo>
                <a:cubicBezTo>
                  <a:pt x="375190" y="324972"/>
                  <a:pt x="437293" y="387637"/>
                  <a:pt x="514445" y="388522"/>
                </a:cubicBezTo>
                <a:cubicBezTo>
                  <a:pt x="592168" y="389208"/>
                  <a:pt x="655700" y="326781"/>
                  <a:pt x="656368" y="249086"/>
                </a:cubicBezTo>
                <a:cubicBezTo>
                  <a:pt x="657034" y="171391"/>
                  <a:pt x="594645" y="107849"/>
                  <a:pt x="516922" y="107163"/>
                </a:cubicBezTo>
                <a:close/>
                <a:moveTo>
                  <a:pt x="524529" y="188"/>
                </a:moveTo>
                <a:cubicBezTo>
                  <a:pt x="576452" y="2215"/>
                  <a:pt x="627745" y="20577"/>
                  <a:pt x="670274" y="54957"/>
                </a:cubicBezTo>
                <a:cubicBezTo>
                  <a:pt x="767048" y="133443"/>
                  <a:pt x="785526" y="244409"/>
                  <a:pt x="723518" y="386713"/>
                </a:cubicBezTo>
                <a:cubicBezTo>
                  <a:pt x="741235" y="389475"/>
                  <a:pt x="758380" y="391189"/>
                  <a:pt x="775144" y="394809"/>
                </a:cubicBezTo>
                <a:cubicBezTo>
                  <a:pt x="922400" y="427356"/>
                  <a:pt x="1019936" y="567754"/>
                  <a:pt x="998886" y="717135"/>
                </a:cubicBezTo>
                <a:cubicBezTo>
                  <a:pt x="994981" y="745710"/>
                  <a:pt x="978598" y="762379"/>
                  <a:pt x="949737" y="764093"/>
                </a:cubicBezTo>
                <a:cubicBezTo>
                  <a:pt x="923734" y="767951"/>
                  <a:pt x="899540" y="749987"/>
                  <a:pt x="895636" y="723965"/>
                </a:cubicBezTo>
                <a:cubicBezTo>
                  <a:pt x="895636" y="723726"/>
                  <a:pt x="895540" y="723479"/>
                  <a:pt x="895540" y="723231"/>
                </a:cubicBezTo>
                <a:cubicBezTo>
                  <a:pt x="892873" y="703247"/>
                  <a:pt x="891730" y="683093"/>
                  <a:pt x="892112" y="662938"/>
                </a:cubicBezTo>
                <a:cubicBezTo>
                  <a:pt x="887539" y="574070"/>
                  <a:pt x="820388" y="500251"/>
                  <a:pt x="731330" y="497870"/>
                </a:cubicBezTo>
                <a:cubicBezTo>
                  <a:pt x="587692" y="494155"/>
                  <a:pt x="443864" y="494440"/>
                  <a:pt x="300133" y="497870"/>
                </a:cubicBezTo>
                <a:cubicBezTo>
                  <a:pt x="216026" y="498327"/>
                  <a:pt x="146399" y="563278"/>
                  <a:pt x="140112" y="647126"/>
                </a:cubicBezTo>
                <a:cubicBezTo>
                  <a:pt x="132778" y="750758"/>
                  <a:pt x="138398" y="855343"/>
                  <a:pt x="138398" y="961451"/>
                </a:cubicBezTo>
                <a:lnTo>
                  <a:pt x="245459" y="961451"/>
                </a:lnTo>
                <a:cubicBezTo>
                  <a:pt x="245459" y="907921"/>
                  <a:pt x="244887" y="856009"/>
                  <a:pt x="245459" y="804194"/>
                </a:cubicBezTo>
                <a:cubicBezTo>
                  <a:pt x="245459" y="774475"/>
                  <a:pt x="261460" y="753997"/>
                  <a:pt x="291464" y="749425"/>
                </a:cubicBezTo>
                <a:cubicBezTo>
                  <a:pt x="316039" y="744453"/>
                  <a:pt x="340423" y="759140"/>
                  <a:pt x="347472" y="783239"/>
                </a:cubicBezTo>
                <a:cubicBezTo>
                  <a:pt x="351091" y="796983"/>
                  <a:pt x="352520" y="811232"/>
                  <a:pt x="351662" y="825434"/>
                </a:cubicBezTo>
                <a:cubicBezTo>
                  <a:pt x="351662" y="870392"/>
                  <a:pt x="351662" y="915255"/>
                  <a:pt x="351662" y="961832"/>
                </a:cubicBezTo>
                <a:lnTo>
                  <a:pt x="676750" y="961832"/>
                </a:lnTo>
                <a:cubicBezTo>
                  <a:pt x="676750" y="912969"/>
                  <a:pt x="676750" y="864677"/>
                  <a:pt x="676750" y="816386"/>
                </a:cubicBezTo>
                <a:cubicBezTo>
                  <a:pt x="676750" y="772856"/>
                  <a:pt x="697897" y="747520"/>
                  <a:pt x="731996" y="748663"/>
                </a:cubicBezTo>
                <a:cubicBezTo>
                  <a:pt x="766095" y="749806"/>
                  <a:pt x="783336" y="773999"/>
                  <a:pt x="783622" y="816290"/>
                </a:cubicBezTo>
                <a:cubicBezTo>
                  <a:pt x="783622" y="863915"/>
                  <a:pt x="783622" y="911540"/>
                  <a:pt x="783622" y="960975"/>
                </a:cubicBezTo>
                <a:lnTo>
                  <a:pt x="889158" y="960975"/>
                </a:lnTo>
                <a:cubicBezTo>
                  <a:pt x="892873" y="952498"/>
                  <a:pt x="894493" y="938687"/>
                  <a:pt x="901921" y="934114"/>
                </a:cubicBezTo>
                <a:cubicBezTo>
                  <a:pt x="918686" y="923732"/>
                  <a:pt x="940021" y="909159"/>
                  <a:pt x="956310" y="912398"/>
                </a:cubicBezTo>
                <a:cubicBezTo>
                  <a:pt x="972597" y="915636"/>
                  <a:pt x="995362" y="938210"/>
                  <a:pt x="996219" y="953355"/>
                </a:cubicBezTo>
                <a:cubicBezTo>
                  <a:pt x="1001363" y="1025631"/>
                  <a:pt x="1001077" y="1098192"/>
                  <a:pt x="995362" y="1170430"/>
                </a:cubicBezTo>
                <a:cubicBezTo>
                  <a:pt x="987362" y="1251107"/>
                  <a:pt x="903255" y="1309876"/>
                  <a:pt x="822388" y="1300351"/>
                </a:cubicBezTo>
                <a:cubicBezTo>
                  <a:pt x="810577" y="1299017"/>
                  <a:pt x="798861" y="1297112"/>
                  <a:pt x="783622" y="1294922"/>
                </a:cubicBezTo>
                <a:lnTo>
                  <a:pt x="783622" y="1484469"/>
                </a:lnTo>
                <a:cubicBezTo>
                  <a:pt x="783622" y="1523712"/>
                  <a:pt x="783622" y="1562860"/>
                  <a:pt x="783622" y="1602103"/>
                </a:cubicBezTo>
                <a:cubicBezTo>
                  <a:pt x="783145" y="1638583"/>
                  <a:pt x="781050" y="1672492"/>
                  <a:pt x="816387" y="1700305"/>
                </a:cubicBezTo>
                <a:cubicBezTo>
                  <a:pt x="832390" y="1712974"/>
                  <a:pt x="837628" y="1744406"/>
                  <a:pt x="840009" y="1768124"/>
                </a:cubicBezTo>
                <a:cubicBezTo>
                  <a:pt x="843819" y="1805557"/>
                  <a:pt x="841057" y="1843657"/>
                  <a:pt x="841057" y="1886043"/>
                </a:cubicBezTo>
                <a:cubicBezTo>
                  <a:pt x="874585" y="1886043"/>
                  <a:pt x="905256" y="1885471"/>
                  <a:pt x="935736" y="1886043"/>
                </a:cubicBezTo>
                <a:cubicBezTo>
                  <a:pt x="997839" y="1887472"/>
                  <a:pt x="1027366" y="1916618"/>
                  <a:pt x="1027747" y="1978626"/>
                </a:cubicBezTo>
                <a:cubicBezTo>
                  <a:pt x="1029366" y="2009458"/>
                  <a:pt x="1027557" y="2040376"/>
                  <a:pt x="1022413" y="2070828"/>
                </a:cubicBezTo>
                <a:cubicBezTo>
                  <a:pt x="1003363" y="2159792"/>
                  <a:pt x="924686" y="2221133"/>
                  <a:pt x="831913" y="2223228"/>
                </a:cubicBezTo>
                <a:cubicBezTo>
                  <a:pt x="784288" y="2224180"/>
                  <a:pt x="736663" y="2223228"/>
                  <a:pt x="686752" y="2223228"/>
                </a:cubicBezTo>
                <a:lnTo>
                  <a:pt x="686752" y="2343720"/>
                </a:lnTo>
                <a:cubicBezTo>
                  <a:pt x="695515" y="2344386"/>
                  <a:pt x="705802" y="2345815"/>
                  <a:pt x="715327" y="2345815"/>
                </a:cubicBezTo>
                <a:cubicBezTo>
                  <a:pt x="849629" y="2345815"/>
                  <a:pt x="983837" y="2345148"/>
                  <a:pt x="1118140" y="2346577"/>
                </a:cubicBezTo>
                <a:cubicBezTo>
                  <a:pt x="1143286" y="2346577"/>
                  <a:pt x="1154334" y="2339052"/>
                  <a:pt x="1159669" y="2315430"/>
                </a:cubicBezTo>
                <a:cubicBezTo>
                  <a:pt x="1165954" y="2290075"/>
                  <a:pt x="1173479" y="2265052"/>
                  <a:pt x="1182337" y="2240468"/>
                </a:cubicBezTo>
                <a:cubicBezTo>
                  <a:pt x="1207770" y="2158172"/>
                  <a:pt x="1284256" y="2102403"/>
                  <a:pt x="1370360" y="2103403"/>
                </a:cubicBezTo>
                <a:cubicBezTo>
                  <a:pt x="1437035" y="2102546"/>
                  <a:pt x="1503710" y="2104261"/>
                  <a:pt x="1570385" y="2102356"/>
                </a:cubicBezTo>
                <a:cubicBezTo>
                  <a:pt x="1586103" y="2101137"/>
                  <a:pt x="1600867" y="2094393"/>
                  <a:pt x="1612106" y="2083306"/>
                </a:cubicBezTo>
                <a:cubicBezTo>
                  <a:pt x="1731836" y="1955766"/>
                  <a:pt x="1917859" y="1956052"/>
                  <a:pt x="2038350" y="2083973"/>
                </a:cubicBezTo>
                <a:cubicBezTo>
                  <a:pt x="2049779" y="2094812"/>
                  <a:pt x="2064639" y="2101204"/>
                  <a:pt x="2080354" y="2101975"/>
                </a:cubicBezTo>
                <a:cubicBezTo>
                  <a:pt x="2145601" y="2103880"/>
                  <a:pt x="2211037" y="2101975"/>
                  <a:pt x="2276379" y="2102927"/>
                </a:cubicBezTo>
                <a:cubicBezTo>
                  <a:pt x="2369439" y="2103880"/>
                  <a:pt x="2438972" y="2155505"/>
                  <a:pt x="2468593" y="2244279"/>
                </a:cubicBezTo>
                <a:cubicBezTo>
                  <a:pt x="2468593" y="2245421"/>
                  <a:pt x="2469451" y="2246564"/>
                  <a:pt x="2469833" y="2247612"/>
                </a:cubicBezTo>
                <a:cubicBezTo>
                  <a:pt x="2480214" y="2279044"/>
                  <a:pt x="2481739" y="2323145"/>
                  <a:pt x="2503456" y="2338290"/>
                </a:cubicBezTo>
                <a:cubicBezTo>
                  <a:pt x="2526983" y="2354768"/>
                  <a:pt x="2569369" y="2345148"/>
                  <a:pt x="2603564" y="2345339"/>
                </a:cubicBezTo>
                <a:cubicBezTo>
                  <a:pt x="2710530" y="2345815"/>
                  <a:pt x="2817400" y="2345339"/>
                  <a:pt x="2924366" y="2345339"/>
                </a:cubicBezTo>
                <a:lnTo>
                  <a:pt x="2964179" y="2345339"/>
                </a:lnTo>
                <a:lnTo>
                  <a:pt x="2964179" y="2223800"/>
                </a:lnTo>
                <a:cubicBezTo>
                  <a:pt x="2917603" y="2223800"/>
                  <a:pt x="2872741" y="2223800"/>
                  <a:pt x="2827876" y="2223800"/>
                </a:cubicBezTo>
                <a:cubicBezTo>
                  <a:pt x="2706909" y="2223037"/>
                  <a:pt x="2623851" y="2141409"/>
                  <a:pt x="2621565" y="2021203"/>
                </a:cubicBezTo>
                <a:cubicBezTo>
                  <a:pt x="2621565" y="2008153"/>
                  <a:pt x="2621565" y="1995104"/>
                  <a:pt x="2621565" y="1981960"/>
                </a:cubicBezTo>
                <a:cubicBezTo>
                  <a:pt x="2622423" y="1915761"/>
                  <a:pt x="2650903" y="1887472"/>
                  <a:pt x="2718053" y="1886710"/>
                </a:cubicBezTo>
                <a:cubicBezTo>
                  <a:pt x="2746628" y="1886710"/>
                  <a:pt x="2774728" y="1886710"/>
                  <a:pt x="2808447" y="1886710"/>
                </a:cubicBezTo>
                <a:cubicBezTo>
                  <a:pt x="2808447" y="1847562"/>
                  <a:pt x="2809017" y="1811272"/>
                  <a:pt x="2808447" y="1775077"/>
                </a:cubicBezTo>
                <a:cubicBezTo>
                  <a:pt x="2806826" y="1738920"/>
                  <a:pt x="2821972" y="1704039"/>
                  <a:pt x="2849593" y="1680589"/>
                </a:cubicBezTo>
                <a:cubicBezTo>
                  <a:pt x="2858167" y="1673340"/>
                  <a:pt x="2863785" y="1663148"/>
                  <a:pt x="2865216" y="1652014"/>
                </a:cubicBezTo>
                <a:cubicBezTo>
                  <a:pt x="2866357" y="1543905"/>
                  <a:pt x="2865976" y="1435796"/>
                  <a:pt x="2865976" y="1327688"/>
                </a:cubicBezTo>
                <a:lnTo>
                  <a:pt x="2865976" y="1300446"/>
                </a:lnTo>
                <a:cubicBezTo>
                  <a:pt x="2841117" y="1301932"/>
                  <a:pt x="2816065" y="1301932"/>
                  <a:pt x="2791206" y="1300446"/>
                </a:cubicBezTo>
                <a:cubicBezTo>
                  <a:pt x="2711767" y="1292836"/>
                  <a:pt x="2651189" y="1226094"/>
                  <a:pt x="2651285" y="1146332"/>
                </a:cubicBezTo>
                <a:cubicBezTo>
                  <a:pt x="2649759" y="986026"/>
                  <a:pt x="2648903" y="825530"/>
                  <a:pt x="2651285" y="665129"/>
                </a:cubicBezTo>
                <a:cubicBezTo>
                  <a:pt x="2653666" y="520348"/>
                  <a:pt x="2761296" y="407954"/>
                  <a:pt x="2906171" y="391761"/>
                </a:cubicBezTo>
                <a:cubicBezTo>
                  <a:pt x="2911887" y="391189"/>
                  <a:pt x="2917603" y="390047"/>
                  <a:pt x="2928175" y="388427"/>
                </a:cubicBezTo>
                <a:cubicBezTo>
                  <a:pt x="2886552" y="315275"/>
                  <a:pt x="2873692" y="240409"/>
                  <a:pt x="2903125" y="162113"/>
                </a:cubicBezTo>
                <a:cubicBezTo>
                  <a:pt x="2921412" y="112631"/>
                  <a:pt x="2955226" y="70406"/>
                  <a:pt x="2999517" y="41813"/>
                </a:cubicBezTo>
                <a:cubicBezTo>
                  <a:pt x="3088672" y="-17090"/>
                  <a:pt x="3205639" y="-11737"/>
                  <a:pt x="3288983" y="55052"/>
                </a:cubicBezTo>
                <a:cubicBezTo>
                  <a:pt x="3385470" y="131252"/>
                  <a:pt x="3403283" y="232408"/>
                  <a:pt x="3345179" y="388427"/>
                </a:cubicBezTo>
                <a:cubicBezTo>
                  <a:pt x="3362706" y="391189"/>
                  <a:pt x="3380135" y="392714"/>
                  <a:pt x="3396995" y="396619"/>
                </a:cubicBezTo>
                <a:cubicBezTo>
                  <a:pt x="3524250" y="425194"/>
                  <a:pt x="3616833" y="532064"/>
                  <a:pt x="3619691" y="663319"/>
                </a:cubicBezTo>
                <a:cubicBezTo>
                  <a:pt x="3623214" y="823624"/>
                  <a:pt x="3622358" y="984121"/>
                  <a:pt x="3620167" y="1144426"/>
                </a:cubicBezTo>
                <a:cubicBezTo>
                  <a:pt x="3618737" y="1244153"/>
                  <a:pt x="3533679" y="1313590"/>
                  <a:pt x="3435476" y="1300827"/>
                </a:cubicBezTo>
                <a:cubicBezTo>
                  <a:pt x="3427286" y="1299779"/>
                  <a:pt x="3418998" y="1299208"/>
                  <a:pt x="3408996" y="1298255"/>
                </a:cubicBezTo>
                <a:cubicBezTo>
                  <a:pt x="3407092" y="1304951"/>
                  <a:pt x="3405759" y="1311800"/>
                  <a:pt x="3405092" y="1318734"/>
                </a:cubicBezTo>
                <a:cubicBezTo>
                  <a:pt x="3405092" y="1428081"/>
                  <a:pt x="3404425" y="1537333"/>
                  <a:pt x="3405092" y="1646680"/>
                </a:cubicBezTo>
                <a:cubicBezTo>
                  <a:pt x="3405378" y="1659043"/>
                  <a:pt x="3410331" y="1670854"/>
                  <a:pt x="3418903" y="1679732"/>
                </a:cubicBezTo>
                <a:cubicBezTo>
                  <a:pt x="3448145" y="1705001"/>
                  <a:pt x="3464147" y="1742359"/>
                  <a:pt x="3462242" y="1780982"/>
                </a:cubicBezTo>
                <a:cubicBezTo>
                  <a:pt x="3462242" y="1815177"/>
                  <a:pt x="3462242" y="1849372"/>
                  <a:pt x="3462242" y="1887758"/>
                </a:cubicBezTo>
                <a:cubicBezTo>
                  <a:pt x="3496817" y="1887758"/>
                  <a:pt x="3527394" y="1887091"/>
                  <a:pt x="3558064" y="1887758"/>
                </a:cubicBezTo>
                <a:cubicBezTo>
                  <a:pt x="3616928" y="1889282"/>
                  <a:pt x="3647979" y="1920238"/>
                  <a:pt x="3649121" y="1978435"/>
                </a:cubicBezTo>
                <a:cubicBezTo>
                  <a:pt x="3650265" y="2002200"/>
                  <a:pt x="3649693" y="2026013"/>
                  <a:pt x="3647312" y="2049683"/>
                </a:cubicBezTo>
                <a:cubicBezTo>
                  <a:pt x="3635883" y="2149781"/>
                  <a:pt x="3550920" y="2225209"/>
                  <a:pt x="3450145" y="2224657"/>
                </a:cubicBezTo>
                <a:cubicBezTo>
                  <a:pt x="3402520" y="2225514"/>
                  <a:pt x="3354895" y="2224657"/>
                  <a:pt x="3302889" y="2224657"/>
                </a:cubicBezTo>
                <a:cubicBezTo>
                  <a:pt x="3302889" y="2283807"/>
                  <a:pt x="3303556" y="2340481"/>
                  <a:pt x="3302889" y="2397155"/>
                </a:cubicBezTo>
                <a:cubicBezTo>
                  <a:pt x="3301175" y="2516217"/>
                  <a:pt x="3247262" y="2604323"/>
                  <a:pt x="3140487" y="2656616"/>
                </a:cubicBezTo>
                <a:cubicBezTo>
                  <a:pt x="3109340" y="2670989"/>
                  <a:pt x="3075812" y="2679704"/>
                  <a:pt x="3041619" y="2682333"/>
                </a:cubicBezTo>
                <a:cubicBezTo>
                  <a:pt x="2993040" y="2685667"/>
                  <a:pt x="2944271" y="2686429"/>
                  <a:pt x="2895600" y="2684619"/>
                </a:cubicBezTo>
                <a:cubicBezTo>
                  <a:pt x="2856165" y="2684143"/>
                  <a:pt x="2833592" y="2663379"/>
                  <a:pt x="2833973" y="2630993"/>
                </a:cubicBezTo>
                <a:cubicBezTo>
                  <a:pt x="2834355" y="2598609"/>
                  <a:pt x="2857118" y="2579177"/>
                  <a:pt x="2896932" y="2578225"/>
                </a:cubicBezTo>
                <a:cubicBezTo>
                  <a:pt x="2935032" y="2577463"/>
                  <a:pt x="2973132" y="2578225"/>
                  <a:pt x="3011232" y="2578225"/>
                </a:cubicBezTo>
                <a:cubicBezTo>
                  <a:pt x="3124295" y="2576034"/>
                  <a:pt x="3194875" y="2505073"/>
                  <a:pt x="3196305" y="2392011"/>
                </a:cubicBezTo>
                <a:cubicBezTo>
                  <a:pt x="3196970" y="2337719"/>
                  <a:pt x="3196305" y="2283331"/>
                  <a:pt x="3196305" y="2227038"/>
                </a:cubicBezTo>
                <a:lnTo>
                  <a:pt x="3074003" y="2227038"/>
                </a:lnTo>
                <a:cubicBezTo>
                  <a:pt x="3074003" y="2268472"/>
                  <a:pt x="3074003" y="2308477"/>
                  <a:pt x="3074003" y="2348577"/>
                </a:cubicBezTo>
                <a:cubicBezTo>
                  <a:pt x="3073335" y="2416300"/>
                  <a:pt x="3035903" y="2454305"/>
                  <a:pt x="2967705" y="2454400"/>
                </a:cubicBezTo>
                <a:cubicBezTo>
                  <a:pt x="2812065" y="2454781"/>
                  <a:pt x="2656521" y="2454781"/>
                  <a:pt x="2500980" y="2454400"/>
                </a:cubicBezTo>
                <a:cubicBezTo>
                  <a:pt x="2446497" y="2454400"/>
                  <a:pt x="2415255" y="2430873"/>
                  <a:pt x="2398491" y="2378200"/>
                </a:cubicBezTo>
                <a:cubicBezTo>
                  <a:pt x="2388298" y="2346672"/>
                  <a:pt x="2379441" y="2314573"/>
                  <a:pt x="2369248" y="2282950"/>
                </a:cubicBezTo>
                <a:cubicBezTo>
                  <a:pt x="2353533" y="2234563"/>
                  <a:pt x="2324481" y="2212465"/>
                  <a:pt x="2274856" y="2211798"/>
                </a:cubicBezTo>
                <a:cubicBezTo>
                  <a:pt x="2219229" y="2211131"/>
                  <a:pt x="2163507" y="2211798"/>
                  <a:pt x="2107787" y="2211798"/>
                </a:cubicBezTo>
                <a:lnTo>
                  <a:pt x="2107787" y="2335051"/>
                </a:lnTo>
                <a:cubicBezTo>
                  <a:pt x="2131886" y="2335051"/>
                  <a:pt x="2157603" y="2335051"/>
                  <a:pt x="2183320" y="2335051"/>
                </a:cubicBezTo>
                <a:cubicBezTo>
                  <a:pt x="2243042" y="2336004"/>
                  <a:pt x="2272759" y="2358007"/>
                  <a:pt x="2290858" y="2414490"/>
                </a:cubicBezTo>
                <a:cubicBezTo>
                  <a:pt x="2300383" y="2443065"/>
                  <a:pt x="2308478" y="2471069"/>
                  <a:pt x="2317337" y="2499358"/>
                </a:cubicBezTo>
                <a:cubicBezTo>
                  <a:pt x="2335815" y="2558413"/>
                  <a:pt x="2361246" y="2577558"/>
                  <a:pt x="2423826" y="2578034"/>
                </a:cubicBezTo>
                <a:cubicBezTo>
                  <a:pt x="2491550" y="2578510"/>
                  <a:pt x="2559272" y="2576415"/>
                  <a:pt x="2626900" y="2579273"/>
                </a:cubicBezTo>
                <a:cubicBezTo>
                  <a:pt x="2647568" y="2580339"/>
                  <a:pt x="2667191" y="2589064"/>
                  <a:pt x="2681764" y="2603752"/>
                </a:cubicBezTo>
                <a:cubicBezTo>
                  <a:pt x="2698528" y="2624736"/>
                  <a:pt x="2695193" y="2655368"/>
                  <a:pt x="2674144" y="2672170"/>
                </a:cubicBezTo>
                <a:cubicBezTo>
                  <a:pt x="2665951" y="2678723"/>
                  <a:pt x="2655856" y="2682457"/>
                  <a:pt x="2645378" y="2682809"/>
                </a:cubicBezTo>
                <a:cubicBezTo>
                  <a:pt x="2552795" y="2685000"/>
                  <a:pt x="2459545" y="2688429"/>
                  <a:pt x="2367820" y="2679190"/>
                </a:cubicBezTo>
                <a:cubicBezTo>
                  <a:pt x="2294097" y="2671665"/>
                  <a:pt x="2245519" y="2619945"/>
                  <a:pt x="2220657" y="2549459"/>
                </a:cubicBezTo>
                <a:cubicBezTo>
                  <a:pt x="2211132" y="2521551"/>
                  <a:pt x="2205133" y="2492309"/>
                  <a:pt x="2193894" y="2464782"/>
                </a:cubicBezTo>
                <a:cubicBezTo>
                  <a:pt x="2187701" y="2453905"/>
                  <a:pt x="2177416" y="2445989"/>
                  <a:pt x="2165319" y="2442875"/>
                </a:cubicBezTo>
                <a:cubicBezTo>
                  <a:pt x="2149506" y="2439160"/>
                  <a:pt x="2131981" y="2443922"/>
                  <a:pt x="2115692" y="2441541"/>
                </a:cubicBezTo>
                <a:cubicBezTo>
                  <a:pt x="2071211" y="2435255"/>
                  <a:pt x="2036541" y="2448113"/>
                  <a:pt x="2013393" y="2492405"/>
                </a:cubicBezTo>
                <a:cubicBezTo>
                  <a:pt x="2016442" y="2498405"/>
                  <a:pt x="2020728" y="2507835"/>
                  <a:pt x="2025776" y="2516884"/>
                </a:cubicBezTo>
                <a:cubicBezTo>
                  <a:pt x="2170651" y="2773106"/>
                  <a:pt x="2315433" y="3029396"/>
                  <a:pt x="2460022" y="3285742"/>
                </a:cubicBezTo>
                <a:cubicBezTo>
                  <a:pt x="2473165" y="3309173"/>
                  <a:pt x="2487834" y="3315365"/>
                  <a:pt x="2513172" y="3315270"/>
                </a:cubicBezTo>
                <a:cubicBezTo>
                  <a:pt x="2845880" y="3314507"/>
                  <a:pt x="3178587" y="3314507"/>
                  <a:pt x="3511295" y="3315270"/>
                </a:cubicBezTo>
                <a:cubicBezTo>
                  <a:pt x="3612261" y="3315270"/>
                  <a:pt x="3651219" y="3354226"/>
                  <a:pt x="3651314" y="3455001"/>
                </a:cubicBezTo>
                <a:cubicBezTo>
                  <a:pt x="3651314" y="3472813"/>
                  <a:pt x="3649884" y="3490720"/>
                  <a:pt x="3651314" y="3508436"/>
                </a:cubicBezTo>
                <a:cubicBezTo>
                  <a:pt x="3657504" y="3577112"/>
                  <a:pt x="3630167" y="3625404"/>
                  <a:pt x="3566064" y="3652073"/>
                </a:cubicBezTo>
                <a:lnTo>
                  <a:pt x="892396" y="3652073"/>
                </a:lnTo>
                <a:cubicBezTo>
                  <a:pt x="887729" y="3647120"/>
                  <a:pt x="880490" y="3642548"/>
                  <a:pt x="878872" y="3637024"/>
                </a:cubicBezTo>
                <a:cubicBezTo>
                  <a:pt x="873346" y="3617974"/>
                  <a:pt x="862203" y="3595209"/>
                  <a:pt x="867822" y="3578826"/>
                </a:cubicBezTo>
                <a:cubicBezTo>
                  <a:pt x="872776" y="3564253"/>
                  <a:pt x="896397" y="3554251"/>
                  <a:pt x="913161" y="3546251"/>
                </a:cubicBezTo>
                <a:cubicBezTo>
                  <a:pt x="922686" y="3541678"/>
                  <a:pt x="936497" y="3545203"/>
                  <a:pt x="948403" y="3545203"/>
                </a:cubicBezTo>
                <a:lnTo>
                  <a:pt x="3540728" y="3545203"/>
                </a:lnTo>
                <a:lnTo>
                  <a:pt x="3540728" y="3422902"/>
                </a:lnTo>
                <a:lnTo>
                  <a:pt x="109919" y="3422902"/>
                </a:lnTo>
                <a:lnTo>
                  <a:pt x="109919" y="3543774"/>
                </a:lnTo>
                <a:lnTo>
                  <a:pt x="150304" y="3543774"/>
                </a:lnTo>
                <a:cubicBezTo>
                  <a:pt x="317849" y="3543774"/>
                  <a:pt x="485298" y="3543774"/>
                  <a:pt x="652748" y="3543774"/>
                </a:cubicBezTo>
                <a:cubicBezTo>
                  <a:pt x="700373" y="3543774"/>
                  <a:pt x="728948" y="3577683"/>
                  <a:pt x="712850" y="3615688"/>
                </a:cubicBezTo>
                <a:cubicBezTo>
                  <a:pt x="707231" y="3628928"/>
                  <a:pt x="694277" y="3639024"/>
                  <a:pt x="684752" y="3650549"/>
                </a:cubicBezTo>
                <a:lnTo>
                  <a:pt x="85820" y="3650549"/>
                </a:lnTo>
                <a:cubicBezTo>
                  <a:pt x="46482" y="3635281"/>
                  <a:pt x="15335" y="3604162"/>
                  <a:pt x="95" y="3564824"/>
                </a:cubicBezTo>
                <a:lnTo>
                  <a:pt x="95" y="3401090"/>
                </a:lnTo>
                <a:cubicBezTo>
                  <a:pt x="25812" y="3334415"/>
                  <a:pt x="74771" y="3312317"/>
                  <a:pt x="145065" y="3312793"/>
                </a:cubicBezTo>
                <a:cubicBezTo>
                  <a:pt x="475202" y="3315079"/>
                  <a:pt x="805433" y="3313460"/>
                  <a:pt x="1135665" y="3314412"/>
                </a:cubicBezTo>
                <a:cubicBezTo>
                  <a:pt x="1163668" y="3314412"/>
                  <a:pt x="1179672" y="3307078"/>
                  <a:pt x="1193959" y="3281361"/>
                </a:cubicBezTo>
                <a:cubicBezTo>
                  <a:pt x="1337213" y="3025709"/>
                  <a:pt x="1481328" y="2770506"/>
                  <a:pt x="1626203" y="2515741"/>
                </a:cubicBezTo>
                <a:cubicBezTo>
                  <a:pt x="1631251" y="2506787"/>
                  <a:pt x="1635728" y="2497358"/>
                  <a:pt x="1644395" y="2479641"/>
                </a:cubicBezTo>
                <a:cubicBezTo>
                  <a:pt x="1617822" y="2466116"/>
                  <a:pt x="1594102" y="2447066"/>
                  <a:pt x="1568195" y="2442589"/>
                </a:cubicBezTo>
                <a:cubicBezTo>
                  <a:pt x="1535048" y="2436969"/>
                  <a:pt x="1491995" y="2431254"/>
                  <a:pt x="1468087" y="2447637"/>
                </a:cubicBezTo>
                <a:cubicBezTo>
                  <a:pt x="1446277" y="2462687"/>
                  <a:pt x="1444656" y="2506978"/>
                  <a:pt x="1434180" y="2538411"/>
                </a:cubicBezTo>
                <a:cubicBezTo>
                  <a:pt x="1433417" y="2540601"/>
                  <a:pt x="1433131" y="2542982"/>
                  <a:pt x="1432368" y="2545268"/>
                </a:cubicBezTo>
                <a:cubicBezTo>
                  <a:pt x="1404556" y="2627755"/>
                  <a:pt x="1339216" y="2681762"/>
                  <a:pt x="1252251" y="2682619"/>
                </a:cubicBezTo>
                <a:cubicBezTo>
                  <a:pt x="1038511" y="2684714"/>
                  <a:pt x="824674" y="2685667"/>
                  <a:pt x="610933" y="2681571"/>
                </a:cubicBezTo>
                <a:cubicBezTo>
                  <a:pt x="487204" y="2678628"/>
                  <a:pt x="382047" y="2590398"/>
                  <a:pt x="357569" y="2469068"/>
                </a:cubicBezTo>
                <a:cubicBezTo>
                  <a:pt x="344900" y="2405917"/>
                  <a:pt x="349948" y="2339242"/>
                  <a:pt x="347281" y="2274187"/>
                </a:cubicBezTo>
                <a:cubicBezTo>
                  <a:pt x="346615" y="2258185"/>
                  <a:pt x="347281" y="2242087"/>
                  <a:pt x="347281" y="2223800"/>
                </a:cubicBezTo>
                <a:cubicBezTo>
                  <a:pt x="294036" y="2223800"/>
                  <a:pt x="246602" y="2225133"/>
                  <a:pt x="199262" y="2223800"/>
                </a:cubicBezTo>
                <a:cubicBezTo>
                  <a:pt x="115918" y="2220942"/>
                  <a:pt x="54864" y="2182080"/>
                  <a:pt x="18287" y="2106356"/>
                </a:cubicBezTo>
                <a:cubicBezTo>
                  <a:pt x="11239" y="2091688"/>
                  <a:pt x="6000" y="2076162"/>
                  <a:pt x="0" y="2061018"/>
                </a:cubicBezTo>
                <a:lnTo>
                  <a:pt x="286" y="1946622"/>
                </a:lnTo>
                <a:cubicBezTo>
                  <a:pt x="23335" y="1898997"/>
                  <a:pt x="61722" y="1881471"/>
                  <a:pt x="113157" y="1886138"/>
                </a:cubicBezTo>
                <a:cubicBezTo>
                  <a:pt x="136588" y="1888234"/>
                  <a:pt x="160210" y="1886138"/>
                  <a:pt x="187928" y="1886138"/>
                </a:cubicBezTo>
                <a:cubicBezTo>
                  <a:pt x="187928" y="1848038"/>
                  <a:pt x="187928" y="1813844"/>
                  <a:pt x="187928" y="1779649"/>
                </a:cubicBezTo>
                <a:cubicBezTo>
                  <a:pt x="187928" y="1739644"/>
                  <a:pt x="199453" y="1705163"/>
                  <a:pt x="231267" y="1678684"/>
                </a:cubicBezTo>
                <a:cubicBezTo>
                  <a:pt x="238600" y="1673207"/>
                  <a:pt x="243458" y="1665120"/>
                  <a:pt x="244982" y="1656110"/>
                </a:cubicBezTo>
                <a:cubicBezTo>
                  <a:pt x="245839" y="1537619"/>
                  <a:pt x="245650" y="1419032"/>
                  <a:pt x="245650" y="1297207"/>
                </a:cubicBezTo>
                <a:cubicBezTo>
                  <a:pt x="223933" y="1298827"/>
                  <a:pt x="205453" y="1301970"/>
                  <a:pt x="187166" y="1301399"/>
                </a:cubicBezTo>
                <a:cubicBezTo>
                  <a:pt x="100678" y="1300008"/>
                  <a:pt x="31051" y="1229875"/>
                  <a:pt x="30384" y="1143379"/>
                </a:cubicBezTo>
                <a:cubicBezTo>
                  <a:pt x="28479" y="982978"/>
                  <a:pt x="27241" y="822481"/>
                  <a:pt x="30384" y="662176"/>
                </a:cubicBezTo>
                <a:cubicBezTo>
                  <a:pt x="33623" y="519301"/>
                  <a:pt x="142207" y="406715"/>
                  <a:pt x="284321" y="390808"/>
                </a:cubicBezTo>
                <a:cubicBezTo>
                  <a:pt x="291083" y="390047"/>
                  <a:pt x="297751" y="388713"/>
                  <a:pt x="304704" y="387570"/>
                </a:cubicBezTo>
                <a:cubicBezTo>
                  <a:pt x="246316" y="222121"/>
                  <a:pt x="268129" y="117441"/>
                  <a:pt x="374999" y="43432"/>
                </a:cubicBezTo>
                <a:cubicBezTo>
                  <a:pt x="420052" y="12471"/>
                  <a:pt x="472606" y="-1838"/>
                  <a:pt x="524529" y="18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srgbClr val="000000"/>
              </a:solidFill>
            </a:endParaRPr>
          </a:p>
        </p:txBody>
      </p:sp>
      <p:sp>
        <p:nvSpPr>
          <p:cNvPr id="32" name="Graphic 30">
            <a:extLst>
              <a:ext uri="{FF2B5EF4-FFF2-40B4-BE49-F238E27FC236}">
                <a16:creationId xmlns="" xmlns:a16="http://schemas.microsoft.com/office/drawing/2014/main" id="{DB13D848-A90C-931E-5667-57539B5C8057}"/>
              </a:ext>
            </a:extLst>
          </p:cNvPr>
          <p:cNvSpPr>
            <a:spLocks noChangeAspect="1"/>
          </p:cNvSpPr>
          <p:nvPr/>
        </p:nvSpPr>
        <p:spPr>
          <a:xfrm>
            <a:off x="5747413" y="3863971"/>
            <a:ext cx="699704" cy="875248"/>
          </a:xfrm>
          <a:custGeom>
            <a:avLst/>
            <a:gdLst>
              <a:gd name="connsiteX0" fmla="*/ 410481 w 2913529"/>
              <a:gd name="connsiteY0" fmla="*/ 54 h 3644482"/>
              <a:gd name="connsiteX1" fmla="*/ 2741629 w 2913529"/>
              <a:gd name="connsiteY1" fmla="*/ 54 h 3644482"/>
              <a:gd name="connsiteX2" fmla="*/ 2760679 w 2913529"/>
              <a:gd name="connsiteY2" fmla="*/ 7103 h 3644482"/>
              <a:gd name="connsiteX3" fmla="*/ 2908126 w 2913529"/>
              <a:gd name="connsiteY3" fmla="*/ 151597 h 3644482"/>
              <a:gd name="connsiteX4" fmla="*/ 2914317 w 2913529"/>
              <a:gd name="connsiteY4" fmla="*/ 229321 h 3644482"/>
              <a:gd name="connsiteX5" fmla="*/ 2914317 w 2913529"/>
              <a:gd name="connsiteY5" fmla="*/ 1989827 h 3644482"/>
              <a:gd name="connsiteX6" fmla="*/ 2914317 w 2913529"/>
              <a:gd name="connsiteY6" fmla="*/ 2951852 h 3644482"/>
              <a:gd name="connsiteX7" fmla="*/ 2908507 w 2913529"/>
              <a:gd name="connsiteY7" fmla="*/ 3022432 h 3644482"/>
              <a:gd name="connsiteX8" fmla="*/ 2715911 w 2913529"/>
              <a:gd name="connsiteY8" fmla="*/ 3172832 h 3644482"/>
              <a:gd name="connsiteX9" fmla="*/ 2263284 w 2913529"/>
              <a:gd name="connsiteY9" fmla="*/ 3172832 h 3644482"/>
              <a:gd name="connsiteX10" fmla="*/ 2224136 w 2913529"/>
              <a:gd name="connsiteY10" fmla="*/ 3174356 h 3644482"/>
              <a:gd name="connsiteX11" fmla="*/ 2222803 w 2913529"/>
              <a:gd name="connsiteY11" fmla="*/ 3198073 h 3644482"/>
              <a:gd name="connsiteX12" fmla="*/ 2222803 w 2913529"/>
              <a:gd name="connsiteY12" fmla="*/ 3515256 h 3644482"/>
              <a:gd name="connsiteX13" fmla="*/ 2161842 w 2913529"/>
              <a:gd name="connsiteY13" fmla="*/ 3620031 h 3644482"/>
              <a:gd name="connsiteX14" fmla="*/ 2028016 w 2913529"/>
              <a:gd name="connsiteY14" fmla="*/ 3637842 h 3644482"/>
              <a:gd name="connsiteX15" fmla="*/ 1767412 w 2913529"/>
              <a:gd name="connsiteY15" fmla="*/ 3566310 h 3644482"/>
              <a:gd name="connsiteX16" fmla="*/ 538687 w 2913529"/>
              <a:gd name="connsiteY16" fmla="*/ 3205789 h 3644482"/>
              <a:gd name="connsiteX17" fmla="*/ 405337 w 2913529"/>
              <a:gd name="connsiteY17" fmla="*/ 3170641 h 3644482"/>
              <a:gd name="connsiteX18" fmla="*/ 314849 w 2913529"/>
              <a:gd name="connsiteY18" fmla="*/ 3092822 h 3644482"/>
              <a:gd name="connsiteX19" fmla="*/ 286274 w 2913529"/>
              <a:gd name="connsiteY19" fmla="*/ 2947280 h 3644482"/>
              <a:gd name="connsiteX20" fmla="*/ 285227 w 2913529"/>
              <a:gd name="connsiteY20" fmla="*/ 2884034 h 3644482"/>
              <a:gd name="connsiteX21" fmla="*/ 230172 w 2913529"/>
              <a:gd name="connsiteY21" fmla="*/ 2872414 h 3644482"/>
              <a:gd name="connsiteX22" fmla="*/ 49197 w 2913529"/>
              <a:gd name="connsiteY22" fmla="*/ 2772973 h 3644482"/>
              <a:gd name="connsiteX23" fmla="*/ 1572 w 2913529"/>
              <a:gd name="connsiteY23" fmla="*/ 2653910 h 3644482"/>
              <a:gd name="connsiteX24" fmla="*/ 66913 w 2913529"/>
              <a:gd name="connsiteY24" fmla="*/ 2524370 h 3644482"/>
              <a:gd name="connsiteX25" fmla="*/ 251603 w 2913529"/>
              <a:gd name="connsiteY25" fmla="*/ 2437788 h 3644482"/>
              <a:gd name="connsiteX26" fmla="*/ 285036 w 2913529"/>
              <a:gd name="connsiteY26" fmla="*/ 2430549 h 3644482"/>
              <a:gd name="connsiteX27" fmla="*/ 285036 w 2913529"/>
              <a:gd name="connsiteY27" fmla="*/ 2321392 h 3644482"/>
              <a:gd name="connsiteX28" fmla="*/ 231887 w 2913529"/>
              <a:gd name="connsiteY28" fmla="*/ 2309962 h 3644482"/>
              <a:gd name="connsiteX29" fmla="*/ 49960 w 2913529"/>
              <a:gd name="connsiteY29" fmla="*/ 2211093 h 3644482"/>
              <a:gd name="connsiteX30" fmla="*/ 1476 w 2913529"/>
              <a:gd name="connsiteY30" fmla="*/ 2095936 h 3644482"/>
              <a:gd name="connsiteX31" fmla="*/ 65961 w 2913529"/>
              <a:gd name="connsiteY31" fmla="*/ 1962586 h 3644482"/>
              <a:gd name="connsiteX32" fmla="*/ 250365 w 2913529"/>
              <a:gd name="connsiteY32" fmla="*/ 1875527 h 3644482"/>
              <a:gd name="connsiteX33" fmla="*/ 287037 w 2913529"/>
              <a:gd name="connsiteY33" fmla="*/ 1867526 h 3644482"/>
              <a:gd name="connsiteX34" fmla="*/ 285417 w 2913529"/>
              <a:gd name="connsiteY34" fmla="*/ 1757798 h 3644482"/>
              <a:gd name="connsiteX35" fmla="*/ 232934 w 2913529"/>
              <a:gd name="connsiteY35" fmla="*/ 1746940 h 3644482"/>
              <a:gd name="connsiteX36" fmla="*/ 50721 w 2913529"/>
              <a:gd name="connsiteY36" fmla="*/ 1648642 h 3644482"/>
              <a:gd name="connsiteX37" fmla="*/ 1572 w 2913529"/>
              <a:gd name="connsiteY37" fmla="*/ 1533770 h 3644482"/>
              <a:gd name="connsiteX38" fmla="*/ 67771 w 2913529"/>
              <a:gd name="connsiteY38" fmla="*/ 1397467 h 3644482"/>
              <a:gd name="connsiteX39" fmla="*/ 249317 w 2913529"/>
              <a:gd name="connsiteY39" fmla="*/ 1311742 h 3644482"/>
              <a:gd name="connsiteX40" fmla="*/ 287417 w 2913529"/>
              <a:gd name="connsiteY40" fmla="*/ 1302789 h 3644482"/>
              <a:gd name="connsiteX41" fmla="*/ 284084 w 2913529"/>
              <a:gd name="connsiteY41" fmla="*/ 1194013 h 3644482"/>
              <a:gd name="connsiteX42" fmla="*/ 233696 w 2913529"/>
              <a:gd name="connsiteY42" fmla="*/ 1183155 h 3644482"/>
              <a:gd name="connsiteX43" fmla="*/ 51198 w 2913529"/>
              <a:gd name="connsiteY43" fmla="*/ 1085428 h 3644482"/>
              <a:gd name="connsiteX44" fmla="*/ 1192 w 2913529"/>
              <a:gd name="connsiteY44" fmla="*/ 967223 h 3644482"/>
              <a:gd name="connsiteX45" fmla="*/ 69294 w 2913529"/>
              <a:gd name="connsiteY45" fmla="*/ 831777 h 3644482"/>
              <a:gd name="connsiteX46" fmla="*/ 247888 w 2913529"/>
              <a:gd name="connsiteY46" fmla="*/ 748529 h 3644482"/>
              <a:gd name="connsiteX47" fmla="*/ 285036 w 2913529"/>
              <a:gd name="connsiteY47" fmla="*/ 740147 h 3644482"/>
              <a:gd name="connsiteX48" fmla="*/ 285036 w 2913529"/>
              <a:gd name="connsiteY48" fmla="*/ 630895 h 3644482"/>
              <a:gd name="connsiteX49" fmla="*/ 235316 w 2913529"/>
              <a:gd name="connsiteY49" fmla="*/ 620132 h 3644482"/>
              <a:gd name="connsiteX50" fmla="*/ 53293 w 2913529"/>
              <a:gd name="connsiteY50" fmla="*/ 523358 h 3644482"/>
              <a:gd name="connsiteX51" fmla="*/ 2239 w 2913529"/>
              <a:gd name="connsiteY51" fmla="*/ 405629 h 3644482"/>
              <a:gd name="connsiteX52" fmla="*/ 68914 w 2913529"/>
              <a:gd name="connsiteY52" fmla="*/ 269421 h 3644482"/>
              <a:gd name="connsiteX53" fmla="*/ 219599 w 2913529"/>
              <a:gd name="connsiteY53" fmla="*/ 192459 h 3644482"/>
              <a:gd name="connsiteX54" fmla="*/ 287799 w 2913529"/>
              <a:gd name="connsiteY54" fmla="*/ 176457 h 3644482"/>
              <a:gd name="connsiteX55" fmla="*/ 311420 w 2913529"/>
              <a:gd name="connsiteY55" fmla="*/ 92637 h 3644482"/>
              <a:gd name="connsiteX56" fmla="*/ 388477 w 2913529"/>
              <a:gd name="connsiteY56" fmla="*/ 9389 h 3644482"/>
              <a:gd name="connsiteX57" fmla="*/ 1629681 w 2913529"/>
              <a:gd name="connsiteY57" fmla="*/ 344002 h 3644482"/>
              <a:gd name="connsiteX58" fmla="*/ 1629681 w 2913529"/>
              <a:gd name="connsiteY58" fmla="*/ 347907 h 3644482"/>
              <a:gd name="connsiteX59" fmla="*/ 1666352 w 2913529"/>
              <a:gd name="connsiteY59" fmla="*/ 360576 h 3644482"/>
              <a:gd name="connsiteX60" fmla="*/ 2021634 w 2913529"/>
              <a:gd name="connsiteY60" fmla="*/ 463731 h 3644482"/>
              <a:gd name="connsiteX61" fmla="*/ 2125457 w 2913529"/>
              <a:gd name="connsiteY61" fmla="*/ 499736 h 3644482"/>
              <a:gd name="connsiteX62" fmla="*/ 2217563 w 2913529"/>
              <a:gd name="connsiteY62" fmla="*/ 606797 h 3644482"/>
              <a:gd name="connsiteX63" fmla="*/ 2223088 w 2913529"/>
              <a:gd name="connsiteY63" fmla="*/ 673472 h 3644482"/>
              <a:gd name="connsiteX64" fmla="*/ 2223088 w 2913529"/>
              <a:gd name="connsiteY64" fmla="*/ 1703601 h 3644482"/>
              <a:gd name="connsiteX65" fmla="*/ 2223088 w 2913529"/>
              <a:gd name="connsiteY65" fmla="*/ 2794309 h 3644482"/>
              <a:gd name="connsiteX66" fmla="*/ 2224136 w 2913529"/>
              <a:gd name="connsiteY66" fmla="*/ 2830123 h 3644482"/>
              <a:gd name="connsiteX67" fmla="*/ 2516839 w 2913529"/>
              <a:gd name="connsiteY67" fmla="*/ 2830123 h 3644482"/>
              <a:gd name="connsiteX68" fmla="*/ 2571798 w 2913529"/>
              <a:gd name="connsiteY68" fmla="*/ 2776116 h 3644482"/>
              <a:gd name="connsiteX69" fmla="*/ 2571798 w 2913529"/>
              <a:gd name="connsiteY69" fmla="*/ 673091 h 3644482"/>
              <a:gd name="connsiteX70" fmla="*/ 2571798 w 2913529"/>
              <a:gd name="connsiteY70" fmla="*/ 387912 h 3644482"/>
              <a:gd name="connsiteX71" fmla="*/ 2527603 w 2913529"/>
              <a:gd name="connsiteY71" fmla="*/ 343621 h 3644482"/>
              <a:gd name="connsiteX72" fmla="*/ 2506171 w 2913529"/>
              <a:gd name="connsiteY72" fmla="*/ 343621 h 3644482"/>
              <a:gd name="connsiteX73" fmla="*/ 1629871 w 2913529"/>
              <a:gd name="connsiteY73" fmla="*/ 343621 h 3644482"/>
              <a:gd name="connsiteX74" fmla="*/ 630699 w 2913529"/>
              <a:gd name="connsiteY74" fmla="*/ 1299074 h 3644482"/>
              <a:gd name="connsiteX75" fmla="*/ 630699 w 2913529"/>
              <a:gd name="connsiteY75" fmla="*/ 1299074 h 3644482"/>
              <a:gd name="connsiteX76" fmla="*/ 630699 w 2913529"/>
              <a:gd name="connsiteY76" fmla="*/ 1373941 h 3644482"/>
              <a:gd name="connsiteX77" fmla="*/ 699659 w 2913529"/>
              <a:gd name="connsiteY77" fmla="*/ 1456903 h 3644482"/>
              <a:gd name="connsiteX78" fmla="*/ 758429 w 2913529"/>
              <a:gd name="connsiteY78" fmla="*/ 1471096 h 3644482"/>
              <a:gd name="connsiteX79" fmla="*/ 1808274 w 2913529"/>
              <a:gd name="connsiteY79" fmla="*/ 1768466 h 3644482"/>
              <a:gd name="connsiteX80" fmla="*/ 1914955 w 2913529"/>
              <a:gd name="connsiteY80" fmla="*/ 1690551 h 3644482"/>
              <a:gd name="connsiteX81" fmla="*/ 1914955 w 2913529"/>
              <a:gd name="connsiteY81" fmla="*/ 1540914 h 3644482"/>
              <a:gd name="connsiteX82" fmla="*/ 1849518 w 2913529"/>
              <a:gd name="connsiteY82" fmla="*/ 1461761 h 3644482"/>
              <a:gd name="connsiteX83" fmla="*/ 1571863 w 2913529"/>
              <a:gd name="connsiteY83" fmla="*/ 1386132 h 3644482"/>
              <a:gd name="connsiteX84" fmla="*/ 740617 w 2913529"/>
              <a:gd name="connsiteY84" fmla="*/ 1151151 h 3644482"/>
              <a:gd name="connsiteX85" fmla="*/ 630508 w 2913529"/>
              <a:gd name="connsiteY85" fmla="*/ 1231447 h 3644482"/>
              <a:gd name="connsiteX86" fmla="*/ 630699 w 2913529"/>
              <a:gd name="connsiteY86" fmla="*/ 1299074 h 3644482"/>
              <a:gd name="connsiteX87" fmla="*/ 1915335 w 2913529"/>
              <a:gd name="connsiteY87" fmla="*/ 1101430 h 3644482"/>
              <a:gd name="connsiteX88" fmla="*/ 1915335 w 2913529"/>
              <a:gd name="connsiteY88" fmla="*/ 1101430 h 3644482"/>
              <a:gd name="connsiteX89" fmla="*/ 1915335 w 2913529"/>
              <a:gd name="connsiteY89" fmla="*/ 1026564 h 3644482"/>
              <a:gd name="connsiteX90" fmla="*/ 1846279 w 2913529"/>
              <a:gd name="connsiteY90" fmla="*/ 947411 h 3644482"/>
              <a:gd name="connsiteX91" fmla="*/ 1814942 w 2913529"/>
              <a:gd name="connsiteY91" fmla="*/ 940743 h 3644482"/>
              <a:gd name="connsiteX92" fmla="*/ 1144572 w 2913529"/>
              <a:gd name="connsiteY92" fmla="*/ 751386 h 3644482"/>
              <a:gd name="connsiteX93" fmla="*/ 737473 w 2913529"/>
              <a:gd name="connsiteY93" fmla="*/ 636420 h 3644482"/>
              <a:gd name="connsiteX94" fmla="*/ 631651 w 2913529"/>
              <a:gd name="connsiteY94" fmla="*/ 713572 h 3644482"/>
              <a:gd name="connsiteX95" fmla="*/ 631651 w 2913529"/>
              <a:gd name="connsiteY95" fmla="*/ 863115 h 3644482"/>
              <a:gd name="connsiteX96" fmla="*/ 696612 w 2913529"/>
              <a:gd name="connsiteY96" fmla="*/ 941791 h 3644482"/>
              <a:gd name="connsiteX97" fmla="*/ 796338 w 2913529"/>
              <a:gd name="connsiteY97" fmla="*/ 967699 h 3644482"/>
              <a:gd name="connsiteX98" fmla="*/ 1801893 w 2913529"/>
              <a:gd name="connsiteY98" fmla="*/ 1252211 h 3644482"/>
              <a:gd name="connsiteX99" fmla="*/ 1916193 w 2913529"/>
              <a:gd name="connsiteY99" fmla="*/ 1165534 h 3644482"/>
              <a:gd name="connsiteX100" fmla="*/ 1915335 w 2913529"/>
              <a:gd name="connsiteY100" fmla="*/ 1101430 h 3644482"/>
              <a:gd name="connsiteX101" fmla="*/ 771669 w 2913529"/>
              <a:gd name="connsiteY101" fmla="*/ 2828694 h 3644482"/>
              <a:gd name="connsiteX102" fmla="*/ 811292 w 2913529"/>
              <a:gd name="connsiteY102" fmla="*/ 2897083 h 3644482"/>
              <a:gd name="connsiteX103" fmla="*/ 857203 w 2913529"/>
              <a:gd name="connsiteY103" fmla="*/ 2916133 h 3644482"/>
              <a:gd name="connsiteX104" fmla="*/ 1321356 w 2913529"/>
              <a:gd name="connsiteY104" fmla="*/ 3052150 h 3644482"/>
              <a:gd name="connsiteX105" fmla="*/ 1526239 w 2913529"/>
              <a:gd name="connsiteY105" fmla="*/ 3111682 h 3644482"/>
              <a:gd name="connsiteX106" fmla="*/ 1616631 w 2913529"/>
              <a:gd name="connsiteY106" fmla="*/ 3075582 h 3644482"/>
              <a:gd name="connsiteX107" fmla="*/ 1591485 w 2913529"/>
              <a:gd name="connsiteY107" fmla="*/ 2967473 h 3644482"/>
              <a:gd name="connsiteX108" fmla="*/ 1519382 w 2913529"/>
              <a:gd name="connsiteY108" fmla="*/ 2938422 h 3644482"/>
              <a:gd name="connsiteX109" fmla="*/ 1051703 w 2913529"/>
              <a:gd name="connsiteY109" fmla="*/ 2801833 h 3644482"/>
              <a:gd name="connsiteX110" fmla="*/ 870728 w 2913529"/>
              <a:gd name="connsiteY110" fmla="*/ 2749065 h 3644482"/>
              <a:gd name="connsiteX111" fmla="*/ 781956 w 2913529"/>
              <a:gd name="connsiteY111" fmla="*/ 2791737 h 3644482"/>
              <a:gd name="connsiteX112" fmla="*/ 771669 w 2913529"/>
              <a:gd name="connsiteY112" fmla="*/ 2828694 h 3644482"/>
              <a:gd name="connsiteX113" fmla="*/ 285894 w 2913529"/>
              <a:gd name="connsiteY113" fmla="*/ 885594 h 3644482"/>
              <a:gd name="connsiteX114" fmla="*/ 159211 w 2913529"/>
              <a:gd name="connsiteY114" fmla="*/ 909120 h 3644482"/>
              <a:gd name="connsiteX115" fmla="*/ 135208 w 2913529"/>
              <a:gd name="connsiteY115" fmla="*/ 924075 h 3644482"/>
              <a:gd name="connsiteX116" fmla="*/ 133303 w 2913529"/>
              <a:gd name="connsiteY116" fmla="*/ 1009800 h 3644482"/>
              <a:gd name="connsiteX117" fmla="*/ 156830 w 2913529"/>
              <a:gd name="connsiteY117" fmla="*/ 1025325 h 3644482"/>
              <a:gd name="connsiteX118" fmla="*/ 285894 w 2913529"/>
              <a:gd name="connsiteY118" fmla="*/ 1051996 h 3644482"/>
              <a:gd name="connsiteX119" fmla="*/ 285894 w 2913529"/>
              <a:gd name="connsiteY119" fmla="*/ 1447569 h 3644482"/>
              <a:gd name="connsiteX120" fmla="*/ 163497 w 2913529"/>
              <a:gd name="connsiteY120" fmla="*/ 1471096 h 3644482"/>
              <a:gd name="connsiteX121" fmla="*/ 112729 w 2913529"/>
              <a:gd name="connsiteY121" fmla="*/ 1532913 h 3644482"/>
              <a:gd name="connsiteX122" fmla="*/ 165783 w 2913529"/>
              <a:gd name="connsiteY122" fmla="*/ 1593206 h 3644482"/>
              <a:gd name="connsiteX123" fmla="*/ 285894 w 2913529"/>
              <a:gd name="connsiteY123" fmla="*/ 1616923 h 3644482"/>
              <a:gd name="connsiteX124" fmla="*/ 284370 w 2913529"/>
              <a:gd name="connsiteY124" fmla="*/ 2743636 h 3644482"/>
              <a:gd name="connsiteX125" fmla="*/ 283036 w 2913529"/>
              <a:gd name="connsiteY125" fmla="*/ 2575900 h 3644482"/>
              <a:gd name="connsiteX126" fmla="*/ 149686 w 2913529"/>
              <a:gd name="connsiteY126" fmla="*/ 2605142 h 3644482"/>
              <a:gd name="connsiteX127" fmla="*/ 149020 w 2913529"/>
              <a:gd name="connsiteY127" fmla="*/ 2711441 h 3644482"/>
              <a:gd name="connsiteX128" fmla="*/ 284179 w 2913529"/>
              <a:gd name="connsiteY128" fmla="*/ 2743159 h 3644482"/>
              <a:gd name="connsiteX129" fmla="*/ 285988 w 2913529"/>
              <a:gd name="connsiteY129" fmla="*/ 321333 h 3644482"/>
              <a:gd name="connsiteX130" fmla="*/ 258271 w 2913529"/>
              <a:gd name="connsiteY130" fmla="*/ 321333 h 3644482"/>
              <a:gd name="connsiteX131" fmla="*/ 149400 w 2913529"/>
              <a:gd name="connsiteY131" fmla="*/ 350765 h 3644482"/>
              <a:gd name="connsiteX132" fmla="*/ 112348 w 2913529"/>
              <a:gd name="connsiteY132" fmla="*/ 403343 h 3644482"/>
              <a:gd name="connsiteX133" fmla="*/ 150448 w 2913529"/>
              <a:gd name="connsiteY133" fmla="*/ 458683 h 3644482"/>
              <a:gd name="connsiteX134" fmla="*/ 159973 w 2913529"/>
              <a:gd name="connsiteY134" fmla="*/ 463541 h 3644482"/>
              <a:gd name="connsiteX135" fmla="*/ 285703 w 2913529"/>
              <a:gd name="connsiteY135" fmla="*/ 488115 h 3644482"/>
              <a:gd name="connsiteX136" fmla="*/ 285988 w 2913529"/>
              <a:gd name="connsiteY136" fmla="*/ 2010401 h 3644482"/>
              <a:gd name="connsiteX137" fmla="*/ 149020 w 2913529"/>
              <a:gd name="connsiteY137" fmla="*/ 2041833 h 3644482"/>
              <a:gd name="connsiteX138" fmla="*/ 148066 w 2913529"/>
              <a:gd name="connsiteY138" fmla="*/ 2147847 h 3644482"/>
              <a:gd name="connsiteX139" fmla="*/ 285988 w 2913529"/>
              <a:gd name="connsiteY139" fmla="*/ 2180137 h 364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2913529" h="3644482">
                <a:moveTo>
                  <a:pt x="410481" y="54"/>
                </a:moveTo>
                <a:lnTo>
                  <a:pt x="2741629" y="54"/>
                </a:lnTo>
                <a:cubicBezTo>
                  <a:pt x="2747858" y="2721"/>
                  <a:pt x="2754211" y="5073"/>
                  <a:pt x="2760679" y="7103"/>
                </a:cubicBezTo>
                <a:cubicBezTo>
                  <a:pt x="2836879" y="27677"/>
                  <a:pt x="2887361" y="75683"/>
                  <a:pt x="2908126" y="151597"/>
                </a:cubicBezTo>
                <a:cubicBezTo>
                  <a:pt x="2913594" y="177121"/>
                  <a:pt x="2915680" y="203254"/>
                  <a:pt x="2914317" y="229321"/>
                </a:cubicBezTo>
                <a:cubicBezTo>
                  <a:pt x="2914698" y="816188"/>
                  <a:pt x="2914698" y="1403023"/>
                  <a:pt x="2914317" y="1989827"/>
                </a:cubicBezTo>
                <a:cubicBezTo>
                  <a:pt x="2914317" y="2310629"/>
                  <a:pt x="2914317" y="2631307"/>
                  <a:pt x="2914317" y="2951852"/>
                </a:cubicBezTo>
                <a:cubicBezTo>
                  <a:pt x="2915213" y="2975531"/>
                  <a:pt x="2913260" y="2999220"/>
                  <a:pt x="2908507" y="3022432"/>
                </a:cubicBezTo>
                <a:cubicBezTo>
                  <a:pt x="2886952" y="3111158"/>
                  <a:pt x="2807218" y="3173423"/>
                  <a:pt x="2715911" y="3172832"/>
                </a:cubicBezTo>
                <a:cubicBezTo>
                  <a:pt x="2565036" y="3173404"/>
                  <a:pt x="2414160" y="3172832"/>
                  <a:pt x="2263284" y="3172832"/>
                </a:cubicBezTo>
                <a:cubicBezTo>
                  <a:pt x="2250615" y="3172832"/>
                  <a:pt x="2237947" y="3173784"/>
                  <a:pt x="2224136" y="3174356"/>
                </a:cubicBezTo>
                <a:cubicBezTo>
                  <a:pt x="2223564" y="3183881"/>
                  <a:pt x="2222803" y="3191120"/>
                  <a:pt x="2222803" y="3198073"/>
                </a:cubicBezTo>
                <a:cubicBezTo>
                  <a:pt x="2222803" y="3303801"/>
                  <a:pt x="2221850" y="3409528"/>
                  <a:pt x="2222803" y="3515256"/>
                </a:cubicBezTo>
                <a:cubicBezTo>
                  <a:pt x="2223374" y="3563643"/>
                  <a:pt x="2200990" y="3596695"/>
                  <a:pt x="2161842" y="3620031"/>
                </a:cubicBezTo>
                <a:cubicBezTo>
                  <a:pt x="2121733" y="3644558"/>
                  <a:pt x="2073145" y="3651025"/>
                  <a:pt x="2028016" y="3637842"/>
                </a:cubicBezTo>
                <a:cubicBezTo>
                  <a:pt x="1940958" y="3614697"/>
                  <a:pt x="1853899" y="3591551"/>
                  <a:pt x="1767412" y="3566310"/>
                </a:cubicBezTo>
                <a:cubicBezTo>
                  <a:pt x="1357837" y="3446485"/>
                  <a:pt x="948262" y="3326308"/>
                  <a:pt x="538687" y="3205789"/>
                </a:cubicBezTo>
                <a:cubicBezTo>
                  <a:pt x="494395" y="3192834"/>
                  <a:pt x="449438" y="3182452"/>
                  <a:pt x="405337" y="3170641"/>
                </a:cubicBezTo>
                <a:cubicBezTo>
                  <a:pt x="362665" y="3159402"/>
                  <a:pt x="329137" y="3135780"/>
                  <a:pt x="314849" y="3092822"/>
                </a:cubicBezTo>
                <a:cubicBezTo>
                  <a:pt x="299039" y="3045768"/>
                  <a:pt x="282370" y="2998715"/>
                  <a:pt x="286274" y="2947280"/>
                </a:cubicBezTo>
                <a:cubicBezTo>
                  <a:pt x="287037" y="2926192"/>
                  <a:pt x="286751" y="2905084"/>
                  <a:pt x="285227" y="2884034"/>
                </a:cubicBezTo>
                <a:cubicBezTo>
                  <a:pt x="264748" y="2879748"/>
                  <a:pt x="247127" y="2876700"/>
                  <a:pt x="230172" y="2872414"/>
                </a:cubicBezTo>
                <a:cubicBezTo>
                  <a:pt x="161211" y="2854888"/>
                  <a:pt x="97965" y="2826503"/>
                  <a:pt x="49197" y="2772973"/>
                </a:cubicBezTo>
                <a:cubicBezTo>
                  <a:pt x="17956" y="2741292"/>
                  <a:pt x="810" y="2698382"/>
                  <a:pt x="1572" y="2653910"/>
                </a:cubicBezTo>
                <a:cubicBezTo>
                  <a:pt x="2619" y="2599903"/>
                  <a:pt x="28624" y="2558660"/>
                  <a:pt x="66913" y="2524370"/>
                </a:cubicBezTo>
                <a:cubicBezTo>
                  <a:pt x="119491" y="2476745"/>
                  <a:pt x="183119" y="2452075"/>
                  <a:pt x="251603" y="2437788"/>
                </a:cubicBezTo>
                <a:cubicBezTo>
                  <a:pt x="262938" y="2435502"/>
                  <a:pt x="274177" y="2432930"/>
                  <a:pt x="285036" y="2430549"/>
                </a:cubicBezTo>
                <a:lnTo>
                  <a:pt x="285036" y="2321392"/>
                </a:lnTo>
                <a:cubicBezTo>
                  <a:pt x="265986" y="2317392"/>
                  <a:pt x="248842" y="2314249"/>
                  <a:pt x="231887" y="2309962"/>
                </a:cubicBezTo>
                <a:cubicBezTo>
                  <a:pt x="162926" y="2292436"/>
                  <a:pt x="99489" y="2264433"/>
                  <a:pt x="49960" y="2211093"/>
                </a:cubicBezTo>
                <a:cubicBezTo>
                  <a:pt x="19574" y="2180403"/>
                  <a:pt x="2144" y="2139141"/>
                  <a:pt x="1476" y="2095936"/>
                </a:cubicBezTo>
                <a:cubicBezTo>
                  <a:pt x="1001" y="2040405"/>
                  <a:pt x="26909" y="1997923"/>
                  <a:pt x="65961" y="1962586"/>
                </a:cubicBezTo>
                <a:cubicBezTo>
                  <a:pt x="118348" y="1914961"/>
                  <a:pt x="181976" y="1890005"/>
                  <a:pt x="250365" y="1875527"/>
                </a:cubicBezTo>
                <a:cubicBezTo>
                  <a:pt x="261795" y="1873146"/>
                  <a:pt x="273225" y="1870574"/>
                  <a:pt x="287037" y="1867526"/>
                </a:cubicBezTo>
                <a:cubicBezTo>
                  <a:pt x="286465" y="1829426"/>
                  <a:pt x="288846" y="1793422"/>
                  <a:pt x="285417" y="1757798"/>
                </a:cubicBezTo>
                <a:cubicBezTo>
                  <a:pt x="265320" y="1753702"/>
                  <a:pt x="248937" y="1750940"/>
                  <a:pt x="232934" y="1746940"/>
                </a:cubicBezTo>
                <a:cubicBezTo>
                  <a:pt x="163878" y="1729699"/>
                  <a:pt x="100441" y="1701696"/>
                  <a:pt x="50721" y="1648642"/>
                </a:cubicBezTo>
                <a:cubicBezTo>
                  <a:pt x="20051" y="1618181"/>
                  <a:pt x="2430" y="1576985"/>
                  <a:pt x="1572" y="1533770"/>
                </a:cubicBezTo>
                <a:cubicBezTo>
                  <a:pt x="810" y="1476620"/>
                  <a:pt x="27385" y="1433757"/>
                  <a:pt x="67771" y="1397467"/>
                </a:cubicBezTo>
                <a:cubicBezTo>
                  <a:pt x="119682" y="1350985"/>
                  <a:pt x="182071" y="1326601"/>
                  <a:pt x="249317" y="1311742"/>
                </a:cubicBezTo>
                <a:cubicBezTo>
                  <a:pt x="261700" y="1309171"/>
                  <a:pt x="273988" y="1306027"/>
                  <a:pt x="287417" y="1302789"/>
                </a:cubicBezTo>
                <a:cubicBezTo>
                  <a:pt x="285131" y="1264689"/>
                  <a:pt x="289894" y="1229351"/>
                  <a:pt x="284084" y="1194013"/>
                </a:cubicBezTo>
                <a:cubicBezTo>
                  <a:pt x="265986" y="1190108"/>
                  <a:pt x="249699" y="1187060"/>
                  <a:pt x="233696" y="1183155"/>
                </a:cubicBezTo>
                <a:cubicBezTo>
                  <a:pt x="164640" y="1166010"/>
                  <a:pt x="101013" y="1138292"/>
                  <a:pt x="51198" y="1085428"/>
                </a:cubicBezTo>
                <a:cubicBezTo>
                  <a:pt x="19384" y="1054275"/>
                  <a:pt x="1382" y="1011718"/>
                  <a:pt x="1192" y="967223"/>
                </a:cubicBezTo>
                <a:cubicBezTo>
                  <a:pt x="1192" y="910073"/>
                  <a:pt x="28624" y="867591"/>
                  <a:pt x="69294" y="831777"/>
                </a:cubicBezTo>
                <a:cubicBezTo>
                  <a:pt x="120445" y="786534"/>
                  <a:pt x="181976" y="762531"/>
                  <a:pt x="247888" y="748529"/>
                </a:cubicBezTo>
                <a:cubicBezTo>
                  <a:pt x="260366" y="745862"/>
                  <a:pt x="272749" y="742909"/>
                  <a:pt x="285036" y="740147"/>
                </a:cubicBezTo>
                <a:lnTo>
                  <a:pt x="285036" y="630895"/>
                </a:lnTo>
                <a:cubicBezTo>
                  <a:pt x="267415" y="627085"/>
                  <a:pt x="251318" y="624037"/>
                  <a:pt x="235316" y="620132"/>
                </a:cubicBezTo>
                <a:cubicBezTo>
                  <a:pt x="167116" y="603368"/>
                  <a:pt x="103204" y="575936"/>
                  <a:pt x="53293" y="523358"/>
                </a:cubicBezTo>
                <a:cubicBezTo>
                  <a:pt x="21955" y="490497"/>
                  <a:pt x="2430" y="452492"/>
                  <a:pt x="2239" y="405629"/>
                </a:cubicBezTo>
                <a:cubicBezTo>
                  <a:pt x="2239" y="348955"/>
                  <a:pt x="28242" y="305616"/>
                  <a:pt x="68914" y="269421"/>
                </a:cubicBezTo>
                <a:cubicBezTo>
                  <a:pt x="112252" y="232054"/>
                  <a:pt x="163974" y="205657"/>
                  <a:pt x="219599" y="192459"/>
                </a:cubicBezTo>
                <a:cubicBezTo>
                  <a:pt x="242364" y="186459"/>
                  <a:pt x="265320" y="181696"/>
                  <a:pt x="287799" y="176457"/>
                </a:cubicBezTo>
                <a:cubicBezTo>
                  <a:pt x="295895" y="147311"/>
                  <a:pt x="303134" y="119307"/>
                  <a:pt x="311420" y="92637"/>
                </a:cubicBezTo>
                <a:cubicBezTo>
                  <a:pt x="322660" y="54349"/>
                  <a:pt x="351140" y="23535"/>
                  <a:pt x="388477" y="9389"/>
                </a:cubicBezTo>
                <a:close/>
                <a:moveTo>
                  <a:pt x="1629681" y="344002"/>
                </a:moveTo>
                <a:lnTo>
                  <a:pt x="1629681" y="347907"/>
                </a:lnTo>
                <a:cubicBezTo>
                  <a:pt x="1641872" y="352194"/>
                  <a:pt x="1653969" y="357432"/>
                  <a:pt x="1666352" y="360576"/>
                </a:cubicBezTo>
                <a:cubicBezTo>
                  <a:pt x="1784843" y="394961"/>
                  <a:pt x="1903429" y="428870"/>
                  <a:pt x="2021634" y="463731"/>
                </a:cubicBezTo>
                <a:cubicBezTo>
                  <a:pt x="2057124" y="473023"/>
                  <a:pt x="2091834" y="485061"/>
                  <a:pt x="2125457" y="499736"/>
                </a:cubicBezTo>
                <a:cubicBezTo>
                  <a:pt x="2170891" y="521262"/>
                  <a:pt x="2205848" y="555648"/>
                  <a:pt x="2217563" y="606797"/>
                </a:cubicBezTo>
                <a:cubicBezTo>
                  <a:pt x="2221860" y="628750"/>
                  <a:pt x="2223707" y="651111"/>
                  <a:pt x="2223088" y="673472"/>
                </a:cubicBezTo>
                <a:cubicBezTo>
                  <a:pt x="2223088" y="1016880"/>
                  <a:pt x="2223088" y="1360256"/>
                  <a:pt x="2223088" y="1703601"/>
                </a:cubicBezTo>
                <a:cubicBezTo>
                  <a:pt x="2223088" y="2067199"/>
                  <a:pt x="2223088" y="2430768"/>
                  <a:pt x="2223088" y="2794309"/>
                </a:cubicBezTo>
                <a:cubicBezTo>
                  <a:pt x="2223088" y="2805643"/>
                  <a:pt x="2223755" y="2817073"/>
                  <a:pt x="2224136" y="2830123"/>
                </a:cubicBezTo>
                <a:lnTo>
                  <a:pt x="2516839" y="2830123"/>
                </a:lnTo>
                <a:cubicBezTo>
                  <a:pt x="2569036" y="2830123"/>
                  <a:pt x="2571798" y="2827360"/>
                  <a:pt x="2571798" y="2776116"/>
                </a:cubicBezTo>
                <a:cubicBezTo>
                  <a:pt x="2571798" y="2075200"/>
                  <a:pt x="2571798" y="1374195"/>
                  <a:pt x="2571798" y="673091"/>
                </a:cubicBezTo>
                <a:cubicBezTo>
                  <a:pt x="2571798" y="577841"/>
                  <a:pt x="2571798" y="482591"/>
                  <a:pt x="2571798" y="387912"/>
                </a:cubicBezTo>
                <a:cubicBezTo>
                  <a:pt x="2571798" y="352098"/>
                  <a:pt x="2563798" y="344669"/>
                  <a:pt x="2527603" y="343621"/>
                </a:cubicBezTo>
                <a:cubicBezTo>
                  <a:pt x="2520459" y="343621"/>
                  <a:pt x="2513315" y="343621"/>
                  <a:pt x="2506171" y="343621"/>
                </a:cubicBezTo>
                <a:lnTo>
                  <a:pt x="1629871" y="343621"/>
                </a:lnTo>
                <a:close/>
                <a:moveTo>
                  <a:pt x="630699" y="1299074"/>
                </a:moveTo>
                <a:lnTo>
                  <a:pt x="630699" y="1299074"/>
                </a:lnTo>
                <a:cubicBezTo>
                  <a:pt x="630699" y="1324030"/>
                  <a:pt x="629937" y="1348985"/>
                  <a:pt x="630699" y="1373941"/>
                </a:cubicBezTo>
                <a:cubicBezTo>
                  <a:pt x="632128" y="1417660"/>
                  <a:pt x="656606" y="1446521"/>
                  <a:pt x="699659" y="1456903"/>
                </a:cubicBezTo>
                <a:cubicBezTo>
                  <a:pt x="719282" y="1461666"/>
                  <a:pt x="739093" y="1465666"/>
                  <a:pt x="758429" y="1471096"/>
                </a:cubicBezTo>
                <a:cubicBezTo>
                  <a:pt x="1108473" y="1569870"/>
                  <a:pt x="1458707" y="1667977"/>
                  <a:pt x="1808274" y="1768466"/>
                </a:cubicBezTo>
                <a:cubicBezTo>
                  <a:pt x="1859233" y="1783135"/>
                  <a:pt x="1914955" y="1741891"/>
                  <a:pt x="1914955" y="1690551"/>
                </a:cubicBezTo>
                <a:cubicBezTo>
                  <a:pt x="1914955" y="1640641"/>
                  <a:pt x="1915907" y="1590730"/>
                  <a:pt x="1914955" y="1540914"/>
                </a:cubicBezTo>
                <a:cubicBezTo>
                  <a:pt x="1913821" y="1502671"/>
                  <a:pt x="1886865" y="1470068"/>
                  <a:pt x="1849518" y="1461761"/>
                </a:cubicBezTo>
                <a:cubicBezTo>
                  <a:pt x="1756839" y="1436901"/>
                  <a:pt x="1664161" y="1412041"/>
                  <a:pt x="1571863" y="1386132"/>
                </a:cubicBezTo>
                <a:cubicBezTo>
                  <a:pt x="1294591" y="1308313"/>
                  <a:pt x="1017223" y="1231161"/>
                  <a:pt x="740617" y="1151151"/>
                </a:cubicBezTo>
                <a:cubicBezTo>
                  <a:pt x="680039" y="1133625"/>
                  <a:pt x="628317" y="1180297"/>
                  <a:pt x="630508" y="1231447"/>
                </a:cubicBezTo>
                <a:cubicBezTo>
                  <a:pt x="631555" y="1253926"/>
                  <a:pt x="630699" y="1276595"/>
                  <a:pt x="630699" y="1299074"/>
                </a:cubicBezTo>
                <a:close/>
                <a:moveTo>
                  <a:pt x="1915335" y="1101430"/>
                </a:moveTo>
                <a:lnTo>
                  <a:pt x="1915335" y="1101430"/>
                </a:lnTo>
                <a:cubicBezTo>
                  <a:pt x="1915335" y="1076475"/>
                  <a:pt x="1916383" y="1051424"/>
                  <a:pt x="1915335" y="1026564"/>
                </a:cubicBezTo>
                <a:cubicBezTo>
                  <a:pt x="1914221" y="987053"/>
                  <a:pt x="1885274" y="953869"/>
                  <a:pt x="1846279" y="947411"/>
                </a:cubicBezTo>
                <a:cubicBezTo>
                  <a:pt x="1835802" y="945220"/>
                  <a:pt x="1825229" y="943601"/>
                  <a:pt x="1814942" y="940743"/>
                </a:cubicBezTo>
                <a:lnTo>
                  <a:pt x="1144572" y="751386"/>
                </a:lnTo>
                <a:cubicBezTo>
                  <a:pt x="1008841" y="713286"/>
                  <a:pt x="873300" y="674329"/>
                  <a:pt x="737473" y="636420"/>
                </a:cubicBezTo>
                <a:cubicBezTo>
                  <a:pt x="682038" y="620894"/>
                  <a:pt x="633557" y="655470"/>
                  <a:pt x="631651" y="713572"/>
                </a:cubicBezTo>
                <a:cubicBezTo>
                  <a:pt x="630032" y="763388"/>
                  <a:pt x="630413" y="813299"/>
                  <a:pt x="631651" y="863115"/>
                </a:cubicBezTo>
                <a:cubicBezTo>
                  <a:pt x="632032" y="901388"/>
                  <a:pt x="659083" y="934192"/>
                  <a:pt x="696612" y="941791"/>
                </a:cubicBezTo>
                <a:cubicBezTo>
                  <a:pt x="730045" y="949983"/>
                  <a:pt x="763287" y="958365"/>
                  <a:pt x="796338" y="967699"/>
                </a:cubicBezTo>
                <a:cubicBezTo>
                  <a:pt x="1131713" y="1061997"/>
                  <a:pt x="1467279" y="1155342"/>
                  <a:pt x="1801893" y="1252211"/>
                </a:cubicBezTo>
                <a:cubicBezTo>
                  <a:pt x="1867806" y="1271261"/>
                  <a:pt x="1920860" y="1220302"/>
                  <a:pt x="1916193" y="1165534"/>
                </a:cubicBezTo>
                <a:cubicBezTo>
                  <a:pt x="1913716" y="1144293"/>
                  <a:pt x="1915335" y="1122766"/>
                  <a:pt x="1915335" y="1101430"/>
                </a:cubicBezTo>
                <a:close/>
                <a:moveTo>
                  <a:pt x="771669" y="2828694"/>
                </a:moveTo>
                <a:cubicBezTo>
                  <a:pt x="770811" y="2857183"/>
                  <a:pt x="786146" y="2883701"/>
                  <a:pt x="811292" y="2897083"/>
                </a:cubicBezTo>
                <a:cubicBezTo>
                  <a:pt x="825770" y="2905170"/>
                  <a:pt x="841201" y="2911561"/>
                  <a:pt x="857203" y="2916133"/>
                </a:cubicBezTo>
                <a:cubicBezTo>
                  <a:pt x="1011794" y="2961729"/>
                  <a:pt x="1166575" y="3007068"/>
                  <a:pt x="1321356" y="3052150"/>
                </a:cubicBezTo>
                <a:cubicBezTo>
                  <a:pt x="1389556" y="3072153"/>
                  <a:pt x="1457849" y="3092251"/>
                  <a:pt x="1526239" y="3111682"/>
                </a:cubicBezTo>
                <a:cubicBezTo>
                  <a:pt x="1566148" y="3123112"/>
                  <a:pt x="1596248" y="3110539"/>
                  <a:pt x="1616631" y="3075582"/>
                </a:cubicBezTo>
                <a:cubicBezTo>
                  <a:pt x="1640444" y="3034720"/>
                  <a:pt x="1632157" y="2992238"/>
                  <a:pt x="1591485" y="2967473"/>
                </a:cubicBezTo>
                <a:cubicBezTo>
                  <a:pt x="1568816" y="2954776"/>
                  <a:pt x="1544527" y="2945013"/>
                  <a:pt x="1519382" y="2938422"/>
                </a:cubicBezTo>
                <a:cubicBezTo>
                  <a:pt x="1363647" y="2892416"/>
                  <a:pt x="1207627" y="2847268"/>
                  <a:pt x="1051703" y="2801833"/>
                </a:cubicBezTo>
                <a:cubicBezTo>
                  <a:pt x="991315" y="2784307"/>
                  <a:pt x="931213" y="2766210"/>
                  <a:pt x="870728" y="2749065"/>
                </a:cubicBezTo>
                <a:cubicBezTo>
                  <a:pt x="828247" y="2737063"/>
                  <a:pt x="799006" y="2751160"/>
                  <a:pt x="781956" y="2791737"/>
                </a:cubicBezTo>
                <a:cubicBezTo>
                  <a:pt x="777670" y="2803814"/>
                  <a:pt x="774240" y="2816159"/>
                  <a:pt x="771669" y="2828694"/>
                </a:cubicBezTo>
                <a:close/>
                <a:moveTo>
                  <a:pt x="285894" y="885594"/>
                </a:moveTo>
                <a:cubicBezTo>
                  <a:pt x="242459" y="883535"/>
                  <a:pt x="199026" y="891588"/>
                  <a:pt x="159211" y="909120"/>
                </a:cubicBezTo>
                <a:cubicBezTo>
                  <a:pt x="150638" y="913159"/>
                  <a:pt x="142638" y="918177"/>
                  <a:pt x="135208" y="924075"/>
                </a:cubicBezTo>
                <a:cubicBezTo>
                  <a:pt x="104919" y="949411"/>
                  <a:pt x="104156" y="983415"/>
                  <a:pt x="133303" y="1009800"/>
                </a:cubicBezTo>
                <a:cubicBezTo>
                  <a:pt x="140352" y="1016073"/>
                  <a:pt x="148257" y="1021301"/>
                  <a:pt x="156830" y="1025325"/>
                </a:cubicBezTo>
                <a:cubicBezTo>
                  <a:pt x="197597" y="1043028"/>
                  <a:pt x="241507" y="1052109"/>
                  <a:pt x="285894" y="1051996"/>
                </a:cubicBezTo>
                <a:close/>
                <a:moveTo>
                  <a:pt x="285894" y="1447569"/>
                </a:moveTo>
                <a:cubicBezTo>
                  <a:pt x="243888" y="1447053"/>
                  <a:pt x="202264" y="1455056"/>
                  <a:pt x="163497" y="1471096"/>
                </a:cubicBezTo>
                <a:cubicBezTo>
                  <a:pt x="136160" y="1482526"/>
                  <a:pt x="111967" y="1499671"/>
                  <a:pt x="112729" y="1532913"/>
                </a:cubicBezTo>
                <a:cubicBezTo>
                  <a:pt x="113491" y="1566155"/>
                  <a:pt x="138637" y="1581681"/>
                  <a:pt x="165783" y="1593206"/>
                </a:cubicBezTo>
                <a:cubicBezTo>
                  <a:pt x="203883" y="1609113"/>
                  <a:pt x="243316" y="1613494"/>
                  <a:pt x="285894" y="1616923"/>
                </a:cubicBezTo>
                <a:close/>
                <a:moveTo>
                  <a:pt x="284370" y="2743636"/>
                </a:moveTo>
                <a:cubicBezTo>
                  <a:pt x="290275" y="2702869"/>
                  <a:pt x="289323" y="2600761"/>
                  <a:pt x="283036" y="2575900"/>
                </a:cubicBezTo>
                <a:cubicBezTo>
                  <a:pt x="239697" y="2574091"/>
                  <a:pt x="179404" y="2587235"/>
                  <a:pt x="149686" y="2605142"/>
                </a:cubicBezTo>
                <a:cubicBezTo>
                  <a:pt x="100727" y="2633717"/>
                  <a:pt x="99966" y="2683152"/>
                  <a:pt x="149020" y="2711441"/>
                </a:cubicBezTo>
                <a:cubicBezTo>
                  <a:pt x="190263" y="2735254"/>
                  <a:pt x="237031" y="2740111"/>
                  <a:pt x="284179" y="2743159"/>
                </a:cubicBezTo>
                <a:close/>
                <a:moveTo>
                  <a:pt x="285988" y="321333"/>
                </a:moveTo>
                <a:cubicBezTo>
                  <a:pt x="276749" y="320841"/>
                  <a:pt x="267510" y="320841"/>
                  <a:pt x="258271" y="321333"/>
                </a:cubicBezTo>
                <a:cubicBezTo>
                  <a:pt x="220171" y="325524"/>
                  <a:pt x="183214" y="331905"/>
                  <a:pt x="149400" y="350765"/>
                </a:cubicBezTo>
                <a:cubicBezTo>
                  <a:pt x="128732" y="362290"/>
                  <a:pt x="112920" y="378673"/>
                  <a:pt x="112348" y="403343"/>
                </a:cubicBezTo>
                <a:cubicBezTo>
                  <a:pt x="112348" y="429918"/>
                  <a:pt x="128826" y="446586"/>
                  <a:pt x="150448" y="458683"/>
                </a:cubicBezTo>
                <a:cubicBezTo>
                  <a:pt x="153592" y="460398"/>
                  <a:pt x="156639" y="462112"/>
                  <a:pt x="159973" y="463541"/>
                </a:cubicBezTo>
                <a:cubicBezTo>
                  <a:pt x="199788" y="480196"/>
                  <a:pt x="242555" y="488558"/>
                  <a:pt x="285703" y="488115"/>
                </a:cubicBezTo>
                <a:close/>
                <a:moveTo>
                  <a:pt x="285988" y="2010401"/>
                </a:moveTo>
                <a:cubicBezTo>
                  <a:pt x="236077" y="2012782"/>
                  <a:pt x="190738" y="2018593"/>
                  <a:pt x="149020" y="2041833"/>
                </a:cubicBezTo>
                <a:cubicBezTo>
                  <a:pt x="99394" y="2069837"/>
                  <a:pt x="99014" y="2119653"/>
                  <a:pt x="148066" y="2147847"/>
                </a:cubicBezTo>
                <a:cubicBezTo>
                  <a:pt x="190072" y="2171945"/>
                  <a:pt x="236840" y="2177184"/>
                  <a:pt x="285988" y="218013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Ellipszis 24"/>
          <p:cNvSpPr/>
          <p:nvPr/>
        </p:nvSpPr>
        <p:spPr>
          <a:xfrm>
            <a:off x="260304" y="198974"/>
            <a:ext cx="596153" cy="5761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1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919AC-F51E-F5EA-AB2C-78DCE9F4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161" y="289590"/>
            <a:ext cx="3687450" cy="439200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Jogos kérdések</a:t>
            </a:r>
            <a:endParaRPr lang="en-US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2048080" y="1358638"/>
            <a:ext cx="2180386" cy="3477174"/>
            <a:chOff x="876000" y="1690413"/>
            <a:chExt cx="2180386" cy="3477174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D692B87-E158-3352-3DD5-955730D0FA49}"/>
                </a:ext>
              </a:extLst>
            </p:cNvPr>
            <p:cNvGrpSpPr/>
            <p:nvPr/>
          </p:nvGrpSpPr>
          <p:grpSpPr>
            <a:xfrm>
              <a:off x="876000" y="1690413"/>
              <a:ext cx="2180386" cy="3477174"/>
              <a:chOff x="876000" y="1690413"/>
              <a:chExt cx="2180386" cy="347717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="" xmlns:a16="http://schemas.microsoft.com/office/drawing/2014/main" id="{B15440AC-F854-DEBB-F256-7BBAD6FA159E}"/>
                  </a:ext>
                </a:extLst>
              </p:cNvPr>
              <p:cNvSpPr/>
              <p:nvPr/>
            </p:nvSpPr>
            <p:spPr bwMode="auto">
              <a:xfrm>
                <a:off x="876000" y="1777704"/>
                <a:ext cx="2180386" cy="3389883"/>
              </a:xfrm>
              <a:prstGeom prst="roundRect">
                <a:avLst>
                  <a:gd name="adj" fmla="val 8742"/>
                </a:avLst>
              </a:prstGeom>
              <a:gradFill flip="none" rotWithShape="1">
                <a:gsLst>
                  <a:gs pos="78000">
                    <a:schemeClr val="accent1"/>
                  </a:gs>
                  <a:gs pos="3300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="" xmlns:a16="http://schemas.microsoft.com/office/drawing/2014/main" id="{8844795A-A0B7-5337-380E-E60B22575FCD}"/>
                  </a:ext>
                </a:extLst>
              </p:cNvPr>
              <p:cNvSpPr/>
              <p:nvPr/>
            </p:nvSpPr>
            <p:spPr bwMode="auto">
              <a:xfrm>
                <a:off x="962361" y="1870896"/>
                <a:ext cx="2007662" cy="3203500"/>
              </a:xfrm>
              <a:prstGeom prst="roundRect">
                <a:avLst>
                  <a:gd name="adj" fmla="val 8742"/>
                </a:avLst>
              </a:prstGeom>
              <a:gradFill>
                <a:gsLst>
                  <a:gs pos="62000">
                    <a:schemeClr val="accent1">
                      <a:lumMod val="75000"/>
                    </a:schemeClr>
                  </a:gs>
                  <a:gs pos="16000">
                    <a:schemeClr val="accent1"/>
                  </a:gs>
                </a:gsLst>
                <a:lin ang="3000000" scaled="0"/>
              </a:gradFill>
              <a:ln w="12700">
                <a:solidFill>
                  <a:schemeClr val="accent1">
                    <a:lumMod val="7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F799620D-8343-83D2-5712-4646598445E2}"/>
                  </a:ext>
                </a:extLst>
              </p:cNvPr>
              <p:cNvSpPr/>
              <p:nvPr/>
            </p:nvSpPr>
            <p:spPr>
              <a:xfrm>
                <a:off x="2449694" y="1690413"/>
                <a:ext cx="219276" cy="93261"/>
              </a:xfrm>
              <a:custGeom>
                <a:avLst/>
                <a:gdLst>
                  <a:gd name="connsiteX0" fmla="*/ 0 w 190500"/>
                  <a:gd name="connsiteY0" fmla="*/ 81023 h 81023"/>
                  <a:gd name="connsiteX1" fmla="*/ 190500 w 190500"/>
                  <a:gd name="connsiteY1" fmla="*/ 81023 h 81023"/>
                  <a:gd name="connsiteX2" fmla="*/ 109538 w 190500"/>
                  <a:gd name="connsiteY2" fmla="*/ 61 h 81023"/>
                  <a:gd name="connsiteX3" fmla="*/ 12287 w 190500"/>
                  <a:gd name="connsiteY3" fmla="*/ 251 h 81023"/>
                  <a:gd name="connsiteX4" fmla="*/ 0 w 190500"/>
                  <a:gd name="connsiteY4" fmla="*/ 81023 h 8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81023">
                    <a:moveTo>
                      <a:pt x="0" y="81023"/>
                    </a:moveTo>
                    <a:lnTo>
                      <a:pt x="190500" y="81023"/>
                    </a:lnTo>
                    <a:cubicBezTo>
                      <a:pt x="189167" y="50448"/>
                      <a:pt x="160306" y="-2035"/>
                      <a:pt x="109538" y="61"/>
                    </a:cubicBezTo>
                    <a:lnTo>
                      <a:pt x="12287" y="251"/>
                    </a:lnTo>
                    <a:lnTo>
                      <a:pt x="0" y="8102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744EEE88-12E1-1F51-AD5E-CEFC446C1D83}"/>
                  </a:ext>
                </a:extLst>
              </p:cNvPr>
              <p:cNvSpPr/>
              <p:nvPr/>
            </p:nvSpPr>
            <p:spPr>
              <a:xfrm>
                <a:off x="1281927" y="1690483"/>
                <a:ext cx="1271922" cy="1019033"/>
              </a:xfrm>
              <a:custGeom>
                <a:avLst/>
                <a:gdLst>
                  <a:gd name="connsiteX0" fmla="*/ 106 w 1105006"/>
                  <a:gd name="connsiteY0" fmla="*/ 95250 h 789273"/>
                  <a:gd name="connsiteX1" fmla="*/ 106 w 1105006"/>
                  <a:gd name="connsiteY1" fmla="*/ 714375 h 789273"/>
                  <a:gd name="connsiteX2" fmla="*/ 104881 w 1105006"/>
                  <a:gd name="connsiteY2" fmla="*/ 771525 h 789273"/>
                  <a:gd name="connsiteX3" fmla="*/ 438256 w 1105006"/>
                  <a:gd name="connsiteY3" fmla="*/ 638175 h 789273"/>
                  <a:gd name="connsiteX4" fmla="*/ 590657 w 1105006"/>
                  <a:gd name="connsiteY4" fmla="*/ 638175 h 789273"/>
                  <a:gd name="connsiteX5" fmla="*/ 914507 w 1105006"/>
                  <a:gd name="connsiteY5" fmla="*/ 771525 h 789273"/>
                  <a:gd name="connsiteX6" fmla="*/ 1028807 w 1105006"/>
                  <a:gd name="connsiteY6" fmla="*/ 714375 h 789273"/>
                  <a:gd name="connsiteX7" fmla="*/ 1028807 w 1105006"/>
                  <a:gd name="connsiteY7" fmla="*/ 76200 h 789273"/>
                  <a:gd name="connsiteX8" fmla="*/ 1105007 w 1105006"/>
                  <a:gd name="connsiteY8" fmla="*/ 0 h 789273"/>
                  <a:gd name="connsiteX9" fmla="*/ 57256 w 1105006"/>
                  <a:gd name="connsiteY9" fmla="*/ 0 h 789273"/>
                  <a:gd name="connsiteX10" fmla="*/ 106 w 1105006"/>
                  <a:gd name="connsiteY10" fmla="*/ 95250 h 78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5006" h="789273">
                    <a:moveTo>
                      <a:pt x="106" y="95250"/>
                    </a:moveTo>
                    <a:lnTo>
                      <a:pt x="106" y="714375"/>
                    </a:lnTo>
                    <a:cubicBezTo>
                      <a:pt x="-1989" y="787908"/>
                      <a:pt x="32206" y="808006"/>
                      <a:pt x="104881" y="771525"/>
                    </a:cubicBezTo>
                    <a:lnTo>
                      <a:pt x="438256" y="638175"/>
                    </a:lnTo>
                    <a:cubicBezTo>
                      <a:pt x="491120" y="614553"/>
                      <a:pt x="541793" y="616458"/>
                      <a:pt x="590657" y="638175"/>
                    </a:cubicBezTo>
                    <a:lnTo>
                      <a:pt x="914507" y="771525"/>
                    </a:lnTo>
                    <a:cubicBezTo>
                      <a:pt x="987468" y="801243"/>
                      <a:pt x="1031188" y="790004"/>
                      <a:pt x="1028807" y="714375"/>
                    </a:cubicBezTo>
                    <a:lnTo>
                      <a:pt x="1028807" y="76200"/>
                    </a:lnTo>
                    <a:cubicBezTo>
                      <a:pt x="1026616" y="38957"/>
                      <a:pt x="1052619" y="13811"/>
                      <a:pt x="1105007" y="0"/>
                    </a:cubicBezTo>
                    <a:lnTo>
                      <a:pt x="57256" y="0"/>
                    </a:lnTo>
                    <a:cubicBezTo>
                      <a:pt x="4869" y="4763"/>
                      <a:pt x="-941" y="39719"/>
                      <a:pt x="106" y="95250"/>
                    </a:cubicBezTo>
                    <a:close/>
                  </a:path>
                </a:pathLst>
              </a:custGeom>
              <a:gradFill>
                <a:gsLst>
                  <a:gs pos="11000">
                    <a:schemeClr val="accent1">
                      <a:lumMod val="75000"/>
                    </a:schemeClr>
                  </a:gs>
                  <a:gs pos="0">
                    <a:schemeClr val="accent1">
                      <a:lumMod val="50000"/>
                    </a:schemeClr>
                  </a:gs>
                </a:gsLst>
                <a:lin ang="5400000" scaled="0"/>
              </a:gra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173" name="TextBox 7172">
              <a:extLst>
                <a:ext uri="{FF2B5EF4-FFF2-40B4-BE49-F238E27FC236}">
                  <a16:creationId xmlns="" xmlns:a16="http://schemas.microsoft.com/office/drawing/2014/main" id="{D283E732-ADDF-8A01-63CD-C38F3C5CF784}"/>
                </a:ext>
              </a:extLst>
            </p:cNvPr>
            <p:cNvSpPr txBox="1"/>
            <p:nvPr/>
          </p:nvSpPr>
          <p:spPr>
            <a:xfrm>
              <a:off x="972236" y="2709516"/>
              <a:ext cx="189130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>
                  <a:solidFill>
                    <a:srgbClr val="FFFFFF"/>
                  </a:solidFill>
                </a:rPr>
                <a:t>Mi </a:t>
              </a:r>
              <a:r>
                <a:rPr lang="es-ES" sz="2400" dirty="0" err="1">
                  <a:solidFill>
                    <a:srgbClr val="FFFFFF"/>
                  </a:solidFill>
                </a:rPr>
                <a:t>haszna</a:t>
              </a:r>
              <a:r>
                <a:rPr lang="es-ES" sz="2400" dirty="0">
                  <a:solidFill>
                    <a:srgbClr val="FFFFFF"/>
                  </a:solidFill>
                </a:rPr>
                <a:t> van </a:t>
              </a:r>
              <a:r>
                <a:rPr lang="es-ES" sz="2400" dirty="0" err="1">
                  <a:solidFill>
                    <a:srgbClr val="FFFFFF"/>
                  </a:solidFill>
                </a:rPr>
                <a:t>abból</a:t>
              </a:r>
              <a:r>
                <a:rPr lang="es-ES" sz="2400" dirty="0">
                  <a:solidFill>
                    <a:srgbClr val="FFFFFF"/>
                  </a:solidFill>
                </a:rPr>
                <a:t> </a:t>
              </a:r>
              <a:r>
                <a:rPr lang="es-ES" sz="2400" dirty="0" err="1">
                  <a:solidFill>
                    <a:srgbClr val="FFFFFF"/>
                  </a:solidFill>
                </a:rPr>
                <a:t>az</a:t>
              </a:r>
              <a:r>
                <a:rPr lang="es-ES" sz="2400" dirty="0">
                  <a:solidFill>
                    <a:srgbClr val="FFFFFF"/>
                  </a:solidFill>
                </a:rPr>
                <a:t> </a:t>
              </a:r>
              <a:r>
                <a:rPr lang="es-ES" sz="2400" dirty="0" err="1">
                  <a:solidFill>
                    <a:srgbClr val="FFFFFF"/>
                  </a:solidFill>
                </a:rPr>
                <a:t>egyénnek</a:t>
              </a:r>
              <a:r>
                <a:rPr lang="es-ES" sz="2400" dirty="0">
                  <a:solidFill>
                    <a:srgbClr val="FFFFFF"/>
                  </a:solidFill>
                </a:rPr>
                <a:t>, ha </a:t>
              </a:r>
              <a:r>
                <a:rPr lang="es-ES" sz="2400" dirty="0" err="1">
                  <a:solidFill>
                    <a:srgbClr val="FFFFFF"/>
                  </a:solidFill>
                </a:rPr>
                <a:t>morálisan</a:t>
              </a:r>
              <a:r>
                <a:rPr lang="es-ES" sz="2400" dirty="0">
                  <a:solidFill>
                    <a:srgbClr val="FFFFFF"/>
                  </a:solidFill>
                </a:rPr>
                <a:t> </a:t>
              </a:r>
              <a:r>
                <a:rPr lang="es-ES" sz="2400" dirty="0" err="1">
                  <a:solidFill>
                    <a:srgbClr val="FFFFFF"/>
                  </a:solidFill>
                </a:rPr>
                <a:t>cselekszik</a:t>
              </a:r>
              <a:r>
                <a:rPr lang="es-ES" sz="2400" dirty="0">
                  <a:solidFill>
                    <a:srgbClr val="FFFFFF"/>
                  </a:solidFill>
                </a:rPr>
                <a:t>?</a:t>
              </a: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5113718" y="1398414"/>
            <a:ext cx="2180386" cy="3477174"/>
            <a:chOff x="3629205" y="1690413"/>
            <a:chExt cx="2180386" cy="3477174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F9867BC-707A-4E00-6AEF-654DF037D183}"/>
                </a:ext>
              </a:extLst>
            </p:cNvPr>
            <p:cNvGrpSpPr/>
            <p:nvPr/>
          </p:nvGrpSpPr>
          <p:grpSpPr>
            <a:xfrm>
              <a:off x="3629205" y="1690413"/>
              <a:ext cx="2180386" cy="3477174"/>
              <a:chOff x="3629205" y="1690413"/>
              <a:chExt cx="2180386" cy="3477174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="" xmlns:a16="http://schemas.microsoft.com/office/drawing/2014/main" id="{75836FA4-0BB4-FE7F-73DF-E385A395AD18}"/>
                  </a:ext>
                </a:extLst>
              </p:cNvPr>
              <p:cNvSpPr/>
              <p:nvPr/>
            </p:nvSpPr>
            <p:spPr bwMode="auto">
              <a:xfrm>
                <a:off x="3629205" y="1777704"/>
                <a:ext cx="2180386" cy="3389883"/>
              </a:xfrm>
              <a:prstGeom prst="roundRect">
                <a:avLst>
                  <a:gd name="adj" fmla="val 8742"/>
                </a:avLst>
              </a:prstGeom>
              <a:gradFill flip="none" rotWithShape="1">
                <a:gsLst>
                  <a:gs pos="78000">
                    <a:schemeClr val="accent2"/>
                  </a:gs>
                  <a:gs pos="33000">
                    <a:schemeClr val="accent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="" xmlns:a16="http://schemas.microsoft.com/office/drawing/2014/main" id="{A72310A3-6898-5EC1-8A72-8F506FE42D23}"/>
                  </a:ext>
                </a:extLst>
              </p:cNvPr>
              <p:cNvSpPr/>
              <p:nvPr/>
            </p:nvSpPr>
            <p:spPr bwMode="auto">
              <a:xfrm>
                <a:off x="3688304" y="1823381"/>
                <a:ext cx="2007662" cy="3203500"/>
              </a:xfrm>
              <a:prstGeom prst="roundRect">
                <a:avLst>
                  <a:gd name="adj" fmla="val 8742"/>
                </a:avLst>
              </a:prstGeom>
              <a:gradFill>
                <a:gsLst>
                  <a:gs pos="62000">
                    <a:schemeClr val="accent2">
                      <a:lumMod val="75000"/>
                    </a:schemeClr>
                  </a:gs>
                  <a:gs pos="16000">
                    <a:schemeClr val="accent2"/>
                  </a:gs>
                </a:gsLst>
                <a:lin ang="3000000" scaled="0"/>
              </a:gradFill>
              <a:ln w="12700">
                <a:solidFill>
                  <a:schemeClr val="accent2">
                    <a:lumMod val="7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6F59FF04-99F9-8269-DECD-61792E000A40}"/>
                  </a:ext>
                </a:extLst>
              </p:cNvPr>
              <p:cNvSpPr/>
              <p:nvPr/>
            </p:nvSpPr>
            <p:spPr>
              <a:xfrm>
                <a:off x="5202899" y="1690413"/>
                <a:ext cx="219276" cy="93261"/>
              </a:xfrm>
              <a:custGeom>
                <a:avLst/>
                <a:gdLst>
                  <a:gd name="connsiteX0" fmla="*/ 0 w 190500"/>
                  <a:gd name="connsiteY0" fmla="*/ 81023 h 81023"/>
                  <a:gd name="connsiteX1" fmla="*/ 190500 w 190500"/>
                  <a:gd name="connsiteY1" fmla="*/ 81023 h 81023"/>
                  <a:gd name="connsiteX2" fmla="*/ 109538 w 190500"/>
                  <a:gd name="connsiteY2" fmla="*/ 61 h 81023"/>
                  <a:gd name="connsiteX3" fmla="*/ 12287 w 190500"/>
                  <a:gd name="connsiteY3" fmla="*/ 251 h 81023"/>
                  <a:gd name="connsiteX4" fmla="*/ 0 w 190500"/>
                  <a:gd name="connsiteY4" fmla="*/ 81023 h 8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81023">
                    <a:moveTo>
                      <a:pt x="0" y="81023"/>
                    </a:moveTo>
                    <a:lnTo>
                      <a:pt x="190500" y="81023"/>
                    </a:lnTo>
                    <a:cubicBezTo>
                      <a:pt x="189167" y="50448"/>
                      <a:pt x="160306" y="-2035"/>
                      <a:pt x="109538" y="61"/>
                    </a:cubicBezTo>
                    <a:lnTo>
                      <a:pt x="12287" y="251"/>
                    </a:lnTo>
                    <a:lnTo>
                      <a:pt x="0" y="81023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FE7B5A90-EE10-C5EC-5337-E9012B7C744F}"/>
                  </a:ext>
                </a:extLst>
              </p:cNvPr>
              <p:cNvSpPr/>
              <p:nvPr/>
            </p:nvSpPr>
            <p:spPr>
              <a:xfrm>
                <a:off x="4035132" y="1690483"/>
                <a:ext cx="1271922" cy="1019033"/>
              </a:xfrm>
              <a:custGeom>
                <a:avLst/>
                <a:gdLst>
                  <a:gd name="connsiteX0" fmla="*/ 106 w 1105006"/>
                  <a:gd name="connsiteY0" fmla="*/ 95250 h 789273"/>
                  <a:gd name="connsiteX1" fmla="*/ 106 w 1105006"/>
                  <a:gd name="connsiteY1" fmla="*/ 714375 h 789273"/>
                  <a:gd name="connsiteX2" fmla="*/ 104881 w 1105006"/>
                  <a:gd name="connsiteY2" fmla="*/ 771525 h 789273"/>
                  <a:gd name="connsiteX3" fmla="*/ 438256 w 1105006"/>
                  <a:gd name="connsiteY3" fmla="*/ 638175 h 789273"/>
                  <a:gd name="connsiteX4" fmla="*/ 590657 w 1105006"/>
                  <a:gd name="connsiteY4" fmla="*/ 638175 h 789273"/>
                  <a:gd name="connsiteX5" fmla="*/ 914507 w 1105006"/>
                  <a:gd name="connsiteY5" fmla="*/ 771525 h 789273"/>
                  <a:gd name="connsiteX6" fmla="*/ 1028807 w 1105006"/>
                  <a:gd name="connsiteY6" fmla="*/ 714375 h 789273"/>
                  <a:gd name="connsiteX7" fmla="*/ 1028807 w 1105006"/>
                  <a:gd name="connsiteY7" fmla="*/ 76200 h 789273"/>
                  <a:gd name="connsiteX8" fmla="*/ 1105007 w 1105006"/>
                  <a:gd name="connsiteY8" fmla="*/ 0 h 789273"/>
                  <a:gd name="connsiteX9" fmla="*/ 57256 w 1105006"/>
                  <a:gd name="connsiteY9" fmla="*/ 0 h 789273"/>
                  <a:gd name="connsiteX10" fmla="*/ 106 w 1105006"/>
                  <a:gd name="connsiteY10" fmla="*/ 95250 h 78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5006" h="789273">
                    <a:moveTo>
                      <a:pt x="106" y="95250"/>
                    </a:moveTo>
                    <a:lnTo>
                      <a:pt x="106" y="714375"/>
                    </a:lnTo>
                    <a:cubicBezTo>
                      <a:pt x="-1989" y="787908"/>
                      <a:pt x="32206" y="808006"/>
                      <a:pt x="104881" y="771525"/>
                    </a:cubicBezTo>
                    <a:lnTo>
                      <a:pt x="438256" y="638175"/>
                    </a:lnTo>
                    <a:cubicBezTo>
                      <a:pt x="491120" y="614553"/>
                      <a:pt x="541793" y="616458"/>
                      <a:pt x="590657" y="638175"/>
                    </a:cubicBezTo>
                    <a:lnTo>
                      <a:pt x="914507" y="771525"/>
                    </a:lnTo>
                    <a:cubicBezTo>
                      <a:pt x="987468" y="801243"/>
                      <a:pt x="1031188" y="790004"/>
                      <a:pt x="1028807" y="714375"/>
                    </a:cubicBezTo>
                    <a:lnTo>
                      <a:pt x="1028807" y="76200"/>
                    </a:lnTo>
                    <a:cubicBezTo>
                      <a:pt x="1026616" y="38957"/>
                      <a:pt x="1052619" y="13811"/>
                      <a:pt x="1105007" y="0"/>
                    </a:cubicBezTo>
                    <a:lnTo>
                      <a:pt x="57256" y="0"/>
                    </a:lnTo>
                    <a:cubicBezTo>
                      <a:pt x="4869" y="4763"/>
                      <a:pt x="-941" y="39719"/>
                      <a:pt x="106" y="95250"/>
                    </a:cubicBezTo>
                    <a:close/>
                  </a:path>
                </a:pathLst>
              </a:custGeom>
              <a:gradFill>
                <a:gsLst>
                  <a:gs pos="11000">
                    <a:schemeClr val="accent2">
                      <a:lumMod val="75000"/>
                    </a:schemeClr>
                  </a:gs>
                  <a:gs pos="0">
                    <a:schemeClr val="accent2">
                      <a:lumMod val="50000"/>
                    </a:schemeClr>
                  </a:gs>
                </a:gsLst>
                <a:lin ang="5400000" scaled="0"/>
              </a:gra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176" name="TextBox 7175">
              <a:extLst>
                <a:ext uri="{FF2B5EF4-FFF2-40B4-BE49-F238E27FC236}">
                  <a16:creationId xmlns="" xmlns:a16="http://schemas.microsoft.com/office/drawing/2014/main" id="{3E019283-8E06-FFD4-CE41-F20EC6CCD71E}"/>
                </a:ext>
              </a:extLst>
            </p:cNvPr>
            <p:cNvSpPr txBox="1"/>
            <p:nvPr/>
          </p:nvSpPr>
          <p:spPr>
            <a:xfrm>
              <a:off x="3725441" y="2796737"/>
              <a:ext cx="18913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dirty="0">
                  <a:solidFill>
                    <a:srgbClr val="FFFFFF"/>
                  </a:solidFill>
                </a:rPr>
                <a:t>Elnyeri-e a morális jótett a jutalmát?</a:t>
              </a:r>
            </a:p>
          </p:txBody>
        </p:sp>
      </p:grpSp>
      <p:sp>
        <p:nvSpPr>
          <p:cNvPr id="7195" name="Freeform: Shape 7194">
            <a:extLst>
              <a:ext uri="{FF2B5EF4-FFF2-40B4-BE49-F238E27FC236}">
                <a16:creationId xmlns="" xmlns:a16="http://schemas.microsoft.com/office/drawing/2014/main" id="{B2D44F16-28BA-E02E-2C8C-DC4E0768B270}"/>
              </a:ext>
            </a:extLst>
          </p:cNvPr>
          <p:cNvSpPr/>
          <p:nvPr/>
        </p:nvSpPr>
        <p:spPr>
          <a:xfrm>
            <a:off x="4443726" y="1791282"/>
            <a:ext cx="454732" cy="578387"/>
          </a:xfrm>
          <a:custGeom>
            <a:avLst/>
            <a:gdLst>
              <a:gd name="connsiteX0" fmla="*/ 1136427 w 4602291"/>
              <a:gd name="connsiteY0" fmla="*/ 3876077 h 5853778"/>
              <a:gd name="connsiteX1" fmla="*/ 2033111 w 4602291"/>
              <a:gd name="connsiteY1" fmla="*/ 4107655 h 5853778"/>
              <a:gd name="connsiteX2" fmla="*/ 2632805 w 4602291"/>
              <a:gd name="connsiteY2" fmla="*/ 4261007 h 5853778"/>
              <a:gd name="connsiteX3" fmla="*/ 2861691 w 4602291"/>
              <a:gd name="connsiteY3" fmla="*/ 4275866 h 5853778"/>
              <a:gd name="connsiteX4" fmla="*/ 3038379 w 4602291"/>
              <a:gd name="connsiteY4" fmla="*/ 4435506 h 5853778"/>
              <a:gd name="connsiteX5" fmla="*/ 2956178 w 4602291"/>
              <a:gd name="connsiteY5" fmla="*/ 4646008 h 5853778"/>
              <a:gd name="connsiteX6" fmla="*/ 2371915 w 4602291"/>
              <a:gd name="connsiteY6" fmla="*/ 4777739 h 5853778"/>
              <a:gd name="connsiteX7" fmla="*/ 2257901 w 4602291"/>
              <a:gd name="connsiteY7" fmla="*/ 4772786 h 5853778"/>
              <a:gd name="connsiteX8" fmla="*/ 2162555 w 4602291"/>
              <a:gd name="connsiteY8" fmla="*/ 4864988 h 5853778"/>
              <a:gd name="connsiteX9" fmla="*/ 2238089 w 4602291"/>
              <a:gd name="connsiteY9" fmla="*/ 4969287 h 5853778"/>
              <a:gd name="connsiteX10" fmla="*/ 3070288 w 4602291"/>
              <a:gd name="connsiteY10" fmla="*/ 4779834 h 5853778"/>
              <a:gd name="connsiteX11" fmla="*/ 3164395 w 4602291"/>
              <a:gd name="connsiteY11" fmla="*/ 4650294 h 5853778"/>
              <a:gd name="connsiteX12" fmla="*/ 3405568 w 4602291"/>
              <a:gd name="connsiteY12" fmla="*/ 4408931 h 5853778"/>
              <a:gd name="connsiteX13" fmla="*/ 3968400 w 4602291"/>
              <a:gd name="connsiteY13" fmla="*/ 4135754 h 5853778"/>
              <a:gd name="connsiteX14" fmla="*/ 4471892 w 4602291"/>
              <a:gd name="connsiteY14" fmla="*/ 4364163 h 5853778"/>
              <a:gd name="connsiteX15" fmla="*/ 4312062 w 4602291"/>
              <a:gd name="connsiteY15" fmla="*/ 4710587 h 5853778"/>
              <a:gd name="connsiteX16" fmla="*/ 2768441 w 4602291"/>
              <a:gd name="connsiteY16" fmla="*/ 5623940 h 5853778"/>
              <a:gd name="connsiteX17" fmla="*/ 2203894 w 4602291"/>
              <a:gd name="connsiteY17" fmla="*/ 5853587 h 5853778"/>
              <a:gd name="connsiteX18" fmla="*/ 1901951 w 4602291"/>
              <a:gd name="connsiteY18" fmla="*/ 5853587 h 5853778"/>
              <a:gd name="connsiteX19" fmla="*/ 1901951 w 4602291"/>
              <a:gd name="connsiteY19" fmla="*/ 5853778 h 5853778"/>
              <a:gd name="connsiteX20" fmla="*/ 866584 w 4602291"/>
              <a:gd name="connsiteY20" fmla="*/ 5374099 h 5853778"/>
              <a:gd name="connsiteX21" fmla="*/ 809148 w 4602291"/>
              <a:gd name="connsiteY21" fmla="*/ 5288279 h 5853778"/>
              <a:gd name="connsiteX22" fmla="*/ 809720 w 4602291"/>
              <a:gd name="connsiteY22" fmla="*/ 3919250 h 5853778"/>
              <a:gd name="connsiteX23" fmla="*/ 821054 w 4602291"/>
              <a:gd name="connsiteY23" fmla="*/ 3893342 h 5853778"/>
              <a:gd name="connsiteX24" fmla="*/ 1136427 w 4602291"/>
              <a:gd name="connsiteY24" fmla="*/ 3876077 h 5853778"/>
              <a:gd name="connsiteX25" fmla="*/ 0 w 4602291"/>
              <a:gd name="connsiteY25" fmla="*/ 3750563 h 5853778"/>
              <a:gd name="connsiteX26" fmla="*/ 604838 w 4602291"/>
              <a:gd name="connsiteY26" fmla="*/ 3750563 h 5853778"/>
              <a:gd name="connsiteX27" fmla="*/ 604838 w 4602291"/>
              <a:gd name="connsiteY27" fmla="*/ 5484970 h 5853778"/>
              <a:gd name="connsiteX28" fmla="*/ 0 w 4602291"/>
              <a:gd name="connsiteY28" fmla="*/ 5484970 h 5853778"/>
              <a:gd name="connsiteX29" fmla="*/ 3149726 w 4602291"/>
              <a:gd name="connsiteY29" fmla="*/ 3702938 h 5853778"/>
              <a:gd name="connsiteX30" fmla="*/ 2362580 w 4602291"/>
              <a:gd name="connsiteY30" fmla="*/ 3785329 h 5853778"/>
              <a:gd name="connsiteX31" fmla="*/ 3149726 w 4602291"/>
              <a:gd name="connsiteY31" fmla="*/ 3702938 h 5853778"/>
              <a:gd name="connsiteX32" fmla="*/ 3252120 w 4602291"/>
              <a:gd name="connsiteY32" fmla="*/ 3251262 h 5853778"/>
              <a:gd name="connsiteX33" fmla="*/ 3263646 w 4602291"/>
              <a:gd name="connsiteY33" fmla="*/ 3317366 h 5853778"/>
              <a:gd name="connsiteX34" fmla="*/ 3091719 w 4602291"/>
              <a:gd name="connsiteY34" fmla="*/ 3524249 h 5853778"/>
              <a:gd name="connsiteX35" fmla="*/ 2390298 w 4602291"/>
              <a:gd name="connsiteY35" fmla="*/ 3599020 h 5853778"/>
              <a:gd name="connsiteX36" fmla="*/ 2216943 w 4602291"/>
              <a:gd name="connsiteY36" fmla="*/ 3473957 h 5853778"/>
              <a:gd name="connsiteX37" fmla="*/ 2194655 w 4602291"/>
              <a:gd name="connsiteY37" fmla="*/ 3360990 h 5853778"/>
              <a:gd name="connsiteX38" fmla="*/ 3252120 w 4602291"/>
              <a:gd name="connsiteY38" fmla="*/ 3251262 h 5853778"/>
              <a:gd name="connsiteX39" fmla="*/ 4478084 w 4602291"/>
              <a:gd name="connsiteY39" fmla="*/ 1630107 h 5853778"/>
              <a:gd name="connsiteX40" fmla="*/ 4600003 w 4602291"/>
              <a:gd name="connsiteY40" fmla="*/ 1751646 h 5853778"/>
              <a:gd name="connsiteX41" fmla="*/ 4490752 w 4602291"/>
              <a:gd name="connsiteY41" fmla="*/ 1875471 h 5853778"/>
              <a:gd name="connsiteX42" fmla="*/ 4330922 w 4602291"/>
              <a:gd name="connsiteY42" fmla="*/ 1888330 h 5853778"/>
              <a:gd name="connsiteX43" fmla="*/ 4330922 w 4602291"/>
              <a:gd name="connsiteY43" fmla="*/ 1891568 h 5853778"/>
              <a:gd name="connsiteX44" fmla="*/ 4330922 w 4602291"/>
              <a:gd name="connsiteY44" fmla="*/ 1891664 h 5853778"/>
              <a:gd name="connsiteX45" fmla="*/ 4205573 w 4602291"/>
              <a:gd name="connsiteY45" fmla="*/ 1888139 h 5853778"/>
              <a:gd name="connsiteX46" fmla="*/ 4101274 w 4602291"/>
              <a:gd name="connsiteY46" fmla="*/ 1776316 h 5853778"/>
              <a:gd name="connsiteX47" fmla="*/ 4190619 w 4602291"/>
              <a:gd name="connsiteY47" fmla="*/ 1653729 h 5853778"/>
              <a:gd name="connsiteX48" fmla="*/ 4478084 w 4602291"/>
              <a:gd name="connsiteY48" fmla="*/ 1630107 h 5853778"/>
              <a:gd name="connsiteX49" fmla="*/ 1200936 w 4602291"/>
              <a:gd name="connsiteY49" fmla="*/ 1613355 h 5853778"/>
              <a:gd name="connsiteX50" fmla="*/ 1349407 w 4602291"/>
              <a:gd name="connsiteY50" fmla="*/ 1626297 h 5853778"/>
              <a:gd name="connsiteX51" fmla="*/ 1454086 w 4602291"/>
              <a:gd name="connsiteY51" fmla="*/ 1745836 h 5853778"/>
              <a:gd name="connsiteX52" fmla="*/ 1341882 w 4602291"/>
              <a:gd name="connsiteY52" fmla="*/ 1860040 h 5853778"/>
              <a:gd name="connsiteX53" fmla="*/ 1194054 w 4602291"/>
              <a:gd name="connsiteY53" fmla="*/ 1864041 h 5853778"/>
              <a:gd name="connsiteX54" fmla="*/ 1194054 w 4602291"/>
              <a:gd name="connsiteY54" fmla="*/ 1862517 h 5853778"/>
              <a:gd name="connsiteX55" fmla="*/ 1058037 w 4602291"/>
              <a:gd name="connsiteY55" fmla="*/ 1858612 h 5853778"/>
              <a:gd name="connsiteX56" fmla="*/ 953643 w 4602291"/>
              <a:gd name="connsiteY56" fmla="*/ 1737644 h 5853778"/>
              <a:gd name="connsiteX57" fmla="*/ 1052036 w 4602291"/>
              <a:gd name="connsiteY57" fmla="*/ 1626487 h 5853778"/>
              <a:gd name="connsiteX58" fmla="*/ 1200936 w 4602291"/>
              <a:gd name="connsiteY58" fmla="*/ 1613355 h 5853778"/>
              <a:gd name="connsiteX59" fmla="*/ 3259618 w 4602291"/>
              <a:gd name="connsiteY59" fmla="*/ 1410022 h 5853778"/>
              <a:gd name="connsiteX60" fmla="*/ 2987802 w 4602291"/>
              <a:gd name="connsiteY60" fmla="*/ 1553813 h 5853778"/>
              <a:gd name="connsiteX61" fmla="*/ 2627090 w 4602291"/>
              <a:gd name="connsiteY61" fmla="*/ 1976626 h 5853778"/>
              <a:gd name="connsiteX62" fmla="*/ 2569083 w 4602291"/>
              <a:gd name="connsiteY62" fmla="*/ 2039968 h 5853778"/>
              <a:gd name="connsiteX63" fmla="*/ 2171985 w 4602291"/>
              <a:gd name="connsiteY63" fmla="*/ 1935764 h 5853778"/>
              <a:gd name="connsiteX64" fmla="*/ 2566130 w 4602291"/>
              <a:gd name="connsiteY64" fmla="*/ 2481832 h 5853778"/>
              <a:gd name="connsiteX65" fmla="*/ 2566225 w 4602291"/>
              <a:gd name="connsiteY65" fmla="*/ 2481832 h 5853778"/>
              <a:gd name="connsiteX66" fmla="*/ 3364992 w 4602291"/>
              <a:gd name="connsiteY66" fmla="*/ 1425701 h 5853778"/>
              <a:gd name="connsiteX67" fmla="*/ 3259618 w 4602291"/>
              <a:gd name="connsiteY67" fmla="*/ 1410022 h 5853778"/>
              <a:gd name="connsiteX68" fmla="*/ 2742628 w 4602291"/>
              <a:gd name="connsiteY68" fmla="*/ 691419 h 5853778"/>
              <a:gd name="connsiteX69" fmla="*/ 3925347 w 4602291"/>
              <a:gd name="connsiteY69" fmla="*/ 1821559 h 5853778"/>
              <a:gd name="connsiteX70" fmla="*/ 3706368 w 4602291"/>
              <a:gd name="connsiteY70" fmla="*/ 2505740 h 5853778"/>
              <a:gd name="connsiteX71" fmla="*/ 3335655 w 4602291"/>
              <a:gd name="connsiteY71" fmla="*/ 2995706 h 5853778"/>
              <a:gd name="connsiteX72" fmla="*/ 3212306 w 4602291"/>
              <a:gd name="connsiteY72" fmla="*/ 3068191 h 5853778"/>
              <a:gd name="connsiteX73" fmla="*/ 2359438 w 4602291"/>
              <a:gd name="connsiteY73" fmla="*/ 3159727 h 5853778"/>
              <a:gd name="connsiteX74" fmla="*/ 2117502 w 4602291"/>
              <a:gd name="connsiteY74" fmla="*/ 3005041 h 5853778"/>
              <a:gd name="connsiteX75" fmla="*/ 1902618 w 4602291"/>
              <a:gd name="connsiteY75" fmla="*/ 2624803 h 5853778"/>
              <a:gd name="connsiteX76" fmla="*/ 1685925 w 4602291"/>
              <a:gd name="connsiteY76" fmla="*/ 1444941 h 5853778"/>
              <a:gd name="connsiteX77" fmla="*/ 2742533 w 4602291"/>
              <a:gd name="connsiteY77" fmla="*/ 691514 h 5853778"/>
              <a:gd name="connsiteX78" fmla="*/ 4069174 w 4602291"/>
              <a:gd name="connsiteY78" fmla="*/ 483297 h 5853778"/>
              <a:gd name="connsiteX79" fmla="*/ 4069270 w 4602291"/>
              <a:gd name="connsiteY79" fmla="*/ 483297 h 5853778"/>
              <a:gd name="connsiteX80" fmla="*/ 4191095 w 4602291"/>
              <a:gd name="connsiteY80" fmla="*/ 672369 h 5853778"/>
              <a:gd name="connsiteX81" fmla="*/ 4018406 w 4602291"/>
              <a:gd name="connsiteY81" fmla="*/ 901731 h 5853778"/>
              <a:gd name="connsiteX82" fmla="*/ 3858386 w 4602291"/>
              <a:gd name="connsiteY82" fmla="*/ 914685 h 5853778"/>
              <a:gd name="connsiteX83" fmla="*/ 3827906 w 4602291"/>
              <a:gd name="connsiteY83" fmla="*/ 769047 h 5853778"/>
              <a:gd name="connsiteX84" fmla="*/ 3999737 w 4602291"/>
              <a:gd name="connsiteY84" fmla="*/ 524445 h 5853778"/>
              <a:gd name="connsiteX85" fmla="*/ 4069174 w 4602291"/>
              <a:gd name="connsiteY85" fmla="*/ 483297 h 5853778"/>
              <a:gd name="connsiteX86" fmla="*/ 1531525 w 4602291"/>
              <a:gd name="connsiteY86" fmla="*/ 305274 h 5853778"/>
              <a:gd name="connsiteX87" fmla="*/ 1846040 w 4602291"/>
              <a:gd name="connsiteY87" fmla="*/ 619885 h 5853778"/>
              <a:gd name="connsiteX88" fmla="*/ 1846040 w 4602291"/>
              <a:gd name="connsiteY88" fmla="*/ 619980 h 5853778"/>
              <a:gd name="connsiteX89" fmla="*/ 1681829 w 4602291"/>
              <a:gd name="connsiteY89" fmla="*/ 735614 h 5853778"/>
              <a:gd name="connsiteX90" fmla="*/ 1422559 w 4602291"/>
              <a:gd name="connsiteY90" fmla="*/ 476534 h 5853778"/>
              <a:gd name="connsiteX91" fmla="*/ 1531525 w 4602291"/>
              <a:gd name="connsiteY91" fmla="*/ 305274 h 5853778"/>
              <a:gd name="connsiteX92" fmla="*/ 2900838 w 4602291"/>
              <a:gd name="connsiteY92" fmla="*/ 0 h 5853778"/>
              <a:gd name="connsiteX93" fmla="*/ 2993707 w 4602291"/>
              <a:gd name="connsiteY93" fmla="*/ 0 h 5853778"/>
              <a:gd name="connsiteX94" fmla="*/ 3023806 w 4602291"/>
              <a:gd name="connsiteY94" fmla="*/ 472345 h 5853778"/>
              <a:gd name="connsiteX95" fmla="*/ 2820923 w 4602291"/>
              <a:gd name="connsiteY95" fmla="*/ 450723 h 5853778"/>
              <a:gd name="connsiteX96" fmla="*/ 2900838 w 4602291"/>
              <a:gd name="connsiteY96" fmla="*/ 0 h 585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02291" h="5853778">
                <a:moveTo>
                  <a:pt x="1136427" y="3876077"/>
                </a:moveTo>
                <a:cubicBezTo>
                  <a:pt x="1450056" y="3871804"/>
                  <a:pt x="1756076" y="3917131"/>
                  <a:pt x="2033111" y="4107655"/>
                </a:cubicBezTo>
                <a:cubicBezTo>
                  <a:pt x="2219039" y="4235576"/>
                  <a:pt x="2413825" y="4279772"/>
                  <a:pt x="2632805" y="4261007"/>
                </a:cubicBezTo>
                <a:cubicBezTo>
                  <a:pt x="2709005" y="4254435"/>
                  <a:pt x="2795301" y="4247291"/>
                  <a:pt x="2861691" y="4275866"/>
                </a:cubicBezTo>
                <a:cubicBezTo>
                  <a:pt x="2931890" y="4306156"/>
                  <a:pt x="3004089" y="4368354"/>
                  <a:pt x="3038379" y="4435506"/>
                </a:cubicBezTo>
                <a:cubicBezTo>
                  <a:pt x="3078480" y="4514182"/>
                  <a:pt x="3023616" y="4591239"/>
                  <a:pt x="2956178" y="4646008"/>
                </a:cubicBezTo>
                <a:cubicBezTo>
                  <a:pt x="2783395" y="4786502"/>
                  <a:pt x="2578798" y="4787835"/>
                  <a:pt x="2371915" y="4777739"/>
                </a:cubicBezTo>
                <a:cubicBezTo>
                  <a:pt x="2333339" y="4775834"/>
                  <a:pt x="2288857" y="4758879"/>
                  <a:pt x="2257901" y="4772786"/>
                </a:cubicBezTo>
                <a:cubicBezTo>
                  <a:pt x="2218182" y="4790598"/>
                  <a:pt x="2166080" y="4830317"/>
                  <a:pt x="2162555" y="4864988"/>
                </a:cubicBezTo>
                <a:cubicBezTo>
                  <a:pt x="2159126" y="4898421"/>
                  <a:pt x="2210371" y="4969001"/>
                  <a:pt x="2238089" y="4969287"/>
                </a:cubicBezTo>
                <a:cubicBezTo>
                  <a:pt x="2529554" y="4972335"/>
                  <a:pt x="2831210" y="5005005"/>
                  <a:pt x="3070288" y="4779834"/>
                </a:cubicBezTo>
                <a:cubicBezTo>
                  <a:pt x="3108864" y="4743449"/>
                  <a:pt x="3151346" y="4698681"/>
                  <a:pt x="3164395" y="4650294"/>
                </a:cubicBezTo>
                <a:cubicBezTo>
                  <a:pt x="3199638" y="4519611"/>
                  <a:pt x="3291649" y="4460270"/>
                  <a:pt x="3405568" y="4408931"/>
                </a:cubicBezTo>
                <a:cubicBezTo>
                  <a:pt x="3595592" y="4323301"/>
                  <a:pt x="3779234" y="4223574"/>
                  <a:pt x="3968400" y="4135754"/>
                </a:cubicBezTo>
                <a:cubicBezTo>
                  <a:pt x="4186237" y="4034598"/>
                  <a:pt x="4429029" y="4144993"/>
                  <a:pt x="4471892" y="4364163"/>
                </a:cubicBezTo>
                <a:cubicBezTo>
                  <a:pt x="4501324" y="4514658"/>
                  <a:pt x="4430458" y="4624958"/>
                  <a:pt x="4312062" y="4710587"/>
                </a:cubicBezTo>
                <a:cubicBezTo>
                  <a:pt x="3825621" y="5062536"/>
                  <a:pt x="3312604" y="5370289"/>
                  <a:pt x="2768441" y="5623940"/>
                </a:cubicBezTo>
                <a:cubicBezTo>
                  <a:pt x="2584513" y="5709665"/>
                  <a:pt x="2392299" y="5777578"/>
                  <a:pt x="2203894" y="5853587"/>
                </a:cubicBezTo>
                <a:lnTo>
                  <a:pt x="1901951" y="5853587"/>
                </a:lnTo>
                <a:lnTo>
                  <a:pt x="1901951" y="5853778"/>
                </a:lnTo>
                <a:cubicBezTo>
                  <a:pt x="1524285" y="5764433"/>
                  <a:pt x="1208627" y="5540596"/>
                  <a:pt x="866584" y="5374099"/>
                </a:cubicBezTo>
                <a:cubicBezTo>
                  <a:pt x="839152" y="5360764"/>
                  <a:pt x="809339" y="5317711"/>
                  <a:pt x="809148" y="5288279"/>
                </a:cubicBezTo>
                <a:cubicBezTo>
                  <a:pt x="806481" y="4831936"/>
                  <a:pt x="808386" y="4375593"/>
                  <a:pt x="809720" y="3919250"/>
                </a:cubicBezTo>
                <a:cubicBezTo>
                  <a:pt x="809720" y="3912392"/>
                  <a:pt x="815530" y="3905534"/>
                  <a:pt x="821054" y="3893342"/>
                </a:cubicBezTo>
                <a:cubicBezTo>
                  <a:pt x="926496" y="3884437"/>
                  <a:pt x="1031884" y="3877501"/>
                  <a:pt x="1136427" y="3876077"/>
                </a:cubicBezTo>
                <a:close/>
                <a:moveTo>
                  <a:pt x="0" y="3750563"/>
                </a:moveTo>
                <a:lnTo>
                  <a:pt x="604838" y="3750563"/>
                </a:lnTo>
                <a:lnTo>
                  <a:pt x="604838" y="5484970"/>
                </a:lnTo>
                <a:lnTo>
                  <a:pt x="0" y="5484970"/>
                </a:lnTo>
                <a:close/>
                <a:moveTo>
                  <a:pt x="3149726" y="3702938"/>
                </a:moveTo>
                <a:cubicBezTo>
                  <a:pt x="3003708" y="4004880"/>
                  <a:pt x="2524124" y="4034408"/>
                  <a:pt x="2362580" y="3785329"/>
                </a:cubicBezTo>
                <a:cubicBezTo>
                  <a:pt x="2630233" y="3757326"/>
                  <a:pt x="2885884" y="3730560"/>
                  <a:pt x="3149726" y="3702938"/>
                </a:cubicBezTo>
                <a:close/>
                <a:moveTo>
                  <a:pt x="3252120" y="3251262"/>
                </a:moveTo>
                <a:cubicBezTo>
                  <a:pt x="3257359" y="3280218"/>
                  <a:pt x="3262598" y="3298697"/>
                  <a:pt x="3263646" y="3317366"/>
                </a:cubicBezTo>
                <a:cubicBezTo>
                  <a:pt x="3273266" y="3488911"/>
                  <a:pt x="3262979" y="3504437"/>
                  <a:pt x="3091719" y="3524249"/>
                </a:cubicBezTo>
                <a:cubicBezTo>
                  <a:pt x="2858167" y="3551300"/>
                  <a:pt x="2623375" y="3568825"/>
                  <a:pt x="2390298" y="3599020"/>
                </a:cubicBezTo>
                <a:cubicBezTo>
                  <a:pt x="2284285" y="3612736"/>
                  <a:pt x="2216181" y="3599401"/>
                  <a:pt x="2216943" y="3473957"/>
                </a:cubicBezTo>
                <a:cubicBezTo>
                  <a:pt x="2217134" y="3444143"/>
                  <a:pt x="2205609" y="3414140"/>
                  <a:pt x="2194655" y="3360990"/>
                </a:cubicBezTo>
                <a:cubicBezTo>
                  <a:pt x="2550795" y="3324033"/>
                  <a:pt x="2899791" y="3287838"/>
                  <a:pt x="3252120" y="3251262"/>
                </a:cubicBezTo>
                <a:close/>
                <a:moveTo>
                  <a:pt x="4478084" y="1630107"/>
                </a:moveTo>
                <a:cubicBezTo>
                  <a:pt x="4551235" y="1630774"/>
                  <a:pt x="4615339" y="1674779"/>
                  <a:pt x="4600003" y="1751646"/>
                </a:cubicBezTo>
                <a:cubicBezTo>
                  <a:pt x="4590478" y="1799557"/>
                  <a:pt x="4537615" y="1851754"/>
                  <a:pt x="4490752" y="1875471"/>
                </a:cubicBezTo>
                <a:cubicBezTo>
                  <a:pt x="4446651" y="1897855"/>
                  <a:pt x="4384929" y="1885472"/>
                  <a:pt x="4330922" y="1888330"/>
                </a:cubicBezTo>
                <a:lnTo>
                  <a:pt x="4330922" y="1891568"/>
                </a:lnTo>
                <a:lnTo>
                  <a:pt x="4330922" y="1891664"/>
                </a:lnTo>
                <a:cubicBezTo>
                  <a:pt x="4288536" y="1891664"/>
                  <a:pt x="4238244" y="1906046"/>
                  <a:pt x="4205573" y="1888139"/>
                </a:cubicBezTo>
                <a:cubicBezTo>
                  <a:pt x="4161282" y="1863946"/>
                  <a:pt x="4103370" y="1816416"/>
                  <a:pt x="4101274" y="1776316"/>
                </a:cubicBezTo>
                <a:cubicBezTo>
                  <a:pt x="4099179" y="1735263"/>
                  <a:pt x="4150423" y="1664111"/>
                  <a:pt x="4190619" y="1653729"/>
                </a:cubicBezTo>
                <a:cubicBezTo>
                  <a:pt x="4282440" y="1629821"/>
                  <a:pt x="4381881" y="1629250"/>
                  <a:pt x="4478084" y="1630107"/>
                </a:cubicBezTo>
                <a:close/>
                <a:moveTo>
                  <a:pt x="1200936" y="1613355"/>
                </a:moveTo>
                <a:cubicBezTo>
                  <a:pt x="1251109" y="1613128"/>
                  <a:pt x="1301211" y="1617248"/>
                  <a:pt x="1349407" y="1626297"/>
                </a:cubicBezTo>
                <a:cubicBezTo>
                  <a:pt x="1393126" y="1634584"/>
                  <a:pt x="1454848" y="1704688"/>
                  <a:pt x="1454086" y="1745836"/>
                </a:cubicBezTo>
                <a:cubicBezTo>
                  <a:pt x="1453420" y="1785841"/>
                  <a:pt x="1389507" y="1837752"/>
                  <a:pt x="1341882" y="1860040"/>
                </a:cubicBezTo>
                <a:cubicBezTo>
                  <a:pt x="1300924" y="1879186"/>
                  <a:pt x="1243965" y="1864041"/>
                  <a:pt x="1194054" y="1864041"/>
                </a:cubicBezTo>
                <a:lnTo>
                  <a:pt x="1194054" y="1862517"/>
                </a:lnTo>
                <a:cubicBezTo>
                  <a:pt x="1147953" y="1862517"/>
                  <a:pt x="1093184" y="1878233"/>
                  <a:pt x="1058037" y="1858612"/>
                </a:cubicBezTo>
                <a:cubicBezTo>
                  <a:pt x="1012507" y="1833275"/>
                  <a:pt x="958215" y="1782316"/>
                  <a:pt x="953643" y="1737644"/>
                </a:cubicBezTo>
                <a:cubicBezTo>
                  <a:pt x="950023" y="1702497"/>
                  <a:pt x="1011460" y="1633536"/>
                  <a:pt x="1052036" y="1626487"/>
                </a:cubicBezTo>
                <a:cubicBezTo>
                  <a:pt x="1100519" y="1618153"/>
                  <a:pt x="1150763" y="1613581"/>
                  <a:pt x="1200936" y="1613355"/>
                </a:cubicBezTo>
                <a:close/>
                <a:moveTo>
                  <a:pt x="3259618" y="1410022"/>
                </a:moveTo>
                <a:cubicBezTo>
                  <a:pt x="3157627" y="1410241"/>
                  <a:pt x="3066098" y="1458158"/>
                  <a:pt x="2987802" y="1553813"/>
                </a:cubicBezTo>
                <a:cubicBezTo>
                  <a:pt x="2870549" y="1697163"/>
                  <a:pt x="2747772" y="1836037"/>
                  <a:pt x="2627090" y="1976626"/>
                </a:cubicBezTo>
                <a:cubicBezTo>
                  <a:pt x="2608516" y="1998248"/>
                  <a:pt x="2588514" y="2018727"/>
                  <a:pt x="2569083" y="2039968"/>
                </a:cubicBezTo>
                <a:cubicBezTo>
                  <a:pt x="2384774" y="1858707"/>
                  <a:pt x="2365914" y="1854611"/>
                  <a:pt x="2171985" y="1935764"/>
                </a:cubicBezTo>
                <a:cubicBezTo>
                  <a:pt x="2305717" y="2121025"/>
                  <a:pt x="2442210" y="2310097"/>
                  <a:pt x="2566130" y="2481832"/>
                </a:cubicBezTo>
                <a:lnTo>
                  <a:pt x="2566225" y="2481832"/>
                </a:lnTo>
                <a:cubicBezTo>
                  <a:pt x="2824543" y="2140266"/>
                  <a:pt x="3097339" y="1779554"/>
                  <a:pt x="3364992" y="1425701"/>
                </a:cubicBezTo>
                <a:cubicBezTo>
                  <a:pt x="3328773" y="1415176"/>
                  <a:pt x="3293614" y="1409949"/>
                  <a:pt x="3259618" y="1410022"/>
                </a:cubicBezTo>
                <a:close/>
                <a:moveTo>
                  <a:pt x="2742628" y="691419"/>
                </a:moveTo>
                <a:cubicBezTo>
                  <a:pt x="3404711" y="693991"/>
                  <a:pt x="3922585" y="1187386"/>
                  <a:pt x="3925347" y="1821559"/>
                </a:cubicBezTo>
                <a:cubicBezTo>
                  <a:pt x="3926491" y="2072257"/>
                  <a:pt x="3850576" y="2301905"/>
                  <a:pt x="3706368" y="2505740"/>
                </a:cubicBezTo>
                <a:cubicBezTo>
                  <a:pt x="3588067" y="2672904"/>
                  <a:pt x="3463385" y="2835686"/>
                  <a:pt x="3335655" y="2995706"/>
                </a:cubicBezTo>
                <a:cubicBezTo>
                  <a:pt x="3307461" y="3030949"/>
                  <a:pt x="3256311" y="3062762"/>
                  <a:pt x="3212306" y="3068191"/>
                </a:cubicBezTo>
                <a:cubicBezTo>
                  <a:pt x="2928556" y="3103243"/>
                  <a:pt x="2644044" y="3131723"/>
                  <a:pt x="2359438" y="3159727"/>
                </a:cubicBezTo>
                <a:cubicBezTo>
                  <a:pt x="2206752" y="3174776"/>
                  <a:pt x="2181130" y="3145915"/>
                  <a:pt x="2117502" y="3005041"/>
                </a:cubicBezTo>
                <a:cubicBezTo>
                  <a:pt x="2057781" y="2872738"/>
                  <a:pt x="1987010" y="2742627"/>
                  <a:pt x="1902618" y="2624803"/>
                </a:cubicBezTo>
                <a:cubicBezTo>
                  <a:pt x="1643919" y="2263615"/>
                  <a:pt x="1539240" y="1878043"/>
                  <a:pt x="1685925" y="1444941"/>
                </a:cubicBezTo>
                <a:cubicBezTo>
                  <a:pt x="1843373" y="980122"/>
                  <a:pt x="2252186" y="689609"/>
                  <a:pt x="2742533" y="691514"/>
                </a:cubicBezTo>
                <a:close/>
                <a:moveTo>
                  <a:pt x="4069174" y="483297"/>
                </a:moveTo>
                <a:lnTo>
                  <a:pt x="4069270" y="483297"/>
                </a:lnTo>
                <a:cubicBezTo>
                  <a:pt x="4188999" y="481964"/>
                  <a:pt x="4245768" y="580167"/>
                  <a:pt x="4191095" y="672369"/>
                </a:cubicBezTo>
                <a:cubicBezTo>
                  <a:pt x="4142327" y="754665"/>
                  <a:pt x="4088129" y="838294"/>
                  <a:pt x="4018406" y="901731"/>
                </a:cubicBezTo>
                <a:cubicBezTo>
                  <a:pt x="3985259" y="931925"/>
                  <a:pt x="3899058" y="937164"/>
                  <a:pt x="3858386" y="914685"/>
                </a:cubicBezTo>
                <a:cubicBezTo>
                  <a:pt x="3828478" y="898111"/>
                  <a:pt x="3809618" y="806481"/>
                  <a:pt x="3827906" y="769047"/>
                </a:cubicBezTo>
                <a:cubicBezTo>
                  <a:pt x="3871245" y="680560"/>
                  <a:pt x="3937348" y="602360"/>
                  <a:pt x="3999737" y="524445"/>
                </a:cubicBezTo>
                <a:cubicBezTo>
                  <a:pt x="4019073" y="500347"/>
                  <a:pt x="4056221" y="490632"/>
                  <a:pt x="4069174" y="483297"/>
                </a:cubicBezTo>
                <a:close/>
                <a:moveTo>
                  <a:pt x="1531525" y="305274"/>
                </a:moveTo>
                <a:cubicBezTo>
                  <a:pt x="1606867" y="304893"/>
                  <a:pt x="1843754" y="541875"/>
                  <a:pt x="1846040" y="619885"/>
                </a:cubicBezTo>
                <a:lnTo>
                  <a:pt x="1846040" y="619980"/>
                </a:lnTo>
                <a:cubicBezTo>
                  <a:pt x="1848612" y="708754"/>
                  <a:pt x="1750504" y="786287"/>
                  <a:pt x="1681829" y="735614"/>
                </a:cubicBezTo>
                <a:cubicBezTo>
                  <a:pt x="1584293" y="663605"/>
                  <a:pt x="1495806" y="573403"/>
                  <a:pt x="1422559" y="476534"/>
                </a:cubicBezTo>
                <a:cubicBezTo>
                  <a:pt x="1371790" y="409383"/>
                  <a:pt x="1446085" y="305751"/>
                  <a:pt x="1531525" y="305274"/>
                </a:cubicBezTo>
                <a:close/>
                <a:moveTo>
                  <a:pt x="2900838" y="0"/>
                </a:moveTo>
                <a:lnTo>
                  <a:pt x="2993707" y="0"/>
                </a:lnTo>
                <a:cubicBezTo>
                  <a:pt x="3074098" y="78200"/>
                  <a:pt x="3093719" y="386239"/>
                  <a:pt x="3023806" y="472345"/>
                </a:cubicBezTo>
                <a:cubicBezTo>
                  <a:pt x="2969228" y="539591"/>
                  <a:pt x="2863309" y="528257"/>
                  <a:pt x="2820923" y="450723"/>
                </a:cubicBezTo>
                <a:cubicBezTo>
                  <a:pt x="2773965" y="364903"/>
                  <a:pt x="2826543" y="68199"/>
                  <a:pt x="29008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8096884" y="1354769"/>
            <a:ext cx="2180386" cy="3477174"/>
            <a:chOff x="6371345" y="1690413"/>
            <a:chExt cx="2180386" cy="3477174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C576A7B-51A7-0563-844C-7B00ACEB7E2D}"/>
                </a:ext>
              </a:extLst>
            </p:cNvPr>
            <p:cNvGrpSpPr/>
            <p:nvPr/>
          </p:nvGrpSpPr>
          <p:grpSpPr>
            <a:xfrm>
              <a:off x="6371345" y="1690413"/>
              <a:ext cx="2180386" cy="3477174"/>
              <a:chOff x="6382410" y="1690413"/>
              <a:chExt cx="2180386" cy="3477174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="" xmlns:a16="http://schemas.microsoft.com/office/drawing/2014/main" id="{B2398C55-E5CC-E029-C4FE-536530A99D4C}"/>
                  </a:ext>
                </a:extLst>
              </p:cNvPr>
              <p:cNvSpPr/>
              <p:nvPr/>
            </p:nvSpPr>
            <p:spPr bwMode="auto">
              <a:xfrm>
                <a:off x="6382410" y="1777704"/>
                <a:ext cx="2180386" cy="3389883"/>
              </a:xfrm>
              <a:prstGeom prst="roundRect">
                <a:avLst>
                  <a:gd name="adj" fmla="val 8742"/>
                </a:avLst>
              </a:prstGeom>
              <a:gradFill flip="none" rotWithShape="1">
                <a:gsLst>
                  <a:gs pos="78000">
                    <a:schemeClr val="accent3"/>
                  </a:gs>
                  <a:gs pos="33000">
                    <a:schemeClr val="accent3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="" xmlns:a16="http://schemas.microsoft.com/office/drawing/2014/main" id="{9A728C8B-2D4E-81B6-5F7A-120ABC2D65A3}"/>
                  </a:ext>
                </a:extLst>
              </p:cNvPr>
              <p:cNvSpPr/>
              <p:nvPr/>
            </p:nvSpPr>
            <p:spPr bwMode="auto">
              <a:xfrm>
                <a:off x="6468771" y="1870896"/>
                <a:ext cx="2007662" cy="3203500"/>
              </a:xfrm>
              <a:prstGeom prst="roundRect">
                <a:avLst>
                  <a:gd name="adj" fmla="val 8742"/>
                </a:avLst>
              </a:prstGeom>
              <a:gradFill>
                <a:gsLst>
                  <a:gs pos="62000">
                    <a:schemeClr val="accent3">
                      <a:lumMod val="75000"/>
                    </a:schemeClr>
                  </a:gs>
                  <a:gs pos="16000">
                    <a:schemeClr val="accent3"/>
                  </a:gs>
                </a:gsLst>
                <a:lin ang="3000000" scaled="0"/>
              </a:gra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4C90537C-8F78-0A29-C0F5-0A44C41B786D}"/>
                  </a:ext>
                </a:extLst>
              </p:cNvPr>
              <p:cNvSpPr/>
              <p:nvPr/>
            </p:nvSpPr>
            <p:spPr>
              <a:xfrm>
                <a:off x="7956104" y="1690413"/>
                <a:ext cx="219276" cy="93261"/>
              </a:xfrm>
              <a:custGeom>
                <a:avLst/>
                <a:gdLst>
                  <a:gd name="connsiteX0" fmla="*/ 0 w 190500"/>
                  <a:gd name="connsiteY0" fmla="*/ 81023 h 81023"/>
                  <a:gd name="connsiteX1" fmla="*/ 190500 w 190500"/>
                  <a:gd name="connsiteY1" fmla="*/ 81023 h 81023"/>
                  <a:gd name="connsiteX2" fmla="*/ 109538 w 190500"/>
                  <a:gd name="connsiteY2" fmla="*/ 61 h 81023"/>
                  <a:gd name="connsiteX3" fmla="*/ 12287 w 190500"/>
                  <a:gd name="connsiteY3" fmla="*/ 251 h 81023"/>
                  <a:gd name="connsiteX4" fmla="*/ 0 w 190500"/>
                  <a:gd name="connsiteY4" fmla="*/ 81023 h 8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81023">
                    <a:moveTo>
                      <a:pt x="0" y="81023"/>
                    </a:moveTo>
                    <a:lnTo>
                      <a:pt x="190500" y="81023"/>
                    </a:lnTo>
                    <a:cubicBezTo>
                      <a:pt x="189167" y="50448"/>
                      <a:pt x="160306" y="-2035"/>
                      <a:pt x="109538" y="61"/>
                    </a:cubicBezTo>
                    <a:lnTo>
                      <a:pt x="12287" y="251"/>
                    </a:lnTo>
                    <a:lnTo>
                      <a:pt x="0" y="81023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A1E2430F-3CA5-5B01-E389-AA2028A59228}"/>
                  </a:ext>
                </a:extLst>
              </p:cNvPr>
              <p:cNvSpPr/>
              <p:nvPr/>
            </p:nvSpPr>
            <p:spPr>
              <a:xfrm>
                <a:off x="6788337" y="1690483"/>
                <a:ext cx="1271922" cy="1019033"/>
              </a:xfrm>
              <a:custGeom>
                <a:avLst/>
                <a:gdLst>
                  <a:gd name="connsiteX0" fmla="*/ 106 w 1105006"/>
                  <a:gd name="connsiteY0" fmla="*/ 95250 h 789273"/>
                  <a:gd name="connsiteX1" fmla="*/ 106 w 1105006"/>
                  <a:gd name="connsiteY1" fmla="*/ 714375 h 789273"/>
                  <a:gd name="connsiteX2" fmla="*/ 104881 w 1105006"/>
                  <a:gd name="connsiteY2" fmla="*/ 771525 h 789273"/>
                  <a:gd name="connsiteX3" fmla="*/ 438256 w 1105006"/>
                  <a:gd name="connsiteY3" fmla="*/ 638175 h 789273"/>
                  <a:gd name="connsiteX4" fmla="*/ 590657 w 1105006"/>
                  <a:gd name="connsiteY4" fmla="*/ 638175 h 789273"/>
                  <a:gd name="connsiteX5" fmla="*/ 914507 w 1105006"/>
                  <a:gd name="connsiteY5" fmla="*/ 771525 h 789273"/>
                  <a:gd name="connsiteX6" fmla="*/ 1028807 w 1105006"/>
                  <a:gd name="connsiteY6" fmla="*/ 714375 h 789273"/>
                  <a:gd name="connsiteX7" fmla="*/ 1028807 w 1105006"/>
                  <a:gd name="connsiteY7" fmla="*/ 76200 h 789273"/>
                  <a:gd name="connsiteX8" fmla="*/ 1105007 w 1105006"/>
                  <a:gd name="connsiteY8" fmla="*/ 0 h 789273"/>
                  <a:gd name="connsiteX9" fmla="*/ 57256 w 1105006"/>
                  <a:gd name="connsiteY9" fmla="*/ 0 h 789273"/>
                  <a:gd name="connsiteX10" fmla="*/ 106 w 1105006"/>
                  <a:gd name="connsiteY10" fmla="*/ 95250 h 78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5006" h="789273">
                    <a:moveTo>
                      <a:pt x="106" y="95250"/>
                    </a:moveTo>
                    <a:lnTo>
                      <a:pt x="106" y="714375"/>
                    </a:lnTo>
                    <a:cubicBezTo>
                      <a:pt x="-1989" y="787908"/>
                      <a:pt x="32206" y="808006"/>
                      <a:pt x="104881" y="771525"/>
                    </a:cubicBezTo>
                    <a:lnTo>
                      <a:pt x="438256" y="638175"/>
                    </a:lnTo>
                    <a:cubicBezTo>
                      <a:pt x="491120" y="614553"/>
                      <a:pt x="541793" y="616458"/>
                      <a:pt x="590657" y="638175"/>
                    </a:cubicBezTo>
                    <a:lnTo>
                      <a:pt x="914507" y="771525"/>
                    </a:lnTo>
                    <a:cubicBezTo>
                      <a:pt x="987468" y="801243"/>
                      <a:pt x="1031188" y="790004"/>
                      <a:pt x="1028807" y="714375"/>
                    </a:cubicBezTo>
                    <a:lnTo>
                      <a:pt x="1028807" y="76200"/>
                    </a:lnTo>
                    <a:cubicBezTo>
                      <a:pt x="1026616" y="38957"/>
                      <a:pt x="1052619" y="13811"/>
                      <a:pt x="1105007" y="0"/>
                    </a:cubicBezTo>
                    <a:lnTo>
                      <a:pt x="57256" y="0"/>
                    </a:lnTo>
                    <a:cubicBezTo>
                      <a:pt x="4869" y="4763"/>
                      <a:pt x="-941" y="39719"/>
                      <a:pt x="106" y="95250"/>
                    </a:cubicBezTo>
                    <a:close/>
                  </a:path>
                </a:pathLst>
              </a:custGeom>
              <a:gradFill>
                <a:gsLst>
                  <a:gs pos="11000">
                    <a:schemeClr val="accent3">
                      <a:lumMod val="75000"/>
                    </a:schemeClr>
                  </a:gs>
                  <a:gs pos="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4D6D3632-CEDC-A702-134C-D0CB6F611E25}"/>
                </a:ext>
              </a:extLst>
            </p:cNvPr>
            <p:cNvSpPr txBox="1"/>
            <p:nvPr/>
          </p:nvSpPr>
          <p:spPr>
            <a:xfrm>
              <a:off x="6478646" y="2547210"/>
              <a:ext cx="1891302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2000" dirty="0">
                  <a:solidFill>
                    <a:srgbClr val="FFFFFF"/>
                  </a:solidFill>
                </a:rPr>
                <a:t>A helyes életvitelt folytató személy boldogabb-e, mint az, aki az érdekeit tűzzel-vassal érvényesíti?</a:t>
              </a:r>
            </a:p>
          </p:txBody>
        </p:sp>
      </p:grpSp>
      <p:sp>
        <p:nvSpPr>
          <p:cNvPr id="7198" name="Graphic 7196">
            <a:extLst>
              <a:ext uri="{FF2B5EF4-FFF2-40B4-BE49-F238E27FC236}">
                <a16:creationId xmlns="" xmlns:a16="http://schemas.microsoft.com/office/drawing/2014/main" id="{A095F358-F16F-E05E-46FD-5431728BE37D}"/>
              </a:ext>
            </a:extLst>
          </p:cNvPr>
          <p:cNvSpPr/>
          <p:nvPr/>
        </p:nvSpPr>
        <p:spPr>
          <a:xfrm>
            <a:off x="5908220" y="1618303"/>
            <a:ext cx="536855" cy="484498"/>
          </a:xfrm>
          <a:custGeom>
            <a:avLst/>
            <a:gdLst>
              <a:gd name="connsiteX0" fmla="*/ 0 w 4232433"/>
              <a:gd name="connsiteY0" fmla="*/ 3819716 h 3819715"/>
              <a:gd name="connsiteX1" fmla="*/ 0 w 4232433"/>
              <a:gd name="connsiteY1" fmla="*/ 0 h 3819715"/>
              <a:gd name="connsiteX2" fmla="*/ 304800 w 4232433"/>
              <a:gd name="connsiteY2" fmla="*/ 0 h 3819715"/>
              <a:gd name="connsiteX3" fmla="*/ 304800 w 4232433"/>
              <a:gd name="connsiteY3" fmla="*/ 2116741 h 3819715"/>
              <a:gd name="connsiteX4" fmla="*/ 400907 w 4232433"/>
              <a:gd name="connsiteY4" fmla="*/ 2054162 h 3819715"/>
              <a:gd name="connsiteX5" fmla="*/ 2163699 w 4232433"/>
              <a:gd name="connsiteY5" fmla="*/ 766953 h 3819715"/>
              <a:gd name="connsiteX6" fmla="*/ 2319623 w 4232433"/>
              <a:gd name="connsiteY6" fmla="*/ 748189 h 3819715"/>
              <a:gd name="connsiteX7" fmla="*/ 2839403 w 4232433"/>
              <a:gd name="connsiteY7" fmla="*/ 972312 h 3819715"/>
              <a:gd name="connsiteX8" fmla="*/ 2923223 w 4232433"/>
              <a:gd name="connsiteY8" fmla="*/ 970883 h 3819715"/>
              <a:gd name="connsiteX9" fmla="*/ 3812000 w 4232433"/>
              <a:gd name="connsiteY9" fmla="*/ 166497 h 3819715"/>
              <a:gd name="connsiteX10" fmla="*/ 3633883 w 4232433"/>
              <a:gd name="connsiteY10" fmla="*/ 26480 h 3819715"/>
              <a:gd name="connsiteX11" fmla="*/ 3649790 w 4232433"/>
              <a:gd name="connsiteY11" fmla="*/ 2381 h 3819715"/>
              <a:gd name="connsiteX12" fmla="*/ 4232434 w 4232433"/>
              <a:gd name="connsiteY12" fmla="*/ 2381 h 3819715"/>
              <a:gd name="connsiteX13" fmla="*/ 4232434 w 4232433"/>
              <a:gd name="connsiteY13" fmla="*/ 601980 h 3819715"/>
              <a:gd name="connsiteX14" fmla="*/ 4050316 w 4232433"/>
              <a:gd name="connsiteY14" fmla="*/ 372237 h 3819715"/>
              <a:gd name="connsiteX15" fmla="*/ 3477863 w 4232433"/>
              <a:gd name="connsiteY15" fmla="*/ 890683 h 3819715"/>
              <a:gd name="connsiteX16" fmla="*/ 3009805 w 4232433"/>
              <a:gd name="connsiteY16" fmla="*/ 1319879 h 3819715"/>
              <a:gd name="connsiteX17" fmla="*/ 2891981 w 4232433"/>
              <a:gd name="connsiteY17" fmla="*/ 1336072 h 3819715"/>
              <a:gd name="connsiteX18" fmla="*/ 2346293 w 4232433"/>
              <a:gd name="connsiteY18" fmla="*/ 1099090 h 3819715"/>
              <a:gd name="connsiteX19" fmla="*/ 2217134 w 4232433"/>
              <a:gd name="connsiteY19" fmla="*/ 1114235 h 3819715"/>
              <a:gd name="connsiteX20" fmla="*/ 361664 w 4232433"/>
              <a:gd name="connsiteY20" fmla="*/ 2470023 h 3819715"/>
              <a:gd name="connsiteX21" fmla="*/ 307943 w 4232433"/>
              <a:gd name="connsiteY21" fmla="*/ 2541841 h 3819715"/>
              <a:gd name="connsiteX22" fmla="*/ 305562 w 4232433"/>
              <a:gd name="connsiteY22" fmla="*/ 3509296 h 3819715"/>
              <a:gd name="connsiteX23" fmla="*/ 661226 w 4232433"/>
              <a:gd name="connsiteY23" fmla="*/ 3509296 h 3819715"/>
              <a:gd name="connsiteX24" fmla="*/ 661226 w 4232433"/>
              <a:gd name="connsiteY24" fmla="*/ 2636806 h 3819715"/>
              <a:gd name="connsiteX25" fmla="*/ 972979 w 4232433"/>
              <a:gd name="connsiteY25" fmla="*/ 2636806 h 3819715"/>
              <a:gd name="connsiteX26" fmla="*/ 972979 w 4232433"/>
              <a:gd name="connsiteY26" fmla="*/ 3510248 h 3819715"/>
              <a:gd name="connsiteX27" fmla="*/ 1243298 w 4232433"/>
              <a:gd name="connsiteY27" fmla="*/ 3510248 h 3819715"/>
              <a:gd name="connsiteX28" fmla="*/ 1243298 w 4232433"/>
              <a:gd name="connsiteY28" fmla="*/ 2270665 h 3819715"/>
              <a:gd name="connsiteX29" fmla="*/ 1557909 w 4232433"/>
              <a:gd name="connsiteY29" fmla="*/ 2270665 h 3819715"/>
              <a:gd name="connsiteX30" fmla="*/ 1557909 w 4232433"/>
              <a:gd name="connsiteY30" fmla="*/ 3510153 h 3819715"/>
              <a:gd name="connsiteX31" fmla="*/ 1825847 w 4232433"/>
              <a:gd name="connsiteY31" fmla="*/ 3510153 h 3819715"/>
              <a:gd name="connsiteX32" fmla="*/ 1825847 w 4232433"/>
              <a:gd name="connsiteY32" fmla="*/ 1904714 h 3819715"/>
              <a:gd name="connsiteX33" fmla="*/ 2139696 w 4232433"/>
              <a:gd name="connsiteY33" fmla="*/ 1904714 h 3819715"/>
              <a:gd name="connsiteX34" fmla="*/ 2139696 w 4232433"/>
              <a:gd name="connsiteY34" fmla="*/ 3509105 h 3819715"/>
              <a:gd name="connsiteX35" fmla="*/ 2411349 w 4232433"/>
              <a:gd name="connsiteY35" fmla="*/ 3509105 h 3819715"/>
              <a:gd name="connsiteX36" fmla="*/ 2411349 w 4232433"/>
              <a:gd name="connsiteY36" fmla="*/ 1724787 h 3819715"/>
              <a:gd name="connsiteX37" fmla="*/ 2722245 w 4232433"/>
              <a:gd name="connsiteY37" fmla="*/ 1724787 h 3819715"/>
              <a:gd name="connsiteX38" fmla="*/ 2722245 w 4232433"/>
              <a:gd name="connsiteY38" fmla="*/ 3509963 h 3819715"/>
              <a:gd name="connsiteX39" fmla="*/ 2987040 w 4232433"/>
              <a:gd name="connsiteY39" fmla="*/ 3509963 h 3819715"/>
              <a:gd name="connsiteX40" fmla="*/ 2987040 w 4232433"/>
              <a:gd name="connsiteY40" fmla="*/ 2086261 h 3819715"/>
              <a:gd name="connsiteX41" fmla="*/ 3298508 w 4232433"/>
              <a:gd name="connsiteY41" fmla="*/ 2086261 h 3819715"/>
              <a:gd name="connsiteX42" fmla="*/ 3298508 w 4232433"/>
              <a:gd name="connsiteY42" fmla="*/ 3508153 h 3819715"/>
              <a:gd name="connsiteX43" fmla="*/ 3568637 w 4232433"/>
              <a:gd name="connsiteY43" fmla="*/ 3508153 h 3819715"/>
              <a:gd name="connsiteX44" fmla="*/ 3568637 w 4232433"/>
              <a:gd name="connsiteY44" fmla="*/ 1360646 h 3819715"/>
              <a:gd name="connsiteX45" fmla="*/ 3876104 w 4232433"/>
              <a:gd name="connsiteY45" fmla="*/ 1360646 h 3819715"/>
              <a:gd name="connsiteX46" fmla="*/ 3876104 w 4232433"/>
              <a:gd name="connsiteY46" fmla="*/ 3819716 h 3819715"/>
              <a:gd name="connsiteX47" fmla="*/ 0 w 4232433"/>
              <a:gd name="connsiteY47" fmla="*/ 3819716 h 381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32433" h="3819715">
                <a:moveTo>
                  <a:pt x="0" y="3819716"/>
                </a:moveTo>
                <a:lnTo>
                  <a:pt x="0" y="0"/>
                </a:lnTo>
                <a:lnTo>
                  <a:pt x="304800" y="0"/>
                </a:lnTo>
                <a:lnTo>
                  <a:pt x="304800" y="2116741"/>
                </a:lnTo>
                <a:cubicBezTo>
                  <a:pt x="345567" y="2090357"/>
                  <a:pt x="374237" y="2073688"/>
                  <a:pt x="400907" y="2054162"/>
                </a:cubicBezTo>
                <a:cubicBezTo>
                  <a:pt x="988981" y="1625727"/>
                  <a:pt x="1577340" y="1197674"/>
                  <a:pt x="2163699" y="766953"/>
                </a:cubicBezTo>
                <a:cubicBezTo>
                  <a:pt x="2217039" y="727710"/>
                  <a:pt x="2259044" y="720376"/>
                  <a:pt x="2319623" y="748189"/>
                </a:cubicBezTo>
                <a:cubicBezTo>
                  <a:pt x="2491073" y="826865"/>
                  <a:pt x="2665000" y="900303"/>
                  <a:pt x="2839403" y="972312"/>
                </a:cubicBezTo>
                <a:cubicBezTo>
                  <a:pt x="2863787" y="982409"/>
                  <a:pt x="2907125" y="985266"/>
                  <a:pt x="2923223" y="970883"/>
                </a:cubicBezTo>
                <a:cubicBezTo>
                  <a:pt x="3217164" y="708279"/>
                  <a:pt x="3508248" y="442532"/>
                  <a:pt x="3812000" y="166497"/>
                </a:cubicBezTo>
                <a:cubicBezTo>
                  <a:pt x="3749612" y="117443"/>
                  <a:pt x="3691699" y="72009"/>
                  <a:pt x="3633883" y="26480"/>
                </a:cubicBezTo>
                <a:cubicBezTo>
                  <a:pt x="3639217" y="18479"/>
                  <a:pt x="3644456" y="10478"/>
                  <a:pt x="3649790" y="2381"/>
                </a:cubicBezTo>
                <a:lnTo>
                  <a:pt x="4232434" y="2381"/>
                </a:lnTo>
                <a:lnTo>
                  <a:pt x="4232434" y="601980"/>
                </a:lnTo>
                <a:cubicBezTo>
                  <a:pt x="4164521" y="516350"/>
                  <a:pt x="4109942" y="447485"/>
                  <a:pt x="4050316" y="372237"/>
                </a:cubicBezTo>
                <a:cubicBezTo>
                  <a:pt x="3842099" y="560737"/>
                  <a:pt x="3659791" y="725424"/>
                  <a:pt x="3477863" y="890683"/>
                </a:cubicBezTo>
                <a:cubicBezTo>
                  <a:pt x="3321177" y="1032986"/>
                  <a:pt x="3162967" y="1173861"/>
                  <a:pt x="3009805" y="1319879"/>
                </a:cubicBezTo>
                <a:cubicBezTo>
                  <a:pt x="2968752" y="1359027"/>
                  <a:pt x="2937510" y="1356170"/>
                  <a:pt x="2891981" y="1336072"/>
                </a:cubicBezTo>
                <a:cubicBezTo>
                  <a:pt x="2710624" y="1255871"/>
                  <a:pt x="2527078" y="1180719"/>
                  <a:pt x="2346293" y="1099090"/>
                </a:cubicBezTo>
                <a:cubicBezTo>
                  <a:pt x="2295620" y="1076230"/>
                  <a:pt x="2260378" y="1082516"/>
                  <a:pt x="2217134" y="1114235"/>
                </a:cubicBezTo>
                <a:cubicBezTo>
                  <a:pt x="1599057" y="1566767"/>
                  <a:pt x="979742" y="2017490"/>
                  <a:pt x="361664" y="2470023"/>
                </a:cubicBezTo>
                <a:cubicBezTo>
                  <a:pt x="338042" y="2487263"/>
                  <a:pt x="308229" y="2517458"/>
                  <a:pt x="307943" y="2541841"/>
                </a:cubicBezTo>
                <a:cubicBezTo>
                  <a:pt x="304324" y="2862072"/>
                  <a:pt x="305562" y="3182303"/>
                  <a:pt x="305562" y="3509296"/>
                </a:cubicBezTo>
                <a:lnTo>
                  <a:pt x="661226" y="3509296"/>
                </a:lnTo>
                <a:lnTo>
                  <a:pt x="661226" y="2636806"/>
                </a:lnTo>
                <a:lnTo>
                  <a:pt x="972979" y="2636806"/>
                </a:lnTo>
                <a:lnTo>
                  <a:pt x="972979" y="3510248"/>
                </a:lnTo>
                <a:lnTo>
                  <a:pt x="1243298" y="3510248"/>
                </a:lnTo>
                <a:lnTo>
                  <a:pt x="1243298" y="2270665"/>
                </a:lnTo>
                <a:lnTo>
                  <a:pt x="1557909" y="2270665"/>
                </a:lnTo>
                <a:lnTo>
                  <a:pt x="1557909" y="3510153"/>
                </a:lnTo>
                <a:lnTo>
                  <a:pt x="1825847" y="3510153"/>
                </a:lnTo>
                <a:lnTo>
                  <a:pt x="1825847" y="1904714"/>
                </a:lnTo>
                <a:lnTo>
                  <a:pt x="2139696" y="1904714"/>
                </a:lnTo>
                <a:lnTo>
                  <a:pt x="2139696" y="3509105"/>
                </a:lnTo>
                <a:lnTo>
                  <a:pt x="2411349" y="3509105"/>
                </a:lnTo>
                <a:lnTo>
                  <a:pt x="2411349" y="1724787"/>
                </a:lnTo>
                <a:lnTo>
                  <a:pt x="2722245" y="1724787"/>
                </a:lnTo>
                <a:lnTo>
                  <a:pt x="2722245" y="3509963"/>
                </a:lnTo>
                <a:lnTo>
                  <a:pt x="2987040" y="3509963"/>
                </a:lnTo>
                <a:lnTo>
                  <a:pt x="2987040" y="2086261"/>
                </a:lnTo>
                <a:lnTo>
                  <a:pt x="3298508" y="2086261"/>
                </a:lnTo>
                <a:lnTo>
                  <a:pt x="3298508" y="3508153"/>
                </a:lnTo>
                <a:lnTo>
                  <a:pt x="3568637" y="3508153"/>
                </a:lnTo>
                <a:lnTo>
                  <a:pt x="3568637" y="1360646"/>
                </a:lnTo>
                <a:lnTo>
                  <a:pt x="3876104" y="1360646"/>
                </a:lnTo>
                <a:lnTo>
                  <a:pt x="3876104" y="3819716"/>
                </a:lnTo>
                <a:lnTo>
                  <a:pt x="0" y="381971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3" name="Group 7">
            <a:extLst>
              <a:ext uri="{FF2B5EF4-FFF2-40B4-BE49-F238E27FC236}">
                <a16:creationId xmlns="" xmlns:a16="http://schemas.microsoft.com/office/drawing/2014/main" id="{0D1B100F-8C0A-E5A7-E697-A48483EFFC15}"/>
              </a:ext>
            </a:extLst>
          </p:cNvPr>
          <p:cNvGrpSpPr/>
          <p:nvPr/>
        </p:nvGrpSpPr>
        <p:grpSpPr>
          <a:xfrm>
            <a:off x="720607" y="5134917"/>
            <a:ext cx="4362897" cy="1319276"/>
            <a:chOff x="1480488" y="5110070"/>
            <a:chExt cx="4362897" cy="1319276"/>
          </a:xfrm>
        </p:grpSpPr>
        <p:sp>
          <p:nvSpPr>
            <p:cNvPr id="48" name="Rectangle: Rounded Corners 62">
              <a:extLst>
                <a:ext uri="{FF2B5EF4-FFF2-40B4-BE49-F238E27FC236}">
                  <a16:creationId xmlns="" xmlns:a16="http://schemas.microsoft.com/office/drawing/2014/main" id="{4B57DB7C-67E0-FD1C-1915-A9C01B82ACB5}"/>
                </a:ext>
              </a:extLst>
            </p:cNvPr>
            <p:cNvSpPr/>
            <p:nvPr/>
          </p:nvSpPr>
          <p:spPr bwMode="auto">
            <a:xfrm flipH="1">
              <a:off x="1927150" y="5205662"/>
              <a:ext cx="3916235" cy="1223684"/>
            </a:xfrm>
            <a:prstGeom prst="roundRect">
              <a:avLst>
                <a:gd name="adj" fmla="val 56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5" name="Freeform: Shape 58">
              <a:extLst>
                <a:ext uri="{FF2B5EF4-FFF2-40B4-BE49-F238E27FC236}">
                  <a16:creationId xmlns="" xmlns:a16="http://schemas.microsoft.com/office/drawing/2014/main" id="{755016CA-C0C4-CC80-C2B0-C78485CE96B5}"/>
                </a:ext>
              </a:extLst>
            </p:cNvPr>
            <p:cNvSpPr/>
            <p:nvPr/>
          </p:nvSpPr>
          <p:spPr bwMode="auto">
            <a:xfrm rot="2726312" flipH="1">
              <a:off x="1830860" y="4759698"/>
              <a:ext cx="701347" cy="1402092"/>
            </a:xfrm>
            <a:custGeom>
              <a:avLst/>
              <a:gdLst>
                <a:gd name="connsiteX0" fmla="*/ 719767 w 719767"/>
                <a:gd name="connsiteY0" fmla="*/ 712887 h 1438916"/>
                <a:gd name="connsiteX1" fmla="*/ 17710 w 719767"/>
                <a:gd name="connsiteY1" fmla="*/ 0 h 1438916"/>
                <a:gd name="connsiteX2" fmla="*/ 0 w 719767"/>
                <a:gd name="connsiteY2" fmla="*/ 42754 h 1438916"/>
                <a:gd name="connsiteX3" fmla="*/ 0 w 719767"/>
                <a:gd name="connsiteY3" fmla="*/ 1378175 h 1438916"/>
                <a:gd name="connsiteX4" fmla="*/ 60741 w 719767"/>
                <a:gd name="connsiteY4" fmla="*/ 1438916 h 1438916"/>
                <a:gd name="connsiteX5" fmla="*/ 659026 w 719767"/>
                <a:gd name="connsiteY5" fmla="*/ 1438916 h 1438916"/>
                <a:gd name="connsiteX6" fmla="*/ 719767 w 719767"/>
                <a:gd name="connsiteY6" fmla="*/ 1378175 h 143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767" h="1438916">
                  <a:moveTo>
                    <a:pt x="719767" y="712887"/>
                  </a:moveTo>
                  <a:lnTo>
                    <a:pt x="17710" y="0"/>
                  </a:lnTo>
                  <a:lnTo>
                    <a:pt x="0" y="42754"/>
                  </a:lnTo>
                  <a:lnTo>
                    <a:pt x="0" y="1378175"/>
                  </a:lnTo>
                  <a:cubicBezTo>
                    <a:pt x="0" y="1411721"/>
                    <a:pt x="27195" y="1438916"/>
                    <a:pt x="60741" y="1438916"/>
                  </a:cubicBezTo>
                  <a:lnTo>
                    <a:pt x="659026" y="1438916"/>
                  </a:lnTo>
                  <a:cubicBezTo>
                    <a:pt x="692572" y="1438916"/>
                    <a:pt x="719767" y="1411721"/>
                    <a:pt x="719767" y="1378175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8">
            <a:extLst>
              <a:ext uri="{FF2B5EF4-FFF2-40B4-BE49-F238E27FC236}">
                <a16:creationId xmlns="" xmlns:a16="http://schemas.microsoft.com/office/drawing/2014/main" id="{F52B727D-A138-262F-BE9E-C8F451337BF0}"/>
              </a:ext>
            </a:extLst>
          </p:cNvPr>
          <p:cNvGrpSpPr/>
          <p:nvPr/>
        </p:nvGrpSpPr>
        <p:grpSpPr>
          <a:xfrm>
            <a:off x="6795278" y="5202297"/>
            <a:ext cx="4345877" cy="1279706"/>
            <a:chOff x="6795278" y="5149640"/>
            <a:chExt cx="4345877" cy="1279706"/>
          </a:xfrm>
        </p:grpSpPr>
        <p:sp>
          <p:nvSpPr>
            <p:cNvPr id="57" name="Rectangle: Rounded Corners 60">
              <a:extLst>
                <a:ext uri="{FF2B5EF4-FFF2-40B4-BE49-F238E27FC236}">
                  <a16:creationId xmlns="" xmlns:a16="http://schemas.microsoft.com/office/drawing/2014/main" id="{700F5324-35A0-290D-6AA8-BCD043C43F27}"/>
                </a:ext>
              </a:extLst>
            </p:cNvPr>
            <p:cNvSpPr/>
            <p:nvPr/>
          </p:nvSpPr>
          <p:spPr bwMode="auto">
            <a:xfrm flipH="1">
              <a:off x="6795278" y="5205662"/>
              <a:ext cx="3916235" cy="1223684"/>
            </a:xfrm>
            <a:prstGeom prst="roundRect">
              <a:avLst>
                <a:gd name="adj" fmla="val 5614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8" name="Freeform: Shape 59">
              <a:extLst>
                <a:ext uri="{FF2B5EF4-FFF2-40B4-BE49-F238E27FC236}">
                  <a16:creationId xmlns="" xmlns:a16="http://schemas.microsoft.com/office/drawing/2014/main" id="{AEE78A05-602C-CE27-C1CF-8AF8647F4775}"/>
                </a:ext>
              </a:extLst>
            </p:cNvPr>
            <p:cNvSpPr/>
            <p:nvPr/>
          </p:nvSpPr>
          <p:spPr bwMode="auto">
            <a:xfrm rot="7878628" flipH="1" flipV="1">
              <a:off x="10161779" y="4768630"/>
              <a:ext cx="598366" cy="1360386"/>
            </a:xfrm>
            <a:custGeom>
              <a:avLst/>
              <a:gdLst>
                <a:gd name="connsiteX0" fmla="*/ 719767 w 719767"/>
                <a:gd name="connsiteY0" fmla="*/ 712887 h 1438916"/>
                <a:gd name="connsiteX1" fmla="*/ 17710 w 719767"/>
                <a:gd name="connsiteY1" fmla="*/ 0 h 1438916"/>
                <a:gd name="connsiteX2" fmla="*/ 0 w 719767"/>
                <a:gd name="connsiteY2" fmla="*/ 42754 h 1438916"/>
                <a:gd name="connsiteX3" fmla="*/ 0 w 719767"/>
                <a:gd name="connsiteY3" fmla="*/ 1378175 h 1438916"/>
                <a:gd name="connsiteX4" fmla="*/ 60741 w 719767"/>
                <a:gd name="connsiteY4" fmla="*/ 1438916 h 1438916"/>
                <a:gd name="connsiteX5" fmla="*/ 659026 w 719767"/>
                <a:gd name="connsiteY5" fmla="*/ 1438916 h 1438916"/>
                <a:gd name="connsiteX6" fmla="*/ 719767 w 719767"/>
                <a:gd name="connsiteY6" fmla="*/ 1378175 h 143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9767" h="1438916">
                  <a:moveTo>
                    <a:pt x="719767" y="712887"/>
                  </a:moveTo>
                  <a:lnTo>
                    <a:pt x="17710" y="0"/>
                  </a:lnTo>
                  <a:lnTo>
                    <a:pt x="0" y="42754"/>
                  </a:lnTo>
                  <a:lnTo>
                    <a:pt x="0" y="1378175"/>
                  </a:lnTo>
                  <a:cubicBezTo>
                    <a:pt x="0" y="1411721"/>
                    <a:pt x="27195" y="1438916"/>
                    <a:pt x="60741" y="1438916"/>
                  </a:cubicBezTo>
                  <a:lnTo>
                    <a:pt x="659026" y="1438916"/>
                  </a:lnTo>
                  <a:cubicBezTo>
                    <a:pt x="692572" y="1438916"/>
                    <a:pt x="719767" y="1411721"/>
                    <a:pt x="719767" y="1378175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" name="Téglalap 10"/>
          <p:cNvSpPr/>
          <p:nvPr/>
        </p:nvSpPr>
        <p:spPr>
          <a:xfrm>
            <a:off x="1917887" y="5253864"/>
            <a:ext cx="3004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Egoizmus (önzés) </a:t>
            </a:r>
          </a:p>
          <a:p>
            <a:r>
              <a:rPr lang="hu-HU" dirty="0" smtClean="0">
                <a:solidFill>
                  <a:srgbClr val="000000"/>
                </a:solidFill>
              </a:rPr>
              <a:t>A </a:t>
            </a:r>
            <a:r>
              <a:rPr lang="hu-HU" dirty="0">
                <a:solidFill>
                  <a:srgbClr val="000000"/>
                </a:solidFill>
              </a:rPr>
              <a:t>köz érdeke ellenében is érvényesíteni igyekszik az érdekeit.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795278" y="5293899"/>
            <a:ext cx="3300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</a:rPr>
              <a:t>Altruizmus (önzetlenség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b="1" dirty="0" smtClean="0">
                <a:solidFill>
                  <a:srgbClr val="000000"/>
                </a:solidFill>
              </a:rPr>
              <a:t>önfeláldozás)</a:t>
            </a:r>
            <a:endParaRPr lang="hu-HU" b="1" dirty="0">
              <a:solidFill>
                <a:srgbClr val="000000"/>
              </a:solidFill>
            </a:endParaRPr>
          </a:p>
          <a:p>
            <a:r>
              <a:rPr lang="hu-HU" dirty="0" smtClean="0">
                <a:solidFill>
                  <a:srgbClr val="000000"/>
                </a:solidFill>
              </a:rPr>
              <a:t>Lemond </a:t>
            </a:r>
            <a:r>
              <a:rPr lang="hu-HU" dirty="0">
                <a:solidFill>
                  <a:srgbClr val="000000"/>
                </a:solidFill>
              </a:rPr>
              <a:t>a kiváltságairól a köz érdekében.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517" y="5338466"/>
            <a:ext cx="475529" cy="518205"/>
          </a:xfrm>
          <a:prstGeom prst="rect">
            <a:avLst/>
          </a:prstGeom>
        </p:spPr>
      </p:pic>
      <p:sp>
        <p:nvSpPr>
          <p:cNvPr id="59" name="Freeform: Shape 10294">
            <a:extLst>
              <a:ext uri="{FF2B5EF4-FFF2-40B4-BE49-F238E27FC236}">
                <a16:creationId xmlns="" xmlns:a16="http://schemas.microsoft.com/office/drawing/2014/main" id="{A1D4192B-500A-3E6E-4339-E5C899DB211A}"/>
              </a:ext>
            </a:extLst>
          </p:cNvPr>
          <p:cNvSpPr/>
          <p:nvPr/>
        </p:nvSpPr>
        <p:spPr>
          <a:xfrm>
            <a:off x="1016936" y="5467557"/>
            <a:ext cx="404716" cy="402604"/>
          </a:xfrm>
          <a:custGeom>
            <a:avLst/>
            <a:gdLst>
              <a:gd name="connsiteX0" fmla="*/ 1137654 w 2137208"/>
              <a:gd name="connsiteY0" fmla="*/ 2125861 h 2126052"/>
              <a:gd name="connsiteX1" fmla="*/ 1137749 w 2137208"/>
              <a:gd name="connsiteY1" fmla="*/ 2125861 h 2126052"/>
              <a:gd name="connsiteX2" fmla="*/ 1137749 w 2137208"/>
              <a:gd name="connsiteY2" fmla="*/ 2126052 h 2126052"/>
              <a:gd name="connsiteX3" fmla="*/ 1619524 w 2137208"/>
              <a:gd name="connsiteY3" fmla="*/ 1600462 h 2126052"/>
              <a:gd name="connsiteX4" fmla="*/ 1433882 w 2137208"/>
              <a:gd name="connsiteY4" fmla="*/ 1809059 h 2126052"/>
              <a:gd name="connsiteX5" fmla="*/ 1472934 w 2137208"/>
              <a:gd name="connsiteY5" fmla="*/ 1848303 h 2126052"/>
              <a:gd name="connsiteX6" fmla="*/ 1625048 w 2137208"/>
              <a:gd name="connsiteY6" fmla="*/ 1847921 h 2126052"/>
              <a:gd name="connsiteX7" fmla="*/ 1772400 w 2137208"/>
              <a:gd name="connsiteY7" fmla="*/ 1848112 h 2126052"/>
              <a:gd name="connsiteX8" fmla="*/ 1810595 w 2137208"/>
              <a:gd name="connsiteY8" fmla="*/ 1813917 h 2126052"/>
              <a:gd name="connsiteX9" fmla="*/ 1619524 w 2137208"/>
              <a:gd name="connsiteY9" fmla="*/ 1600462 h 2126052"/>
              <a:gd name="connsiteX10" fmla="*/ 594824 w 2137208"/>
              <a:gd name="connsiteY10" fmla="*/ 1595128 h 2126052"/>
              <a:gd name="connsiteX11" fmla="*/ 401657 w 2137208"/>
              <a:gd name="connsiteY11" fmla="*/ 1800582 h 2126052"/>
              <a:gd name="connsiteX12" fmla="*/ 441567 w 2137208"/>
              <a:gd name="connsiteY12" fmla="*/ 1838492 h 2126052"/>
              <a:gd name="connsiteX13" fmla="*/ 593777 w 2137208"/>
              <a:gd name="connsiteY13" fmla="*/ 1838206 h 2126052"/>
              <a:gd name="connsiteX14" fmla="*/ 593681 w 2137208"/>
              <a:gd name="connsiteY14" fmla="*/ 1838301 h 2126052"/>
              <a:gd name="connsiteX15" fmla="*/ 745891 w 2137208"/>
              <a:gd name="connsiteY15" fmla="*/ 1838778 h 2126052"/>
              <a:gd name="connsiteX16" fmla="*/ 789611 w 2137208"/>
              <a:gd name="connsiteY16" fmla="*/ 1794296 h 2126052"/>
              <a:gd name="connsiteX17" fmla="*/ 594824 w 2137208"/>
              <a:gd name="connsiteY17" fmla="*/ 1595128 h 2126052"/>
              <a:gd name="connsiteX18" fmla="*/ 1618571 w 2137208"/>
              <a:gd name="connsiteY18" fmla="*/ 1363766 h 2126052"/>
              <a:gd name="connsiteX19" fmla="*/ 1524369 w 2137208"/>
              <a:gd name="connsiteY19" fmla="*/ 1457968 h 2126052"/>
              <a:gd name="connsiteX20" fmla="*/ 1622572 w 2137208"/>
              <a:gd name="connsiteY20" fmla="*/ 1557599 h 2126052"/>
              <a:gd name="connsiteX21" fmla="*/ 1720108 w 2137208"/>
              <a:gd name="connsiteY21" fmla="*/ 1456063 h 2126052"/>
              <a:gd name="connsiteX22" fmla="*/ 1618571 w 2137208"/>
              <a:gd name="connsiteY22" fmla="*/ 1363766 h 2126052"/>
              <a:gd name="connsiteX23" fmla="*/ 594348 w 2137208"/>
              <a:gd name="connsiteY23" fmla="*/ 1358527 h 2126052"/>
              <a:gd name="connsiteX24" fmla="*/ 496336 w 2137208"/>
              <a:gd name="connsiteY24" fmla="*/ 1455873 h 2126052"/>
              <a:gd name="connsiteX25" fmla="*/ 592253 w 2137208"/>
              <a:gd name="connsiteY25" fmla="*/ 1555028 h 2126052"/>
              <a:gd name="connsiteX26" fmla="*/ 685077 w 2137208"/>
              <a:gd name="connsiteY26" fmla="*/ 1493373 h 2126052"/>
              <a:gd name="connsiteX27" fmla="*/ 693016 w 2137208"/>
              <a:gd name="connsiteY27" fmla="*/ 1455351 h 2126052"/>
              <a:gd name="connsiteX28" fmla="*/ 693027 w 2137208"/>
              <a:gd name="connsiteY28" fmla="*/ 1455396 h 2126052"/>
              <a:gd name="connsiteX29" fmla="*/ 693027 w 2137208"/>
              <a:gd name="connsiteY29" fmla="*/ 1455301 h 2126052"/>
              <a:gd name="connsiteX30" fmla="*/ 693016 w 2137208"/>
              <a:gd name="connsiteY30" fmla="*/ 1455351 h 2126052"/>
              <a:gd name="connsiteX31" fmla="*/ 684547 w 2137208"/>
              <a:gd name="connsiteY31" fmla="*/ 1419311 h 2126052"/>
              <a:gd name="connsiteX32" fmla="*/ 594348 w 2137208"/>
              <a:gd name="connsiteY32" fmla="*/ 1358527 h 2126052"/>
              <a:gd name="connsiteX33" fmla="*/ 77426 w 2137208"/>
              <a:gd name="connsiteY33" fmla="*/ 1138690 h 2126052"/>
              <a:gd name="connsiteX34" fmla="*/ 1073837 w 2137208"/>
              <a:gd name="connsiteY34" fmla="*/ 1138690 h 2126052"/>
              <a:gd name="connsiteX35" fmla="*/ 1073837 w 2137208"/>
              <a:gd name="connsiteY35" fmla="*/ 2123861 h 2126052"/>
              <a:gd name="connsiteX36" fmla="*/ 1025259 w 2137208"/>
              <a:gd name="connsiteY36" fmla="*/ 2125956 h 2126052"/>
              <a:gd name="connsiteX37" fmla="*/ 158579 w 2137208"/>
              <a:gd name="connsiteY37" fmla="*/ 2125956 h 2126052"/>
              <a:gd name="connsiteX38" fmla="*/ 75617 w 2137208"/>
              <a:gd name="connsiteY38" fmla="*/ 2046613 h 2126052"/>
              <a:gd name="connsiteX39" fmla="*/ 75617 w 2137208"/>
              <a:gd name="connsiteY39" fmla="*/ 1179933 h 2126052"/>
              <a:gd name="connsiteX40" fmla="*/ 77426 w 2137208"/>
              <a:gd name="connsiteY40" fmla="*/ 1138690 h 2126052"/>
              <a:gd name="connsiteX41" fmla="*/ 1137749 w 2137208"/>
              <a:gd name="connsiteY41" fmla="*/ 1138309 h 2126052"/>
              <a:gd name="connsiteX42" fmla="*/ 2134540 w 2137208"/>
              <a:gd name="connsiteY42" fmla="*/ 1138309 h 2126052"/>
              <a:gd name="connsiteX43" fmla="*/ 2137017 w 2137208"/>
              <a:gd name="connsiteY43" fmla="*/ 1185743 h 2126052"/>
              <a:gd name="connsiteX44" fmla="*/ 2137017 w 2137208"/>
              <a:gd name="connsiteY44" fmla="*/ 2033278 h 2126052"/>
              <a:gd name="connsiteX45" fmla="*/ 2043291 w 2137208"/>
              <a:gd name="connsiteY45" fmla="*/ 2125861 h 2126052"/>
              <a:gd name="connsiteX46" fmla="*/ 1190994 w 2137208"/>
              <a:gd name="connsiteY46" fmla="*/ 2125861 h 2126052"/>
              <a:gd name="connsiteX47" fmla="*/ 1137749 w 2137208"/>
              <a:gd name="connsiteY47" fmla="*/ 2125861 h 2126052"/>
              <a:gd name="connsiteX48" fmla="*/ 1611369 w 2137208"/>
              <a:gd name="connsiteY48" fmla="*/ 585788 h 2126052"/>
              <a:gd name="connsiteX49" fmla="*/ 1516369 w 2137208"/>
              <a:gd name="connsiteY49" fmla="*/ 619959 h 2126052"/>
              <a:gd name="connsiteX50" fmla="*/ 1436002 w 2137208"/>
              <a:gd name="connsiteY50" fmla="*/ 764071 h 2126052"/>
              <a:gd name="connsiteX51" fmla="*/ 1437406 w 2137208"/>
              <a:gd name="connsiteY51" fmla="*/ 826556 h 2126052"/>
              <a:gd name="connsiteX52" fmla="*/ 1610440 w 2137208"/>
              <a:gd name="connsiteY52" fmla="*/ 826449 h 2126052"/>
              <a:gd name="connsiteX53" fmla="*/ 1779640 w 2137208"/>
              <a:gd name="connsiteY53" fmla="*/ 826842 h 2126052"/>
              <a:gd name="connsiteX54" fmla="*/ 1810215 w 2137208"/>
              <a:gd name="connsiteY54" fmla="*/ 790647 h 2126052"/>
              <a:gd name="connsiteX55" fmla="*/ 1709440 w 2137208"/>
              <a:gd name="connsiteY55" fmla="*/ 609767 h 2126052"/>
              <a:gd name="connsiteX56" fmla="*/ 1611369 w 2137208"/>
              <a:gd name="connsiteY56" fmla="*/ 585788 h 2126052"/>
              <a:gd name="connsiteX57" fmla="*/ 510719 w 2137208"/>
              <a:gd name="connsiteY57" fmla="*/ 501659 h 2126052"/>
              <a:gd name="connsiteX58" fmla="*/ 335269 w 2137208"/>
              <a:gd name="connsiteY58" fmla="*/ 693778 h 2126052"/>
              <a:gd name="connsiteX59" fmla="*/ 368225 w 2137208"/>
              <a:gd name="connsiteY59" fmla="*/ 727878 h 2126052"/>
              <a:gd name="connsiteX60" fmla="*/ 510624 w 2137208"/>
              <a:gd name="connsiteY60" fmla="*/ 727592 h 2126052"/>
              <a:gd name="connsiteX61" fmla="*/ 653023 w 2137208"/>
              <a:gd name="connsiteY61" fmla="*/ 728068 h 2126052"/>
              <a:gd name="connsiteX62" fmla="*/ 693028 w 2137208"/>
              <a:gd name="connsiteY62" fmla="*/ 691302 h 2126052"/>
              <a:gd name="connsiteX63" fmla="*/ 510719 w 2137208"/>
              <a:gd name="connsiteY63" fmla="*/ 501659 h 2126052"/>
              <a:gd name="connsiteX64" fmla="*/ 1619620 w 2137208"/>
              <a:gd name="connsiteY64" fmla="*/ 349258 h 2126052"/>
              <a:gd name="connsiteX65" fmla="*/ 1524370 w 2137208"/>
              <a:gd name="connsiteY65" fmla="*/ 448604 h 2126052"/>
              <a:gd name="connsiteX66" fmla="*/ 1621715 w 2137208"/>
              <a:gd name="connsiteY66" fmla="*/ 545568 h 2126052"/>
              <a:gd name="connsiteX67" fmla="*/ 1719727 w 2137208"/>
              <a:gd name="connsiteY67" fmla="*/ 448699 h 2126052"/>
              <a:gd name="connsiteX68" fmla="*/ 1619620 w 2137208"/>
              <a:gd name="connsiteY68" fmla="*/ 349258 h 2126052"/>
              <a:gd name="connsiteX69" fmla="*/ 515386 w 2137208"/>
              <a:gd name="connsiteY69" fmla="*/ 281346 h 2126052"/>
              <a:gd name="connsiteX70" fmla="*/ 425947 w 2137208"/>
              <a:gd name="connsiteY70" fmla="*/ 367642 h 2126052"/>
              <a:gd name="connsiteX71" fmla="*/ 509957 w 2137208"/>
              <a:gd name="connsiteY71" fmla="*/ 461844 h 2126052"/>
              <a:gd name="connsiteX72" fmla="*/ 605017 w 2137208"/>
              <a:gd name="connsiteY72" fmla="*/ 377643 h 2126052"/>
              <a:gd name="connsiteX73" fmla="*/ 515386 w 2137208"/>
              <a:gd name="connsiteY73" fmla="*/ 281346 h 2126052"/>
              <a:gd name="connsiteX74" fmla="*/ 111717 w 2137208"/>
              <a:gd name="connsiteY74" fmla="*/ 111610 h 2126052"/>
              <a:gd name="connsiteX75" fmla="*/ 469762 w 2137208"/>
              <a:gd name="connsiteY75" fmla="*/ 111610 h 2126052"/>
              <a:gd name="connsiteX76" fmla="*/ 516720 w 2137208"/>
              <a:gd name="connsiteY76" fmla="*/ 184191 h 2126052"/>
              <a:gd name="connsiteX77" fmla="*/ 556154 w 2137208"/>
              <a:gd name="connsiteY77" fmla="*/ 112086 h 2126052"/>
              <a:gd name="connsiteX78" fmla="*/ 914770 w 2137208"/>
              <a:gd name="connsiteY78" fmla="*/ 112086 h 2126052"/>
              <a:gd name="connsiteX79" fmla="*/ 914770 w 2137208"/>
              <a:gd name="connsiteY79" fmla="*/ 469750 h 2126052"/>
              <a:gd name="connsiteX80" fmla="*/ 840094 w 2137208"/>
              <a:gd name="connsiteY80" fmla="*/ 511184 h 2126052"/>
              <a:gd name="connsiteX81" fmla="*/ 914389 w 2137208"/>
              <a:gd name="connsiteY81" fmla="*/ 552046 h 2126052"/>
              <a:gd name="connsiteX82" fmla="*/ 914389 w 2137208"/>
              <a:gd name="connsiteY82" fmla="*/ 907900 h 2126052"/>
              <a:gd name="connsiteX83" fmla="*/ 557392 w 2137208"/>
              <a:gd name="connsiteY83" fmla="*/ 907900 h 2126052"/>
              <a:gd name="connsiteX84" fmla="*/ 513958 w 2137208"/>
              <a:gd name="connsiteY84" fmla="*/ 831890 h 2126052"/>
              <a:gd name="connsiteX85" fmla="*/ 471191 w 2137208"/>
              <a:gd name="connsiteY85" fmla="*/ 907233 h 2126052"/>
              <a:gd name="connsiteX86" fmla="*/ 113527 w 2137208"/>
              <a:gd name="connsiteY86" fmla="*/ 907233 h 2126052"/>
              <a:gd name="connsiteX87" fmla="*/ 113527 w 2137208"/>
              <a:gd name="connsiteY87" fmla="*/ 540616 h 2126052"/>
              <a:gd name="connsiteX88" fmla="*/ 143721 w 2137208"/>
              <a:gd name="connsiteY88" fmla="*/ 536711 h 2126052"/>
              <a:gd name="connsiteX89" fmla="*/ 193156 w 2137208"/>
              <a:gd name="connsiteY89" fmla="*/ 512613 h 2126052"/>
              <a:gd name="connsiteX90" fmla="*/ 146864 w 2137208"/>
              <a:gd name="connsiteY90" fmla="*/ 485276 h 2126052"/>
              <a:gd name="connsiteX91" fmla="*/ 111717 w 2137208"/>
              <a:gd name="connsiteY91" fmla="*/ 479656 h 2126052"/>
              <a:gd name="connsiteX92" fmla="*/ 2050531 w 2137208"/>
              <a:gd name="connsiteY92" fmla="*/ 82082 h 2126052"/>
              <a:gd name="connsiteX93" fmla="*/ 2137208 w 2137208"/>
              <a:gd name="connsiteY93" fmla="*/ 170093 h 2126052"/>
              <a:gd name="connsiteX94" fmla="*/ 2137208 w 2137208"/>
              <a:gd name="connsiteY94" fmla="*/ 1017246 h 2126052"/>
              <a:gd name="connsiteX95" fmla="*/ 2137208 w 2137208"/>
              <a:gd name="connsiteY95" fmla="*/ 1072396 h 2126052"/>
              <a:gd name="connsiteX96" fmla="*/ 2137113 w 2137208"/>
              <a:gd name="connsiteY96" fmla="*/ 1072396 h 2126052"/>
              <a:gd name="connsiteX97" fmla="*/ 1137845 w 2137208"/>
              <a:gd name="connsiteY97" fmla="*/ 1072396 h 2126052"/>
              <a:gd name="connsiteX98" fmla="*/ 1137845 w 2137208"/>
              <a:gd name="connsiteY98" fmla="*/ 86559 h 2126052"/>
              <a:gd name="connsiteX99" fmla="*/ 1189090 w 2137208"/>
              <a:gd name="connsiteY99" fmla="*/ 82177 h 2126052"/>
              <a:gd name="connsiteX100" fmla="*/ 2050531 w 2137208"/>
              <a:gd name="connsiteY100" fmla="*/ 82082 h 2126052"/>
              <a:gd name="connsiteX101" fmla="*/ 128576 w 2137208"/>
              <a:gd name="connsiteY101" fmla="*/ 54364 h 2126052"/>
              <a:gd name="connsiteX102" fmla="*/ 56281 w 2137208"/>
              <a:gd name="connsiteY102" fmla="*/ 127516 h 2126052"/>
              <a:gd name="connsiteX103" fmla="*/ 56281 w 2137208"/>
              <a:gd name="connsiteY103" fmla="*/ 893993 h 2126052"/>
              <a:gd name="connsiteX104" fmla="*/ 129052 w 2137208"/>
              <a:gd name="connsiteY104" fmla="*/ 965621 h 2126052"/>
              <a:gd name="connsiteX105" fmla="*/ 509957 w 2137208"/>
              <a:gd name="connsiteY105" fmla="*/ 965621 h 2126052"/>
              <a:gd name="connsiteX106" fmla="*/ 509862 w 2137208"/>
              <a:gd name="connsiteY106" fmla="*/ 965716 h 2126052"/>
              <a:gd name="connsiteX107" fmla="*/ 909816 w 2137208"/>
              <a:gd name="connsiteY107" fmla="*/ 966002 h 2126052"/>
              <a:gd name="connsiteX108" fmla="*/ 972777 w 2137208"/>
              <a:gd name="connsiteY108" fmla="*/ 902946 h 2126052"/>
              <a:gd name="connsiteX109" fmla="*/ 972205 w 2137208"/>
              <a:gd name="connsiteY109" fmla="*/ 122182 h 2126052"/>
              <a:gd name="connsiteX110" fmla="*/ 904578 w 2137208"/>
              <a:gd name="connsiteY110" fmla="*/ 54364 h 2126052"/>
              <a:gd name="connsiteX111" fmla="*/ 128576 w 2137208"/>
              <a:gd name="connsiteY111" fmla="*/ 54364 h 2126052"/>
              <a:gd name="connsiteX112" fmla="*/ 67140 w 2137208"/>
              <a:gd name="connsiteY112" fmla="*/ 357 h 2126052"/>
              <a:gd name="connsiteX113" fmla="*/ 961823 w 2137208"/>
              <a:gd name="connsiteY113" fmla="*/ 357 h 2126052"/>
              <a:gd name="connsiteX114" fmla="*/ 1028593 w 2137208"/>
              <a:gd name="connsiteY114" fmla="*/ 69604 h 2126052"/>
              <a:gd name="connsiteX115" fmla="*/ 1028593 w 2137208"/>
              <a:gd name="connsiteY115" fmla="*/ 945237 h 2126052"/>
              <a:gd name="connsiteX116" fmla="*/ 949059 w 2137208"/>
              <a:gd name="connsiteY116" fmla="*/ 1021913 h 2126052"/>
              <a:gd name="connsiteX117" fmla="*/ 78189 w 2137208"/>
              <a:gd name="connsiteY117" fmla="*/ 1021913 h 2126052"/>
              <a:gd name="connsiteX118" fmla="*/ 274 w 2137208"/>
              <a:gd name="connsiteY118" fmla="*/ 944666 h 2126052"/>
              <a:gd name="connsiteX119" fmla="*/ 274 w 2137208"/>
              <a:gd name="connsiteY119" fmla="*/ 506897 h 2126052"/>
              <a:gd name="connsiteX120" fmla="*/ 84 w 2137208"/>
              <a:gd name="connsiteY120" fmla="*/ 506897 h 2126052"/>
              <a:gd name="connsiteX121" fmla="*/ 84 w 2137208"/>
              <a:gd name="connsiteY121" fmla="*/ 69128 h 2126052"/>
              <a:gd name="connsiteX122" fmla="*/ 67140 w 2137208"/>
              <a:gd name="connsiteY122" fmla="*/ 357 h 212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137208" h="2126052">
                <a:moveTo>
                  <a:pt x="1137654" y="2125861"/>
                </a:moveTo>
                <a:lnTo>
                  <a:pt x="1137749" y="2125861"/>
                </a:lnTo>
                <a:lnTo>
                  <a:pt x="1137749" y="2126052"/>
                </a:lnTo>
                <a:close/>
                <a:moveTo>
                  <a:pt x="1619524" y="1600462"/>
                </a:moveTo>
                <a:cubicBezTo>
                  <a:pt x="1509986" y="1600843"/>
                  <a:pt x="1429690" y="1692092"/>
                  <a:pt x="1433882" y="1809059"/>
                </a:cubicBezTo>
                <a:cubicBezTo>
                  <a:pt x="1434929" y="1837254"/>
                  <a:pt x="1443883" y="1849065"/>
                  <a:pt x="1472934" y="1848303"/>
                </a:cubicBezTo>
                <a:cubicBezTo>
                  <a:pt x="1523607" y="1846874"/>
                  <a:pt x="1574375" y="1847921"/>
                  <a:pt x="1625048" y="1847921"/>
                </a:cubicBezTo>
                <a:cubicBezTo>
                  <a:pt x="1674197" y="1847921"/>
                  <a:pt x="1723346" y="1847350"/>
                  <a:pt x="1772400" y="1848112"/>
                </a:cubicBezTo>
                <a:cubicBezTo>
                  <a:pt x="1796784" y="1848493"/>
                  <a:pt x="1809262" y="1842587"/>
                  <a:pt x="1810595" y="1813917"/>
                </a:cubicBezTo>
                <a:cubicBezTo>
                  <a:pt x="1816215" y="1693998"/>
                  <a:pt x="1733348" y="1600081"/>
                  <a:pt x="1619524" y="1600462"/>
                </a:cubicBezTo>
                <a:close/>
                <a:moveTo>
                  <a:pt x="594824" y="1595128"/>
                </a:moveTo>
                <a:cubicBezTo>
                  <a:pt x="485096" y="1596557"/>
                  <a:pt x="400800" y="1687616"/>
                  <a:pt x="401657" y="1800582"/>
                </a:cubicBezTo>
                <a:cubicBezTo>
                  <a:pt x="401943" y="1830967"/>
                  <a:pt x="414421" y="1838968"/>
                  <a:pt x="441567" y="1838492"/>
                </a:cubicBezTo>
                <a:cubicBezTo>
                  <a:pt x="492240" y="1837539"/>
                  <a:pt x="543008" y="1838206"/>
                  <a:pt x="593777" y="1838206"/>
                </a:cubicBezTo>
                <a:lnTo>
                  <a:pt x="593681" y="1838301"/>
                </a:lnTo>
                <a:cubicBezTo>
                  <a:pt x="644450" y="1838301"/>
                  <a:pt x="695218" y="1836968"/>
                  <a:pt x="745891" y="1838778"/>
                </a:cubicBezTo>
                <a:cubicBezTo>
                  <a:pt x="779133" y="1840016"/>
                  <a:pt x="790182" y="1827348"/>
                  <a:pt x="789611" y="1794296"/>
                </a:cubicBezTo>
                <a:cubicBezTo>
                  <a:pt x="787706" y="1684282"/>
                  <a:pt x="700361" y="1593795"/>
                  <a:pt x="594824" y="1595128"/>
                </a:cubicBezTo>
                <a:close/>
                <a:moveTo>
                  <a:pt x="1618571" y="1363766"/>
                </a:moveTo>
                <a:cubicBezTo>
                  <a:pt x="1567327" y="1365004"/>
                  <a:pt x="1524940" y="1407390"/>
                  <a:pt x="1524369" y="1457968"/>
                </a:cubicBezTo>
                <a:cubicBezTo>
                  <a:pt x="1523702" y="1514261"/>
                  <a:pt x="1566946" y="1558171"/>
                  <a:pt x="1622572" y="1557599"/>
                </a:cubicBezTo>
                <a:cubicBezTo>
                  <a:pt x="1677626" y="1557123"/>
                  <a:pt x="1722013" y="1510737"/>
                  <a:pt x="1720108" y="1456063"/>
                </a:cubicBezTo>
                <a:cubicBezTo>
                  <a:pt x="1718203" y="1404342"/>
                  <a:pt x="1672102" y="1362432"/>
                  <a:pt x="1618571" y="1363766"/>
                </a:cubicBezTo>
                <a:close/>
                <a:moveTo>
                  <a:pt x="594348" y="1358527"/>
                </a:moveTo>
                <a:cubicBezTo>
                  <a:pt x="544151" y="1357765"/>
                  <a:pt x="497003" y="1404533"/>
                  <a:pt x="496336" y="1455873"/>
                </a:cubicBezTo>
                <a:cubicBezTo>
                  <a:pt x="495574" y="1506260"/>
                  <a:pt x="542342" y="1554552"/>
                  <a:pt x="592253" y="1555028"/>
                </a:cubicBezTo>
                <a:cubicBezTo>
                  <a:pt x="632544" y="1555385"/>
                  <a:pt x="669405" y="1529007"/>
                  <a:pt x="685077" y="1493373"/>
                </a:cubicBezTo>
                <a:lnTo>
                  <a:pt x="693016" y="1455351"/>
                </a:lnTo>
                <a:lnTo>
                  <a:pt x="693027" y="1455396"/>
                </a:lnTo>
                <a:lnTo>
                  <a:pt x="693027" y="1455301"/>
                </a:lnTo>
                <a:lnTo>
                  <a:pt x="693016" y="1455351"/>
                </a:lnTo>
                <a:lnTo>
                  <a:pt x="684547" y="1419311"/>
                </a:lnTo>
                <a:cubicBezTo>
                  <a:pt x="668679" y="1385227"/>
                  <a:pt x="632638" y="1359099"/>
                  <a:pt x="594348" y="1358527"/>
                </a:cubicBezTo>
                <a:close/>
                <a:moveTo>
                  <a:pt x="77426" y="1138690"/>
                </a:moveTo>
                <a:lnTo>
                  <a:pt x="1073837" y="1138690"/>
                </a:lnTo>
                <a:lnTo>
                  <a:pt x="1073837" y="2123861"/>
                </a:lnTo>
                <a:cubicBezTo>
                  <a:pt x="1056215" y="2124623"/>
                  <a:pt x="1040690" y="2125861"/>
                  <a:pt x="1025259" y="2125956"/>
                </a:cubicBezTo>
                <a:cubicBezTo>
                  <a:pt x="736366" y="2126052"/>
                  <a:pt x="447473" y="2126052"/>
                  <a:pt x="158579" y="2125956"/>
                </a:cubicBezTo>
                <a:cubicBezTo>
                  <a:pt x="91428" y="2125956"/>
                  <a:pt x="75712" y="2111097"/>
                  <a:pt x="75617" y="2046613"/>
                </a:cubicBezTo>
                <a:cubicBezTo>
                  <a:pt x="75426" y="1757720"/>
                  <a:pt x="75617" y="1468827"/>
                  <a:pt x="75617" y="1179933"/>
                </a:cubicBezTo>
                <a:cubicBezTo>
                  <a:pt x="75617" y="1167455"/>
                  <a:pt x="76664" y="1154978"/>
                  <a:pt x="77426" y="1138690"/>
                </a:cubicBezTo>
                <a:close/>
                <a:moveTo>
                  <a:pt x="1137749" y="1138309"/>
                </a:moveTo>
                <a:lnTo>
                  <a:pt x="2134540" y="1138309"/>
                </a:lnTo>
                <a:cubicBezTo>
                  <a:pt x="2135493" y="1154978"/>
                  <a:pt x="2137017" y="1170408"/>
                  <a:pt x="2137017" y="1185743"/>
                </a:cubicBezTo>
                <a:cubicBezTo>
                  <a:pt x="2137207" y="1468255"/>
                  <a:pt x="2137207" y="1750766"/>
                  <a:pt x="2137017" y="2033278"/>
                </a:cubicBezTo>
                <a:cubicBezTo>
                  <a:pt x="2137017" y="2116145"/>
                  <a:pt x="2126920" y="2125861"/>
                  <a:pt x="2043291" y="2125861"/>
                </a:cubicBezTo>
                <a:cubicBezTo>
                  <a:pt x="1759160" y="2125861"/>
                  <a:pt x="1475030" y="2125861"/>
                  <a:pt x="1190994" y="2125861"/>
                </a:cubicBezTo>
                <a:lnTo>
                  <a:pt x="1137749" y="2125861"/>
                </a:lnTo>
                <a:close/>
                <a:moveTo>
                  <a:pt x="1611369" y="585788"/>
                </a:moveTo>
                <a:cubicBezTo>
                  <a:pt x="1579020" y="587502"/>
                  <a:pt x="1547182" y="598909"/>
                  <a:pt x="1516369" y="619959"/>
                </a:cubicBezTo>
                <a:cubicBezTo>
                  <a:pt x="1463220" y="656249"/>
                  <a:pt x="1440342" y="704970"/>
                  <a:pt x="1436002" y="764071"/>
                </a:cubicBezTo>
                <a:lnTo>
                  <a:pt x="1437406" y="826556"/>
                </a:lnTo>
                <a:lnTo>
                  <a:pt x="1610440" y="826449"/>
                </a:lnTo>
                <a:cubicBezTo>
                  <a:pt x="1667269" y="826437"/>
                  <a:pt x="1723443" y="826509"/>
                  <a:pt x="1779640" y="826842"/>
                </a:cubicBezTo>
                <a:cubicBezTo>
                  <a:pt x="1806310" y="827032"/>
                  <a:pt x="1810310" y="812935"/>
                  <a:pt x="1810215" y="790647"/>
                </a:cubicBezTo>
                <a:cubicBezTo>
                  <a:pt x="1809834" y="711589"/>
                  <a:pt x="1780878" y="648248"/>
                  <a:pt x="1709440" y="609767"/>
                </a:cubicBezTo>
                <a:cubicBezTo>
                  <a:pt x="1676579" y="592051"/>
                  <a:pt x="1643718" y="584073"/>
                  <a:pt x="1611369" y="585788"/>
                </a:cubicBezTo>
                <a:close/>
                <a:moveTo>
                  <a:pt x="510719" y="501659"/>
                </a:moveTo>
                <a:cubicBezTo>
                  <a:pt x="410516" y="503850"/>
                  <a:pt x="332411" y="590337"/>
                  <a:pt x="335269" y="693778"/>
                </a:cubicBezTo>
                <a:cubicBezTo>
                  <a:pt x="335935" y="717686"/>
                  <a:pt x="343365" y="728354"/>
                  <a:pt x="368225" y="727878"/>
                </a:cubicBezTo>
                <a:cubicBezTo>
                  <a:pt x="415660" y="726830"/>
                  <a:pt x="463190" y="727592"/>
                  <a:pt x="510624" y="727592"/>
                </a:cubicBezTo>
                <a:cubicBezTo>
                  <a:pt x="558059" y="727592"/>
                  <a:pt x="605588" y="726354"/>
                  <a:pt x="653023" y="728068"/>
                </a:cubicBezTo>
                <a:cubicBezTo>
                  <a:pt x="680741" y="729021"/>
                  <a:pt x="692647" y="721210"/>
                  <a:pt x="693028" y="691302"/>
                </a:cubicBezTo>
                <a:cubicBezTo>
                  <a:pt x="694361" y="585098"/>
                  <a:pt x="613113" y="499468"/>
                  <a:pt x="510719" y="501659"/>
                </a:cubicBezTo>
                <a:close/>
                <a:moveTo>
                  <a:pt x="1619620" y="349258"/>
                </a:moveTo>
                <a:cubicBezTo>
                  <a:pt x="1567899" y="350782"/>
                  <a:pt x="1523989" y="396597"/>
                  <a:pt x="1524370" y="448604"/>
                </a:cubicBezTo>
                <a:cubicBezTo>
                  <a:pt x="1524846" y="500706"/>
                  <a:pt x="1569899" y="545568"/>
                  <a:pt x="1621715" y="545568"/>
                </a:cubicBezTo>
                <a:cubicBezTo>
                  <a:pt x="1672960" y="545568"/>
                  <a:pt x="1719156" y="499848"/>
                  <a:pt x="1719727" y="448699"/>
                </a:cubicBezTo>
                <a:cubicBezTo>
                  <a:pt x="1720394" y="395359"/>
                  <a:pt x="1672388" y="347734"/>
                  <a:pt x="1619620" y="349258"/>
                </a:cubicBezTo>
                <a:close/>
                <a:moveTo>
                  <a:pt x="515386" y="281346"/>
                </a:moveTo>
                <a:cubicBezTo>
                  <a:pt x="470333" y="279536"/>
                  <a:pt x="427757" y="320684"/>
                  <a:pt x="425947" y="367642"/>
                </a:cubicBezTo>
                <a:cubicBezTo>
                  <a:pt x="423947" y="419744"/>
                  <a:pt x="459475" y="459653"/>
                  <a:pt x="509957" y="461844"/>
                </a:cubicBezTo>
                <a:cubicBezTo>
                  <a:pt x="561297" y="464130"/>
                  <a:pt x="601588" y="428412"/>
                  <a:pt x="605017" y="377643"/>
                </a:cubicBezTo>
                <a:cubicBezTo>
                  <a:pt x="608351" y="327542"/>
                  <a:pt x="567298" y="283441"/>
                  <a:pt x="515386" y="281346"/>
                </a:cubicBezTo>
                <a:close/>
                <a:moveTo>
                  <a:pt x="111717" y="111610"/>
                </a:moveTo>
                <a:lnTo>
                  <a:pt x="469762" y="111610"/>
                </a:lnTo>
                <a:lnTo>
                  <a:pt x="516720" y="184191"/>
                </a:lnTo>
                <a:lnTo>
                  <a:pt x="556154" y="112086"/>
                </a:lnTo>
                <a:lnTo>
                  <a:pt x="914770" y="112086"/>
                </a:lnTo>
                <a:lnTo>
                  <a:pt x="914770" y="469750"/>
                </a:lnTo>
                <a:cubicBezTo>
                  <a:pt x="887433" y="484895"/>
                  <a:pt x="863811" y="498039"/>
                  <a:pt x="840094" y="511184"/>
                </a:cubicBezTo>
                <a:cubicBezTo>
                  <a:pt x="862382" y="523471"/>
                  <a:pt x="884671" y="535663"/>
                  <a:pt x="914389" y="552046"/>
                </a:cubicBezTo>
                <a:lnTo>
                  <a:pt x="914389" y="907900"/>
                </a:lnTo>
                <a:lnTo>
                  <a:pt x="557392" y="907900"/>
                </a:lnTo>
                <a:cubicBezTo>
                  <a:pt x="540533" y="878468"/>
                  <a:pt x="527293" y="855132"/>
                  <a:pt x="513958" y="831890"/>
                </a:cubicBezTo>
                <a:cubicBezTo>
                  <a:pt x="501480" y="853989"/>
                  <a:pt x="488907" y="876087"/>
                  <a:pt x="471191" y="907233"/>
                </a:cubicBezTo>
                <a:lnTo>
                  <a:pt x="113527" y="907233"/>
                </a:lnTo>
                <a:lnTo>
                  <a:pt x="113527" y="540616"/>
                </a:lnTo>
                <a:cubicBezTo>
                  <a:pt x="123147" y="539473"/>
                  <a:pt x="134291" y="540330"/>
                  <a:pt x="143721" y="536711"/>
                </a:cubicBezTo>
                <a:cubicBezTo>
                  <a:pt x="160771" y="530139"/>
                  <a:pt x="176678" y="520804"/>
                  <a:pt x="193156" y="512613"/>
                </a:cubicBezTo>
                <a:cubicBezTo>
                  <a:pt x="177820" y="503278"/>
                  <a:pt x="163152" y="492420"/>
                  <a:pt x="146864" y="485276"/>
                </a:cubicBezTo>
                <a:cubicBezTo>
                  <a:pt x="136292" y="480609"/>
                  <a:pt x="123337" y="481275"/>
                  <a:pt x="111717" y="479656"/>
                </a:cubicBezTo>
                <a:close/>
                <a:moveTo>
                  <a:pt x="2050531" y="82082"/>
                </a:moveTo>
                <a:cubicBezTo>
                  <a:pt x="2127588" y="82082"/>
                  <a:pt x="2137208" y="92178"/>
                  <a:pt x="2137208" y="170093"/>
                </a:cubicBezTo>
                <a:cubicBezTo>
                  <a:pt x="2137208" y="452509"/>
                  <a:pt x="2137208" y="734830"/>
                  <a:pt x="2137208" y="1017246"/>
                </a:cubicBezTo>
                <a:cubicBezTo>
                  <a:pt x="2137208" y="1034391"/>
                  <a:pt x="2137208" y="1051632"/>
                  <a:pt x="2137208" y="1072396"/>
                </a:cubicBezTo>
                <a:lnTo>
                  <a:pt x="2137113" y="1072396"/>
                </a:lnTo>
                <a:lnTo>
                  <a:pt x="1137845" y="1072396"/>
                </a:lnTo>
                <a:lnTo>
                  <a:pt x="1137845" y="86559"/>
                </a:lnTo>
                <a:cubicBezTo>
                  <a:pt x="1155276" y="85035"/>
                  <a:pt x="1172135" y="82177"/>
                  <a:pt x="1189090" y="82177"/>
                </a:cubicBezTo>
                <a:cubicBezTo>
                  <a:pt x="1476268" y="81891"/>
                  <a:pt x="1763352" y="81891"/>
                  <a:pt x="2050531" y="82082"/>
                </a:cubicBezTo>
                <a:close/>
                <a:moveTo>
                  <a:pt x="128576" y="54364"/>
                </a:moveTo>
                <a:cubicBezTo>
                  <a:pt x="68378" y="54459"/>
                  <a:pt x="56376" y="67318"/>
                  <a:pt x="56281" y="127516"/>
                </a:cubicBezTo>
                <a:cubicBezTo>
                  <a:pt x="56091" y="382976"/>
                  <a:pt x="56091" y="638532"/>
                  <a:pt x="56281" y="893993"/>
                </a:cubicBezTo>
                <a:cubicBezTo>
                  <a:pt x="56281" y="954191"/>
                  <a:pt x="67997" y="965525"/>
                  <a:pt x="129052" y="965621"/>
                </a:cubicBezTo>
                <a:cubicBezTo>
                  <a:pt x="256020" y="965907"/>
                  <a:pt x="382989" y="965621"/>
                  <a:pt x="509957" y="965621"/>
                </a:cubicBezTo>
                <a:lnTo>
                  <a:pt x="509862" y="965716"/>
                </a:lnTo>
                <a:cubicBezTo>
                  <a:pt x="643212" y="965716"/>
                  <a:pt x="776466" y="965240"/>
                  <a:pt x="909816" y="966002"/>
                </a:cubicBezTo>
                <a:cubicBezTo>
                  <a:pt x="953441" y="966192"/>
                  <a:pt x="972872" y="947809"/>
                  <a:pt x="972777" y="902946"/>
                </a:cubicBezTo>
                <a:cubicBezTo>
                  <a:pt x="971919" y="642723"/>
                  <a:pt x="972491" y="382405"/>
                  <a:pt x="972205" y="122182"/>
                </a:cubicBezTo>
                <a:cubicBezTo>
                  <a:pt x="972205" y="68556"/>
                  <a:pt x="958299" y="54459"/>
                  <a:pt x="904578" y="54364"/>
                </a:cubicBezTo>
                <a:cubicBezTo>
                  <a:pt x="645879" y="53983"/>
                  <a:pt x="387180" y="53888"/>
                  <a:pt x="128576" y="54364"/>
                </a:cubicBezTo>
                <a:close/>
                <a:moveTo>
                  <a:pt x="67140" y="357"/>
                </a:moveTo>
                <a:cubicBezTo>
                  <a:pt x="365367" y="-119"/>
                  <a:pt x="663595" y="-119"/>
                  <a:pt x="961823" y="357"/>
                </a:cubicBezTo>
                <a:cubicBezTo>
                  <a:pt x="1014782" y="357"/>
                  <a:pt x="1028498" y="15597"/>
                  <a:pt x="1028593" y="69604"/>
                </a:cubicBezTo>
                <a:cubicBezTo>
                  <a:pt x="1028784" y="361450"/>
                  <a:pt x="1028784" y="653296"/>
                  <a:pt x="1028593" y="945237"/>
                </a:cubicBezTo>
                <a:cubicBezTo>
                  <a:pt x="1028593" y="1009245"/>
                  <a:pt x="1015163" y="1021913"/>
                  <a:pt x="949059" y="1021913"/>
                </a:cubicBezTo>
                <a:cubicBezTo>
                  <a:pt x="658737" y="1022009"/>
                  <a:pt x="368511" y="1022009"/>
                  <a:pt x="78189" y="1021913"/>
                </a:cubicBezTo>
                <a:cubicBezTo>
                  <a:pt x="13038" y="1021913"/>
                  <a:pt x="369" y="1009150"/>
                  <a:pt x="274" y="944666"/>
                </a:cubicBezTo>
                <a:cubicBezTo>
                  <a:pt x="84" y="798743"/>
                  <a:pt x="274" y="652820"/>
                  <a:pt x="274" y="506897"/>
                </a:cubicBezTo>
                <a:lnTo>
                  <a:pt x="84" y="506897"/>
                </a:lnTo>
                <a:cubicBezTo>
                  <a:pt x="84" y="360974"/>
                  <a:pt x="-107" y="215051"/>
                  <a:pt x="84" y="69128"/>
                </a:cubicBezTo>
                <a:cubicBezTo>
                  <a:pt x="369" y="15502"/>
                  <a:pt x="14181" y="452"/>
                  <a:pt x="67140" y="35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Freeform: Shape 2089">
            <a:extLst>
              <a:ext uri="{FF2B5EF4-FFF2-40B4-BE49-F238E27FC236}">
                <a16:creationId xmlns="" xmlns:a16="http://schemas.microsoft.com/office/drawing/2014/main" id="{57C3CAC1-0CB8-0989-DF99-F2BA994ABCB9}"/>
              </a:ext>
            </a:extLst>
          </p:cNvPr>
          <p:cNvSpPr/>
          <p:nvPr/>
        </p:nvSpPr>
        <p:spPr>
          <a:xfrm>
            <a:off x="2863886" y="1590712"/>
            <a:ext cx="437262" cy="477660"/>
          </a:xfrm>
          <a:custGeom>
            <a:avLst/>
            <a:gdLst>
              <a:gd name="connsiteX0" fmla="*/ 2213153 w 2562074"/>
              <a:gd name="connsiteY0" fmla="*/ 2127789 h 2798781"/>
              <a:gd name="connsiteX1" fmla="*/ 2548815 w 2562074"/>
              <a:gd name="connsiteY1" fmla="*/ 2675762 h 2798781"/>
              <a:gd name="connsiteX2" fmla="*/ 2506333 w 2562074"/>
              <a:gd name="connsiteY2" fmla="*/ 2783966 h 2798781"/>
              <a:gd name="connsiteX3" fmla="*/ 2393557 w 2562074"/>
              <a:gd name="connsiteY3" fmla="*/ 2752534 h 2798781"/>
              <a:gd name="connsiteX4" fmla="*/ 2066278 w 2562074"/>
              <a:gd name="connsiteY4" fmla="*/ 2220181 h 2798781"/>
              <a:gd name="connsiteX5" fmla="*/ 2213153 w 2562074"/>
              <a:gd name="connsiteY5" fmla="*/ 2127789 h 2798781"/>
              <a:gd name="connsiteX6" fmla="*/ 865747 w 2562074"/>
              <a:gd name="connsiteY6" fmla="*/ 1936790 h 2798781"/>
              <a:gd name="connsiteX7" fmla="*/ 942043 w 2562074"/>
              <a:gd name="connsiteY7" fmla="*/ 1939671 h 2798781"/>
              <a:gd name="connsiteX8" fmla="*/ 1289038 w 2562074"/>
              <a:gd name="connsiteY8" fmla="*/ 2365343 h 2798781"/>
              <a:gd name="connsiteX9" fmla="*/ 1234555 w 2562074"/>
              <a:gd name="connsiteY9" fmla="*/ 2477738 h 2798781"/>
              <a:gd name="connsiteX10" fmla="*/ 866509 w 2562074"/>
              <a:gd name="connsiteY10" fmla="*/ 2614802 h 2798781"/>
              <a:gd name="connsiteX11" fmla="*/ 866414 w 2562074"/>
              <a:gd name="connsiteY11" fmla="*/ 2614802 h 2798781"/>
              <a:gd name="connsiteX12" fmla="*/ 639433 w 2562074"/>
              <a:gd name="connsiteY12" fmla="*/ 2553843 h 2798781"/>
              <a:gd name="connsiteX13" fmla="*/ 497416 w 2562074"/>
              <a:gd name="connsiteY13" fmla="*/ 2254853 h 2798781"/>
              <a:gd name="connsiteX14" fmla="*/ 865747 w 2562074"/>
              <a:gd name="connsiteY14" fmla="*/ 1936790 h 2798781"/>
              <a:gd name="connsiteX15" fmla="*/ 885368 w 2562074"/>
              <a:gd name="connsiteY15" fmla="*/ 1374457 h 2798781"/>
              <a:gd name="connsiteX16" fmla="*/ 1153021 w 2562074"/>
              <a:gd name="connsiteY16" fmla="*/ 1640204 h 2798781"/>
              <a:gd name="connsiteX17" fmla="*/ 886511 w 2562074"/>
              <a:gd name="connsiteY17" fmla="*/ 1907095 h 2798781"/>
              <a:gd name="connsiteX18" fmla="*/ 619716 w 2562074"/>
              <a:gd name="connsiteY18" fmla="*/ 1641061 h 2798781"/>
              <a:gd name="connsiteX19" fmla="*/ 619811 w 2562074"/>
              <a:gd name="connsiteY19" fmla="*/ 1641061 h 2798781"/>
              <a:gd name="connsiteX20" fmla="*/ 885368 w 2562074"/>
              <a:gd name="connsiteY20" fmla="*/ 1374457 h 2798781"/>
              <a:gd name="connsiteX21" fmla="*/ 1815676 w 2562074"/>
              <a:gd name="connsiteY21" fmla="*/ 1239107 h 2798781"/>
              <a:gd name="connsiteX22" fmla="*/ 1410673 w 2562074"/>
              <a:gd name="connsiteY22" fmla="*/ 1653826 h 2798781"/>
              <a:gd name="connsiteX23" fmla="*/ 1803008 w 2562074"/>
              <a:gd name="connsiteY23" fmla="*/ 2053780 h 2798781"/>
              <a:gd name="connsiteX24" fmla="*/ 2228584 w 2562074"/>
              <a:gd name="connsiteY24" fmla="*/ 1649063 h 2798781"/>
              <a:gd name="connsiteX25" fmla="*/ 2228680 w 2562074"/>
              <a:gd name="connsiteY25" fmla="*/ 1649063 h 2798781"/>
              <a:gd name="connsiteX26" fmla="*/ 1815676 w 2562074"/>
              <a:gd name="connsiteY26" fmla="*/ 1239107 h 2798781"/>
              <a:gd name="connsiteX27" fmla="*/ 1807294 w 2562074"/>
              <a:gd name="connsiteY27" fmla="*/ 1082040 h 2798781"/>
              <a:gd name="connsiteX28" fmla="*/ 2387080 w 2562074"/>
              <a:gd name="connsiteY28" fmla="*/ 1645063 h 2798781"/>
              <a:gd name="connsiteX29" fmla="*/ 1834630 w 2562074"/>
              <a:gd name="connsiteY29" fmla="*/ 2211895 h 2798781"/>
              <a:gd name="connsiteX30" fmla="*/ 1251129 w 2562074"/>
              <a:gd name="connsiteY30" fmla="*/ 1649444 h 2798781"/>
              <a:gd name="connsiteX31" fmla="*/ 1807294 w 2562074"/>
              <a:gd name="connsiteY31" fmla="*/ 1082040 h 2798781"/>
              <a:gd name="connsiteX32" fmla="*/ 347815 w 2562074"/>
              <a:gd name="connsiteY32" fmla="*/ 1056516 h 2798781"/>
              <a:gd name="connsiteX33" fmla="*/ 432360 w 2562074"/>
              <a:gd name="connsiteY33" fmla="*/ 1077944 h 2798781"/>
              <a:gd name="connsiteX34" fmla="*/ 638576 w 2562074"/>
              <a:gd name="connsiteY34" fmla="*/ 1422940 h 2798781"/>
              <a:gd name="connsiteX35" fmla="*/ 311583 w 2562074"/>
              <a:gd name="connsiteY35" fmla="*/ 1578959 h 2798781"/>
              <a:gd name="connsiteX36" fmla="*/ 311487 w 2562074"/>
              <a:gd name="connsiteY36" fmla="*/ 1578959 h 2798781"/>
              <a:gd name="connsiteX37" fmla="*/ 288913 w 2562074"/>
              <a:gd name="connsiteY37" fmla="*/ 1578959 h 2798781"/>
              <a:gd name="connsiteX38" fmla="*/ 16403 w 2562074"/>
              <a:gd name="connsiteY38" fmla="*/ 1453420 h 2798781"/>
              <a:gd name="connsiteX39" fmla="*/ 110129 w 2562074"/>
              <a:gd name="connsiteY39" fmla="*/ 1145857 h 2798781"/>
              <a:gd name="connsiteX40" fmla="*/ 347815 w 2562074"/>
              <a:gd name="connsiteY40" fmla="*/ 1056516 h 2798781"/>
              <a:gd name="connsiteX41" fmla="*/ 327966 w 2562074"/>
              <a:gd name="connsiteY41" fmla="*/ 617124 h 2798781"/>
              <a:gd name="connsiteX42" fmla="*/ 528657 w 2562074"/>
              <a:gd name="connsiteY42" fmla="*/ 829817 h 2798781"/>
              <a:gd name="connsiteX43" fmla="*/ 528657 w 2562074"/>
              <a:gd name="connsiteY43" fmla="*/ 829912 h 2798781"/>
              <a:gd name="connsiteX44" fmla="*/ 316631 w 2562074"/>
              <a:gd name="connsiteY44" fmla="*/ 1032890 h 2798781"/>
              <a:gd name="connsiteX45" fmla="*/ 116130 w 2562074"/>
              <a:gd name="connsiteY45" fmla="*/ 818768 h 2798781"/>
              <a:gd name="connsiteX46" fmla="*/ 327966 w 2562074"/>
              <a:gd name="connsiteY46" fmla="*/ 617124 h 2798781"/>
              <a:gd name="connsiteX47" fmla="*/ 1256557 w 2562074"/>
              <a:gd name="connsiteY47" fmla="*/ 452913 h 2798781"/>
              <a:gd name="connsiteX48" fmla="*/ 1557166 w 2562074"/>
              <a:gd name="connsiteY48" fmla="*/ 452913 h 2798781"/>
              <a:gd name="connsiteX49" fmla="*/ 1554404 w 2562074"/>
              <a:gd name="connsiteY49" fmla="*/ 1057465 h 2798781"/>
              <a:gd name="connsiteX50" fmla="*/ 1256462 w 2562074"/>
              <a:gd name="connsiteY50" fmla="*/ 1183195 h 2798781"/>
              <a:gd name="connsiteX51" fmla="*/ 1256557 w 2562074"/>
              <a:gd name="connsiteY51" fmla="*/ 1183100 h 2798781"/>
              <a:gd name="connsiteX52" fmla="*/ 481318 w 2562074"/>
              <a:gd name="connsiteY52" fmla="*/ 198977 h 2798781"/>
              <a:gd name="connsiteX53" fmla="*/ 781927 w 2562074"/>
              <a:gd name="connsiteY53" fmla="*/ 198977 h 2798781"/>
              <a:gd name="connsiteX54" fmla="*/ 781927 w 2562074"/>
              <a:gd name="connsiteY54" fmla="*/ 1179576 h 2798781"/>
              <a:gd name="connsiteX55" fmla="*/ 588760 w 2562074"/>
              <a:gd name="connsiteY55" fmla="*/ 973741 h 2798781"/>
              <a:gd name="connsiteX56" fmla="*/ 503892 w 2562074"/>
              <a:gd name="connsiteY56" fmla="*/ 615600 h 2798781"/>
              <a:gd name="connsiteX57" fmla="*/ 482366 w 2562074"/>
              <a:gd name="connsiteY57" fmla="*/ 556450 h 2798781"/>
              <a:gd name="connsiteX58" fmla="*/ 481413 w 2562074"/>
              <a:gd name="connsiteY58" fmla="*/ 199072 h 2798781"/>
              <a:gd name="connsiteX59" fmla="*/ 872414 w 2562074"/>
              <a:gd name="connsiteY59" fmla="*/ 0 h 2798781"/>
              <a:gd name="connsiteX60" fmla="*/ 1165022 w 2562074"/>
              <a:gd name="connsiteY60" fmla="*/ 0 h 2798781"/>
              <a:gd name="connsiteX61" fmla="*/ 1165022 w 2562074"/>
              <a:gd name="connsiteY61" fmla="*/ 1181672 h 2798781"/>
              <a:gd name="connsiteX62" fmla="*/ 872414 w 2562074"/>
              <a:gd name="connsiteY62" fmla="*/ 1181672 h 27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562074" h="2798781">
                <a:moveTo>
                  <a:pt x="2213153" y="2127789"/>
                </a:moveTo>
                <a:cubicBezTo>
                  <a:pt x="2326406" y="2312384"/>
                  <a:pt x="2438324" y="2493644"/>
                  <a:pt x="2548815" y="2675762"/>
                </a:cubicBezTo>
                <a:cubicBezTo>
                  <a:pt x="2580438" y="2727864"/>
                  <a:pt x="2551196" y="2758725"/>
                  <a:pt x="2506333" y="2783966"/>
                </a:cubicBezTo>
                <a:cubicBezTo>
                  <a:pt x="2456898" y="2811874"/>
                  <a:pt x="2422418" y="2799778"/>
                  <a:pt x="2393557" y="2752534"/>
                </a:cubicBezTo>
                <a:cubicBezTo>
                  <a:pt x="2286020" y="2576131"/>
                  <a:pt x="2177244" y="2400490"/>
                  <a:pt x="2066278" y="2220181"/>
                </a:cubicBezTo>
                <a:cubicBezTo>
                  <a:pt x="2114474" y="2189892"/>
                  <a:pt x="2158385" y="2162269"/>
                  <a:pt x="2213153" y="2127789"/>
                </a:cubicBezTo>
                <a:close/>
                <a:moveTo>
                  <a:pt x="865747" y="1936790"/>
                </a:moveTo>
                <a:cubicBezTo>
                  <a:pt x="890608" y="1935443"/>
                  <a:pt x="916099" y="1936361"/>
                  <a:pt x="942043" y="1939671"/>
                </a:cubicBezTo>
                <a:cubicBezTo>
                  <a:pt x="1133209" y="1964055"/>
                  <a:pt x="1294563" y="2157317"/>
                  <a:pt x="1289038" y="2365343"/>
                </a:cubicBezTo>
                <a:cubicBezTo>
                  <a:pt x="1287991" y="2403824"/>
                  <a:pt x="1263607" y="2451258"/>
                  <a:pt x="1234555" y="2477738"/>
                </a:cubicBezTo>
                <a:cubicBezTo>
                  <a:pt x="1145306" y="2559367"/>
                  <a:pt x="996430" y="2606040"/>
                  <a:pt x="866509" y="2614802"/>
                </a:cubicBezTo>
                <a:lnTo>
                  <a:pt x="866414" y="2614802"/>
                </a:lnTo>
                <a:cubicBezTo>
                  <a:pt x="790500" y="2594991"/>
                  <a:pt x="711633" y="2582703"/>
                  <a:pt x="639433" y="2553843"/>
                </a:cubicBezTo>
                <a:cubicBezTo>
                  <a:pt x="478842" y="2489644"/>
                  <a:pt x="451219" y="2424684"/>
                  <a:pt x="497416" y="2254853"/>
                </a:cubicBezTo>
                <a:cubicBezTo>
                  <a:pt x="548589" y="2066662"/>
                  <a:pt x="691721" y="1946221"/>
                  <a:pt x="865747" y="1936790"/>
                </a:cubicBezTo>
                <a:close/>
                <a:moveTo>
                  <a:pt x="885368" y="1374457"/>
                </a:moveTo>
                <a:cubicBezTo>
                  <a:pt x="1030815" y="1373790"/>
                  <a:pt x="1152164" y="1494281"/>
                  <a:pt x="1153021" y="1640204"/>
                </a:cubicBezTo>
                <a:cubicBezTo>
                  <a:pt x="1153973" y="1784984"/>
                  <a:pt x="1032053" y="1907000"/>
                  <a:pt x="886511" y="1907095"/>
                </a:cubicBezTo>
                <a:cubicBezTo>
                  <a:pt x="739922" y="1907095"/>
                  <a:pt x="620002" y="1787556"/>
                  <a:pt x="619716" y="1641061"/>
                </a:cubicBezTo>
                <a:lnTo>
                  <a:pt x="619811" y="1641061"/>
                </a:lnTo>
                <a:cubicBezTo>
                  <a:pt x="619621" y="1494091"/>
                  <a:pt x="738016" y="1375219"/>
                  <a:pt x="885368" y="1374457"/>
                </a:cubicBezTo>
                <a:close/>
                <a:moveTo>
                  <a:pt x="1815676" y="1239107"/>
                </a:moveTo>
                <a:cubicBezTo>
                  <a:pt x="1594600" y="1235964"/>
                  <a:pt x="1411530" y="1423511"/>
                  <a:pt x="1410673" y="1653826"/>
                </a:cubicBezTo>
                <a:cubicBezTo>
                  <a:pt x="1409911" y="1871281"/>
                  <a:pt x="1586504" y="2051399"/>
                  <a:pt x="1803008" y="2053780"/>
                </a:cubicBezTo>
                <a:cubicBezTo>
                  <a:pt x="2039894" y="2056447"/>
                  <a:pt x="2228204" y="1877377"/>
                  <a:pt x="2228584" y="1649063"/>
                </a:cubicBezTo>
                <a:lnTo>
                  <a:pt x="2228680" y="1649063"/>
                </a:lnTo>
                <a:cubicBezTo>
                  <a:pt x="2229061" y="1428178"/>
                  <a:pt x="2041799" y="1242250"/>
                  <a:pt x="1815676" y="1239107"/>
                </a:cubicBezTo>
                <a:close/>
                <a:moveTo>
                  <a:pt x="1807294" y="1082040"/>
                </a:moveTo>
                <a:cubicBezTo>
                  <a:pt x="2115999" y="1083183"/>
                  <a:pt x="2384795" y="1344168"/>
                  <a:pt x="2387080" y="1645063"/>
                </a:cubicBezTo>
                <a:cubicBezTo>
                  <a:pt x="2389462" y="1958245"/>
                  <a:pt x="2142479" y="2211610"/>
                  <a:pt x="1834630" y="2211895"/>
                </a:cubicBezTo>
                <a:cubicBezTo>
                  <a:pt x="1505446" y="2212181"/>
                  <a:pt x="1250557" y="1966531"/>
                  <a:pt x="1251129" y="1649444"/>
                </a:cubicBezTo>
                <a:cubicBezTo>
                  <a:pt x="1251700" y="1339405"/>
                  <a:pt x="1505066" y="1080897"/>
                  <a:pt x="1807294" y="1082040"/>
                </a:cubicBezTo>
                <a:close/>
                <a:moveTo>
                  <a:pt x="347815" y="1056516"/>
                </a:moveTo>
                <a:cubicBezTo>
                  <a:pt x="376287" y="1059305"/>
                  <a:pt x="404713" y="1066419"/>
                  <a:pt x="432360" y="1077944"/>
                </a:cubicBezTo>
                <a:cubicBezTo>
                  <a:pt x="563424" y="1132618"/>
                  <a:pt x="664293" y="1301305"/>
                  <a:pt x="638576" y="1422940"/>
                </a:cubicBezTo>
                <a:cubicBezTo>
                  <a:pt x="621812" y="1502473"/>
                  <a:pt x="459601" y="1580197"/>
                  <a:pt x="311583" y="1578959"/>
                </a:cubicBezTo>
                <a:lnTo>
                  <a:pt x="311487" y="1578959"/>
                </a:lnTo>
                <a:cubicBezTo>
                  <a:pt x="303963" y="1578959"/>
                  <a:pt x="296438" y="1579435"/>
                  <a:pt x="288913" y="1578959"/>
                </a:cubicBezTo>
                <a:cubicBezTo>
                  <a:pt x="181281" y="1571434"/>
                  <a:pt x="58789" y="1554766"/>
                  <a:pt x="16403" y="1453420"/>
                </a:cubicBezTo>
                <a:cubicBezTo>
                  <a:pt x="-28841" y="1345311"/>
                  <a:pt x="25071" y="1231773"/>
                  <a:pt x="110129" y="1145857"/>
                </a:cubicBezTo>
                <a:cubicBezTo>
                  <a:pt x="176565" y="1078706"/>
                  <a:pt x="262397" y="1048148"/>
                  <a:pt x="347815" y="1056516"/>
                </a:cubicBezTo>
                <a:close/>
                <a:moveTo>
                  <a:pt x="327966" y="617124"/>
                </a:moveTo>
                <a:cubicBezTo>
                  <a:pt x="444552" y="619791"/>
                  <a:pt x="531610" y="712088"/>
                  <a:pt x="528657" y="829817"/>
                </a:cubicBezTo>
                <a:lnTo>
                  <a:pt x="528657" y="829912"/>
                </a:lnTo>
                <a:cubicBezTo>
                  <a:pt x="525800" y="945165"/>
                  <a:pt x="430836" y="1036033"/>
                  <a:pt x="316631" y="1032890"/>
                </a:cubicBezTo>
                <a:cubicBezTo>
                  <a:pt x="201855" y="1029747"/>
                  <a:pt x="113177" y="935068"/>
                  <a:pt x="116130" y="818768"/>
                </a:cubicBezTo>
                <a:cubicBezTo>
                  <a:pt x="119082" y="701230"/>
                  <a:pt x="210332" y="614457"/>
                  <a:pt x="327966" y="617124"/>
                </a:cubicBezTo>
                <a:close/>
                <a:moveTo>
                  <a:pt x="1256557" y="452913"/>
                </a:moveTo>
                <a:lnTo>
                  <a:pt x="1557166" y="452913"/>
                </a:lnTo>
                <a:cubicBezTo>
                  <a:pt x="1557166" y="654081"/>
                  <a:pt x="1562119" y="856011"/>
                  <a:pt x="1554404" y="1057465"/>
                </a:cubicBezTo>
                <a:cubicBezTo>
                  <a:pt x="1551737" y="1126807"/>
                  <a:pt x="1386383" y="1192815"/>
                  <a:pt x="1256462" y="1183195"/>
                </a:cubicBezTo>
                <a:lnTo>
                  <a:pt x="1256557" y="1183100"/>
                </a:lnTo>
                <a:close/>
                <a:moveTo>
                  <a:pt x="481318" y="198977"/>
                </a:moveTo>
                <a:lnTo>
                  <a:pt x="781927" y="198977"/>
                </a:lnTo>
                <a:lnTo>
                  <a:pt x="781927" y="1179576"/>
                </a:lnTo>
                <a:cubicBezTo>
                  <a:pt x="628384" y="1198245"/>
                  <a:pt x="556661" y="1114806"/>
                  <a:pt x="588760" y="973741"/>
                </a:cubicBezTo>
                <a:cubicBezTo>
                  <a:pt x="618478" y="843153"/>
                  <a:pt x="635242" y="711517"/>
                  <a:pt x="503892" y="615600"/>
                </a:cubicBezTo>
                <a:cubicBezTo>
                  <a:pt x="489605" y="605123"/>
                  <a:pt x="482652" y="576739"/>
                  <a:pt x="482366" y="556450"/>
                </a:cubicBezTo>
                <a:cubicBezTo>
                  <a:pt x="480366" y="440722"/>
                  <a:pt x="481413" y="324898"/>
                  <a:pt x="481413" y="199072"/>
                </a:cubicBezTo>
                <a:close/>
                <a:moveTo>
                  <a:pt x="872414" y="0"/>
                </a:moveTo>
                <a:lnTo>
                  <a:pt x="1165022" y="0"/>
                </a:lnTo>
                <a:lnTo>
                  <a:pt x="1165022" y="1181672"/>
                </a:lnTo>
                <a:lnTo>
                  <a:pt x="872414" y="118167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1" name="Graphic 157">
            <a:extLst>
              <a:ext uri="{FF2B5EF4-FFF2-40B4-BE49-F238E27FC236}">
                <a16:creationId xmlns="" xmlns:a16="http://schemas.microsoft.com/office/drawing/2014/main" id="{5F7CBD1A-381C-4D9D-8C5A-CC286A372376}"/>
              </a:ext>
            </a:extLst>
          </p:cNvPr>
          <p:cNvGrpSpPr/>
          <p:nvPr/>
        </p:nvGrpSpPr>
        <p:grpSpPr>
          <a:xfrm>
            <a:off x="8939997" y="1568645"/>
            <a:ext cx="517768" cy="534156"/>
            <a:chOff x="2864385" y="4652327"/>
            <a:chExt cx="397550" cy="397550"/>
          </a:xfrm>
          <a:solidFill>
            <a:srgbClr val="FFFFFF"/>
          </a:solidFill>
        </p:grpSpPr>
        <p:grpSp>
          <p:nvGrpSpPr>
            <p:cNvPr id="62" name="Graphic 157">
              <a:extLst>
                <a:ext uri="{FF2B5EF4-FFF2-40B4-BE49-F238E27FC236}">
                  <a16:creationId xmlns="" xmlns:a16="http://schemas.microsoft.com/office/drawing/2014/main" id="{5F7CBD1A-381C-4D9D-8C5A-CC286A372376}"/>
                </a:ext>
              </a:extLst>
            </p:cNvPr>
            <p:cNvGrpSpPr/>
            <p:nvPr/>
          </p:nvGrpSpPr>
          <p:grpSpPr>
            <a:xfrm>
              <a:off x="2864385" y="4652327"/>
              <a:ext cx="397550" cy="397550"/>
              <a:chOff x="2864385" y="4652327"/>
              <a:chExt cx="397550" cy="397550"/>
            </a:xfrm>
            <a:grpFill/>
          </p:grpSpPr>
          <p:sp>
            <p:nvSpPr>
              <p:cNvPr id="63" name="Freeform: Shape 160">
                <a:extLst>
                  <a:ext uri="{FF2B5EF4-FFF2-40B4-BE49-F238E27FC236}">
                    <a16:creationId xmlns="" xmlns:a16="http://schemas.microsoft.com/office/drawing/2014/main" id="{AFEC1FA5-1D32-4397-AA86-116F21E616BB}"/>
                  </a:ext>
                </a:extLst>
              </p:cNvPr>
              <p:cNvSpPr/>
              <p:nvPr/>
            </p:nvSpPr>
            <p:spPr>
              <a:xfrm>
                <a:off x="2922971" y="4652327"/>
                <a:ext cx="338964" cy="302627"/>
              </a:xfrm>
              <a:custGeom>
                <a:avLst/>
                <a:gdLst>
                  <a:gd name="connsiteX0" fmla="*/ 321990 w 338964"/>
                  <a:gd name="connsiteY0" fmla="*/ 138685 h 302627"/>
                  <a:gd name="connsiteX1" fmla="*/ 288704 w 338964"/>
                  <a:gd name="connsiteY1" fmla="*/ 132029 h 302627"/>
                  <a:gd name="connsiteX2" fmla="*/ 280267 w 338964"/>
                  <a:gd name="connsiteY2" fmla="*/ 111664 h 302627"/>
                  <a:gd name="connsiteX3" fmla="*/ 299097 w 338964"/>
                  <a:gd name="connsiteY3" fmla="*/ 83418 h 302627"/>
                  <a:gd name="connsiteX4" fmla="*/ 296459 w 338964"/>
                  <a:gd name="connsiteY4" fmla="*/ 56776 h 302627"/>
                  <a:gd name="connsiteX5" fmla="*/ 282188 w 338964"/>
                  <a:gd name="connsiteY5" fmla="*/ 42504 h 302627"/>
                  <a:gd name="connsiteX6" fmla="*/ 255545 w 338964"/>
                  <a:gd name="connsiteY6" fmla="*/ 39866 h 302627"/>
                  <a:gd name="connsiteX7" fmla="*/ 227299 w 338964"/>
                  <a:gd name="connsiteY7" fmla="*/ 58697 h 302627"/>
                  <a:gd name="connsiteX8" fmla="*/ 206934 w 338964"/>
                  <a:gd name="connsiteY8" fmla="*/ 50259 h 302627"/>
                  <a:gd name="connsiteX9" fmla="*/ 200277 w 338964"/>
                  <a:gd name="connsiteY9" fmla="*/ 16974 h 302627"/>
                  <a:gd name="connsiteX10" fmla="*/ 179574 w 338964"/>
                  <a:gd name="connsiteY10" fmla="*/ 0 h 302627"/>
                  <a:gd name="connsiteX11" fmla="*/ 159390 w 338964"/>
                  <a:gd name="connsiteY11" fmla="*/ 0 h 302627"/>
                  <a:gd name="connsiteX12" fmla="*/ 138686 w 338964"/>
                  <a:gd name="connsiteY12" fmla="*/ 16974 h 302627"/>
                  <a:gd name="connsiteX13" fmla="*/ 132029 w 338964"/>
                  <a:gd name="connsiteY13" fmla="*/ 50259 h 302627"/>
                  <a:gd name="connsiteX14" fmla="*/ 111663 w 338964"/>
                  <a:gd name="connsiteY14" fmla="*/ 58697 h 302627"/>
                  <a:gd name="connsiteX15" fmla="*/ 83417 w 338964"/>
                  <a:gd name="connsiteY15" fmla="*/ 39866 h 302627"/>
                  <a:gd name="connsiteX16" fmla="*/ 56775 w 338964"/>
                  <a:gd name="connsiteY16" fmla="*/ 42503 h 302627"/>
                  <a:gd name="connsiteX17" fmla="*/ 42503 w 338964"/>
                  <a:gd name="connsiteY17" fmla="*/ 56776 h 302627"/>
                  <a:gd name="connsiteX18" fmla="*/ 39866 w 338964"/>
                  <a:gd name="connsiteY18" fmla="*/ 83416 h 302627"/>
                  <a:gd name="connsiteX19" fmla="*/ 58697 w 338964"/>
                  <a:gd name="connsiteY19" fmla="*/ 111663 h 302627"/>
                  <a:gd name="connsiteX20" fmla="*/ 50259 w 338964"/>
                  <a:gd name="connsiteY20" fmla="*/ 132028 h 302627"/>
                  <a:gd name="connsiteX21" fmla="*/ 16974 w 338964"/>
                  <a:gd name="connsiteY21" fmla="*/ 138684 h 302627"/>
                  <a:gd name="connsiteX22" fmla="*/ 0 w 338964"/>
                  <a:gd name="connsiteY22" fmla="*/ 159389 h 302627"/>
                  <a:gd name="connsiteX23" fmla="*/ 0 w 338964"/>
                  <a:gd name="connsiteY23" fmla="*/ 179571 h 302627"/>
                  <a:gd name="connsiteX24" fmla="*/ 16974 w 338964"/>
                  <a:gd name="connsiteY24" fmla="*/ 200276 h 302627"/>
                  <a:gd name="connsiteX25" fmla="*/ 38524 w 338964"/>
                  <a:gd name="connsiteY25" fmla="*/ 204585 h 302627"/>
                  <a:gd name="connsiteX26" fmla="*/ 45910 w 338964"/>
                  <a:gd name="connsiteY26" fmla="*/ 199661 h 302627"/>
                  <a:gd name="connsiteX27" fmla="*/ 40986 w 338964"/>
                  <a:gd name="connsiteY27" fmla="*/ 192275 h 302627"/>
                  <a:gd name="connsiteX28" fmla="*/ 19435 w 338964"/>
                  <a:gd name="connsiteY28" fmla="*/ 187966 h 302627"/>
                  <a:gd name="connsiteX29" fmla="*/ 12555 w 338964"/>
                  <a:gd name="connsiteY29" fmla="*/ 179573 h 302627"/>
                  <a:gd name="connsiteX30" fmla="*/ 12555 w 338964"/>
                  <a:gd name="connsiteY30" fmla="*/ 159390 h 302627"/>
                  <a:gd name="connsiteX31" fmla="*/ 19435 w 338964"/>
                  <a:gd name="connsiteY31" fmla="*/ 150997 h 302627"/>
                  <a:gd name="connsiteX32" fmla="*/ 56430 w 338964"/>
                  <a:gd name="connsiteY32" fmla="*/ 143598 h 302627"/>
                  <a:gd name="connsiteX33" fmla="*/ 61244 w 338964"/>
                  <a:gd name="connsiteY33" fmla="*/ 139133 h 302627"/>
                  <a:gd name="connsiteX34" fmla="*/ 71488 w 338964"/>
                  <a:gd name="connsiteY34" fmla="*/ 114411 h 302627"/>
                  <a:gd name="connsiteX35" fmla="*/ 71241 w 338964"/>
                  <a:gd name="connsiteY35" fmla="*/ 107848 h 302627"/>
                  <a:gd name="connsiteX36" fmla="*/ 50312 w 338964"/>
                  <a:gd name="connsiteY36" fmla="*/ 76453 h 302627"/>
                  <a:gd name="connsiteX37" fmla="*/ 51382 w 338964"/>
                  <a:gd name="connsiteY37" fmla="*/ 65653 h 302627"/>
                  <a:gd name="connsiteX38" fmla="*/ 65654 w 338964"/>
                  <a:gd name="connsiteY38" fmla="*/ 51380 h 302627"/>
                  <a:gd name="connsiteX39" fmla="*/ 76454 w 338964"/>
                  <a:gd name="connsiteY39" fmla="*/ 50312 h 302627"/>
                  <a:gd name="connsiteX40" fmla="*/ 107849 w 338964"/>
                  <a:gd name="connsiteY40" fmla="*/ 71241 h 302627"/>
                  <a:gd name="connsiteX41" fmla="*/ 114411 w 338964"/>
                  <a:gd name="connsiteY41" fmla="*/ 71488 h 302627"/>
                  <a:gd name="connsiteX42" fmla="*/ 139134 w 338964"/>
                  <a:gd name="connsiteY42" fmla="*/ 61244 h 302627"/>
                  <a:gd name="connsiteX43" fmla="*/ 143599 w 338964"/>
                  <a:gd name="connsiteY43" fmla="*/ 56430 h 302627"/>
                  <a:gd name="connsiteX44" fmla="*/ 150998 w 338964"/>
                  <a:gd name="connsiteY44" fmla="*/ 19436 h 302627"/>
                  <a:gd name="connsiteX45" fmla="*/ 159390 w 338964"/>
                  <a:gd name="connsiteY45" fmla="*/ 12555 h 302627"/>
                  <a:gd name="connsiteX46" fmla="*/ 179575 w 338964"/>
                  <a:gd name="connsiteY46" fmla="*/ 12555 h 302627"/>
                  <a:gd name="connsiteX47" fmla="*/ 187967 w 338964"/>
                  <a:gd name="connsiteY47" fmla="*/ 19436 h 302627"/>
                  <a:gd name="connsiteX48" fmla="*/ 195366 w 338964"/>
                  <a:gd name="connsiteY48" fmla="*/ 56430 h 302627"/>
                  <a:gd name="connsiteX49" fmla="*/ 199831 w 338964"/>
                  <a:gd name="connsiteY49" fmla="*/ 61244 h 302627"/>
                  <a:gd name="connsiteX50" fmla="*/ 224554 w 338964"/>
                  <a:gd name="connsiteY50" fmla="*/ 71488 h 302627"/>
                  <a:gd name="connsiteX51" fmla="*/ 231116 w 338964"/>
                  <a:gd name="connsiteY51" fmla="*/ 71241 h 302627"/>
                  <a:gd name="connsiteX52" fmla="*/ 262512 w 338964"/>
                  <a:gd name="connsiteY52" fmla="*/ 50311 h 302627"/>
                  <a:gd name="connsiteX53" fmla="*/ 273312 w 338964"/>
                  <a:gd name="connsiteY53" fmla="*/ 51381 h 302627"/>
                  <a:gd name="connsiteX54" fmla="*/ 287583 w 338964"/>
                  <a:gd name="connsiteY54" fmla="*/ 65652 h 302627"/>
                  <a:gd name="connsiteX55" fmla="*/ 288653 w 338964"/>
                  <a:gd name="connsiteY55" fmla="*/ 76453 h 302627"/>
                  <a:gd name="connsiteX56" fmla="*/ 267724 w 338964"/>
                  <a:gd name="connsiteY56" fmla="*/ 107848 h 302627"/>
                  <a:gd name="connsiteX57" fmla="*/ 267477 w 338964"/>
                  <a:gd name="connsiteY57" fmla="*/ 114411 h 302627"/>
                  <a:gd name="connsiteX58" fmla="*/ 277721 w 338964"/>
                  <a:gd name="connsiteY58" fmla="*/ 139133 h 302627"/>
                  <a:gd name="connsiteX59" fmla="*/ 282535 w 338964"/>
                  <a:gd name="connsiteY59" fmla="*/ 143598 h 302627"/>
                  <a:gd name="connsiteX60" fmla="*/ 319530 w 338964"/>
                  <a:gd name="connsiteY60" fmla="*/ 150997 h 302627"/>
                  <a:gd name="connsiteX61" fmla="*/ 326410 w 338964"/>
                  <a:gd name="connsiteY61" fmla="*/ 159390 h 302627"/>
                  <a:gd name="connsiteX62" fmla="*/ 326410 w 338964"/>
                  <a:gd name="connsiteY62" fmla="*/ 179573 h 302627"/>
                  <a:gd name="connsiteX63" fmla="*/ 319530 w 338964"/>
                  <a:gd name="connsiteY63" fmla="*/ 187967 h 302627"/>
                  <a:gd name="connsiteX64" fmla="*/ 282535 w 338964"/>
                  <a:gd name="connsiteY64" fmla="*/ 195366 h 302627"/>
                  <a:gd name="connsiteX65" fmla="*/ 277721 w 338964"/>
                  <a:gd name="connsiteY65" fmla="*/ 199829 h 302627"/>
                  <a:gd name="connsiteX66" fmla="*/ 267477 w 338964"/>
                  <a:gd name="connsiteY66" fmla="*/ 224552 h 302627"/>
                  <a:gd name="connsiteX67" fmla="*/ 267724 w 338964"/>
                  <a:gd name="connsiteY67" fmla="*/ 231115 h 302627"/>
                  <a:gd name="connsiteX68" fmla="*/ 288653 w 338964"/>
                  <a:gd name="connsiteY68" fmla="*/ 262510 h 302627"/>
                  <a:gd name="connsiteX69" fmla="*/ 287583 w 338964"/>
                  <a:gd name="connsiteY69" fmla="*/ 273309 h 302627"/>
                  <a:gd name="connsiteX70" fmla="*/ 273311 w 338964"/>
                  <a:gd name="connsiteY70" fmla="*/ 287582 h 302627"/>
                  <a:gd name="connsiteX71" fmla="*/ 262511 w 338964"/>
                  <a:gd name="connsiteY71" fmla="*/ 288651 h 302627"/>
                  <a:gd name="connsiteX72" fmla="*/ 231116 w 338964"/>
                  <a:gd name="connsiteY72" fmla="*/ 267722 h 302627"/>
                  <a:gd name="connsiteX73" fmla="*/ 222412 w 338964"/>
                  <a:gd name="connsiteY73" fmla="*/ 269463 h 302627"/>
                  <a:gd name="connsiteX74" fmla="*/ 224153 w 338964"/>
                  <a:gd name="connsiteY74" fmla="*/ 278167 h 302627"/>
                  <a:gd name="connsiteX75" fmla="*/ 255548 w 338964"/>
                  <a:gd name="connsiteY75" fmla="*/ 299097 h 302627"/>
                  <a:gd name="connsiteX76" fmla="*/ 267239 w 338964"/>
                  <a:gd name="connsiteY76" fmla="*/ 302628 h 302627"/>
                  <a:gd name="connsiteX77" fmla="*/ 282189 w 338964"/>
                  <a:gd name="connsiteY77" fmla="*/ 296460 h 302627"/>
                  <a:gd name="connsiteX78" fmla="*/ 296461 w 338964"/>
                  <a:gd name="connsiteY78" fmla="*/ 282187 h 302627"/>
                  <a:gd name="connsiteX79" fmla="*/ 299098 w 338964"/>
                  <a:gd name="connsiteY79" fmla="*/ 255546 h 302627"/>
                  <a:gd name="connsiteX80" fmla="*/ 280267 w 338964"/>
                  <a:gd name="connsiteY80" fmla="*/ 227300 h 302627"/>
                  <a:gd name="connsiteX81" fmla="*/ 288705 w 338964"/>
                  <a:gd name="connsiteY81" fmla="*/ 206935 h 302627"/>
                  <a:gd name="connsiteX82" fmla="*/ 321991 w 338964"/>
                  <a:gd name="connsiteY82" fmla="*/ 200279 h 302627"/>
                  <a:gd name="connsiteX83" fmla="*/ 338964 w 338964"/>
                  <a:gd name="connsiteY83" fmla="*/ 179575 h 302627"/>
                  <a:gd name="connsiteX84" fmla="*/ 338964 w 338964"/>
                  <a:gd name="connsiteY84" fmla="*/ 159392 h 302627"/>
                  <a:gd name="connsiteX85" fmla="*/ 321990 w 338964"/>
                  <a:gd name="connsiteY85" fmla="*/ 138685 h 30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338964" h="302627">
                    <a:moveTo>
                      <a:pt x="321990" y="138685"/>
                    </a:moveTo>
                    <a:lnTo>
                      <a:pt x="288704" y="132029"/>
                    </a:lnTo>
                    <a:cubicBezTo>
                      <a:pt x="286500" y="125005"/>
                      <a:pt x="283673" y="118182"/>
                      <a:pt x="280267" y="111664"/>
                    </a:cubicBezTo>
                    <a:lnTo>
                      <a:pt x="299097" y="83418"/>
                    </a:lnTo>
                    <a:cubicBezTo>
                      <a:pt x="304661" y="75073"/>
                      <a:pt x="303552" y="63870"/>
                      <a:pt x="296459" y="56776"/>
                    </a:cubicBezTo>
                    <a:lnTo>
                      <a:pt x="282188" y="42504"/>
                    </a:lnTo>
                    <a:cubicBezTo>
                      <a:pt x="275095" y="35411"/>
                      <a:pt x="263892" y="34300"/>
                      <a:pt x="255545" y="39866"/>
                    </a:cubicBezTo>
                    <a:lnTo>
                      <a:pt x="227299" y="58697"/>
                    </a:lnTo>
                    <a:cubicBezTo>
                      <a:pt x="220781" y="55291"/>
                      <a:pt x="213957" y="52463"/>
                      <a:pt x="206934" y="50259"/>
                    </a:cubicBezTo>
                    <a:lnTo>
                      <a:pt x="200277" y="16974"/>
                    </a:lnTo>
                    <a:cubicBezTo>
                      <a:pt x="198310" y="7138"/>
                      <a:pt x="189603" y="0"/>
                      <a:pt x="179574" y="0"/>
                    </a:cubicBezTo>
                    <a:lnTo>
                      <a:pt x="159390" y="0"/>
                    </a:lnTo>
                    <a:cubicBezTo>
                      <a:pt x="149361" y="0"/>
                      <a:pt x="140653" y="7138"/>
                      <a:pt x="138686" y="16974"/>
                    </a:cubicBezTo>
                    <a:lnTo>
                      <a:pt x="132029" y="50259"/>
                    </a:lnTo>
                    <a:cubicBezTo>
                      <a:pt x="125005" y="52463"/>
                      <a:pt x="118181" y="55291"/>
                      <a:pt x="111663" y="58697"/>
                    </a:cubicBezTo>
                    <a:lnTo>
                      <a:pt x="83417" y="39866"/>
                    </a:lnTo>
                    <a:cubicBezTo>
                      <a:pt x="75072" y="34303"/>
                      <a:pt x="63867" y="35411"/>
                      <a:pt x="56775" y="42503"/>
                    </a:cubicBezTo>
                    <a:lnTo>
                      <a:pt x="42503" y="56776"/>
                    </a:lnTo>
                    <a:cubicBezTo>
                      <a:pt x="35411" y="63868"/>
                      <a:pt x="34303" y="75072"/>
                      <a:pt x="39866" y="83416"/>
                    </a:cubicBezTo>
                    <a:lnTo>
                      <a:pt x="58697" y="111663"/>
                    </a:lnTo>
                    <a:cubicBezTo>
                      <a:pt x="55291" y="118181"/>
                      <a:pt x="52463" y="125004"/>
                      <a:pt x="50259" y="132028"/>
                    </a:cubicBezTo>
                    <a:lnTo>
                      <a:pt x="16974" y="138684"/>
                    </a:lnTo>
                    <a:cubicBezTo>
                      <a:pt x="7139" y="140652"/>
                      <a:pt x="0" y="149358"/>
                      <a:pt x="0" y="159389"/>
                    </a:cubicBezTo>
                    <a:lnTo>
                      <a:pt x="0" y="179571"/>
                    </a:lnTo>
                    <a:cubicBezTo>
                      <a:pt x="0" y="189601"/>
                      <a:pt x="7138" y="198309"/>
                      <a:pt x="16974" y="200276"/>
                    </a:cubicBezTo>
                    <a:lnTo>
                      <a:pt x="38524" y="204585"/>
                    </a:lnTo>
                    <a:cubicBezTo>
                      <a:pt x="41924" y="205264"/>
                      <a:pt x="45231" y="203060"/>
                      <a:pt x="45910" y="199661"/>
                    </a:cubicBezTo>
                    <a:cubicBezTo>
                      <a:pt x="46589" y="196262"/>
                      <a:pt x="44385" y="192955"/>
                      <a:pt x="40986" y="192275"/>
                    </a:cubicBezTo>
                    <a:lnTo>
                      <a:pt x="19435" y="187966"/>
                    </a:lnTo>
                    <a:cubicBezTo>
                      <a:pt x="15449" y="187170"/>
                      <a:pt x="12555" y="183639"/>
                      <a:pt x="12555" y="179573"/>
                    </a:cubicBezTo>
                    <a:lnTo>
                      <a:pt x="12555" y="159390"/>
                    </a:lnTo>
                    <a:cubicBezTo>
                      <a:pt x="12555" y="155325"/>
                      <a:pt x="15449" y="151793"/>
                      <a:pt x="19435" y="150997"/>
                    </a:cubicBezTo>
                    <a:lnTo>
                      <a:pt x="56430" y="143598"/>
                    </a:lnTo>
                    <a:cubicBezTo>
                      <a:pt x="58747" y="143134"/>
                      <a:pt x="60607" y="141409"/>
                      <a:pt x="61244" y="139133"/>
                    </a:cubicBezTo>
                    <a:cubicBezTo>
                      <a:pt x="63655" y="130514"/>
                      <a:pt x="67102" y="122197"/>
                      <a:pt x="71488" y="114411"/>
                    </a:cubicBezTo>
                    <a:cubicBezTo>
                      <a:pt x="72648" y="112351"/>
                      <a:pt x="72552" y="109815"/>
                      <a:pt x="71241" y="107848"/>
                    </a:cubicBezTo>
                    <a:lnTo>
                      <a:pt x="50312" y="76453"/>
                    </a:lnTo>
                    <a:cubicBezTo>
                      <a:pt x="48056" y="73070"/>
                      <a:pt x="48507" y="68527"/>
                      <a:pt x="51382" y="65653"/>
                    </a:cubicBezTo>
                    <a:lnTo>
                      <a:pt x="65654" y="51380"/>
                    </a:lnTo>
                    <a:cubicBezTo>
                      <a:pt x="68529" y="48505"/>
                      <a:pt x="73071" y="48056"/>
                      <a:pt x="76454" y="50312"/>
                    </a:cubicBezTo>
                    <a:lnTo>
                      <a:pt x="107849" y="71241"/>
                    </a:lnTo>
                    <a:cubicBezTo>
                      <a:pt x="109815" y="72552"/>
                      <a:pt x="112351" y="72647"/>
                      <a:pt x="114411" y="71488"/>
                    </a:cubicBezTo>
                    <a:cubicBezTo>
                      <a:pt x="122198" y="67101"/>
                      <a:pt x="130516" y="63655"/>
                      <a:pt x="139134" y="61244"/>
                    </a:cubicBezTo>
                    <a:cubicBezTo>
                      <a:pt x="141410" y="60608"/>
                      <a:pt x="143134" y="58748"/>
                      <a:pt x="143599" y="56430"/>
                    </a:cubicBezTo>
                    <a:lnTo>
                      <a:pt x="150998" y="19436"/>
                    </a:lnTo>
                    <a:cubicBezTo>
                      <a:pt x="151795" y="15449"/>
                      <a:pt x="155325" y="12555"/>
                      <a:pt x="159390" y="12555"/>
                    </a:cubicBezTo>
                    <a:lnTo>
                      <a:pt x="179575" y="12555"/>
                    </a:lnTo>
                    <a:cubicBezTo>
                      <a:pt x="183640" y="12555"/>
                      <a:pt x="187171" y="15449"/>
                      <a:pt x="187967" y="19436"/>
                    </a:cubicBezTo>
                    <a:lnTo>
                      <a:pt x="195366" y="56430"/>
                    </a:lnTo>
                    <a:cubicBezTo>
                      <a:pt x="195830" y="58748"/>
                      <a:pt x="197555" y="60608"/>
                      <a:pt x="199831" y="61244"/>
                    </a:cubicBezTo>
                    <a:cubicBezTo>
                      <a:pt x="208448" y="63655"/>
                      <a:pt x="216766" y="67101"/>
                      <a:pt x="224554" y="71488"/>
                    </a:cubicBezTo>
                    <a:cubicBezTo>
                      <a:pt x="226614" y="72647"/>
                      <a:pt x="229150" y="72552"/>
                      <a:pt x="231116" y="71241"/>
                    </a:cubicBezTo>
                    <a:lnTo>
                      <a:pt x="262512" y="50311"/>
                    </a:lnTo>
                    <a:cubicBezTo>
                      <a:pt x="265895" y="48055"/>
                      <a:pt x="270437" y="48504"/>
                      <a:pt x="273312" y="51381"/>
                    </a:cubicBezTo>
                    <a:lnTo>
                      <a:pt x="287583" y="65652"/>
                    </a:lnTo>
                    <a:cubicBezTo>
                      <a:pt x="290459" y="68528"/>
                      <a:pt x="290908" y="73070"/>
                      <a:pt x="288653" y="76453"/>
                    </a:cubicBezTo>
                    <a:lnTo>
                      <a:pt x="267724" y="107848"/>
                    </a:lnTo>
                    <a:cubicBezTo>
                      <a:pt x="266412" y="109815"/>
                      <a:pt x="266317" y="112351"/>
                      <a:pt x="267477" y="114411"/>
                    </a:cubicBezTo>
                    <a:cubicBezTo>
                      <a:pt x="271863" y="122197"/>
                      <a:pt x="275310" y="130514"/>
                      <a:pt x="277721" y="139133"/>
                    </a:cubicBezTo>
                    <a:cubicBezTo>
                      <a:pt x="278358" y="141409"/>
                      <a:pt x="280218" y="143134"/>
                      <a:pt x="282535" y="143598"/>
                    </a:cubicBezTo>
                    <a:lnTo>
                      <a:pt x="319530" y="150997"/>
                    </a:lnTo>
                    <a:cubicBezTo>
                      <a:pt x="323517" y="151793"/>
                      <a:pt x="326410" y="155325"/>
                      <a:pt x="326410" y="159390"/>
                    </a:cubicBezTo>
                    <a:lnTo>
                      <a:pt x="326410" y="179573"/>
                    </a:lnTo>
                    <a:cubicBezTo>
                      <a:pt x="326410" y="183639"/>
                      <a:pt x="323516" y="187170"/>
                      <a:pt x="319530" y="187967"/>
                    </a:cubicBezTo>
                    <a:lnTo>
                      <a:pt x="282535" y="195366"/>
                    </a:lnTo>
                    <a:cubicBezTo>
                      <a:pt x="280218" y="195829"/>
                      <a:pt x="278358" y="197554"/>
                      <a:pt x="277721" y="199829"/>
                    </a:cubicBezTo>
                    <a:cubicBezTo>
                      <a:pt x="275310" y="208447"/>
                      <a:pt x="271864" y="216764"/>
                      <a:pt x="267477" y="224552"/>
                    </a:cubicBezTo>
                    <a:cubicBezTo>
                      <a:pt x="266317" y="226612"/>
                      <a:pt x="266413" y="229148"/>
                      <a:pt x="267724" y="231115"/>
                    </a:cubicBezTo>
                    <a:lnTo>
                      <a:pt x="288653" y="262510"/>
                    </a:lnTo>
                    <a:cubicBezTo>
                      <a:pt x="290909" y="265893"/>
                      <a:pt x="290458" y="270436"/>
                      <a:pt x="287583" y="273309"/>
                    </a:cubicBezTo>
                    <a:lnTo>
                      <a:pt x="273311" y="287582"/>
                    </a:lnTo>
                    <a:cubicBezTo>
                      <a:pt x="270436" y="290458"/>
                      <a:pt x="265895" y="290906"/>
                      <a:pt x="262511" y="288651"/>
                    </a:cubicBezTo>
                    <a:lnTo>
                      <a:pt x="231116" y="267722"/>
                    </a:lnTo>
                    <a:cubicBezTo>
                      <a:pt x="228233" y="265799"/>
                      <a:pt x="224335" y="266577"/>
                      <a:pt x="222412" y="269463"/>
                    </a:cubicBezTo>
                    <a:cubicBezTo>
                      <a:pt x="220489" y="272347"/>
                      <a:pt x="221269" y="276244"/>
                      <a:pt x="224153" y="278167"/>
                    </a:cubicBezTo>
                    <a:lnTo>
                      <a:pt x="255548" y="299097"/>
                    </a:lnTo>
                    <a:cubicBezTo>
                      <a:pt x="259106" y="301469"/>
                      <a:pt x="263181" y="302628"/>
                      <a:pt x="267239" y="302628"/>
                    </a:cubicBezTo>
                    <a:cubicBezTo>
                      <a:pt x="272698" y="302628"/>
                      <a:pt x="278121" y="300528"/>
                      <a:pt x="282189" y="296460"/>
                    </a:cubicBezTo>
                    <a:lnTo>
                      <a:pt x="296461" y="282187"/>
                    </a:lnTo>
                    <a:cubicBezTo>
                      <a:pt x="303553" y="275095"/>
                      <a:pt x="304662" y="263891"/>
                      <a:pt x="299098" y="255546"/>
                    </a:cubicBezTo>
                    <a:lnTo>
                      <a:pt x="280267" y="227300"/>
                    </a:lnTo>
                    <a:cubicBezTo>
                      <a:pt x="283674" y="220781"/>
                      <a:pt x="286501" y="213958"/>
                      <a:pt x="288705" y="206935"/>
                    </a:cubicBezTo>
                    <a:lnTo>
                      <a:pt x="321991" y="200279"/>
                    </a:lnTo>
                    <a:cubicBezTo>
                      <a:pt x="331825" y="198311"/>
                      <a:pt x="338964" y="189604"/>
                      <a:pt x="338964" y="179575"/>
                    </a:cubicBezTo>
                    <a:lnTo>
                      <a:pt x="338964" y="159392"/>
                    </a:lnTo>
                    <a:cubicBezTo>
                      <a:pt x="338963" y="149360"/>
                      <a:pt x="331825" y="140654"/>
                      <a:pt x="321990" y="138685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: Shape 161">
                <a:extLst>
                  <a:ext uri="{FF2B5EF4-FFF2-40B4-BE49-F238E27FC236}">
                    <a16:creationId xmlns="" xmlns:a16="http://schemas.microsoft.com/office/drawing/2014/main" id="{1D026E99-A8E7-46A4-A66A-544EA7737E0B}"/>
                  </a:ext>
                </a:extLst>
              </p:cNvPr>
              <p:cNvSpPr/>
              <p:nvPr/>
            </p:nvSpPr>
            <p:spPr>
              <a:xfrm>
                <a:off x="2864385" y="4794606"/>
                <a:ext cx="272008" cy="255270"/>
              </a:xfrm>
              <a:custGeom>
                <a:avLst/>
                <a:gdLst>
                  <a:gd name="connsiteX0" fmla="*/ 248992 w 272008"/>
                  <a:gd name="connsiteY0" fmla="*/ 75327 h 255270"/>
                  <a:gd name="connsiteX1" fmla="*/ 190405 w 272008"/>
                  <a:gd name="connsiteY1" fmla="*/ 75327 h 255270"/>
                  <a:gd name="connsiteX2" fmla="*/ 184129 w 272008"/>
                  <a:gd name="connsiteY2" fmla="*/ 81604 h 255270"/>
                  <a:gd name="connsiteX3" fmla="*/ 190405 w 272008"/>
                  <a:gd name="connsiteY3" fmla="*/ 87881 h 255270"/>
                  <a:gd name="connsiteX4" fmla="*/ 248992 w 272008"/>
                  <a:gd name="connsiteY4" fmla="*/ 87881 h 255270"/>
                  <a:gd name="connsiteX5" fmla="*/ 259454 w 272008"/>
                  <a:gd name="connsiteY5" fmla="*/ 98343 h 255270"/>
                  <a:gd name="connsiteX6" fmla="*/ 259454 w 272008"/>
                  <a:gd name="connsiteY6" fmla="*/ 106713 h 255270"/>
                  <a:gd name="connsiteX7" fmla="*/ 248992 w 272008"/>
                  <a:gd name="connsiteY7" fmla="*/ 117175 h 255270"/>
                  <a:gd name="connsiteX8" fmla="*/ 190405 w 272008"/>
                  <a:gd name="connsiteY8" fmla="*/ 117175 h 255270"/>
                  <a:gd name="connsiteX9" fmla="*/ 184129 w 272008"/>
                  <a:gd name="connsiteY9" fmla="*/ 123452 h 255270"/>
                  <a:gd name="connsiteX10" fmla="*/ 190405 w 272008"/>
                  <a:gd name="connsiteY10" fmla="*/ 129729 h 255270"/>
                  <a:gd name="connsiteX11" fmla="*/ 248992 w 272008"/>
                  <a:gd name="connsiteY11" fmla="*/ 129729 h 255270"/>
                  <a:gd name="connsiteX12" fmla="*/ 259454 w 272008"/>
                  <a:gd name="connsiteY12" fmla="*/ 140191 h 255270"/>
                  <a:gd name="connsiteX13" fmla="*/ 259454 w 272008"/>
                  <a:gd name="connsiteY13" fmla="*/ 148560 h 255270"/>
                  <a:gd name="connsiteX14" fmla="*/ 248992 w 272008"/>
                  <a:gd name="connsiteY14" fmla="*/ 159022 h 255270"/>
                  <a:gd name="connsiteX15" fmla="*/ 190405 w 272008"/>
                  <a:gd name="connsiteY15" fmla="*/ 159022 h 255270"/>
                  <a:gd name="connsiteX16" fmla="*/ 184129 w 272008"/>
                  <a:gd name="connsiteY16" fmla="*/ 165299 h 255270"/>
                  <a:gd name="connsiteX17" fmla="*/ 190405 w 272008"/>
                  <a:gd name="connsiteY17" fmla="*/ 171576 h 255270"/>
                  <a:gd name="connsiteX18" fmla="*/ 248992 w 272008"/>
                  <a:gd name="connsiteY18" fmla="*/ 171576 h 255270"/>
                  <a:gd name="connsiteX19" fmla="*/ 259454 w 272008"/>
                  <a:gd name="connsiteY19" fmla="*/ 182038 h 255270"/>
                  <a:gd name="connsiteX20" fmla="*/ 259454 w 272008"/>
                  <a:gd name="connsiteY20" fmla="*/ 190408 h 255270"/>
                  <a:gd name="connsiteX21" fmla="*/ 248992 w 272008"/>
                  <a:gd name="connsiteY21" fmla="*/ 200870 h 255270"/>
                  <a:gd name="connsiteX22" fmla="*/ 190405 w 272008"/>
                  <a:gd name="connsiteY22" fmla="*/ 200870 h 255270"/>
                  <a:gd name="connsiteX23" fmla="*/ 184129 w 272008"/>
                  <a:gd name="connsiteY23" fmla="*/ 207147 h 255270"/>
                  <a:gd name="connsiteX24" fmla="*/ 190405 w 272008"/>
                  <a:gd name="connsiteY24" fmla="*/ 213424 h 255270"/>
                  <a:gd name="connsiteX25" fmla="*/ 248992 w 272008"/>
                  <a:gd name="connsiteY25" fmla="*/ 213424 h 255270"/>
                  <a:gd name="connsiteX26" fmla="*/ 259454 w 272008"/>
                  <a:gd name="connsiteY26" fmla="*/ 223886 h 255270"/>
                  <a:gd name="connsiteX27" fmla="*/ 259454 w 272008"/>
                  <a:gd name="connsiteY27" fmla="*/ 232255 h 255270"/>
                  <a:gd name="connsiteX28" fmla="*/ 248992 w 272008"/>
                  <a:gd name="connsiteY28" fmla="*/ 242717 h 255270"/>
                  <a:gd name="connsiteX29" fmla="*/ 135287 w 272008"/>
                  <a:gd name="connsiteY29" fmla="*/ 242717 h 255270"/>
                  <a:gd name="connsiteX30" fmla="*/ 119559 w 272008"/>
                  <a:gd name="connsiteY30" fmla="*/ 236226 h 255270"/>
                  <a:gd name="connsiteX31" fmla="*/ 94875 w 272008"/>
                  <a:gd name="connsiteY31" fmla="*/ 225978 h 255270"/>
                  <a:gd name="connsiteX32" fmla="*/ 79510 w 272008"/>
                  <a:gd name="connsiteY32" fmla="*/ 225978 h 255270"/>
                  <a:gd name="connsiteX33" fmla="*/ 79510 w 272008"/>
                  <a:gd name="connsiteY33" fmla="*/ 156931 h 255270"/>
                  <a:gd name="connsiteX34" fmla="*/ 73233 w 272008"/>
                  <a:gd name="connsiteY34" fmla="*/ 150654 h 255270"/>
                  <a:gd name="connsiteX35" fmla="*/ 66956 w 272008"/>
                  <a:gd name="connsiteY35" fmla="*/ 156931 h 255270"/>
                  <a:gd name="connsiteX36" fmla="*/ 66956 w 272008"/>
                  <a:gd name="connsiteY36" fmla="*/ 240625 h 255270"/>
                  <a:gd name="connsiteX37" fmla="*/ 64864 w 272008"/>
                  <a:gd name="connsiteY37" fmla="*/ 242717 h 255270"/>
                  <a:gd name="connsiteX38" fmla="*/ 46032 w 272008"/>
                  <a:gd name="connsiteY38" fmla="*/ 242717 h 255270"/>
                  <a:gd name="connsiteX39" fmla="*/ 46032 w 272008"/>
                  <a:gd name="connsiteY39" fmla="*/ 156929 h 255270"/>
                  <a:gd name="connsiteX40" fmla="*/ 39755 w 272008"/>
                  <a:gd name="connsiteY40" fmla="*/ 150652 h 255270"/>
                  <a:gd name="connsiteX41" fmla="*/ 33478 w 272008"/>
                  <a:gd name="connsiteY41" fmla="*/ 156929 h 255270"/>
                  <a:gd name="connsiteX42" fmla="*/ 33478 w 272008"/>
                  <a:gd name="connsiteY42" fmla="*/ 242716 h 255270"/>
                  <a:gd name="connsiteX43" fmla="*/ 14646 w 272008"/>
                  <a:gd name="connsiteY43" fmla="*/ 242716 h 255270"/>
                  <a:gd name="connsiteX44" fmla="*/ 12554 w 272008"/>
                  <a:gd name="connsiteY44" fmla="*/ 240623 h 255270"/>
                  <a:gd name="connsiteX45" fmla="*/ 12554 w 272008"/>
                  <a:gd name="connsiteY45" fmla="*/ 98343 h 255270"/>
                  <a:gd name="connsiteX46" fmla="*/ 14646 w 272008"/>
                  <a:gd name="connsiteY46" fmla="*/ 96251 h 255270"/>
                  <a:gd name="connsiteX47" fmla="*/ 64864 w 272008"/>
                  <a:gd name="connsiteY47" fmla="*/ 96251 h 255270"/>
                  <a:gd name="connsiteX48" fmla="*/ 66956 w 272008"/>
                  <a:gd name="connsiteY48" fmla="*/ 98343 h 255270"/>
                  <a:gd name="connsiteX49" fmla="*/ 66956 w 272008"/>
                  <a:gd name="connsiteY49" fmla="*/ 131821 h 255270"/>
                  <a:gd name="connsiteX50" fmla="*/ 73233 w 272008"/>
                  <a:gd name="connsiteY50" fmla="*/ 138098 h 255270"/>
                  <a:gd name="connsiteX51" fmla="*/ 79510 w 272008"/>
                  <a:gd name="connsiteY51" fmla="*/ 131821 h 255270"/>
                  <a:gd name="connsiteX52" fmla="*/ 79510 w 272008"/>
                  <a:gd name="connsiteY52" fmla="*/ 112990 h 255270"/>
                  <a:gd name="connsiteX53" fmla="*/ 94645 w 272008"/>
                  <a:gd name="connsiteY53" fmla="*/ 112990 h 255270"/>
                  <a:gd name="connsiteX54" fmla="*/ 116480 w 272008"/>
                  <a:gd name="connsiteY54" fmla="*/ 97252 h 255270"/>
                  <a:gd name="connsiteX55" fmla="*/ 118816 w 272008"/>
                  <a:gd name="connsiteY55" fmla="*/ 90239 h 255270"/>
                  <a:gd name="connsiteX56" fmla="*/ 129726 w 272008"/>
                  <a:gd name="connsiteY56" fmla="*/ 23018 h 255270"/>
                  <a:gd name="connsiteX57" fmla="*/ 140188 w 272008"/>
                  <a:gd name="connsiteY57" fmla="*/ 12555 h 255270"/>
                  <a:gd name="connsiteX58" fmla="*/ 153505 w 272008"/>
                  <a:gd name="connsiteY58" fmla="*/ 18071 h 255270"/>
                  <a:gd name="connsiteX59" fmla="*/ 159020 w 272008"/>
                  <a:gd name="connsiteY59" fmla="*/ 31388 h 255270"/>
                  <a:gd name="connsiteX60" fmla="*/ 159020 w 272008"/>
                  <a:gd name="connsiteY60" fmla="*/ 98342 h 255270"/>
                  <a:gd name="connsiteX61" fmla="*/ 165297 w 272008"/>
                  <a:gd name="connsiteY61" fmla="*/ 104619 h 255270"/>
                  <a:gd name="connsiteX62" fmla="*/ 171574 w 272008"/>
                  <a:gd name="connsiteY62" fmla="*/ 98342 h 255270"/>
                  <a:gd name="connsiteX63" fmla="*/ 171574 w 272008"/>
                  <a:gd name="connsiteY63" fmla="*/ 31388 h 255270"/>
                  <a:gd name="connsiteX64" fmla="*/ 162381 w 272008"/>
                  <a:gd name="connsiteY64" fmla="*/ 9193 h 255270"/>
                  <a:gd name="connsiteX65" fmla="*/ 140187 w 272008"/>
                  <a:gd name="connsiteY65" fmla="*/ 0 h 255270"/>
                  <a:gd name="connsiteX66" fmla="*/ 117171 w 272008"/>
                  <a:gd name="connsiteY66" fmla="*/ 23016 h 255270"/>
                  <a:gd name="connsiteX67" fmla="*/ 106905 w 272008"/>
                  <a:gd name="connsiteY67" fmla="*/ 86268 h 255270"/>
                  <a:gd name="connsiteX68" fmla="*/ 104567 w 272008"/>
                  <a:gd name="connsiteY68" fmla="*/ 93281 h 255270"/>
                  <a:gd name="connsiteX69" fmla="*/ 94643 w 272008"/>
                  <a:gd name="connsiteY69" fmla="*/ 100434 h 255270"/>
                  <a:gd name="connsiteX70" fmla="*/ 79510 w 272008"/>
                  <a:gd name="connsiteY70" fmla="*/ 100434 h 255270"/>
                  <a:gd name="connsiteX71" fmla="*/ 79510 w 272008"/>
                  <a:gd name="connsiteY71" fmla="*/ 98342 h 255270"/>
                  <a:gd name="connsiteX72" fmla="*/ 64864 w 272008"/>
                  <a:gd name="connsiteY72" fmla="*/ 83695 h 255270"/>
                  <a:gd name="connsiteX73" fmla="*/ 14646 w 272008"/>
                  <a:gd name="connsiteY73" fmla="*/ 83695 h 255270"/>
                  <a:gd name="connsiteX74" fmla="*/ 0 w 272008"/>
                  <a:gd name="connsiteY74" fmla="*/ 98343 h 255270"/>
                  <a:gd name="connsiteX75" fmla="*/ 0 w 272008"/>
                  <a:gd name="connsiteY75" fmla="*/ 240624 h 255270"/>
                  <a:gd name="connsiteX76" fmla="*/ 14646 w 272008"/>
                  <a:gd name="connsiteY76" fmla="*/ 255271 h 255270"/>
                  <a:gd name="connsiteX77" fmla="*/ 64864 w 272008"/>
                  <a:gd name="connsiteY77" fmla="*/ 255271 h 255270"/>
                  <a:gd name="connsiteX78" fmla="*/ 79510 w 272008"/>
                  <a:gd name="connsiteY78" fmla="*/ 240624 h 255270"/>
                  <a:gd name="connsiteX79" fmla="*/ 79510 w 272008"/>
                  <a:gd name="connsiteY79" fmla="*/ 238532 h 255270"/>
                  <a:gd name="connsiteX80" fmla="*/ 94874 w 272008"/>
                  <a:gd name="connsiteY80" fmla="*/ 238532 h 255270"/>
                  <a:gd name="connsiteX81" fmla="*/ 110703 w 272008"/>
                  <a:gd name="connsiteY81" fmla="*/ 245125 h 255270"/>
                  <a:gd name="connsiteX82" fmla="*/ 135286 w 272008"/>
                  <a:gd name="connsiteY82" fmla="*/ 255271 h 255270"/>
                  <a:gd name="connsiteX83" fmla="*/ 248992 w 272008"/>
                  <a:gd name="connsiteY83" fmla="*/ 255271 h 255270"/>
                  <a:gd name="connsiteX84" fmla="*/ 272008 w 272008"/>
                  <a:gd name="connsiteY84" fmla="*/ 232255 h 255270"/>
                  <a:gd name="connsiteX85" fmla="*/ 272008 w 272008"/>
                  <a:gd name="connsiteY85" fmla="*/ 223885 h 255270"/>
                  <a:gd name="connsiteX86" fmla="*/ 264774 w 272008"/>
                  <a:gd name="connsiteY86" fmla="*/ 207146 h 255270"/>
                  <a:gd name="connsiteX87" fmla="*/ 272008 w 272008"/>
                  <a:gd name="connsiteY87" fmla="*/ 190407 h 255270"/>
                  <a:gd name="connsiteX88" fmla="*/ 272008 w 272008"/>
                  <a:gd name="connsiteY88" fmla="*/ 182038 h 255270"/>
                  <a:gd name="connsiteX89" fmla="*/ 264774 w 272008"/>
                  <a:gd name="connsiteY89" fmla="*/ 165299 h 255270"/>
                  <a:gd name="connsiteX90" fmla="*/ 272008 w 272008"/>
                  <a:gd name="connsiteY90" fmla="*/ 148559 h 255270"/>
                  <a:gd name="connsiteX91" fmla="*/ 272008 w 272008"/>
                  <a:gd name="connsiteY91" fmla="*/ 140190 h 255270"/>
                  <a:gd name="connsiteX92" fmla="*/ 264774 w 272008"/>
                  <a:gd name="connsiteY92" fmla="*/ 123451 h 255270"/>
                  <a:gd name="connsiteX93" fmla="*/ 272008 w 272008"/>
                  <a:gd name="connsiteY93" fmla="*/ 106712 h 255270"/>
                  <a:gd name="connsiteX94" fmla="*/ 272008 w 272008"/>
                  <a:gd name="connsiteY94" fmla="*/ 98342 h 255270"/>
                  <a:gd name="connsiteX95" fmla="*/ 248992 w 272008"/>
                  <a:gd name="connsiteY95" fmla="*/ 75327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272008" h="255270">
                    <a:moveTo>
                      <a:pt x="248992" y="75327"/>
                    </a:moveTo>
                    <a:lnTo>
                      <a:pt x="190405" y="75327"/>
                    </a:lnTo>
                    <a:cubicBezTo>
                      <a:pt x="186939" y="75327"/>
                      <a:pt x="184129" y="78136"/>
                      <a:pt x="184129" y="81604"/>
                    </a:cubicBezTo>
                    <a:cubicBezTo>
                      <a:pt x="184129" y="85072"/>
                      <a:pt x="186939" y="87881"/>
                      <a:pt x="190405" y="87881"/>
                    </a:cubicBezTo>
                    <a:lnTo>
                      <a:pt x="248992" y="87881"/>
                    </a:lnTo>
                    <a:cubicBezTo>
                      <a:pt x="254761" y="87881"/>
                      <a:pt x="259454" y="92574"/>
                      <a:pt x="259454" y="98343"/>
                    </a:cubicBezTo>
                    <a:lnTo>
                      <a:pt x="259454" y="106713"/>
                    </a:lnTo>
                    <a:cubicBezTo>
                      <a:pt x="259454" y="112482"/>
                      <a:pt x="254761" y="117175"/>
                      <a:pt x="248992" y="117175"/>
                    </a:cubicBezTo>
                    <a:lnTo>
                      <a:pt x="190405" y="117175"/>
                    </a:lnTo>
                    <a:cubicBezTo>
                      <a:pt x="186939" y="117175"/>
                      <a:pt x="184129" y="119985"/>
                      <a:pt x="184129" y="123452"/>
                    </a:cubicBezTo>
                    <a:cubicBezTo>
                      <a:pt x="184129" y="126919"/>
                      <a:pt x="186939" y="129729"/>
                      <a:pt x="190405" y="129729"/>
                    </a:cubicBezTo>
                    <a:lnTo>
                      <a:pt x="248992" y="129729"/>
                    </a:lnTo>
                    <a:cubicBezTo>
                      <a:pt x="254761" y="129729"/>
                      <a:pt x="259454" y="134422"/>
                      <a:pt x="259454" y="140191"/>
                    </a:cubicBezTo>
                    <a:lnTo>
                      <a:pt x="259454" y="148560"/>
                    </a:lnTo>
                    <a:cubicBezTo>
                      <a:pt x="259454" y="154329"/>
                      <a:pt x="254761" y="159022"/>
                      <a:pt x="248992" y="159022"/>
                    </a:cubicBezTo>
                    <a:lnTo>
                      <a:pt x="190405" y="159022"/>
                    </a:lnTo>
                    <a:cubicBezTo>
                      <a:pt x="186939" y="159022"/>
                      <a:pt x="184129" y="161832"/>
                      <a:pt x="184129" y="165299"/>
                    </a:cubicBezTo>
                    <a:cubicBezTo>
                      <a:pt x="184129" y="168767"/>
                      <a:pt x="186939" y="171576"/>
                      <a:pt x="190405" y="171576"/>
                    </a:cubicBezTo>
                    <a:lnTo>
                      <a:pt x="248992" y="171576"/>
                    </a:lnTo>
                    <a:cubicBezTo>
                      <a:pt x="254761" y="171576"/>
                      <a:pt x="259454" y="176269"/>
                      <a:pt x="259454" y="182038"/>
                    </a:cubicBezTo>
                    <a:lnTo>
                      <a:pt x="259454" y="190408"/>
                    </a:lnTo>
                    <a:cubicBezTo>
                      <a:pt x="259454" y="196177"/>
                      <a:pt x="254761" y="200870"/>
                      <a:pt x="248992" y="200870"/>
                    </a:cubicBezTo>
                    <a:lnTo>
                      <a:pt x="190405" y="200870"/>
                    </a:lnTo>
                    <a:cubicBezTo>
                      <a:pt x="186939" y="200870"/>
                      <a:pt x="184129" y="203679"/>
                      <a:pt x="184129" y="207147"/>
                    </a:cubicBezTo>
                    <a:cubicBezTo>
                      <a:pt x="184129" y="210615"/>
                      <a:pt x="186939" y="213424"/>
                      <a:pt x="190405" y="213424"/>
                    </a:cubicBezTo>
                    <a:lnTo>
                      <a:pt x="248992" y="213424"/>
                    </a:lnTo>
                    <a:cubicBezTo>
                      <a:pt x="254761" y="213424"/>
                      <a:pt x="259454" y="218117"/>
                      <a:pt x="259454" y="223886"/>
                    </a:cubicBezTo>
                    <a:lnTo>
                      <a:pt x="259454" y="232255"/>
                    </a:lnTo>
                    <a:cubicBezTo>
                      <a:pt x="259454" y="238025"/>
                      <a:pt x="254761" y="242717"/>
                      <a:pt x="248992" y="242717"/>
                    </a:cubicBezTo>
                    <a:lnTo>
                      <a:pt x="135287" y="242717"/>
                    </a:lnTo>
                    <a:cubicBezTo>
                      <a:pt x="129351" y="242717"/>
                      <a:pt x="123765" y="240411"/>
                      <a:pt x="119559" y="236226"/>
                    </a:cubicBezTo>
                    <a:cubicBezTo>
                      <a:pt x="112917" y="229619"/>
                      <a:pt x="104151" y="225978"/>
                      <a:pt x="94875" y="225978"/>
                    </a:cubicBezTo>
                    <a:lnTo>
                      <a:pt x="79510" y="225978"/>
                    </a:lnTo>
                    <a:lnTo>
                      <a:pt x="79510" y="156931"/>
                    </a:lnTo>
                    <a:cubicBezTo>
                      <a:pt x="79510" y="153463"/>
                      <a:pt x="76699" y="150654"/>
                      <a:pt x="73233" y="150654"/>
                    </a:cubicBezTo>
                    <a:cubicBezTo>
                      <a:pt x="69767" y="150654"/>
                      <a:pt x="66956" y="153463"/>
                      <a:pt x="66956" y="156931"/>
                    </a:cubicBezTo>
                    <a:lnTo>
                      <a:pt x="66956" y="240625"/>
                    </a:lnTo>
                    <a:cubicBezTo>
                      <a:pt x="66956" y="241779"/>
                      <a:pt x="66017" y="242717"/>
                      <a:pt x="64864" y="242717"/>
                    </a:cubicBezTo>
                    <a:lnTo>
                      <a:pt x="46032" y="242717"/>
                    </a:lnTo>
                    <a:lnTo>
                      <a:pt x="46032" y="156929"/>
                    </a:lnTo>
                    <a:cubicBezTo>
                      <a:pt x="46032" y="153461"/>
                      <a:pt x="43221" y="150652"/>
                      <a:pt x="39755" y="150652"/>
                    </a:cubicBezTo>
                    <a:cubicBezTo>
                      <a:pt x="36289" y="150652"/>
                      <a:pt x="33478" y="153461"/>
                      <a:pt x="33478" y="156929"/>
                    </a:cubicBezTo>
                    <a:lnTo>
                      <a:pt x="33478" y="242716"/>
                    </a:lnTo>
                    <a:lnTo>
                      <a:pt x="14646" y="242716"/>
                    </a:lnTo>
                    <a:cubicBezTo>
                      <a:pt x="13493" y="242716"/>
                      <a:pt x="12554" y="241778"/>
                      <a:pt x="12554" y="240623"/>
                    </a:cubicBezTo>
                    <a:lnTo>
                      <a:pt x="12554" y="98343"/>
                    </a:lnTo>
                    <a:cubicBezTo>
                      <a:pt x="12554" y="97189"/>
                      <a:pt x="13493" y="96251"/>
                      <a:pt x="14646" y="96251"/>
                    </a:cubicBezTo>
                    <a:lnTo>
                      <a:pt x="64864" y="96251"/>
                    </a:lnTo>
                    <a:cubicBezTo>
                      <a:pt x="66017" y="96251"/>
                      <a:pt x="66956" y="97189"/>
                      <a:pt x="66956" y="98343"/>
                    </a:cubicBezTo>
                    <a:lnTo>
                      <a:pt x="66956" y="131821"/>
                    </a:lnTo>
                    <a:cubicBezTo>
                      <a:pt x="66956" y="135289"/>
                      <a:pt x="69767" y="138098"/>
                      <a:pt x="73233" y="138098"/>
                    </a:cubicBezTo>
                    <a:cubicBezTo>
                      <a:pt x="76699" y="138098"/>
                      <a:pt x="79510" y="135289"/>
                      <a:pt x="79510" y="131821"/>
                    </a:cubicBezTo>
                    <a:lnTo>
                      <a:pt x="79510" y="112990"/>
                    </a:lnTo>
                    <a:lnTo>
                      <a:pt x="94645" y="112990"/>
                    </a:lnTo>
                    <a:cubicBezTo>
                      <a:pt x="104567" y="112990"/>
                      <a:pt x="113341" y="106665"/>
                      <a:pt x="116480" y="97252"/>
                    </a:cubicBezTo>
                    <a:lnTo>
                      <a:pt x="118816" y="90239"/>
                    </a:lnTo>
                    <a:cubicBezTo>
                      <a:pt x="126056" y="68525"/>
                      <a:pt x="129726" y="45908"/>
                      <a:pt x="129726" y="23018"/>
                    </a:cubicBezTo>
                    <a:cubicBezTo>
                      <a:pt x="129726" y="17248"/>
                      <a:pt x="134419" y="12555"/>
                      <a:pt x="140188" y="12555"/>
                    </a:cubicBezTo>
                    <a:cubicBezTo>
                      <a:pt x="145219" y="12555"/>
                      <a:pt x="149948" y="14514"/>
                      <a:pt x="153505" y="18071"/>
                    </a:cubicBezTo>
                    <a:cubicBezTo>
                      <a:pt x="157062" y="21628"/>
                      <a:pt x="159020" y="26357"/>
                      <a:pt x="159020" y="31388"/>
                    </a:cubicBezTo>
                    <a:lnTo>
                      <a:pt x="159020" y="98342"/>
                    </a:lnTo>
                    <a:cubicBezTo>
                      <a:pt x="159020" y="101809"/>
                      <a:pt x="161831" y="104619"/>
                      <a:pt x="165297" y="104619"/>
                    </a:cubicBezTo>
                    <a:cubicBezTo>
                      <a:pt x="168764" y="104619"/>
                      <a:pt x="171574" y="101809"/>
                      <a:pt x="171574" y="98342"/>
                    </a:cubicBezTo>
                    <a:lnTo>
                      <a:pt x="171574" y="31388"/>
                    </a:lnTo>
                    <a:cubicBezTo>
                      <a:pt x="171574" y="23004"/>
                      <a:pt x="168310" y="15122"/>
                      <a:pt x="162381" y="9193"/>
                    </a:cubicBezTo>
                    <a:cubicBezTo>
                      <a:pt x="156453" y="3265"/>
                      <a:pt x="148571" y="0"/>
                      <a:pt x="140187" y="0"/>
                    </a:cubicBezTo>
                    <a:cubicBezTo>
                      <a:pt x="127496" y="0"/>
                      <a:pt x="117171" y="10325"/>
                      <a:pt x="117171" y="23016"/>
                    </a:cubicBezTo>
                    <a:cubicBezTo>
                      <a:pt x="117171" y="44555"/>
                      <a:pt x="113717" y="65836"/>
                      <a:pt x="106905" y="86268"/>
                    </a:cubicBezTo>
                    <a:lnTo>
                      <a:pt x="104567" y="93281"/>
                    </a:lnTo>
                    <a:cubicBezTo>
                      <a:pt x="103141" y="97559"/>
                      <a:pt x="99153" y="100434"/>
                      <a:pt x="94643" y="100434"/>
                    </a:cubicBezTo>
                    <a:lnTo>
                      <a:pt x="79510" y="100434"/>
                    </a:lnTo>
                    <a:lnTo>
                      <a:pt x="79510" y="98342"/>
                    </a:lnTo>
                    <a:cubicBezTo>
                      <a:pt x="79510" y="90266"/>
                      <a:pt x="72939" y="83695"/>
                      <a:pt x="64864" y="83695"/>
                    </a:cubicBezTo>
                    <a:lnTo>
                      <a:pt x="14646" y="83695"/>
                    </a:lnTo>
                    <a:cubicBezTo>
                      <a:pt x="6571" y="83697"/>
                      <a:pt x="0" y="90267"/>
                      <a:pt x="0" y="98343"/>
                    </a:cubicBezTo>
                    <a:lnTo>
                      <a:pt x="0" y="240624"/>
                    </a:lnTo>
                    <a:cubicBezTo>
                      <a:pt x="0" y="248699"/>
                      <a:pt x="6571" y="255271"/>
                      <a:pt x="14646" y="255271"/>
                    </a:cubicBezTo>
                    <a:lnTo>
                      <a:pt x="64864" y="255271"/>
                    </a:lnTo>
                    <a:cubicBezTo>
                      <a:pt x="72940" y="255271"/>
                      <a:pt x="79510" y="248699"/>
                      <a:pt x="79510" y="240624"/>
                    </a:cubicBezTo>
                    <a:lnTo>
                      <a:pt x="79510" y="238532"/>
                    </a:lnTo>
                    <a:lnTo>
                      <a:pt x="94874" y="238532"/>
                    </a:lnTo>
                    <a:cubicBezTo>
                      <a:pt x="100809" y="238532"/>
                      <a:pt x="106431" y="240873"/>
                      <a:pt x="110703" y="245125"/>
                    </a:cubicBezTo>
                    <a:cubicBezTo>
                      <a:pt x="117279" y="251667"/>
                      <a:pt x="126009" y="255271"/>
                      <a:pt x="135286" y="255271"/>
                    </a:cubicBezTo>
                    <a:lnTo>
                      <a:pt x="248992" y="255271"/>
                    </a:lnTo>
                    <a:cubicBezTo>
                      <a:pt x="261683" y="255271"/>
                      <a:pt x="272008" y="244945"/>
                      <a:pt x="272008" y="232255"/>
                    </a:cubicBezTo>
                    <a:lnTo>
                      <a:pt x="272008" y="223885"/>
                    </a:lnTo>
                    <a:cubicBezTo>
                      <a:pt x="272008" y="217297"/>
                      <a:pt x="269225" y="211346"/>
                      <a:pt x="264774" y="207146"/>
                    </a:cubicBezTo>
                    <a:cubicBezTo>
                      <a:pt x="269225" y="202946"/>
                      <a:pt x="272008" y="196995"/>
                      <a:pt x="272008" y="190407"/>
                    </a:cubicBezTo>
                    <a:lnTo>
                      <a:pt x="272008" y="182038"/>
                    </a:lnTo>
                    <a:cubicBezTo>
                      <a:pt x="272008" y="175449"/>
                      <a:pt x="269225" y="169498"/>
                      <a:pt x="264774" y="165299"/>
                    </a:cubicBezTo>
                    <a:cubicBezTo>
                      <a:pt x="269225" y="161099"/>
                      <a:pt x="272008" y="155148"/>
                      <a:pt x="272008" y="148559"/>
                    </a:cubicBezTo>
                    <a:lnTo>
                      <a:pt x="272008" y="140190"/>
                    </a:lnTo>
                    <a:cubicBezTo>
                      <a:pt x="272008" y="133602"/>
                      <a:pt x="269225" y="127651"/>
                      <a:pt x="264774" y="123451"/>
                    </a:cubicBezTo>
                    <a:cubicBezTo>
                      <a:pt x="269225" y="119251"/>
                      <a:pt x="272008" y="113300"/>
                      <a:pt x="272008" y="106712"/>
                    </a:cubicBezTo>
                    <a:lnTo>
                      <a:pt x="272008" y="98342"/>
                    </a:lnTo>
                    <a:cubicBezTo>
                      <a:pt x="272008" y="85653"/>
                      <a:pt x="261683" y="75327"/>
                      <a:pt x="248992" y="75327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: Shape 162">
                <a:extLst>
                  <a:ext uri="{FF2B5EF4-FFF2-40B4-BE49-F238E27FC236}">
                    <a16:creationId xmlns="" xmlns:a16="http://schemas.microsoft.com/office/drawing/2014/main" id="{15D904CE-9706-47AA-AC15-A871AEFC7DE9}"/>
                  </a:ext>
                </a:extLst>
              </p:cNvPr>
              <p:cNvSpPr/>
              <p:nvPr/>
            </p:nvSpPr>
            <p:spPr>
              <a:xfrm>
                <a:off x="3060229" y="4789585"/>
                <a:ext cx="64445" cy="64447"/>
              </a:xfrm>
              <a:custGeom>
                <a:avLst/>
                <a:gdLst>
                  <a:gd name="connsiteX0" fmla="*/ 32204 w 64445"/>
                  <a:gd name="connsiteY0" fmla="*/ 64448 h 64447"/>
                  <a:gd name="connsiteX1" fmla="*/ 37191 w 64445"/>
                  <a:gd name="connsiteY1" fmla="*/ 64060 h 64447"/>
                  <a:gd name="connsiteX2" fmla="*/ 64057 w 64445"/>
                  <a:gd name="connsiteY2" fmla="*/ 27256 h 64447"/>
                  <a:gd name="connsiteX3" fmla="*/ 27254 w 64445"/>
                  <a:gd name="connsiteY3" fmla="*/ 389 h 64447"/>
                  <a:gd name="connsiteX4" fmla="*/ 388 w 64445"/>
                  <a:gd name="connsiteY4" fmla="*/ 37192 h 64447"/>
                  <a:gd name="connsiteX5" fmla="*/ 32204 w 64445"/>
                  <a:gd name="connsiteY5" fmla="*/ 64448 h 64447"/>
                  <a:gd name="connsiteX6" fmla="*/ 29191 w 64445"/>
                  <a:gd name="connsiteY6" fmla="*/ 12792 h 64447"/>
                  <a:gd name="connsiteX7" fmla="*/ 51655 w 64445"/>
                  <a:gd name="connsiteY7" fmla="*/ 29190 h 64447"/>
                  <a:gd name="connsiteX8" fmla="*/ 35257 w 64445"/>
                  <a:gd name="connsiteY8" fmla="*/ 51655 h 64447"/>
                  <a:gd name="connsiteX9" fmla="*/ 12793 w 64445"/>
                  <a:gd name="connsiteY9" fmla="*/ 35257 h 64447"/>
                  <a:gd name="connsiteX10" fmla="*/ 29191 w 64445"/>
                  <a:gd name="connsiteY10" fmla="*/ 12792 h 6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445" h="64447">
                    <a:moveTo>
                      <a:pt x="32204" y="64448"/>
                    </a:moveTo>
                    <a:cubicBezTo>
                      <a:pt x="33849" y="64448"/>
                      <a:pt x="35516" y="64321"/>
                      <a:pt x="37191" y="64060"/>
                    </a:cubicBezTo>
                    <a:cubicBezTo>
                      <a:pt x="54746" y="61319"/>
                      <a:pt x="66797" y="44809"/>
                      <a:pt x="64057" y="27256"/>
                    </a:cubicBezTo>
                    <a:cubicBezTo>
                      <a:pt x="61318" y="9702"/>
                      <a:pt x="44804" y="-2353"/>
                      <a:pt x="27254" y="389"/>
                    </a:cubicBezTo>
                    <a:cubicBezTo>
                      <a:pt x="9700" y="3130"/>
                      <a:pt x="-2352" y="19640"/>
                      <a:pt x="388" y="37192"/>
                    </a:cubicBezTo>
                    <a:cubicBezTo>
                      <a:pt x="2867" y="53070"/>
                      <a:pt x="16612" y="64447"/>
                      <a:pt x="32204" y="64448"/>
                    </a:cubicBezTo>
                    <a:close/>
                    <a:moveTo>
                      <a:pt x="29191" y="12792"/>
                    </a:moveTo>
                    <a:cubicBezTo>
                      <a:pt x="39906" y="11128"/>
                      <a:pt x="49982" y="18477"/>
                      <a:pt x="51655" y="29190"/>
                    </a:cubicBezTo>
                    <a:cubicBezTo>
                      <a:pt x="53327" y="39905"/>
                      <a:pt x="45971" y="49982"/>
                      <a:pt x="35257" y="51655"/>
                    </a:cubicBezTo>
                    <a:cubicBezTo>
                      <a:pt x="24543" y="53327"/>
                      <a:pt x="14466" y="45970"/>
                      <a:pt x="12793" y="35257"/>
                    </a:cubicBezTo>
                    <a:cubicBezTo>
                      <a:pt x="11121" y="24542"/>
                      <a:pt x="18477" y="14465"/>
                      <a:pt x="29191" y="12792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: Shape 163">
                <a:extLst>
                  <a:ext uri="{FF2B5EF4-FFF2-40B4-BE49-F238E27FC236}">
                    <a16:creationId xmlns="" xmlns:a16="http://schemas.microsoft.com/office/drawing/2014/main" id="{210FB22B-9972-43EE-955B-45FBA3D132DD}"/>
                  </a:ext>
                </a:extLst>
              </p:cNvPr>
              <p:cNvSpPr/>
              <p:nvPr/>
            </p:nvSpPr>
            <p:spPr>
              <a:xfrm>
                <a:off x="3142937" y="4769497"/>
                <a:ext cx="34433" cy="112989"/>
              </a:xfrm>
              <a:custGeom>
                <a:avLst/>
                <a:gdLst>
                  <a:gd name="connsiteX0" fmla="*/ 6278 w 34433"/>
                  <a:gd name="connsiteY0" fmla="*/ 112990 h 112989"/>
                  <a:gd name="connsiteX1" fmla="*/ 10813 w 34433"/>
                  <a:gd name="connsiteY1" fmla="*/ 111053 h 112989"/>
                  <a:gd name="connsiteX2" fmla="*/ 33396 w 34433"/>
                  <a:gd name="connsiteY2" fmla="*/ 39219 h 112989"/>
                  <a:gd name="connsiteX3" fmla="*/ 18355 w 34433"/>
                  <a:gd name="connsiteY3" fmla="*/ 2599 h 112989"/>
                  <a:gd name="connsiteX4" fmla="*/ 9589 w 34433"/>
                  <a:gd name="connsiteY4" fmla="*/ 1191 h 112989"/>
                  <a:gd name="connsiteX5" fmla="*/ 8181 w 34433"/>
                  <a:gd name="connsiteY5" fmla="*/ 9957 h 112989"/>
                  <a:gd name="connsiteX6" fmla="*/ 20991 w 34433"/>
                  <a:gd name="connsiteY6" fmla="*/ 41155 h 112989"/>
                  <a:gd name="connsiteX7" fmla="*/ 1742 w 34433"/>
                  <a:gd name="connsiteY7" fmla="*/ 102374 h 112989"/>
                  <a:gd name="connsiteX8" fmla="*/ 1937 w 34433"/>
                  <a:gd name="connsiteY8" fmla="*/ 111249 h 112989"/>
                  <a:gd name="connsiteX9" fmla="*/ 6278 w 34433"/>
                  <a:gd name="connsiteY9" fmla="*/ 112990 h 11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33" h="112989">
                    <a:moveTo>
                      <a:pt x="6278" y="112990"/>
                    </a:moveTo>
                    <a:cubicBezTo>
                      <a:pt x="7931" y="112990"/>
                      <a:pt x="9580" y="112341"/>
                      <a:pt x="10813" y="111053"/>
                    </a:cubicBezTo>
                    <a:cubicBezTo>
                      <a:pt x="29279" y="91758"/>
                      <a:pt x="37509" y="65576"/>
                      <a:pt x="33396" y="39219"/>
                    </a:cubicBezTo>
                    <a:cubicBezTo>
                      <a:pt x="31305" y="25830"/>
                      <a:pt x="26246" y="13508"/>
                      <a:pt x="18355" y="2599"/>
                    </a:cubicBezTo>
                    <a:cubicBezTo>
                      <a:pt x="16323" y="-209"/>
                      <a:pt x="12400" y="-841"/>
                      <a:pt x="9589" y="1191"/>
                    </a:cubicBezTo>
                    <a:cubicBezTo>
                      <a:pt x="6781" y="3223"/>
                      <a:pt x="6150" y="7147"/>
                      <a:pt x="8181" y="9957"/>
                    </a:cubicBezTo>
                    <a:cubicBezTo>
                      <a:pt x="14899" y="19246"/>
                      <a:pt x="19210" y="29743"/>
                      <a:pt x="20991" y="41155"/>
                    </a:cubicBezTo>
                    <a:cubicBezTo>
                      <a:pt x="24496" y="63614"/>
                      <a:pt x="17480" y="85927"/>
                      <a:pt x="1742" y="102374"/>
                    </a:cubicBezTo>
                    <a:cubicBezTo>
                      <a:pt x="-655" y="104878"/>
                      <a:pt x="-568" y="108852"/>
                      <a:pt x="1937" y="111249"/>
                    </a:cubicBezTo>
                    <a:cubicBezTo>
                      <a:pt x="3155" y="112412"/>
                      <a:pt x="4718" y="112990"/>
                      <a:pt x="6278" y="112990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: Shape 164">
                <a:extLst>
                  <a:ext uri="{FF2B5EF4-FFF2-40B4-BE49-F238E27FC236}">
                    <a16:creationId xmlns="" xmlns:a16="http://schemas.microsoft.com/office/drawing/2014/main" id="{4060CFF8-AB3D-4050-AEF7-04247B7966A8}"/>
                  </a:ext>
                </a:extLst>
              </p:cNvPr>
              <p:cNvSpPr/>
              <p:nvPr/>
            </p:nvSpPr>
            <p:spPr>
              <a:xfrm>
                <a:off x="3017159" y="4736888"/>
                <a:ext cx="128906" cy="53536"/>
              </a:xfrm>
              <a:custGeom>
                <a:avLst/>
                <a:gdLst>
                  <a:gd name="connsiteX0" fmla="*/ 127641 w 128906"/>
                  <a:gd name="connsiteY0" fmla="*/ 25927 h 53536"/>
                  <a:gd name="connsiteX1" fmla="*/ 126407 w 128906"/>
                  <a:gd name="connsiteY1" fmla="*/ 17137 h 53536"/>
                  <a:gd name="connsiteX2" fmla="*/ 62201 w 128906"/>
                  <a:gd name="connsiteY2" fmla="*/ 1041 h 53536"/>
                  <a:gd name="connsiteX3" fmla="*/ 771 w 128906"/>
                  <a:gd name="connsiteY3" fmla="*/ 44247 h 53536"/>
                  <a:gd name="connsiteX4" fmla="*/ 3267 w 128906"/>
                  <a:gd name="connsiteY4" fmla="*/ 52766 h 53536"/>
                  <a:gd name="connsiteX5" fmla="*/ 6273 w 128906"/>
                  <a:gd name="connsiteY5" fmla="*/ 53536 h 53536"/>
                  <a:gd name="connsiteX6" fmla="*/ 11786 w 128906"/>
                  <a:gd name="connsiteY6" fmla="*/ 50270 h 53536"/>
                  <a:gd name="connsiteX7" fmla="*/ 64136 w 128906"/>
                  <a:gd name="connsiteY7" fmla="*/ 13446 h 53536"/>
                  <a:gd name="connsiteX8" fmla="*/ 118849 w 128906"/>
                  <a:gd name="connsiteY8" fmla="*/ 27163 h 53536"/>
                  <a:gd name="connsiteX9" fmla="*/ 127641 w 128906"/>
                  <a:gd name="connsiteY9" fmla="*/ 25927 h 5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906" h="53536">
                    <a:moveTo>
                      <a:pt x="127641" y="25927"/>
                    </a:moveTo>
                    <a:cubicBezTo>
                      <a:pt x="129728" y="23159"/>
                      <a:pt x="129176" y="19223"/>
                      <a:pt x="126407" y="17137"/>
                    </a:cubicBezTo>
                    <a:cubicBezTo>
                      <a:pt x="107898" y="3182"/>
                      <a:pt x="85095" y="-2539"/>
                      <a:pt x="62201" y="1041"/>
                    </a:cubicBezTo>
                    <a:cubicBezTo>
                      <a:pt x="35930" y="5141"/>
                      <a:pt x="13540" y="20888"/>
                      <a:pt x="771" y="44247"/>
                    </a:cubicBezTo>
                    <a:cubicBezTo>
                      <a:pt x="-893" y="47289"/>
                      <a:pt x="226" y="51102"/>
                      <a:pt x="3267" y="52766"/>
                    </a:cubicBezTo>
                    <a:cubicBezTo>
                      <a:pt x="4223" y="53289"/>
                      <a:pt x="5255" y="53537"/>
                      <a:pt x="6273" y="53536"/>
                    </a:cubicBezTo>
                    <a:cubicBezTo>
                      <a:pt x="8493" y="53536"/>
                      <a:pt x="10646" y="52355"/>
                      <a:pt x="11786" y="50270"/>
                    </a:cubicBezTo>
                    <a:cubicBezTo>
                      <a:pt x="22669" y="30361"/>
                      <a:pt x="41750" y="16939"/>
                      <a:pt x="64136" y="13446"/>
                    </a:cubicBezTo>
                    <a:cubicBezTo>
                      <a:pt x="83646" y="10398"/>
                      <a:pt x="103077" y="15272"/>
                      <a:pt x="118849" y="27163"/>
                    </a:cubicBezTo>
                    <a:cubicBezTo>
                      <a:pt x="121619" y="29248"/>
                      <a:pt x="125555" y="28696"/>
                      <a:pt x="127641" y="25927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" name="Balra-jobbra nyíl 2"/>
          <p:cNvSpPr/>
          <p:nvPr/>
        </p:nvSpPr>
        <p:spPr bwMode="auto">
          <a:xfrm>
            <a:off x="5169491" y="5708238"/>
            <a:ext cx="1477458" cy="351903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hu-HU"/>
          </a:p>
        </p:txBody>
      </p:sp>
      <p:sp>
        <p:nvSpPr>
          <p:cNvPr id="49" name="Ellipszis 48"/>
          <p:cNvSpPr/>
          <p:nvPr/>
        </p:nvSpPr>
        <p:spPr>
          <a:xfrm>
            <a:off x="260304" y="198974"/>
            <a:ext cx="596153" cy="5761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1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05" y="322320"/>
            <a:ext cx="4616460" cy="439200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Döntéseink alapelvei</a:t>
            </a:r>
            <a:endParaRPr lang="en-IN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3378563" y="775142"/>
            <a:ext cx="5506593" cy="5804545"/>
            <a:chOff x="2222116" y="882556"/>
            <a:chExt cx="5506593" cy="5804545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1084274F-FAD0-79F0-C50B-28F7AA4AAE2A}"/>
                </a:ext>
              </a:extLst>
            </p:cNvPr>
            <p:cNvGrpSpPr/>
            <p:nvPr/>
          </p:nvGrpSpPr>
          <p:grpSpPr>
            <a:xfrm>
              <a:off x="3132902" y="882556"/>
              <a:ext cx="3723124" cy="5804545"/>
              <a:chOff x="4253490" y="819803"/>
              <a:chExt cx="3723124" cy="5804545"/>
            </a:xfrm>
          </p:grpSpPr>
          <p:sp>
            <p:nvSpPr>
              <p:cNvPr id="576" name="Freeform: Shape 575">
                <a:extLst>
                  <a:ext uri="{FF2B5EF4-FFF2-40B4-BE49-F238E27FC236}">
                    <a16:creationId xmlns="" xmlns:a16="http://schemas.microsoft.com/office/drawing/2014/main" id="{828797EC-862D-E364-3FE3-7CA647EA21D1}"/>
                  </a:ext>
                </a:extLst>
              </p:cNvPr>
              <p:cNvSpPr/>
              <p:nvPr/>
            </p:nvSpPr>
            <p:spPr>
              <a:xfrm>
                <a:off x="4421562" y="819803"/>
                <a:ext cx="3386981" cy="1136074"/>
              </a:xfrm>
              <a:custGeom>
                <a:avLst/>
                <a:gdLst>
                  <a:gd name="connsiteX0" fmla="*/ 1693491 w 3386981"/>
                  <a:gd name="connsiteY0" fmla="*/ 0 h 1136074"/>
                  <a:gd name="connsiteX1" fmla="*/ 3330371 w 3386981"/>
                  <a:gd name="connsiteY1" fmla="*/ 1013787 h 1136074"/>
                  <a:gd name="connsiteX2" fmla="*/ 3386981 w 3386981"/>
                  <a:gd name="connsiteY2" fmla="*/ 1136074 h 1136074"/>
                  <a:gd name="connsiteX3" fmla="*/ 0 w 3386981"/>
                  <a:gd name="connsiteY3" fmla="*/ 1136074 h 1136074"/>
                  <a:gd name="connsiteX4" fmla="*/ 56610 w 3386981"/>
                  <a:gd name="connsiteY4" fmla="*/ 1013787 h 1136074"/>
                  <a:gd name="connsiteX5" fmla="*/ 1693491 w 3386981"/>
                  <a:gd name="connsiteY5" fmla="*/ 0 h 11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86981" h="1136074">
                    <a:moveTo>
                      <a:pt x="1693491" y="0"/>
                    </a:moveTo>
                    <a:cubicBezTo>
                      <a:pt x="2400321" y="0"/>
                      <a:pt x="3015137" y="409929"/>
                      <a:pt x="3330371" y="1013787"/>
                    </a:cubicBezTo>
                    <a:lnTo>
                      <a:pt x="3386981" y="1136074"/>
                    </a:lnTo>
                    <a:lnTo>
                      <a:pt x="0" y="1136074"/>
                    </a:lnTo>
                    <a:lnTo>
                      <a:pt x="56610" y="1013787"/>
                    </a:lnTo>
                    <a:cubicBezTo>
                      <a:pt x="371844" y="409929"/>
                      <a:pt x="986662" y="0"/>
                      <a:pt x="16934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 cap="flat">
                <a:solidFill>
                  <a:schemeClr val="accent1">
                    <a:lumMod val="75000"/>
                  </a:schemeClr>
                </a:solidFill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IN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="" xmlns:a16="http://schemas.microsoft.com/office/drawing/2014/main" id="{AFADEF18-28E3-3116-6714-7FBE8DF7F8D3}"/>
                  </a:ext>
                </a:extLst>
              </p:cNvPr>
              <p:cNvSpPr/>
              <p:nvPr/>
            </p:nvSpPr>
            <p:spPr>
              <a:xfrm>
                <a:off x="4253490" y="1953856"/>
                <a:ext cx="3723124" cy="1136074"/>
              </a:xfrm>
              <a:custGeom>
                <a:avLst/>
                <a:gdLst>
                  <a:gd name="connsiteX0" fmla="*/ 169006 w 3723124"/>
                  <a:gd name="connsiteY0" fmla="*/ 0 h 1136074"/>
                  <a:gd name="connsiteX1" fmla="*/ 3554118 w 3723124"/>
                  <a:gd name="connsiteY1" fmla="*/ 0 h 1136074"/>
                  <a:gd name="connsiteX2" fmla="*/ 3576834 w 3723124"/>
                  <a:gd name="connsiteY2" fmla="*/ 49068 h 1136074"/>
                  <a:gd name="connsiteX3" fmla="*/ 3723124 w 3723124"/>
                  <a:gd name="connsiteY3" fmla="*/ 803095 h 1136074"/>
                  <a:gd name="connsiteX4" fmla="*/ 3699306 w 3723124"/>
                  <a:gd name="connsiteY4" fmla="*/ 1113771 h 1136074"/>
                  <a:gd name="connsiteX5" fmla="*/ 3694972 w 3723124"/>
                  <a:gd name="connsiteY5" fmla="*/ 1136074 h 1136074"/>
                  <a:gd name="connsiteX6" fmla="*/ 28152 w 3723124"/>
                  <a:gd name="connsiteY6" fmla="*/ 1136074 h 1136074"/>
                  <a:gd name="connsiteX7" fmla="*/ 23818 w 3723124"/>
                  <a:gd name="connsiteY7" fmla="*/ 1113771 h 1136074"/>
                  <a:gd name="connsiteX8" fmla="*/ 0 w 3723124"/>
                  <a:gd name="connsiteY8" fmla="*/ 803095 h 1136074"/>
                  <a:gd name="connsiteX9" fmla="*/ 146290 w 3723124"/>
                  <a:gd name="connsiteY9" fmla="*/ 49068 h 11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3124" h="1136074">
                    <a:moveTo>
                      <a:pt x="169006" y="0"/>
                    </a:moveTo>
                    <a:lnTo>
                      <a:pt x="3554118" y="0"/>
                    </a:lnTo>
                    <a:lnTo>
                      <a:pt x="3576834" y="49068"/>
                    </a:lnTo>
                    <a:cubicBezTo>
                      <a:pt x="3671034" y="280826"/>
                      <a:pt x="3723124" y="535630"/>
                      <a:pt x="3723124" y="803095"/>
                    </a:cubicBezTo>
                    <a:cubicBezTo>
                      <a:pt x="3723124" y="908851"/>
                      <a:pt x="3714978" y="1012623"/>
                      <a:pt x="3699306" y="1113771"/>
                    </a:cubicBezTo>
                    <a:lnTo>
                      <a:pt x="3694972" y="1136074"/>
                    </a:lnTo>
                    <a:lnTo>
                      <a:pt x="28152" y="1136074"/>
                    </a:lnTo>
                    <a:lnTo>
                      <a:pt x="23818" y="1113771"/>
                    </a:lnTo>
                    <a:cubicBezTo>
                      <a:pt x="8146" y="1012623"/>
                      <a:pt x="0" y="908851"/>
                      <a:pt x="0" y="803095"/>
                    </a:cubicBezTo>
                    <a:cubicBezTo>
                      <a:pt x="0" y="535630"/>
                      <a:pt x="52090" y="280826"/>
                      <a:pt x="146290" y="490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6200" cap="flat">
                <a:solidFill>
                  <a:schemeClr val="accent2">
                    <a:lumMod val="75000"/>
                  </a:schemeClr>
                </a:solidFill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IN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="" xmlns:a16="http://schemas.microsoft.com/office/drawing/2014/main" id="{4D3D6D7F-0172-6375-F6B6-635D67467BF9}"/>
                  </a:ext>
                </a:extLst>
              </p:cNvPr>
              <p:cNvSpPr/>
              <p:nvPr/>
            </p:nvSpPr>
            <p:spPr>
              <a:xfrm>
                <a:off x="4281250" y="3087909"/>
                <a:ext cx="3667604" cy="1136074"/>
              </a:xfrm>
              <a:custGeom>
                <a:avLst/>
                <a:gdLst>
                  <a:gd name="connsiteX0" fmla="*/ 0 w 3667604"/>
                  <a:gd name="connsiteY0" fmla="*/ 0 h 1136074"/>
                  <a:gd name="connsiteX1" fmla="*/ 3667604 w 3667604"/>
                  <a:gd name="connsiteY1" fmla="*/ 0 h 1136074"/>
                  <a:gd name="connsiteX2" fmla="*/ 3642466 w 3667604"/>
                  <a:gd name="connsiteY2" fmla="*/ 129390 h 1136074"/>
                  <a:gd name="connsiteX3" fmla="*/ 3343862 w 3667604"/>
                  <a:gd name="connsiteY3" fmla="*/ 801852 h 1136074"/>
                  <a:gd name="connsiteX4" fmla="*/ 3179470 w 3667604"/>
                  <a:gd name="connsiteY4" fmla="*/ 1081233 h 1136074"/>
                  <a:gd name="connsiteX5" fmla="*/ 3155038 w 3667604"/>
                  <a:gd name="connsiteY5" fmla="*/ 1136074 h 1136074"/>
                  <a:gd name="connsiteX6" fmla="*/ 512572 w 3667604"/>
                  <a:gd name="connsiteY6" fmla="*/ 1136074 h 1136074"/>
                  <a:gd name="connsiteX7" fmla="*/ 488136 w 3667604"/>
                  <a:gd name="connsiteY7" fmla="*/ 1081243 h 1136074"/>
                  <a:gd name="connsiteX8" fmla="*/ 323742 w 3667604"/>
                  <a:gd name="connsiteY8" fmla="*/ 801852 h 1136074"/>
                  <a:gd name="connsiteX9" fmla="*/ 25138 w 3667604"/>
                  <a:gd name="connsiteY9" fmla="*/ 129390 h 11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67604" h="1136074">
                    <a:moveTo>
                      <a:pt x="0" y="0"/>
                    </a:moveTo>
                    <a:lnTo>
                      <a:pt x="3667604" y="0"/>
                    </a:lnTo>
                    <a:lnTo>
                      <a:pt x="3642466" y="129390"/>
                    </a:lnTo>
                    <a:cubicBezTo>
                      <a:pt x="3584846" y="375296"/>
                      <a:pt x="3482100" y="602791"/>
                      <a:pt x="3343862" y="801852"/>
                    </a:cubicBezTo>
                    <a:cubicBezTo>
                      <a:pt x="3282002" y="890898"/>
                      <a:pt x="3227080" y="984317"/>
                      <a:pt x="3179470" y="1081233"/>
                    </a:cubicBezTo>
                    <a:lnTo>
                      <a:pt x="3155038" y="1136074"/>
                    </a:lnTo>
                    <a:lnTo>
                      <a:pt x="512572" y="1136074"/>
                    </a:lnTo>
                    <a:lnTo>
                      <a:pt x="488136" y="1081243"/>
                    </a:lnTo>
                    <a:cubicBezTo>
                      <a:pt x="440510" y="984326"/>
                      <a:pt x="385572" y="890899"/>
                      <a:pt x="323742" y="801852"/>
                    </a:cubicBezTo>
                    <a:cubicBezTo>
                      <a:pt x="185504" y="602791"/>
                      <a:pt x="82758" y="375296"/>
                      <a:pt x="25138" y="12939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>
                <a:solidFill>
                  <a:schemeClr val="accent3">
                    <a:lumMod val="75000"/>
                  </a:schemeClr>
                </a:solidFill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IN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="" xmlns:a16="http://schemas.microsoft.com/office/drawing/2014/main" id="{1352C32C-4A5C-F2F4-8486-0395EA30FC2C}"/>
                  </a:ext>
                </a:extLst>
              </p:cNvPr>
              <p:cNvSpPr/>
              <p:nvPr/>
            </p:nvSpPr>
            <p:spPr>
              <a:xfrm>
                <a:off x="4792918" y="4221961"/>
                <a:ext cx="2644268" cy="1136074"/>
              </a:xfrm>
              <a:custGeom>
                <a:avLst/>
                <a:gdLst>
                  <a:gd name="connsiteX0" fmla="*/ 0 w 2644268"/>
                  <a:gd name="connsiteY0" fmla="*/ 0 h 1136074"/>
                  <a:gd name="connsiteX1" fmla="*/ 2644268 w 2644268"/>
                  <a:gd name="connsiteY1" fmla="*/ 0 h 1136074"/>
                  <a:gd name="connsiteX2" fmla="*/ 2601916 w 2644268"/>
                  <a:gd name="connsiteY2" fmla="*/ 95068 h 1136074"/>
                  <a:gd name="connsiteX3" fmla="*/ 2547282 w 2644268"/>
                  <a:gd name="connsiteY3" fmla="*/ 247545 h 1136074"/>
                  <a:gd name="connsiteX4" fmla="*/ 2447830 w 2644268"/>
                  <a:gd name="connsiteY4" fmla="*/ 889720 h 1136074"/>
                  <a:gd name="connsiteX5" fmla="*/ 2211091 w 2644268"/>
                  <a:gd name="connsiteY5" fmla="*/ 1136074 h 1136074"/>
                  <a:gd name="connsiteX6" fmla="*/ 433173 w 2644268"/>
                  <a:gd name="connsiteY6" fmla="*/ 1136074 h 1136074"/>
                  <a:gd name="connsiteX7" fmla="*/ 265761 w 2644268"/>
                  <a:gd name="connsiteY7" fmla="*/ 1063928 h 1136074"/>
                  <a:gd name="connsiteX8" fmla="*/ 196432 w 2644268"/>
                  <a:gd name="connsiteY8" fmla="*/ 889720 h 1136074"/>
                  <a:gd name="connsiteX9" fmla="*/ 42371 w 2644268"/>
                  <a:gd name="connsiteY9" fmla="*/ 95075 h 113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4268" h="1136074">
                    <a:moveTo>
                      <a:pt x="0" y="0"/>
                    </a:moveTo>
                    <a:lnTo>
                      <a:pt x="2644268" y="0"/>
                    </a:lnTo>
                    <a:lnTo>
                      <a:pt x="2601916" y="95068"/>
                    </a:lnTo>
                    <a:cubicBezTo>
                      <a:pt x="2581814" y="145165"/>
                      <a:pt x="2563587" y="196027"/>
                      <a:pt x="2547282" y="247545"/>
                    </a:cubicBezTo>
                    <a:cubicBezTo>
                      <a:pt x="2482060" y="453616"/>
                      <a:pt x="2447830" y="669920"/>
                      <a:pt x="2447830" y="889720"/>
                    </a:cubicBezTo>
                    <a:cubicBezTo>
                      <a:pt x="2447830" y="1025850"/>
                      <a:pt x="2341907" y="1136074"/>
                      <a:pt x="2211091" y="1136074"/>
                    </a:cubicBezTo>
                    <a:lnTo>
                      <a:pt x="433173" y="1136074"/>
                    </a:lnTo>
                    <a:cubicBezTo>
                      <a:pt x="367826" y="1136074"/>
                      <a:pt x="308578" y="1108484"/>
                      <a:pt x="265761" y="1063928"/>
                    </a:cubicBezTo>
                    <a:cubicBezTo>
                      <a:pt x="222943" y="1019372"/>
                      <a:pt x="196432" y="957720"/>
                      <a:pt x="196432" y="889720"/>
                    </a:cubicBezTo>
                    <a:cubicBezTo>
                      <a:pt x="196432" y="615051"/>
                      <a:pt x="142901" y="345541"/>
                      <a:pt x="42371" y="9507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6200" cap="flat">
                <a:solidFill>
                  <a:schemeClr val="accent4">
                    <a:lumMod val="75000"/>
                  </a:schemeClr>
                </a:solidFill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IN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="" xmlns:a16="http://schemas.microsoft.com/office/drawing/2014/main" id="{2E3E60BD-E2B4-F197-9ED1-5A4D56681655}"/>
                  </a:ext>
                </a:extLst>
              </p:cNvPr>
              <p:cNvSpPr/>
              <p:nvPr/>
            </p:nvSpPr>
            <p:spPr>
              <a:xfrm>
                <a:off x="5040972" y="5503052"/>
                <a:ext cx="2148160" cy="1121296"/>
              </a:xfrm>
              <a:custGeom>
                <a:avLst/>
                <a:gdLst>
                  <a:gd name="connsiteX0" fmla="*/ 1074081 w 2148160"/>
                  <a:gd name="connsiteY0" fmla="*/ 1121292 h 1121296"/>
                  <a:gd name="connsiteX1" fmla="*/ 1074145 w 2148160"/>
                  <a:gd name="connsiteY1" fmla="*/ 1121296 h 1121296"/>
                  <a:gd name="connsiteX2" fmla="*/ 1074017 w 2148160"/>
                  <a:gd name="connsiteY2" fmla="*/ 1121296 h 1121296"/>
                  <a:gd name="connsiteX3" fmla="*/ 635048 w 2148160"/>
                  <a:gd name="connsiteY3" fmla="*/ 867764 h 1121296"/>
                  <a:gd name="connsiteX4" fmla="*/ 1513114 w 2148160"/>
                  <a:gd name="connsiteY4" fmla="*/ 867764 h 1121296"/>
                  <a:gd name="connsiteX5" fmla="*/ 1143153 w 2148160"/>
                  <a:gd name="connsiteY5" fmla="*/ 1116620 h 1121296"/>
                  <a:gd name="connsiteX6" fmla="*/ 1074081 w 2148160"/>
                  <a:gd name="connsiteY6" fmla="*/ 1121292 h 1121296"/>
                  <a:gd name="connsiteX7" fmla="*/ 1004972 w 2148160"/>
                  <a:gd name="connsiteY7" fmla="*/ 1116620 h 1121296"/>
                  <a:gd name="connsiteX8" fmla="*/ 635048 w 2148160"/>
                  <a:gd name="connsiteY8" fmla="*/ 867764 h 1121296"/>
                  <a:gd name="connsiteX9" fmla="*/ 182864 w 2148160"/>
                  <a:gd name="connsiteY9" fmla="*/ 578748 h 1121296"/>
                  <a:gd name="connsiteX10" fmla="*/ 1965297 w 2148160"/>
                  <a:gd name="connsiteY10" fmla="*/ 578748 h 1121296"/>
                  <a:gd name="connsiteX11" fmla="*/ 2037297 w 2148160"/>
                  <a:gd name="connsiteY11" fmla="*/ 650748 h 1121296"/>
                  <a:gd name="connsiteX12" fmla="*/ 1965297 w 2148160"/>
                  <a:gd name="connsiteY12" fmla="*/ 722748 h 1121296"/>
                  <a:gd name="connsiteX13" fmla="*/ 182864 w 2148160"/>
                  <a:gd name="connsiteY13" fmla="*/ 722748 h 1121296"/>
                  <a:gd name="connsiteX14" fmla="*/ 110864 w 2148160"/>
                  <a:gd name="connsiteY14" fmla="*/ 650748 h 1121296"/>
                  <a:gd name="connsiteX15" fmla="*/ 182864 w 2148160"/>
                  <a:gd name="connsiteY15" fmla="*/ 578748 h 1121296"/>
                  <a:gd name="connsiteX16" fmla="*/ 72000 w 2148160"/>
                  <a:gd name="connsiteY16" fmla="*/ 289731 h 1121296"/>
                  <a:gd name="connsiteX17" fmla="*/ 2076160 w 2148160"/>
                  <a:gd name="connsiteY17" fmla="*/ 289731 h 1121296"/>
                  <a:gd name="connsiteX18" fmla="*/ 2148160 w 2148160"/>
                  <a:gd name="connsiteY18" fmla="*/ 361731 h 1121296"/>
                  <a:gd name="connsiteX19" fmla="*/ 2076160 w 2148160"/>
                  <a:gd name="connsiteY19" fmla="*/ 433731 h 1121296"/>
                  <a:gd name="connsiteX20" fmla="*/ 72000 w 2148160"/>
                  <a:gd name="connsiteY20" fmla="*/ 433731 h 1121296"/>
                  <a:gd name="connsiteX21" fmla="*/ 0 w 2148160"/>
                  <a:gd name="connsiteY21" fmla="*/ 361731 h 1121296"/>
                  <a:gd name="connsiteX22" fmla="*/ 72000 w 2148160"/>
                  <a:gd name="connsiteY22" fmla="*/ 289731 h 1121296"/>
                  <a:gd name="connsiteX23" fmla="*/ 72357 w 2148160"/>
                  <a:gd name="connsiteY23" fmla="*/ 0 h 1121296"/>
                  <a:gd name="connsiteX24" fmla="*/ 2075803 w 2148160"/>
                  <a:gd name="connsiteY24" fmla="*/ 0 h 1121296"/>
                  <a:gd name="connsiteX25" fmla="*/ 2148160 w 2148160"/>
                  <a:gd name="connsiteY25" fmla="*/ 72357 h 1121296"/>
                  <a:gd name="connsiteX26" fmla="*/ 2075803 w 2148160"/>
                  <a:gd name="connsiteY26" fmla="*/ 144714 h 1121296"/>
                  <a:gd name="connsiteX27" fmla="*/ 72357 w 2148160"/>
                  <a:gd name="connsiteY27" fmla="*/ 144714 h 1121296"/>
                  <a:gd name="connsiteX28" fmla="*/ 0 w 2148160"/>
                  <a:gd name="connsiteY28" fmla="*/ 72357 h 1121296"/>
                  <a:gd name="connsiteX29" fmla="*/ 72357 w 2148160"/>
                  <a:gd name="connsiteY29" fmla="*/ 0 h 112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8160" h="1121296">
                    <a:moveTo>
                      <a:pt x="1074081" y="1121292"/>
                    </a:moveTo>
                    <a:lnTo>
                      <a:pt x="1074145" y="1121296"/>
                    </a:lnTo>
                    <a:lnTo>
                      <a:pt x="1074017" y="1121296"/>
                    </a:lnTo>
                    <a:close/>
                    <a:moveTo>
                      <a:pt x="635048" y="867764"/>
                    </a:moveTo>
                    <a:lnTo>
                      <a:pt x="1513114" y="867764"/>
                    </a:lnTo>
                    <a:cubicBezTo>
                      <a:pt x="1436361" y="1000398"/>
                      <a:pt x="1301385" y="1095033"/>
                      <a:pt x="1143153" y="1116620"/>
                    </a:cubicBezTo>
                    <a:lnTo>
                      <a:pt x="1074081" y="1121292"/>
                    </a:lnTo>
                    <a:lnTo>
                      <a:pt x="1004972" y="1116620"/>
                    </a:lnTo>
                    <a:cubicBezTo>
                      <a:pt x="846678" y="1095033"/>
                      <a:pt x="711800" y="1000398"/>
                      <a:pt x="635048" y="867764"/>
                    </a:cubicBezTo>
                    <a:close/>
                    <a:moveTo>
                      <a:pt x="182864" y="578748"/>
                    </a:moveTo>
                    <a:lnTo>
                      <a:pt x="1965297" y="578748"/>
                    </a:lnTo>
                    <a:cubicBezTo>
                      <a:pt x="2005062" y="578748"/>
                      <a:pt x="2037297" y="610983"/>
                      <a:pt x="2037297" y="650748"/>
                    </a:cubicBezTo>
                    <a:cubicBezTo>
                      <a:pt x="2037297" y="690513"/>
                      <a:pt x="2005062" y="722748"/>
                      <a:pt x="1965297" y="722748"/>
                    </a:cubicBezTo>
                    <a:lnTo>
                      <a:pt x="182864" y="722748"/>
                    </a:lnTo>
                    <a:cubicBezTo>
                      <a:pt x="143099" y="722748"/>
                      <a:pt x="110864" y="690513"/>
                      <a:pt x="110864" y="650748"/>
                    </a:cubicBezTo>
                    <a:cubicBezTo>
                      <a:pt x="110864" y="610983"/>
                      <a:pt x="143099" y="578748"/>
                      <a:pt x="182864" y="578748"/>
                    </a:cubicBezTo>
                    <a:close/>
                    <a:moveTo>
                      <a:pt x="72000" y="289731"/>
                    </a:moveTo>
                    <a:lnTo>
                      <a:pt x="2076160" y="289731"/>
                    </a:lnTo>
                    <a:cubicBezTo>
                      <a:pt x="2115925" y="289731"/>
                      <a:pt x="2148160" y="321966"/>
                      <a:pt x="2148160" y="361731"/>
                    </a:cubicBezTo>
                    <a:cubicBezTo>
                      <a:pt x="2148160" y="401496"/>
                      <a:pt x="2115925" y="433731"/>
                      <a:pt x="2076160" y="433731"/>
                    </a:cubicBezTo>
                    <a:lnTo>
                      <a:pt x="72000" y="433731"/>
                    </a:lnTo>
                    <a:cubicBezTo>
                      <a:pt x="32235" y="433731"/>
                      <a:pt x="0" y="401496"/>
                      <a:pt x="0" y="361731"/>
                    </a:cubicBezTo>
                    <a:cubicBezTo>
                      <a:pt x="0" y="321966"/>
                      <a:pt x="32235" y="289731"/>
                      <a:pt x="72000" y="289731"/>
                    </a:cubicBezTo>
                    <a:close/>
                    <a:moveTo>
                      <a:pt x="72357" y="0"/>
                    </a:moveTo>
                    <a:lnTo>
                      <a:pt x="2075803" y="0"/>
                    </a:lnTo>
                    <a:cubicBezTo>
                      <a:pt x="2115765" y="0"/>
                      <a:pt x="2148160" y="32395"/>
                      <a:pt x="2148160" y="72357"/>
                    </a:cubicBezTo>
                    <a:cubicBezTo>
                      <a:pt x="2148160" y="112319"/>
                      <a:pt x="2115765" y="144714"/>
                      <a:pt x="2075803" y="144714"/>
                    </a:cubicBezTo>
                    <a:lnTo>
                      <a:pt x="72357" y="144714"/>
                    </a:lnTo>
                    <a:cubicBezTo>
                      <a:pt x="32395" y="144714"/>
                      <a:pt x="0" y="112319"/>
                      <a:pt x="0" y="72357"/>
                    </a:cubicBezTo>
                    <a:cubicBezTo>
                      <a:pt x="0" y="32395"/>
                      <a:pt x="32395" y="0"/>
                      <a:pt x="723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10" name="Group 609">
              <a:extLst>
                <a:ext uri="{FF2B5EF4-FFF2-40B4-BE49-F238E27FC236}">
                  <a16:creationId xmlns="" xmlns:a16="http://schemas.microsoft.com/office/drawing/2014/main" id="{54992C3D-0AFE-E405-0B30-B18D7377FBC2}"/>
                </a:ext>
              </a:extLst>
            </p:cNvPr>
            <p:cNvGrpSpPr/>
            <p:nvPr/>
          </p:nvGrpSpPr>
          <p:grpSpPr>
            <a:xfrm>
              <a:off x="2222116" y="1342341"/>
              <a:ext cx="1440296" cy="1452341"/>
              <a:chOff x="1799653" y="1354496"/>
              <a:chExt cx="1440296" cy="1452341"/>
            </a:xfrm>
          </p:grpSpPr>
          <p:grpSp>
            <p:nvGrpSpPr>
              <p:cNvPr id="609" name="Group 608">
                <a:extLst>
                  <a:ext uri="{FF2B5EF4-FFF2-40B4-BE49-F238E27FC236}">
                    <a16:creationId xmlns="" xmlns:a16="http://schemas.microsoft.com/office/drawing/2014/main" id="{CD1726CE-C2A6-4CD2-C6E5-125A9361C471}"/>
                  </a:ext>
                </a:extLst>
              </p:cNvPr>
              <p:cNvGrpSpPr/>
              <p:nvPr/>
            </p:nvGrpSpPr>
            <p:grpSpPr>
              <a:xfrm>
                <a:off x="1889703" y="1455687"/>
                <a:ext cx="924554" cy="929100"/>
                <a:chOff x="1889703" y="1455687"/>
                <a:chExt cx="924554" cy="929100"/>
              </a:xfrm>
            </p:grpSpPr>
            <p:sp>
              <p:nvSpPr>
                <p:cNvPr id="413" name="Freeform: Shape 412">
                  <a:extLst>
                    <a:ext uri="{FF2B5EF4-FFF2-40B4-BE49-F238E27FC236}">
                      <a16:creationId xmlns="" xmlns:a16="http://schemas.microsoft.com/office/drawing/2014/main" id="{C5236628-CA18-88AD-D025-D8366B46D97E}"/>
                    </a:ext>
                  </a:extLst>
                </p:cNvPr>
                <p:cNvSpPr/>
                <p:nvPr/>
              </p:nvSpPr>
              <p:spPr>
                <a:xfrm>
                  <a:off x="1889703" y="1455687"/>
                  <a:ext cx="924489" cy="929100"/>
                </a:xfrm>
                <a:custGeom>
                  <a:avLst/>
                  <a:gdLst>
                    <a:gd name="connsiteX0" fmla="*/ 720304 w 1367312"/>
                    <a:gd name="connsiteY0" fmla="*/ 101084 h 1374131"/>
                    <a:gd name="connsiteX1" fmla="*/ 101084 w 1367312"/>
                    <a:gd name="connsiteY1" fmla="*/ 720304 h 1374131"/>
                    <a:gd name="connsiteX2" fmla="*/ 101084 w 1367312"/>
                    <a:gd name="connsiteY2" fmla="*/ 1210366 h 1374131"/>
                    <a:gd name="connsiteX3" fmla="*/ 116896 w 1367312"/>
                    <a:gd name="connsiteY3" fmla="*/ 1226177 h 1374131"/>
                    <a:gd name="connsiteX4" fmla="*/ 502753 w 1367312"/>
                    <a:gd name="connsiteY4" fmla="*/ 1297519 h 1374131"/>
                    <a:gd name="connsiteX5" fmla="*/ 518184 w 1367312"/>
                    <a:gd name="connsiteY5" fmla="*/ 1314950 h 1374131"/>
                    <a:gd name="connsiteX6" fmla="*/ 893850 w 1367312"/>
                    <a:gd name="connsiteY6" fmla="*/ 1274659 h 1374131"/>
                    <a:gd name="connsiteX7" fmla="*/ 999387 w 1367312"/>
                    <a:gd name="connsiteY7" fmla="*/ 983004 h 1374131"/>
                    <a:gd name="connsiteX8" fmla="*/ 1267801 w 1367312"/>
                    <a:gd name="connsiteY8" fmla="*/ 900708 h 1374131"/>
                    <a:gd name="connsiteX9" fmla="*/ 1308092 w 1367312"/>
                    <a:gd name="connsiteY9" fmla="*/ 525042 h 1374131"/>
                    <a:gd name="connsiteX10" fmla="*/ 1293328 w 1367312"/>
                    <a:gd name="connsiteY10" fmla="*/ 511802 h 1374131"/>
                    <a:gd name="connsiteX11" fmla="*/ 1226082 w 1367312"/>
                    <a:gd name="connsiteY11" fmla="*/ 116896 h 1374131"/>
                    <a:gd name="connsiteX12" fmla="*/ 1210270 w 1367312"/>
                    <a:gd name="connsiteY12" fmla="*/ 101084 h 1374131"/>
                    <a:gd name="connsiteX13" fmla="*/ 720209 w 1367312"/>
                    <a:gd name="connsiteY13" fmla="*/ 101084 h 1374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67312" h="1374131">
                      <a:moveTo>
                        <a:pt x="720304" y="101084"/>
                      </a:moveTo>
                      <a:lnTo>
                        <a:pt x="101084" y="720304"/>
                      </a:lnTo>
                      <a:cubicBezTo>
                        <a:pt x="-33695" y="855083"/>
                        <a:pt x="-33695" y="1075587"/>
                        <a:pt x="101084" y="1210366"/>
                      </a:cubicBezTo>
                      <a:lnTo>
                        <a:pt x="116896" y="1226177"/>
                      </a:lnTo>
                      <a:cubicBezTo>
                        <a:pt x="220813" y="1330095"/>
                        <a:pt x="375595" y="1353812"/>
                        <a:pt x="502753" y="1297519"/>
                      </a:cubicBezTo>
                      <a:cubicBezTo>
                        <a:pt x="507516" y="1303615"/>
                        <a:pt x="512659" y="1309426"/>
                        <a:pt x="518184" y="1314950"/>
                      </a:cubicBezTo>
                      <a:cubicBezTo>
                        <a:pt x="610767" y="1407533"/>
                        <a:pt x="778978" y="1389531"/>
                        <a:pt x="893850" y="1274659"/>
                      </a:cubicBezTo>
                      <a:cubicBezTo>
                        <a:pt x="976051" y="1192459"/>
                        <a:pt x="1021390" y="1072539"/>
                        <a:pt x="999387" y="983004"/>
                      </a:cubicBezTo>
                      <a:cubicBezTo>
                        <a:pt x="1088922" y="1005007"/>
                        <a:pt x="1185601" y="982909"/>
                        <a:pt x="1267801" y="900708"/>
                      </a:cubicBezTo>
                      <a:cubicBezTo>
                        <a:pt x="1382673" y="785836"/>
                        <a:pt x="1400770" y="617625"/>
                        <a:pt x="1308092" y="525042"/>
                      </a:cubicBezTo>
                      <a:cubicBezTo>
                        <a:pt x="1303425" y="520375"/>
                        <a:pt x="1298472" y="515993"/>
                        <a:pt x="1293328" y="511802"/>
                      </a:cubicBezTo>
                      <a:cubicBezTo>
                        <a:pt x="1354765" y="382929"/>
                        <a:pt x="1332381" y="223195"/>
                        <a:pt x="1226082" y="116896"/>
                      </a:cubicBezTo>
                      <a:lnTo>
                        <a:pt x="1210270" y="101084"/>
                      </a:lnTo>
                      <a:cubicBezTo>
                        <a:pt x="1075492" y="-33695"/>
                        <a:pt x="854988" y="-33695"/>
                        <a:pt x="720209" y="1010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4" name="Freeform: Shape 413">
                  <a:extLst>
                    <a:ext uri="{FF2B5EF4-FFF2-40B4-BE49-F238E27FC236}">
                      <a16:creationId xmlns="" xmlns:a16="http://schemas.microsoft.com/office/drawing/2014/main" id="{3A5C6EA2-61C3-F8F4-8BCB-162E56788973}"/>
                    </a:ext>
                  </a:extLst>
                </p:cNvPr>
                <p:cNvSpPr/>
                <p:nvPr/>
              </p:nvSpPr>
              <p:spPr>
                <a:xfrm>
                  <a:off x="1948003" y="1513858"/>
                  <a:ext cx="866254" cy="870929"/>
                </a:xfrm>
                <a:custGeom>
                  <a:avLst/>
                  <a:gdLst>
                    <a:gd name="connsiteX0" fmla="*/ 1162050 w 1281183"/>
                    <a:gd name="connsiteY0" fmla="*/ 380619 h 1288096"/>
                    <a:gd name="connsiteX1" fmla="*/ 1176814 w 1281183"/>
                    <a:gd name="connsiteY1" fmla="*/ 393859 h 1288096"/>
                    <a:gd name="connsiteX2" fmla="*/ 1136523 w 1281183"/>
                    <a:gd name="connsiteY2" fmla="*/ 769525 h 1288096"/>
                    <a:gd name="connsiteX3" fmla="*/ 868109 w 1281183"/>
                    <a:gd name="connsiteY3" fmla="*/ 851821 h 1288096"/>
                    <a:gd name="connsiteX4" fmla="*/ 762571 w 1281183"/>
                    <a:gd name="connsiteY4" fmla="*/ 1143476 h 1288096"/>
                    <a:gd name="connsiteX5" fmla="*/ 386906 w 1281183"/>
                    <a:gd name="connsiteY5" fmla="*/ 1183767 h 1288096"/>
                    <a:gd name="connsiteX6" fmla="*/ 371475 w 1281183"/>
                    <a:gd name="connsiteY6" fmla="*/ 1166336 h 1288096"/>
                    <a:gd name="connsiteX7" fmla="*/ 0 w 1281183"/>
                    <a:gd name="connsiteY7" fmla="*/ 1108329 h 1288096"/>
                    <a:gd name="connsiteX8" fmla="*/ 14954 w 1281183"/>
                    <a:gd name="connsiteY8" fmla="*/ 1124331 h 1288096"/>
                    <a:gd name="connsiteX9" fmla="*/ 30766 w 1281183"/>
                    <a:gd name="connsiteY9" fmla="*/ 1140143 h 1288096"/>
                    <a:gd name="connsiteX10" fmla="*/ 416623 w 1281183"/>
                    <a:gd name="connsiteY10" fmla="*/ 1211485 h 1288096"/>
                    <a:gd name="connsiteX11" fmla="*/ 432054 w 1281183"/>
                    <a:gd name="connsiteY11" fmla="*/ 1228916 h 1288096"/>
                    <a:gd name="connsiteX12" fmla="*/ 807720 w 1281183"/>
                    <a:gd name="connsiteY12" fmla="*/ 1188625 h 1288096"/>
                    <a:gd name="connsiteX13" fmla="*/ 913257 w 1281183"/>
                    <a:gd name="connsiteY13" fmla="*/ 896969 h 1288096"/>
                    <a:gd name="connsiteX14" fmla="*/ 1181672 w 1281183"/>
                    <a:gd name="connsiteY14" fmla="*/ 814673 h 1288096"/>
                    <a:gd name="connsiteX15" fmla="*/ 1221962 w 1281183"/>
                    <a:gd name="connsiteY15" fmla="*/ 439007 h 1288096"/>
                    <a:gd name="connsiteX16" fmla="*/ 1207199 w 1281183"/>
                    <a:gd name="connsiteY16" fmla="*/ 425767 h 1288096"/>
                    <a:gd name="connsiteX17" fmla="*/ 1139952 w 1281183"/>
                    <a:gd name="connsiteY17" fmla="*/ 30861 h 1288096"/>
                    <a:gd name="connsiteX18" fmla="*/ 1124141 w 1281183"/>
                    <a:gd name="connsiteY18" fmla="*/ 15050 h 1288096"/>
                    <a:gd name="connsiteX19" fmla="*/ 1108043 w 1281183"/>
                    <a:gd name="connsiteY19" fmla="*/ 0 h 1288096"/>
                    <a:gd name="connsiteX20" fmla="*/ 1162050 w 1281183"/>
                    <a:gd name="connsiteY20" fmla="*/ 380619 h 1288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81183" h="1288096">
                      <a:moveTo>
                        <a:pt x="1162050" y="380619"/>
                      </a:moveTo>
                      <a:cubicBezTo>
                        <a:pt x="1167098" y="384810"/>
                        <a:pt x="1172051" y="389096"/>
                        <a:pt x="1176814" y="393859"/>
                      </a:cubicBezTo>
                      <a:cubicBezTo>
                        <a:pt x="1269397" y="486442"/>
                        <a:pt x="1251395" y="654653"/>
                        <a:pt x="1136523" y="769525"/>
                      </a:cubicBezTo>
                      <a:cubicBezTo>
                        <a:pt x="1054322" y="851726"/>
                        <a:pt x="957644" y="873824"/>
                        <a:pt x="868109" y="851821"/>
                      </a:cubicBezTo>
                      <a:cubicBezTo>
                        <a:pt x="890111" y="941356"/>
                        <a:pt x="844677" y="1061276"/>
                        <a:pt x="762571" y="1143476"/>
                      </a:cubicBezTo>
                      <a:cubicBezTo>
                        <a:pt x="647700" y="1258348"/>
                        <a:pt x="479489" y="1276445"/>
                        <a:pt x="386906" y="1183767"/>
                      </a:cubicBezTo>
                      <a:cubicBezTo>
                        <a:pt x="381381" y="1178243"/>
                        <a:pt x="376237" y="1172432"/>
                        <a:pt x="371475" y="1166336"/>
                      </a:cubicBezTo>
                      <a:cubicBezTo>
                        <a:pt x="249936" y="1220057"/>
                        <a:pt x="103441" y="1200626"/>
                        <a:pt x="0" y="1108329"/>
                      </a:cubicBezTo>
                      <a:cubicBezTo>
                        <a:pt x="4763" y="1113758"/>
                        <a:pt x="9715" y="1119188"/>
                        <a:pt x="14954" y="1124331"/>
                      </a:cubicBezTo>
                      <a:lnTo>
                        <a:pt x="30766" y="1140143"/>
                      </a:lnTo>
                      <a:cubicBezTo>
                        <a:pt x="134683" y="1244060"/>
                        <a:pt x="289465" y="1267778"/>
                        <a:pt x="416623" y="1211485"/>
                      </a:cubicBezTo>
                      <a:cubicBezTo>
                        <a:pt x="421386" y="1217581"/>
                        <a:pt x="426529" y="1223391"/>
                        <a:pt x="432054" y="1228916"/>
                      </a:cubicBezTo>
                      <a:cubicBezTo>
                        <a:pt x="524637" y="1321499"/>
                        <a:pt x="692848" y="1303496"/>
                        <a:pt x="807720" y="1188625"/>
                      </a:cubicBezTo>
                      <a:cubicBezTo>
                        <a:pt x="889921" y="1106424"/>
                        <a:pt x="935260" y="986504"/>
                        <a:pt x="913257" y="896969"/>
                      </a:cubicBezTo>
                      <a:cubicBezTo>
                        <a:pt x="1002792" y="918972"/>
                        <a:pt x="1099471" y="896874"/>
                        <a:pt x="1181672" y="814673"/>
                      </a:cubicBezTo>
                      <a:cubicBezTo>
                        <a:pt x="1296543" y="699802"/>
                        <a:pt x="1314641" y="531590"/>
                        <a:pt x="1221962" y="439007"/>
                      </a:cubicBezTo>
                      <a:cubicBezTo>
                        <a:pt x="1217295" y="434340"/>
                        <a:pt x="1212342" y="429959"/>
                        <a:pt x="1207199" y="425767"/>
                      </a:cubicBezTo>
                      <a:cubicBezTo>
                        <a:pt x="1268635" y="296894"/>
                        <a:pt x="1246251" y="137160"/>
                        <a:pt x="1139952" y="30861"/>
                      </a:cubicBezTo>
                      <a:lnTo>
                        <a:pt x="1124141" y="15050"/>
                      </a:lnTo>
                      <a:cubicBezTo>
                        <a:pt x="1118902" y="9811"/>
                        <a:pt x="1113472" y="4858"/>
                        <a:pt x="1108043" y="0"/>
                      </a:cubicBezTo>
                      <a:cubicBezTo>
                        <a:pt x="1202722" y="106013"/>
                        <a:pt x="1220915" y="257366"/>
                        <a:pt x="1162050" y="380619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08" name="Group 607">
                <a:extLst>
                  <a:ext uri="{FF2B5EF4-FFF2-40B4-BE49-F238E27FC236}">
                    <a16:creationId xmlns="" xmlns:a16="http://schemas.microsoft.com/office/drawing/2014/main" id="{6036222C-8AB4-0394-6481-B2E58134DD6A}"/>
                  </a:ext>
                </a:extLst>
              </p:cNvPr>
              <p:cNvGrpSpPr/>
              <p:nvPr/>
            </p:nvGrpSpPr>
            <p:grpSpPr>
              <a:xfrm>
                <a:off x="1929671" y="2106508"/>
                <a:ext cx="1082228" cy="700329"/>
                <a:chOff x="1929671" y="2106508"/>
                <a:chExt cx="1082228" cy="700329"/>
              </a:xfrm>
            </p:grpSpPr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3D81AC76-4988-DFEA-B9C2-B6735CF30BC8}"/>
                    </a:ext>
                  </a:extLst>
                </p:cNvPr>
                <p:cNvSpPr/>
                <p:nvPr/>
              </p:nvSpPr>
              <p:spPr>
                <a:xfrm>
                  <a:off x="1929671" y="2106508"/>
                  <a:ext cx="446218" cy="676519"/>
                </a:xfrm>
                <a:custGeom>
                  <a:avLst/>
                  <a:gdLst>
                    <a:gd name="connsiteX0" fmla="*/ 626616 w 659953"/>
                    <a:gd name="connsiteY0" fmla="*/ 692909 h 1000566"/>
                    <a:gd name="connsiteX1" fmla="*/ 587468 w 659953"/>
                    <a:gd name="connsiteY1" fmla="*/ 691957 h 1000566"/>
                    <a:gd name="connsiteX2" fmla="*/ 291050 w 659953"/>
                    <a:gd name="connsiteY2" fmla="*/ 85976 h 1000566"/>
                    <a:gd name="connsiteX3" fmla="*/ 85976 w 659953"/>
                    <a:gd name="connsiteY3" fmla="*/ 15587 h 1000566"/>
                    <a:gd name="connsiteX4" fmla="*/ 15587 w 659953"/>
                    <a:gd name="connsiteY4" fmla="*/ 220660 h 1000566"/>
                    <a:gd name="connsiteX5" fmla="*/ 352867 w 659953"/>
                    <a:gd name="connsiteY5" fmla="*/ 910175 h 1000566"/>
                    <a:gd name="connsiteX6" fmla="*/ 486693 w 659953"/>
                    <a:gd name="connsiteY6" fmla="*/ 996090 h 1000566"/>
                    <a:gd name="connsiteX7" fmla="*/ 659953 w 659953"/>
                    <a:gd name="connsiteY7" fmla="*/ 1000567 h 1000566"/>
                    <a:gd name="connsiteX8" fmla="*/ 626616 w 659953"/>
                    <a:gd name="connsiteY8" fmla="*/ 693005 h 1000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9953" h="1000566">
                      <a:moveTo>
                        <a:pt x="626616" y="692909"/>
                      </a:moveTo>
                      <a:lnTo>
                        <a:pt x="587468" y="691957"/>
                      </a:lnTo>
                      <a:lnTo>
                        <a:pt x="291050" y="85976"/>
                      </a:lnTo>
                      <a:cubicBezTo>
                        <a:pt x="253902" y="9967"/>
                        <a:pt x="162081" y="-21561"/>
                        <a:pt x="85976" y="15587"/>
                      </a:cubicBezTo>
                      <a:cubicBezTo>
                        <a:pt x="9967" y="52829"/>
                        <a:pt x="-21561" y="144555"/>
                        <a:pt x="15587" y="220660"/>
                      </a:cubicBezTo>
                      <a:lnTo>
                        <a:pt x="352867" y="910175"/>
                      </a:lnTo>
                      <a:cubicBezTo>
                        <a:pt x="378013" y="961514"/>
                        <a:pt x="429543" y="994566"/>
                        <a:pt x="486693" y="996090"/>
                      </a:cubicBezTo>
                      <a:lnTo>
                        <a:pt x="659953" y="1000567"/>
                      </a:lnTo>
                      <a:lnTo>
                        <a:pt x="626616" y="69300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07" name="Group 606">
                  <a:extLst>
                    <a:ext uri="{FF2B5EF4-FFF2-40B4-BE49-F238E27FC236}">
                      <a16:creationId xmlns="" xmlns:a16="http://schemas.microsoft.com/office/drawing/2014/main" id="{ABB46826-3193-6493-5D82-AE0FF02CB27C}"/>
                    </a:ext>
                  </a:extLst>
                </p:cNvPr>
                <p:cNvGrpSpPr/>
                <p:nvPr/>
              </p:nvGrpSpPr>
              <p:grpSpPr>
                <a:xfrm>
                  <a:off x="2326879" y="2559657"/>
                  <a:ext cx="685020" cy="247180"/>
                  <a:chOff x="2326879" y="2559657"/>
                  <a:chExt cx="685020" cy="247180"/>
                </a:xfrm>
              </p:grpSpPr>
              <p:sp>
                <p:nvSpPr>
                  <p:cNvPr id="592" name="Freeform: Shape 591">
                    <a:extLst>
                      <a:ext uri="{FF2B5EF4-FFF2-40B4-BE49-F238E27FC236}">
                        <a16:creationId xmlns="" xmlns:a16="http://schemas.microsoft.com/office/drawing/2014/main" id="{3BF2868C-9272-8ACF-AC78-F677A627F93C}"/>
                      </a:ext>
                    </a:extLst>
                  </p:cNvPr>
                  <p:cNvSpPr/>
                  <p:nvPr/>
                </p:nvSpPr>
                <p:spPr>
                  <a:xfrm>
                    <a:off x="2354250" y="2559657"/>
                    <a:ext cx="657649" cy="247180"/>
                  </a:xfrm>
                  <a:custGeom>
                    <a:avLst/>
                    <a:gdLst>
                      <a:gd name="connsiteX0" fmla="*/ 528233 w 657649"/>
                      <a:gd name="connsiteY0" fmla="*/ 1055 h 247180"/>
                      <a:gd name="connsiteX1" fmla="*/ 550387 w 657649"/>
                      <a:gd name="connsiteY1" fmla="*/ 11424 h 247180"/>
                      <a:gd name="connsiteX2" fmla="*/ 551418 w 657649"/>
                      <a:gd name="connsiteY2" fmla="*/ 16834 h 247180"/>
                      <a:gd name="connsiteX3" fmla="*/ 551418 w 657649"/>
                      <a:gd name="connsiteY3" fmla="*/ 16898 h 247180"/>
                      <a:gd name="connsiteX4" fmla="*/ 540018 w 657649"/>
                      <a:gd name="connsiteY4" fmla="*/ 33578 h 247180"/>
                      <a:gd name="connsiteX5" fmla="*/ 488500 w 657649"/>
                      <a:gd name="connsiteY5" fmla="*/ 52243 h 247180"/>
                      <a:gd name="connsiteX6" fmla="*/ 488969 w 657649"/>
                      <a:gd name="connsiteY6" fmla="*/ 52264 h 247180"/>
                      <a:gd name="connsiteX7" fmla="*/ 490300 w 657649"/>
                      <a:gd name="connsiteY7" fmla="*/ 51805 h 247180"/>
                      <a:gd name="connsiteX8" fmla="*/ 524372 w 657649"/>
                      <a:gd name="connsiteY8" fmla="*/ 53812 h 247180"/>
                      <a:gd name="connsiteX9" fmla="*/ 534415 w 657649"/>
                      <a:gd name="connsiteY9" fmla="*/ 54252 h 247180"/>
                      <a:gd name="connsiteX10" fmla="*/ 534386 w 657649"/>
                      <a:gd name="connsiteY10" fmla="*/ 54402 h 247180"/>
                      <a:gd name="connsiteX11" fmla="*/ 638939 w 657649"/>
                      <a:gd name="connsiteY11" fmla="*/ 60563 h 247180"/>
                      <a:gd name="connsiteX12" fmla="*/ 655168 w 657649"/>
                      <a:gd name="connsiteY12" fmla="*/ 78854 h 247180"/>
                      <a:gd name="connsiteX13" fmla="*/ 650660 w 657649"/>
                      <a:gd name="connsiteY13" fmla="*/ 89480 h 247180"/>
                      <a:gd name="connsiteX14" fmla="*/ 636878 w 657649"/>
                      <a:gd name="connsiteY14" fmla="*/ 95083 h 247180"/>
                      <a:gd name="connsiteX15" fmla="*/ 527820 w 657649"/>
                      <a:gd name="connsiteY15" fmla="*/ 88657 h 247180"/>
                      <a:gd name="connsiteX16" fmla="*/ 526151 w 657649"/>
                      <a:gd name="connsiteY16" fmla="*/ 97364 h 247180"/>
                      <a:gd name="connsiteX17" fmla="*/ 644671 w 657649"/>
                      <a:gd name="connsiteY17" fmla="*/ 127735 h 247180"/>
                      <a:gd name="connsiteX18" fmla="*/ 657101 w 657649"/>
                      <a:gd name="connsiteY18" fmla="*/ 148730 h 247180"/>
                      <a:gd name="connsiteX19" fmla="*/ 653365 w 657649"/>
                      <a:gd name="connsiteY19" fmla="*/ 155814 h 247180"/>
                      <a:gd name="connsiteX20" fmla="*/ 636105 w 657649"/>
                      <a:gd name="connsiteY20" fmla="*/ 161160 h 247180"/>
                      <a:gd name="connsiteX21" fmla="*/ 519643 w 657649"/>
                      <a:gd name="connsiteY21" fmla="*/ 131316 h 247180"/>
                      <a:gd name="connsiteX22" fmla="*/ 518006 w 657649"/>
                      <a:gd name="connsiteY22" fmla="*/ 139855 h 247180"/>
                      <a:gd name="connsiteX23" fmla="*/ 618202 w 657649"/>
                      <a:gd name="connsiteY23" fmla="*/ 172494 h 247180"/>
                      <a:gd name="connsiteX24" fmla="*/ 629279 w 657649"/>
                      <a:gd name="connsiteY24" fmla="*/ 194262 h 247180"/>
                      <a:gd name="connsiteX25" fmla="*/ 625093 w 657649"/>
                      <a:gd name="connsiteY25" fmla="*/ 201089 h 247180"/>
                      <a:gd name="connsiteX26" fmla="*/ 607511 w 657649"/>
                      <a:gd name="connsiteY26" fmla="*/ 205339 h 247180"/>
                      <a:gd name="connsiteX27" fmla="*/ 511451 w 657649"/>
                      <a:gd name="connsiteY27" fmla="*/ 174047 h 247180"/>
                      <a:gd name="connsiteX28" fmla="*/ 509163 w 657649"/>
                      <a:gd name="connsiteY28" fmla="*/ 185985 h 247180"/>
                      <a:gd name="connsiteX29" fmla="*/ 584068 w 657649"/>
                      <a:gd name="connsiteY29" fmla="*/ 213647 h 247180"/>
                      <a:gd name="connsiteX30" fmla="*/ 594309 w 657649"/>
                      <a:gd name="connsiteY30" fmla="*/ 235866 h 247180"/>
                      <a:gd name="connsiteX31" fmla="*/ 591603 w 657649"/>
                      <a:gd name="connsiteY31" fmla="*/ 240696 h 247180"/>
                      <a:gd name="connsiteX32" fmla="*/ 591539 w 657649"/>
                      <a:gd name="connsiteY32" fmla="*/ 240696 h 247180"/>
                      <a:gd name="connsiteX33" fmla="*/ 572090 w 657649"/>
                      <a:gd name="connsiteY33" fmla="*/ 246106 h 247180"/>
                      <a:gd name="connsiteX34" fmla="*/ 477389 w 657649"/>
                      <a:gd name="connsiteY34" fmla="*/ 211133 h 247180"/>
                      <a:gd name="connsiteX35" fmla="*/ 379693 w 657649"/>
                      <a:gd name="connsiteY35" fmla="*/ 182786 h 247180"/>
                      <a:gd name="connsiteX36" fmla="*/ 20480 w 657649"/>
                      <a:gd name="connsiteY36" fmla="*/ 213002 h 247180"/>
                      <a:gd name="connsiteX37" fmla="*/ 0 w 657649"/>
                      <a:gd name="connsiteY37" fmla="*/ 23532 h 247180"/>
                      <a:gd name="connsiteX38" fmla="*/ 387506 w 657649"/>
                      <a:gd name="connsiteY38" fmla="*/ 47618 h 247180"/>
                      <a:gd name="connsiteX39" fmla="*/ 387500 w 657649"/>
                      <a:gd name="connsiteY39" fmla="*/ 47826 h 247180"/>
                      <a:gd name="connsiteX40" fmla="*/ 399148 w 657649"/>
                      <a:gd name="connsiteY40" fmla="*/ 48335 h 247180"/>
                      <a:gd name="connsiteX41" fmla="*/ 400072 w 657649"/>
                      <a:gd name="connsiteY41" fmla="*/ 47489 h 247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657649" h="247180">
                        <a:moveTo>
                          <a:pt x="528233" y="1055"/>
                        </a:moveTo>
                        <a:cubicBezTo>
                          <a:pt x="537184" y="-2229"/>
                          <a:pt x="547103" y="2408"/>
                          <a:pt x="550387" y="11424"/>
                        </a:cubicBezTo>
                        <a:cubicBezTo>
                          <a:pt x="551031" y="13227"/>
                          <a:pt x="551353" y="15030"/>
                          <a:pt x="551418" y="16834"/>
                        </a:cubicBezTo>
                        <a:lnTo>
                          <a:pt x="551418" y="16898"/>
                        </a:lnTo>
                        <a:cubicBezTo>
                          <a:pt x="551610" y="24111"/>
                          <a:pt x="547231" y="31002"/>
                          <a:pt x="540018" y="33578"/>
                        </a:cubicBezTo>
                        <a:lnTo>
                          <a:pt x="488500" y="52243"/>
                        </a:lnTo>
                        <a:lnTo>
                          <a:pt x="488969" y="52264"/>
                        </a:lnTo>
                        <a:lnTo>
                          <a:pt x="490300" y="51805"/>
                        </a:lnTo>
                        <a:lnTo>
                          <a:pt x="524372" y="53812"/>
                        </a:lnTo>
                        <a:lnTo>
                          <a:pt x="534415" y="54252"/>
                        </a:lnTo>
                        <a:lnTo>
                          <a:pt x="534386" y="54402"/>
                        </a:lnTo>
                        <a:lnTo>
                          <a:pt x="638939" y="60563"/>
                        </a:lnTo>
                        <a:cubicBezTo>
                          <a:pt x="648471" y="61143"/>
                          <a:pt x="655748" y="69322"/>
                          <a:pt x="655168" y="78854"/>
                        </a:cubicBezTo>
                        <a:cubicBezTo>
                          <a:pt x="654911" y="82975"/>
                          <a:pt x="653236" y="86646"/>
                          <a:pt x="650660" y="89480"/>
                        </a:cubicBezTo>
                        <a:cubicBezTo>
                          <a:pt x="647247" y="93216"/>
                          <a:pt x="642288" y="95405"/>
                          <a:pt x="636878" y="95083"/>
                        </a:cubicBezTo>
                        <a:lnTo>
                          <a:pt x="527820" y="88657"/>
                        </a:lnTo>
                        <a:lnTo>
                          <a:pt x="526151" y="97364"/>
                        </a:lnTo>
                        <a:lnTo>
                          <a:pt x="644671" y="127735"/>
                        </a:lnTo>
                        <a:cubicBezTo>
                          <a:pt x="653880" y="130118"/>
                          <a:pt x="659483" y="139521"/>
                          <a:pt x="657101" y="148730"/>
                        </a:cubicBezTo>
                        <a:cubicBezTo>
                          <a:pt x="656392" y="151435"/>
                          <a:pt x="655104" y="153882"/>
                          <a:pt x="653365" y="155814"/>
                        </a:cubicBezTo>
                        <a:cubicBezTo>
                          <a:pt x="649179" y="160516"/>
                          <a:pt x="642610" y="162834"/>
                          <a:pt x="636105" y="161160"/>
                        </a:cubicBezTo>
                        <a:lnTo>
                          <a:pt x="519643" y="131316"/>
                        </a:lnTo>
                        <a:lnTo>
                          <a:pt x="518006" y="139855"/>
                        </a:lnTo>
                        <a:lnTo>
                          <a:pt x="618202" y="172494"/>
                        </a:lnTo>
                        <a:cubicBezTo>
                          <a:pt x="627283" y="175456"/>
                          <a:pt x="632242" y="185181"/>
                          <a:pt x="629279" y="194262"/>
                        </a:cubicBezTo>
                        <a:cubicBezTo>
                          <a:pt x="628442" y="196966"/>
                          <a:pt x="626960" y="199285"/>
                          <a:pt x="625093" y="201089"/>
                        </a:cubicBezTo>
                        <a:cubicBezTo>
                          <a:pt x="620649" y="205532"/>
                          <a:pt x="613887" y="207400"/>
                          <a:pt x="607511" y="205339"/>
                        </a:cubicBezTo>
                        <a:lnTo>
                          <a:pt x="511451" y="174047"/>
                        </a:lnTo>
                        <a:lnTo>
                          <a:pt x="509163" y="185985"/>
                        </a:lnTo>
                        <a:lnTo>
                          <a:pt x="584068" y="213647"/>
                        </a:lnTo>
                        <a:cubicBezTo>
                          <a:pt x="593021" y="216932"/>
                          <a:pt x="597593" y="226914"/>
                          <a:pt x="594309" y="235866"/>
                        </a:cubicBezTo>
                        <a:cubicBezTo>
                          <a:pt x="593664" y="237669"/>
                          <a:pt x="592699" y="239279"/>
                          <a:pt x="591603" y="240696"/>
                        </a:cubicBezTo>
                        <a:lnTo>
                          <a:pt x="591539" y="240696"/>
                        </a:lnTo>
                        <a:cubicBezTo>
                          <a:pt x="587031" y="246363"/>
                          <a:pt x="579238" y="248746"/>
                          <a:pt x="572090" y="246106"/>
                        </a:cubicBezTo>
                        <a:lnTo>
                          <a:pt x="477389" y="211133"/>
                        </a:lnTo>
                        <a:lnTo>
                          <a:pt x="379693" y="182786"/>
                        </a:lnTo>
                        <a:lnTo>
                          <a:pt x="20480" y="213002"/>
                        </a:lnTo>
                        <a:lnTo>
                          <a:pt x="0" y="23532"/>
                        </a:lnTo>
                        <a:lnTo>
                          <a:pt x="387506" y="47618"/>
                        </a:lnTo>
                        <a:lnTo>
                          <a:pt x="387500" y="47826"/>
                        </a:lnTo>
                        <a:lnTo>
                          <a:pt x="399148" y="48335"/>
                        </a:lnTo>
                        <a:lnTo>
                          <a:pt x="400072" y="47489"/>
                        </a:lnTo>
                        <a:close/>
                      </a:path>
                    </a:pathLst>
                  </a:custGeom>
                  <a:solidFill>
                    <a:srgbClr val="FFD4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00" name="Freeform: Shape 399">
                    <a:extLst>
                      <a:ext uri="{FF2B5EF4-FFF2-40B4-BE49-F238E27FC236}">
                        <a16:creationId xmlns="" xmlns:a16="http://schemas.microsoft.com/office/drawing/2014/main" id="{39516F9C-9C93-BE37-998C-16966C180297}"/>
                      </a:ext>
                    </a:extLst>
                  </p:cNvPr>
                  <p:cNvSpPr/>
                  <p:nvPr/>
                </p:nvSpPr>
                <p:spPr>
                  <a:xfrm>
                    <a:off x="2326879" y="2574365"/>
                    <a:ext cx="48945" cy="208598"/>
                  </a:xfrm>
                  <a:custGeom>
                    <a:avLst/>
                    <a:gdLst>
                      <a:gd name="connsiteX0" fmla="*/ 0 w 72389"/>
                      <a:gd name="connsiteY0" fmla="*/ 0 h 308514"/>
                      <a:gd name="connsiteX1" fmla="*/ 72390 w 72389"/>
                      <a:gd name="connsiteY1" fmla="*/ 308515 h 308514"/>
                      <a:gd name="connsiteX2" fmla="*/ 39148 w 72389"/>
                      <a:gd name="connsiteY2" fmla="*/ 952 h 308514"/>
                      <a:gd name="connsiteX3" fmla="*/ 0 w 72389"/>
                      <a:gd name="connsiteY3" fmla="*/ 0 h 308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389" h="308514">
                        <a:moveTo>
                          <a:pt x="0" y="0"/>
                        </a:moveTo>
                        <a:lnTo>
                          <a:pt x="72390" y="308515"/>
                        </a:lnTo>
                        <a:lnTo>
                          <a:pt x="39148" y="9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2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97" name="Freeform: Shape 396">
                    <a:extLst>
                      <a:ext uri="{FF2B5EF4-FFF2-40B4-BE49-F238E27FC236}">
                        <a16:creationId xmlns="" xmlns:a16="http://schemas.microsoft.com/office/drawing/2014/main" id="{62068DC7-6B1E-54FA-8F37-27D15D125CF2}"/>
                      </a:ext>
                    </a:extLst>
                  </p:cNvPr>
                  <p:cNvSpPr/>
                  <p:nvPr/>
                </p:nvSpPr>
                <p:spPr>
                  <a:xfrm>
                    <a:off x="2345839" y="2564770"/>
                    <a:ext cx="126421" cy="238480"/>
                  </a:xfrm>
                  <a:custGeom>
                    <a:avLst/>
                    <a:gdLst>
                      <a:gd name="connsiteX0" fmla="*/ 38005 w 186975"/>
                      <a:gd name="connsiteY0" fmla="*/ 350996 h 352710"/>
                      <a:gd name="connsiteX1" fmla="*/ 0 w 186975"/>
                      <a:gd name="connsiteY1" fmla="*/ 95 h 352710"/>
                      <a:gd name="connsiteX2" fmla="*/ 163735 w 186975"/>
                      <a:gd name="connsiteY2" fmla="*/ 0 h 352710"/>
                      <a:gd name="connsiteX3" fmla="*/ 186976 w 186975"/>
                      <a:gd name="connsiteY3" fmla="*/ 352711 h 352710"/>
                      <a:gd name="connsiteX4" fmla="*/ 38005 w 186975"/>
                      <a:gd name="connsiteY4" fmla="*/ 350996 h 352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75" h="352710">
                        <a:moveTo>
                          <a:pt x="38005" y="350996"/>
                        </a:moveTo>
                        <a:lnTo>
                          <a:pt x="0" y="95"/>
                        </a:lnTo>
                        <a:lnTo>
                          <a:pt x="163735" y="0"/>
                        </a:lnTo>
                        <a:lnTo>
                          <a:pt x="186976" y="352711"/>
                        </a:lnTo>
                        <a:lnTo>
                          <a:pt x="38005" y="350996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606" name="Group 605">
                <a:extLst>
                  <a:ext uri="{FF2B5EF4-FFF2-40B4-BE49-F238E27FC236}">
                    <a16:creationId xmlns="" xmlns:a16="http://schemas.microsoft.com/office/drawing/2014/main" id="{8C7CC81C-A972-E0BF-5233-24F89B4BC287}"/>
                  </a:ext>
                </a:extLst>
              </p:cNvPr>
              <p:cNvGrpSpPr/>
              <p:nvPr/>
            </p:nvGrpSpPr>
            <p:grpSpPr>
              <a:xfrm>
                <a:off x="2539558" y="1496557"/>
                <a:ext cx="700391" cy="1086987"/>
                <a:chOff x="2539558" y="1496557"/>
                <a:chExt cx="700391" cy="1086987"/>
              </a:xfrm>
            </p:grpSpPr>
            <p:grpSp>
              <p:nvGrpSpPr>
                <p:cNvPr id="597" name="Group 596">
                  <a:extLst>
                    <a:ext uri="{FF2B5EF4-FFF2-40B4-BE49-F238E27FC236}">
                      <a16:creationId xmlns="" xmlns:a16="http://schemas.microsoft.com/office/drawing/2014/main" id="{4108499C-A1FC-8867-C084-726386AB5815}"/>
                    </a:ext>
                  </a:extLst>
                </p:cNvPr>
                <p:cNvGrpSpPr/>
                <p:nvPr/>
              </p:nvGrpSpPr>
              <p:grpSpPr>
                <a:xfrm>
                  <a:off x="2992770" y="1921071"/>
                  <a:ext cx="247179" cy="662473"/>
                  <a:chOff x="2992770" y="1921071"/>
                  <a:chExt cx="247179" cy="662473"/>
                </a:xfrm>
              </p:grpSpPr>
              <p:sp>
                <p:nvSpPr>
                  <p:cNvPr id="596" name="Freeform: Shape 595">
                    <a:extLst>
                      <a:ext uri="{FF2B5EF4-FFF2-40B4-BE49-F238E27FC236}">
                        <a16:creationId xmlns="" xmlns:a16="http://schemas.microsoft.com/office/drawing/2014/main" id="{B5A4164F-C078-E0D4-6087-F0DB9F3ECB74}"/>
                      </a:ext>
                    </a:extLst>
                  </p:cNvPr>
                  <p:cNvSpPr/>
                  <p:nvPr/>
                </p:nvSpPr>
                <p:spPr>
                  <a:xfrm>
                    <a:off x="2992770" y="1921071"/>
                    <a:ext cx="247179" cy="662473"/>
                  </a:xfrm>
                  <a:custGeom>
                    <a:avLst/>
                    <a:gdLst>
                      <a:gd name="connsiteX0" fmla="*/ 182476 w 247179"/>
                      <a:gd name="connsiteY0" fmla="*/ 383450 h 662473"/>
                      <a:gd name="connsiteX1" fmla="*/ 211132 w 247179"/>
                      <a:gd name="connsiteY1" fmla="*/ 482213 h 662473"/>
                      <a:gd name="connsiteX2" fmla="*/ 246105 w 247179"/>
                      <a:gd name="connsiteY2" fmla="*/ 576914 h 662473"/>
                      <a:gd name="connsiteX3" fmla="*/ 240695 w 247179"/>
                      <a:gd name="connsiteY3" fmla="*/ 596363 h 662473"/>
                      <a:gd name="connsiteX4" fmla="*/ 240695 w 247179"/>
                      <a:gd name="connsiteY4" fmla="*/ 596427 h 662473"/>
                      <a:gd name="connsiteX5" fmla="*/ 235865 w 247179"/>
                      <a:gd name="connsiteY5" fmla="*/ 599133 h 662473"/>
                      <a:gd name="connsiteX6" fmla="*/ 213646 w 247179"/>
                      <a:gd name="connsiteY6" fmla="*/ 588892 h 662473"/>
                      <a:gd name="connsiteX7" fmla="*/ 185984 w 247179"/>
                      <a:gd name="connsiteY7" fmla="*/ 513987 h 662473"/>
                      <a:gd name="connsiteX8" fmla="*/ 174047 w 247179"/>
                      <a:gd name="connsiteY8" fmla="*/ 516275 h 662473"/>
                      <a:gd name="connsiteX9" fmla="*/ 205339 w 247179"/>
                      <a:gd name="connsiteY9" fmla="*/ 612335 h 662473"/>
                      <a:gd name="connsiteX10" fmla="*/ 201088 w 247179"/>
                      <a:gd name="connsiteY10" fmla="*/ 629917 h 662473"/>
                      <a:gd name="connsiteX11" fmla="*/ 194262 w 247179"/>
                      <a:gd name="connsiteY11" fmla="*/ 634103 h 662473"/>
                      <a:gd name="connsiteX12" fmla="*/ 172493 w 247179"/>
                      <a:gd name="connsiteY12" fmla="*/ 623026 h 662473"/>
                      <a:gd name="connsiteX13" fmla="*/ 139854 w 247179"/>
                      <a:gd name="connsiteY13" fmla="*/ 522830 h 662473"/>
                      <a:gd name="connsiteX14" fmla="*/ 131315 w 247179"/>
                      <a:gd name="connsiteY14" fmla="*/ 524467 h 662473"/>
                      <a:gd name="connsiteX15" fmla="*/ 161159 w 247179"/>
                      <a:gd name="connsiteY15" fmla="*/ 640929 h 662473"/>
                      <a:gd name="connsiteX16" fmla="*/ 155813 w 247179"/>
                      <a:gd name="connsiteY16" fmla="*/ 658189 h 662473"/>
                      <a:gd name="connsiteX17" fmla="*/ 148730 w 247179"/>
                      <a:gd name="connsiteY17" fmla="*/ 661925 h 662473"/>
                      <a:gd name="connsiteX18" fmla="*/ 127734 w 247179"/>
                      <a:gd name="connsiteY18" fmla="*/ 649495 h 662473"/>
                      <a:gd name="connsiteX19" fmla="*/ 97364 w 247179"/>
                      <a:gd name="connsiteY19" fmla="*/ 530975 h 662473"/>
                      <a:gd name="connsiteX20" fmla="*/ 88657 w 247179"/>
                      <a:gd name="connsiteY20" fmla="*/ 532644 h 662473"/>
                      <a:gd name="connsiteX21" fmla="*/ 95083 w 247179"/>
                      <a:gd name="connsiteY21" fmla="*/ 641702 h 662473"/>
                      <a:gd name="connsiteX22" fmla="*/ 89480 w 247179"/>
                      <a:gd name="connsiteY22" fmla="*/ 655484 h 662473"/>
                      <a:gd name="connsiteX23" fmla="*/ 78854 w 247179"/>
                      <a:gd name="connsiteY23" fmla="*/ 659992 h 662473"/>
                      <a:gd name="connsiteX24" fmla="*/ 60563 w 247179"/>
                      <a:gd name="connsiteY24" fmla="*/ 643763 h 662473"/>
                      <a:gd name="connsiteX25" fmla="*/ 54402 w 247179"/>
                      <a:gd name="connsiteY25" fmla="*/ 539210 h 662473"/>
                      <a:gd name="connsiteX26" fmla="*/ 54252 w 247179"/>
                      <a:gd name="connsiteY26" fmla="*/ 539239 h 662473"/>
                      <a:gd name="connsiteX27" fmla="*/ 53812 w 247179"/>
                      <a:gd name="connsiteY27" fmla="*/ 529194 h 662473"/>
                      <a:gd name="connsiteX28" fmla="*/ 51805 w 247179"/>
                      <a:gd name="connsiteY28" fmla="*/ 495123 h 662473"/>
                      <a:gd name="connsiteX29" fmla="*/ 52264 w 247179"/>
                      <a:gd name="connsiteY29" fmla="*/ 493792 h 662473"/>
                      <a:gd name="connsiteX30" fmla="*/ 52243 w 247179"/>
                      <a:gd name="connsiteY30" fmla="*/ 493324 h 662473"/>
                      <a:gd name="connsiteX31" fmla="*/ 33578 w 247179"/>
                      <a:gd name="connsiteY31" fmla="*/ 544841 h 662473"/>
                      <a:gd name="connsiteX32" fmla="*/ 16898 w 247179"/>
                      <a:gd name="connsiteY32" fmla="*/ 556241 h 662473"/>
                      <a:gd name="connsiteX33" fmla="*/ 16834 w 247179"/>
                      <a:gd name="connsiteY33" fmla="*/ 556241 h 662473"/>
                      <a:gd name="connsiteX34" fmla="*/ 11424 w 247179"/>
                      <a:gd name="connsiteY34" fmla="*/ 555210 h 662473"/>
                      <a:gd name="connsiteX35" fmla="*/ 1055 w 247179"/>
                      <a:gd name="connsiteY35" fmla="*/ 533056 h 662473"/>
                      <a:gd name="connsiteX36" fmla="*/ 47489 w 247179"/>
                      <a:gd name="connsiteY36" fmla="*/ 404895 h 662473"/>
                      <a:gd name="connsiteX37" fmla="*/ 48335 w 247179"/>
                      <a:gd name="connsiteY37" fmla="*/ 403971 h 662473"/>
                      <a:gd name="connsiteX38" fmla="*/ 47618 w 247179"/>
                      <a:gd name="connsiteY38" fmla="*/ 387572 h 662473"/>
                      <a:gd name="connsiteX39" fmla="*/ 23532 w 247179"/>
                      <a:gd name="connsiteY39" fmla="*/ 0 h 662473"/>
                      <a:gd name="connsiteX40" fmla="*/ 213002 w 247179"/>
                      <a:gd name="connsiteY40" fmla="*/ 20544 h 662473"/>
                      <a:gd name="connsiteX41" fmla="*/ 182476 w 247179"/>
                      <a:gd name="connsiteY41" fmla="*/ 383450 h 662473"/>
                      <a:gd name="connsiteX42" fmla="*/ 47618 w 247179"/>
                      <a:gd name="connsiteY42" fmla="*/ 387572 h 662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7179" h="662473">
                        <a:moveTo>
                          <a:pt x="182476" y="383450"/>
                        </a:moveTo>
                        <a:lnTo>
                          <a:pt x="211132" y="482213"/>
                        </a:lnTo>
                        <a:lnTo>
                          <a:pt x="246105" y="576914"/>
                        </a:lnTo>
                        <a:cubicBezTo>
                          <a:pt x="248745" y="584062"/>
                          <a:pt x="246362" y="591855"/>
                          <a:pt x="240695" y="596363"/>
                        </a:cubicBezTo>
                        <a:lnTo>
                          <a:pt x="240695" y="596427"/>
                        </a:lnTo>
                        <a:cubicBezTo>
                          <a:pt x="239278" y="597523"/>
                          <a:pt x="237668" y="598488"/>
                          <a:pt x="235865" y="599133"/>
                        </a:cubicBezTo>
                        <a:cubicBezTo>
                          <a:pt x="226913" y="602417"/>
                          <a:pt x="216931" y="597845"/>
                          <a:pt x="213646" y="588892"/>
                        </a:cubicBezTo>
                        <a:lnTo>
                          <a:pt x="185984" y="513987"/>
                        </a:lnTo>
                        <a:lnTo>
                          <a:pt x="174047" y="516275"/>
                        </a:lnTo>
                        <a:lnTo>
                          <a:pt x="205339" y="612335"/>
                        </a:lnTo>
                        <a:cubicBezTo>
                          <a:pt x="207400" y="618711"/>
                          <a:pt x="205532" y="625473"/>
                          <a:pt x="201088" y="629917"/>
                        </a:cubicBezTo>
                        <a:cubicBezTo>
                          <a:pt x="199285" y="631785"/>
                          <a:pt x="196966" y="633266"/>
                          <a:pt x="194262" y="634103"/>
                        </a:cubicBezTo>
                        <a:cubicBezTo>
                          <a:pt x="185181" y="637066"/>
                          <a:pt x="175456" y="632107"/>
                          <a:pt x="172493" y="623026"/>
                        </a:cubicBezTo>
                        <a:lnTo>
                          <a:pt x="139854" y="522830"/>
                        </a:lnTo>
                        <a:lnTo>
                          <a:pt x="131315" y="524467"/>
                        </a:lnTo>
                        <a:lnTo>
                          <a:pt x="161159" y="640929"/>
                        </a:lnTo>
                        <a:cubicBezTo>
                          <a:pt x="162833" y="647434"/>
                          <a:pt x="160515" y="654003"/>
                          <a:pt x="155813" y="658189"/>
                        </a:cubicBezTo>
                        <a:cubicBezTo>
                          <a:pt x="153881" y="659928"/>
                          <a:pt x="151434" y="661216"/>
                          <a:pt x="148730" y="661925"/>
                        </a:cubicBezTo>
                        <a:cubicBezTo>
                          <a:pt x="139520" y="664307"/>
                          <a:pt x="130117" y="658704"/>
                          <a:pt x="127734" y="649495"/>
                        </a:cubicBezTo>
                        <a:lnTo>
                          <a:pt x="97364" y="530975"/>
                        </a:lnTo>
                        <a:lnTo>
                          <a:pt x="88657" y="532644"/>
                        </a:lnTo>
                        <a:lnTo>
                          <a:pt x="95083" y="641702"/>
                        </a:lnTo>
                        <a:cubicBezTo>
                          <a:pt x="95405" y="647112"/>
                          <a:pt x="93216" y="652071"/>
                          <a:pt x="89480" y="655484"/>
                        </a:cubicBezTo>
                        <a:cubicBezTo>
                          <a:pt x="86646" y="658060"/>
                          <a:pt x="82975" y="659735"/>
                          <a:pt x="78854" y="659992"/>
                        </a:cubicBezTo>
                        <a:cubicBezTo>
                          <a:pt x="69322" y="660572"/>
                          <a:pt x="61143" y="653295"/>
                          <a:pt x="60563" y="643763"/>
                        </a:cubicBezTo>
                        <a:lnTo>
                          <a:pt x="54402" y="539210"/>
                        </a:lnTo>
                        <a:lnTo>
                          <a:pt x="54252" y="539239"/>
                        </a:lnTo>
                        <a:lnTo>
                          <a:pt x="53812" y="529194"/>
                        </a:lnTo>
                        <a:lnTo>
                          <a:pt x="51805" y="495123"/>
                        </a:lnTo>
                        <a:lnTo>
                          <a:pt x="52264" y="493792"/>
                        </a:lnTo>
                        <a:lnTo>
                          <a:pt x="52243" y="493324"/>
                        </a:lnTo>
                        <a:lnTo>
                          <a:pt x="33578" y="544841"/>
                        </a:lnTo>
                        <a:cubicBezTo>
                          <a:pt x="31002" y="552054"/>
                          <a:pt x="24111" y="556433"/>
                          <a:pt x="16898" y="556241"/>
                        </a:cubicBezTo>
                        <a:lnTo>
                          <a:pt x="16834" y="556241"/>
                        </a:lnTo>
                        <a:cubicBezTo>
                          <a:pt x="15030" y="556176"/>
                          <a:pt x="13227" y="555854"/>
                          <a:pt x="11424" y="555210"/>
                        </a:cubicBezTo>
                        <a:cubicBezTo>
                          <a:pt x="2408" y="551926"/>
                          <a:pt x="-2229" y="542007"/>
                          <a:pt x="1055" y="533056"/>
                        </a:cubicBezTo>
                        <a:lnTo>
                          <a:pt x="47489" y="404895"/>
                        </a:lnTo>
                        <a:lnTo>
                          <a:pt x="48335" y="403971"/>
                        </a:lnTo>
                        <a:lnTo>
                          <a:pt x="47618" y="387572"/>
                        </a:lnTo>
                        <a:close/>
                        <a:moveTo>
                          <a:pt x="23532" y="0"/>
                        </a:moveTo>
                        <a:lnTo>
                          <a:pt x="213002" y="20544"/>
                        </a:lnTo>
                        <a:lnTo>
                          <a:pt x="182476" y="383450"/>
                        </a:lnTo>
                        <a:lnTo>
                          <a:pt x="47618" y="387572"/>
                        </a:lnTo>
                        <a:close/>
                      </a:path>
                    </a:pathLst>
                  </a:custGeom>
                  <a:solidFill>
                    <a:srgbClr val="FFD4C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594" name="Group 593">
                    <a:extLst>
                      <a:ext uri="{FF2B5EF4-FFF2-40B4-BE49-F238E27FC236}">
                        <a16:creationId xmlns="" xmlns:a16="http://schemas.microsoft.com/office/drawing/2014/main" id="{D68E67D0-8624-8F60-F305-3DF7B4518C26}"/>
                      </a:ext>
                    </a:extLst>
                  </p:cNvPr>
                  <p:cNvGrpSpPr/>
                  <p:nvPr/>
                </p:nvGrpSpPr>
                <p:grpSpPr>
                  <a:xfrm>
                    <a:off x="3036267" y="2264254"/>
                    <a:ext cx="142843" cy="66946"/>
                    <a:chOff x="3036267" y="2264254"/>
                    <a:chExt cx="142843" cy="66946"/>
                  </a:xfrm>
                </p:grpSpPr>
                <p:sp>
                  <p:nvSpPr>
                    <p:cNvPr id="392" name="Freeform: Shape 391">
                      <a:extLst>
                        <a:ext uri="{FF2B5EF4-FFF2-40B4-BE49-F238E27FC236}">
                          <a16:creationId xmlns="" xmlns:a16="http://schemas.microsoft.com/office/drawing/2014/main" id="{E61F5EB6-5929-F41F-197D-EC7AC167F0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3041" y="2273801"/>
                      <a:ext cx="104781" cy="33875"/>
                    </a:xfrm>
                    <a:custGeom>
                      <a:avLst/>
                      <a:gdLst>
                        <a:gd name="connsiteX0" fmla="*/ 151162 w 154971"/>
                        <a:gd name="connsiteY0" fmla="*/ 45434 h 50101"/>
                        <a:gd name="connsiteX1" fmla="*/ 0 w 154971"/>
                        <a:gd name="connsiteY1" fmla="*/ 50102 h 50101"/>
                        <a:gd name="connsiteX2" fmla="*/ 154972 w 154971"/>
                        <a:gd name="connsiteY2" fmla="*/ 0 h 50101"/>
                        <a:gd name="connsiteX3" fmla="*/ 151162 w 154971"/>
                        <a:gd name="connsiteY3" fmla="*/ 45434 h 501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4971" h="50101">
                          <a:moveTo>
                            <a:pt x="151162" y="45434"/>
                          </a:moveTo>
                          <a:lnTo>
                            <a:pt x="0" y="50102"/>
                          </a:lnTo>
                          <a:lnTo>
                            <a:pt x="154972" y="0"/>
                          </a:lnTo>
                          <a:lnTo>
                            <a:pt x="151162" y="45434"/>
                          </a:lnTo>
                          <a:close/>
                        </a:path>
                      </a:pathLst>
                    </a:custGeom>
                    <a:solidFill>
                      <a:srgbClr val="EDC2A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7" name="Freeform: Shape 376">
                      <a:extLst>
                        <a:ext uri="{FF2B5EF4-FFF2-40B4-BE49-F238E27FC236}">
                          <a16:creationId xmlns="" xmlns:a16="http://schemas.microsoft.com/office/drawing/2014/main" id="{56DBB6E1-3C18-3081-5677-4C5DC7D65E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6267" y="2289774"/>
                      <a:ext cx="142843" cy="15457"/>
                    </a:xfrm>
                    <a:custGeom>
                      <a:avLst/>
                      <a:gdLst>
                        <a:gd name="connsiteX0" fmla="*/ 0 w 211264"/>
                        <a:gd name="connsiteY0" fmla="*/ 22860 h 22860"/>
                        <a:gd name="connsiteX1" fmla="*/ 211265 w 211264"/>
                        <a:gd name="connsiteY1" fmla="*/ 0 h 22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1264" h="22860">
                          <a:moveTo>
                            <a:pt x="0" y="22860"/>
                          </a:moveTo>
                          <a:lnTo>
                            <a:pt x="211265" y="0"/>
                          </a:lnTo>
                        </a:path>
                      </a:pathLst>
                    </a:custGeom>
                    <a:ln w="38291" cap="rnd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79" name="Freeform: Shape 378">
                      <a:extLst>
                        <a:ext uri="{FF2B5EF4-FFF2-40B4-BE49-F238E27FC236}">
                          <a16:creationId xmlns="" xmlns:a16="http://schemas.microsoft.com/office/drawing/2014/main" id="{CA5548CB-A1A4-0246-2262-A8688E1F0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0964" y="2264254"/>
                      <a:ext cx="66945" cy="66946"/>
                    </a:xfrm>
                    <a:custGeom>
                      <a:avLst/>
                      <a:gdLst>
                        <a:gd name="connsiteX0" fmla="*/ 84511 w 99012"/>
                        <a:gd name="connsiteY0" fmla="*/ 14502 h 99012"/>
                        <a:gd name="connsiteX1" fmla="*/ 84511 w 99012"/>
                        <a:gd name="connsiteY1" fmla="*/ 84510 h 99012"/>
                        <a:gd name="connsiteX2" fmla="*/ 14502 w 99012"/>
                        <a:gd name="connsiteY2" fmla="*/ 84510 h 99012"/>
                        <a:gd name="connsiteX3" fmla="*/ 14502 w 99012"/>
                        <a:gd name="connsiteY3" fmla="*/ 14502 h 99012"/>
                        <a:gd name="connsiteX4" fmla="*/ 84511 w 99012"/>
                        <a:gd name="connsiteY4" fmla="*/ 14502 h 99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012" h="99012">
                          <a:moveTo>
                            <a:pt x="84511" y="14502"/>
                          </a:moveTo>
                          <a:cubicBezTo>
                            <a:pt x="103846" y="33838"/>
                            <a:pt x="103846" y="65175"/>
                            <a:pt x="84511" y="84510"/>
                          </a:cubicBezTo>
                          <a:cubicBezTo>
                            <a:pt x="65175" y="103846"/>
                            <a:pt x="33838" y="103846"/>
                            <a:pt x="14502" y="84510"/>
                          </a:cubicBezTo>
                          <a:cubicBezTo>
                            <a:pt x="-4834" y="65175"/>
                            <a:pt x="-4834" y="33838"/>
                            <a:pt x="14502" y="14502"/>
                          </a:cubicBezTo>
                          <a:cubicBezTo>
                            <a:pt x="33838" y="-4834"/>
                            <a:pt x="65175" y="-4834"/>
                            <a:pt x="84511" y="145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05" name="Group 604">
                  <a:extLst>
                    <a:ext uri="{FF2B5EF4-FFF2-40B4-BE49-F238E27FC236}">
                      <a16:creationId xmlns="" xmlns:a16="http://schemas.microsoft.com/office/drawing/2014/main" id="{F926DE5B-257D-C8EE-9141-E778CE554F66}"/>
                    </a:ext>
                  </a:extLst>
                </p:cNvPr>
                <p:cNvGrpSpPr/>
                <p:nvPr/>
              </p:nvGrpSpPr>
              <p:grpSpPr>
                <a:xfrm>
                  <a:off x="2539558" y="1496557"/>
                  <a:ext cx="696805" cy="548939"/>
                  <a:chOff x="2539558" y="1496557"/>
                  <a:chExt cx="696805" cy="548939"/>
                </a:xfrm>
              </p:grpSpPr>
              <p:sp>
                <p:nvSpPr>
                  <p:cNvPr id="375" name="Freeform: Shape 374">
                    <a:extLst>
                      <a:ext uri="{FF2B5EF4-FFF2-40B4-BE49-F238E27FC236}">
                        <a16:creationId xmlns="" xmlns:a16="http://schemas.microsoft.com/office/drawing/2014/main" id="{0EECC03F-DAB1-A7EB-E0EC-308B138911C3}"/>
                      </a:ext>
                    </a:extLst>
                  </p:cNvPr>
                  <p:cNvSpPr/>
                  <p:nvPr/>
                </p:nvSpPr>
                <p:spPr>
                  <a:xfrm>
                    <a:off x="2539558" y="1496557"/>
                    <a:ext cx="676518" cy="446153"/>
                  </a:xfrm>
                  <a:custGeom>
                    <a:avLst/>
                    <a:gdLst>
                      <a:gd name="connsiteX0" fmla="*/ 693005 w 1000566"/>
                      <a:gd name="connsiteY0" fmla="*/ 626616 h 659857"/>
                      <a:gd name="connsiteX1" fmla="*/ 691957 w 1000566"/>
                      <a:gd name="connsiteY1" fmla="*/ 587468 h 659857"/>
                      <a:gd name="connsiteX2" fmla="*/ 85977 w 1000566"/>
                      <a:gd name="connsiteY2" fmla="*/ 291050 h 659857"/>
                      <a:gd name="connsiteX3" fmla="*/ 15587 w 1000566"/>
                      <a:gd name="connsiteY3" fmla="*/ 85977 h 659857"/>
                      <a:gd name="connsiteX4" fmla="*/ 220660 w 1000566"/>
                      <a:gd name="connsiteY4" fmla="*/ 15587 h 659857"/>
                      <a:gd name="connsiteX5" fmla="*/ 910175 w 1000566"/>
                      <a:gd name="connsiteY5" fmla="*/ 352867 h 659857"/>
                      <a:gd name="connsiteX6" fmla="*/ 996090 w 1000566"/>
                      <a:gd name="connsiteY6" fmla="*/ 486693 h 659857"/>
                      <a:gd name="connsiteX7" fmla="*/ 1000567 w 1000566"/>
                      <a:gd name="connsiteY7" fmla="*/ 659858 h 659857"/>
                      <a:gd name="connsiteX8" fmla="*/ 693005 w 1000566"/>
                      <a:gd name="connsiteY8" fmla="*/ 626520 h 659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0566" h="659857">
                        <a:moveTo>
                          <a:pt x="693005" y="626616"/>
                        </a:moveTo>
                        <a:lnTo>
                          <a:pt x="691957" y="587468"/>
                        </a:lnTo>
                        <a:lnTo>
                          <a:pt x="85977" y="291050"/>
                        </a:lnTo>
                        <a:cubicBezTo>
                          <a:pt x="9967" y="253807"/>
                          <a:pt x="-21561" y="161986"/>
                          <a:pt x="15587" y="85977"/>
                        </a:cubicBezTo>
                        <a:cubicBezTo>
                          <a:pt x="52829" y="9967"/>
                          <a:pt x="144555" y="-21561"/>
                          <a:pt x="220660" y="15587"/>
                        </a:cubicBezTo>
                        <a:lnTo>
                          <a:pt x="910175" y="352867"/>
                        </a:lnTo>
                        <a:cubicBezTo>
                          <a:pt x="961515" y="378013"/>
                          <a:pt x="994566" y="429543"/>
                          <a:pt x="996090" y="486693"/>
                        </a:cubicBezTo>
                        <a:lnTo>
                          <a:pt x="1000567" y="659858"/>
                        </a:lnTo>
                        <a:lnTo>
                          <a:pt x="693005" y="62652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="" xmlns:a16="http://schemas.microsoft.com/office/drawing/2014/main" id="{736C7293-FCD6-ED89-A27E-05C4059BB2D8}"/>
                      </a:ext>
                    </a:extLst>
                  </p:cNvPr>
                  <p:cNvSpPr/>
                  <p:nvPr/>
                </p:nvSpPr>
                <p:spPr>
                  <a:xfrm>
                    <a:off x="3007479" y="1893765"/>
                    <a:ext cx="208597" cy="48945"/>
                  </a:xfrm>
                  <a:custGeom>
                    <a:avLst/>
                    <a:gdLst>
                      <a:gd name="connsiteX0" fmla="*/ 0 w 308514"/>
                      <a:gd name="connsiteY0" fmla="*/ 0 h 72389"/>
                      <a:gd name="connsiteX1" fmla="*/ 308515 w 308514"/>
                      <a:gd name="connsiteY1" fmla="*/ 72390 h 72389"/>
                      <a:gd name="connsiteX2" fmla="*/ 953 w 308514"/>
                      <a:gd name="connsiteY2" fmla="*/ 39148 h 72389"/>
                      <a:gd name="connsiteX3" fmla="*/ 0 w 308514"/>
                      <a:gd name="connsiteY3" fmla="*/ 0 h 7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8514" h="72389">
                        <a:moveTo>
                          <a:pt x="0" y="0"/>
                        </a:moveTo>
                        <a:lnTo>
                          <a:pt x="308515" y="72390"/>
                        </a:lnTo>
                        <a:lnTo>
                          <a:pt x="953" y="391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2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="" xmlns:a16="http://schemas.microsoft.com/office/drawing/2014/main" id="{34201A67-5C94-5BAE-47DA-A241A6D82BA1}"/>
                      </a:ext>
                    </a:extLst>
                  </p:cNvPr>
                  <p:cNvSpPr/>
                  <p:nvPr/>
                </p:nvSpPr>
                <p:spPr>
                  <a:xfrm>
                    <a:off x="2997883" y="1919075"/>
                    <a:ext cx="238480" cy="126421"/>
                  </a:xfrm>
                  <a:custGeom>
                    <a:avLst/>
                    <a:gdLst>
                      <a:gd name="connsiteX0" fmla="*/ 350996 w 352710"/>
                      <a:gd name="connsiteY0" fmla="*/ 38005 h 186975"/>
                      <a:gd name="connsiteX1" fmla="*/ 191 w 352710"/>
                      <a:gd name="connsiteY1" fmla="*/ 0 h 186975"/>
                      <a:gd name="connsiteX2" fmla="*/ 0 w 352710"/>
                      <a:gd name="connsiteY2" fmla="*/ 163735 h 186975"/>
                      <a:gd name="connsiteX3" fmla="*/ 352711 w 352710"/>
                      <a:gd name="connsiteY3" fmla="*/ 186976 h 186975"/>
                      <a:gd name="connsiteX4" fmla="*/ 350996 w 352710"/>
                      <a:gd name="connsiteY4" fmla="*/ 38005 h 186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710" h="186975">
                        <a:moveTo>
                          <a:pt x="350996" y="38005"/>
                        </a:moveTo>
                        <a:lnTo>
                          <a:pt x="191" y="0"/>
                        </a:lnTo>
                        <a:lnTo>
                          <a:pt x="0" y="163735"/>
                        </a:lnTo>
                        <a:lnTo>
                          <a:pt x="352711" y="186976"/>
                        </a:lnTo>
                        <a:lnTo>
                          <a:pt x="350996" y="38005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591" name="Group 590">
                <a:extLst>
                  <a:ext uri="{FF2B5EF4-FFF2-40B4-BE49-F238E27FC236}">
                    <a16:creationId xmlns="" xmlns:a16="http://schemas.microsoft.com/office/drawing/2014/main" id="{C470C411-3780-2519-6589-422E744BE61F}"/>
                  </a:ext>
                </a:extLst>
              </p:cNvPr>
              <p:cNvGrpSpPr/>
              <p:nvPr/>
            </p:nvGrpSpPr>
            <p:grpSpPr>
              <a:xfrm>
                <a:off x="1799653" y="1354496"/>
                <a:ext cx="786976" cy="786973"/>
                <a:chOff x="1799653" y="1354496"/>
                <a:chExt cx="786976" cy="786973"/>
              </a:xfrm>
            </p:grpSpPr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92BAA2F1-292A-5526-6C25-3666D0AC99FE}"/>
                    </a:ext>
                  </a:extLst>
                </p:cNvPr>
                <p:cNvSpPr/>
                <p:nvPr/>
              </p:nvSpPr>
              <p:spPr>
                <a:xfrm>
                  <a:off x="1944702" y="1499544"/>
                  <a:ext cx="641927" cy="641925"/>
                </a:xfrm>
                <a:custGeom>
                  <a:avLst/>
                  <a:gdLst>
                    <a:gd name="connsiteX0" fmla="*/ 290920 w 641927"/>
                    <a:gd name="connsiteY0" fmla="*/ 0 h 641925"/>
                    <a:gd name="connsiteX1" fmla="*/ 496878 w 641927"/>
                    <a:gd name="connsiteY1" fmla="*/ 84962 h 641925"/>
                    <a:gd name="connsiteX2" fmla="*/ 507839 w 641927"/>
                    <a:gd name="connsiteY2" fmla="*/ 95923 h 641925"/>
                    <a:gd name="connsiteX3" fmla="*/ 509243 w 641927"/>
                    <a:gd name="connsiteY3" fmla="*/ 90887 h 641925"/>
                    <a:gd name="connsiteX4" fmla="*/ 576800 w 641927"/>
                    <a:gd name="connsiteY4" fmla="*/ 122895 h 641925"/>
                    <a:gd name="connsiteX5" fmla="*/ 608808 w 641927"/>
                    <a:gd name="connsiteY5" fmla="*/ 190452 h 641925"/>
                    <a:gd name="connsiteX6" fmla="*/ 597990 w 641927"/>
                    <a:gd name="connsiteY6" fmla="*/ 193448 h 641925"/>
                    <a:gd name="connsiteX7" fmla="*/ 595159 w 641927"/>
                    <a:gd name="connsiteY7" fmla="*/ 192578 h 641925"/>
                    <a:gd name="connsiteX8" fmla="*/ 620687 w 641927"/>
                    <a:gd name="connsiteY8" fmla="*/ 241272 h 641925"/>
                    <a:gd name="connsiteX9" fmla="*/ 608739 w 641927"/>
                    <a:gd name="connsiteY9" fmla="*/ 486591 h 641925"/>
                    <a:gd name="connsiteX10" fmla="*/ 577156 w 641927"/>
                    <a:gd name="connsiteY10" fmla="*/ 529520 h 641925"/>
                    <a:gd name="connsiteX11" fmla="*/ 579407 w 641927"/>
                    <a:gd name="connsiteY11" fmla="*/ 532230 h 641925"/>
                    <a:gd name="connsiteX12" fmla="*/ 590004 w 641927"/>
                    <a:gd name="connsiteY12" fmla="*/ 589939 h 641925"/>
                    <a:gd name="connsiteX13" fmla="*/ 532295 w 641927"/>
                    <a:gd name="connsiteY13" fmla="*/ 579369 h 641925"/>
                    <a:gd name="connsiteX14" fmla="*/ 529580 w 641927"/>
                    <a:gd name="connsiteY14" fmla="*/ 577111 h 641925"/>
                    <a:gd name="connsiteX15" fmla="*/ 486593 w 641927"/>
                    <a:gd name="connsiteY15" fmla="*/ 608737 h 641925"/>
                    <a:gd name="connsiteX16" fmla="*/ 241273 w 641927"/>
                    <a:gd name="connsiteY16" fmla="*/ 620685 h 641925"/>
                    <a:gd name="connsiteX17" fmla="*/ 192619 w 641927"/>
                    <a:gd name="connsiteY17" fmla="*/ 595178 h 641925"/>
                    <a:gd name="connsiteX18" fmla="*/ 193475 w 641927"/>
                    <a:gd name="connsiteY18" fmla="*/ 597962 h 641925"/>
                    <a:gd name="connsiteX19" fmla="*/ 190452 w 641927"/>
                    <a:gd name="connsiteY19" fmla="*/ 608808 h 641925"/>
                    <a:gd name="connsiteX20" fmla="*/ 122894 w 641927"/>
                    <a:gd name="connsiteY20" fmla="*/ 576800 h 641925"/>
                    <a:gd name="connsiteX21" fmla="*/ 90887 w 641927"/>
                    <a:gd name="connsiteY21" fmla="*/ 509243 h 641925"/>
                    <a:gd name="connsiteX22" fmla="*/ 95925 w 641927"/>
                    <a:gd name="connsiteY22" fmla="*/ 507838 h 641925"/>
                    <a:gd name="connsiteX23" fmla="*/ 84963 w 641927"/>
                    <a:gd name="connsiteY23" fmla="*/ 496877 h 641925"/>
                    <a:gd name="connsiteX24" fmla="*/ 84963 w 641927"/>
                    <a:gd name="connsiteY24" fmla="*/ 84962 h 641925"/>
                    <a:gd name="connsiteX25" fmla="*/ 290920 w 641927"/>
                    <a:gd name="connsiteY25" fmla="*/ 0 h 64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41927" h="641925">
                      <a:moveTo>
                        <a:pt x="290920" y="0"/>
                      </a:moveTo>
                      <a:cubicBezTo>
                        <a:pt x="365578" y="0"/>
                        <a:pt x="440237" y="28321"/>
                        <a:pt x="496878" y="84962"/>
                      </a:cubicBezTo>
                      <a:lnTo>
                        <a:pt x="507839" y="95923"/>
                      </a:lnTo>
                      <a:lnTo>
                        <a:pt x="509243" y="90887"/>
                      </a:lnTo>
                      <a:cubicBezTo>
                        <a:pt x="519032" y="81098"/>
                        <a:pt x="549301" y="95395"/>
                        <a:pt x="576800" y="122895"/>
                      </a:cubicBezTo>
                      <a:cubicBezTo>
                        <a:pt x="604300" y="150394"/>
                        <a:pt x="618662" y="180599"/>
                        <a:pt x="608808" y="190452"/>
                      </a:cubicBezTo>
                      <a:cubicBezTo>
                        <a:pt x="606361" y="192900"/>
                        <a:pt x="602634" y="193841"/>
                        <a:pt x="597990" y="193448"/>
                      </a:cubicBezTo>
                      <a:lnTo>
                        <a:pt x="595159" y="192578"/>
                      </a:lnTo>
                      <a:lnTo>
                        <a:pt x="620687" y="241272"/>
                      </a:lnTo>
                      <a:cubicBezTo>
                        <a:pt x="652548" y="320195"/>
                        <a:pt x="648565" y="410518"/>
                        <a:pt x="608739" y="486591"/>
                      </a:cubicBezTo>
                      <a:lnTo>
                        <a:pt x="577156" y="529520"/>
                      </a:lnTo>
                      <a:lnTo>
                        <a:pt x="579407" y="532230"/>
                      </a:lnTo>
                      <a:cubicBezTo>
                        <a:pt x="595583" y="556176"/>
                        <a:pt x="600582" y="579360"/>
                        <a:pt x="590004" y="589939"/>
                      </a:cubicBezTo>
                      <a:cubicBezTo>
                        <a:pt x="579425" y="600517"/>
                        <a:pt x="556241" y="595554"/>
                        <a:pt x="532295" y="579369"/>
                      </a:cubicBezTo>
                      <a:lnTo>
                        <a:pt x="529580" y="577111"/>
                      </a:lnTo>
                      <a:lnTo>
                        <a:pt x="486593" y="608737"/>
                      </a:lnTo>
                      <a:cubicBezTo>
                        <a:pt x="410520" y="648563"/>
                        <a:pt x="320196" y="652546"/>
                        <a:pt x="241273" y="620685"/>
                      </a:cubicBezTo>
                      <a:lnTo>
                        <a:pt x="192619" y="595178"/>
                      </a:lnTo>
                      <a:lnTo>
                        <a:pt x="193475" y="597962"/>
                      </a:lnTo>
                      <a:cubicBezTo>
                        <a:pt x="193866" y="602609"/>
                        <a:pt x="192916" y="606345"/>
                        <a:pt x="190452" y="608808"/>
                      </a:cubicBezTo>
                      <a:cubicBezTo>
                        <a:pt x="180663" y="618597"/>
                        <a:pt x="150394" y="604300"/>
                        <a:pt x="122894" y="576800"/>
                      </a:cubicBezTo>
                      <a:cubicBezTo>
                        <a:pt x="95395" y="549301"/>
                        <a:pt x="81033" y="519096"/>
                        <a:pt x="90887" y="509243"/>
                      </a:cubicBezTo>
                      <a:lnTo>
                        <a:pt x="95925" y="507838"/>
                      </a:lnTo>
                      <a:lnTo>
                        <a:pt x="84963" y="496877"/>
                      </a:lnTo>
                      <a:cubicBezTo>
                        <a:pt x="-28321" y="383594"/>
                        <a:pt x="-28321" y="198245"/>
                        <a:pt x="84963" y="84962"/>
                      </a:cubicBezTo>
                      <a:cubicBezTo>
                        <a:pt x="141604" y="28321"/>
                        <a:pt x="216262" y="0"/>
                        <a:pt x="290920" y="0"/>
                      </a:cubicBezTo>
                      <a:close/>
                    </a:path>
                  </a:pathLst>
                </a:custGeom>
                <a:solidFill>
                  <a:srgbClr val="FFD4C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462944FE-A594-8E96-F7F5-9762C7AAFFF6}"/>
                    </a:ext>
                  </a:extLst>
                </p:cNvPr>
                <p:cNvSpPr/>
                <p:nvPr/>
              </p:nvSpPr>
              <p:spPr>
                <a:xfrm>
                  <a:off x="1799653" y="1354496"/>
                  <a:ext cx="786445" cy="755750"/>
                </a:xfrm>
                <a:custGeom>
                  <a:avLst/>
                  <a:gdLst>
                    <a:gd name="connsiteX0" fmla="*/ 161263 w 786445"/>
                    <a:gd name="connsiteY0" fmla="*/ 0 h 755750"/>
                    <a:gd name="connsiteX1" fmla="*/ 275286 w 786445"/>
                    <a:gd name="connsiteY1" fmla="*/ 47239 h 755750"/>
                    <a:gd name="connsiteX2" fmla="*/ 310716 w 786445"/>
                    <a:gd name="connsiteY2" fmla="*/ 100586 h 755750"/>
                    <a:gd name="connsiteX3" fmla="*/ 315019 w 786445"/>
                    <a:gd name="connsiteY3" fmla="*/ 122694 h 755750"/>
                    <a:gd name="connsiteX4" fmla="*/ 356859 w 786445"/>
                    <a:gd name="connsiteY4" fmla="*/ 110362 h 755750"/>
                    <a:gd name="connsiteX5" fmla="*/ 621576 w 786445"/>
                    <a:gd name="connsiteY5" fmla="*/ 190919 h 755750"/>
                    <a:gd name="connsiteX6" fmla="*/ 647015 w 786445"/>
                    <a:gd name="connsiteY6" fmla="*/ 216358 h 755750"/>
                    <a:gd name="connsiteX7" fmla="*/ 759847 w 786445"/>
                    <a:gd name="connsiteY7" fmla="*/ 486653 h 755750"/>
                    <a:gd name="connsiteX8" fmla="*/ 786445 w 786445"/>
                    <a:gd name="connsiteY8" fmla="*/ 478023 h 755750"/>
                    <a:gd name="connsiteX9" fmla="*/ 714830 w 786445"/>
                    <a:gd name="connsiteY9" fmla="*/ 610627 h 755750"/>
                    <a:gd name="connsiteX10" fmla="*/ 741363 w 786445"/>
                    <a:gd name="connsiteY10" fmla="*/ 616810 h 755750"/>
                    <a:gd name="connsiteX11" fmla="*/ 576365 w 786445"/>
                    <a:gd name="connsiteY11" fmla="*/ 716504 h 755750"/>
                    <a:gd name="connsiteX12" fmla="*/ 599807 w 786445"/>
                    <a:gd name="connsiteY12" fmla="*/ 739946 h 755750"/>
                    <a:gd name="connsiteX13" fmla="*/ 275028 w 786445"/>
                    <a:gd name="connsiteY13" fmla="*/ 692353 h 755750"/>
                    <a:gd name="connsiteX14" fmla="*/ 216422 w 786445"/>
                    <a:gd name="connsiteY14" fmla="*/ 646950 h 755750"/>
                    <a:gd name="connsiteX15" fmla="*/ 190983 w 786445"/>
                    <a:gd name="connsiteY15" fmla="*/ 621511 h 755750"/>
                    <a:gd name="connsiteX16" fmla="*/ 110426 w 786445"/>
                    <a:gd name="connsiteY16" fmla="*/ 356749 h 755750"/>
                    <a:gd name="connsiteX17" fmla="*/ 122726 w 786445"/>
                    <a:gd name="connsiteY17" fmla="*/ 315024 h 755750"/>
                    <a:gd name="connsiteX18" fmla="*/ 100586 w 786445"/>
                    <a:gd name="connsiteY18" fmla="*/ 310715 h 755750"/>
                    <a:gd name="connsiteX19" fmla="*/ 47239 w 786445"/>
                    <a:gd name="connsiteY19" fmla="*/ 275286 h 755750"/>
                    <a:gd name="connsiteX20" fmla="*/ 47239 w 786445"/>
                    <a:gd name="connsiteY20" fmla="*/ 47239 h 755750"/>
                    <a:gd name="connsiteX21" fmla="*/ 161263 w 786445"/>
                    <a:gd name="connsiteY21" fmla="*/ 0 h 75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86445" h="755750">
                      <a:moveTo>
                        <a:pt x="161263" y="0"/>
                      </a:moveTo>
                      <a:cubicBezTo>
                        <a:pt x="202528" y="0"/>
                        <a:pt x="243794" y="15746"/>
                        <a:pt x="275286" y="47239"/>
                      </a:cubicBezTo>
                      <a:cubicBezTo>
                        <a:pt x="291033" y="62985"/>
                        <a:pt x="302842" y="81175"/>
                        <a:pt x="310716" y="100586"/>
                      </a:cubicBezTo>
                      <a:lnTo>
                        <a:pt x="315019" y="122694"/>
                      </a:lnTo>
                      <a:lnTo>
                        <a:pt x="356859" y="110362"/>
                      </a:lnTo>
                      <a:cubicBezTo>
                        <a:pt x="449859" y="92460"/>
                        <a:pt x="549968" y="119313"/>
                        <a:pt x="621576" y="190919"/>
                      </a:cubicBezTo>
                      <a:lnTo>
                        <a:pt x="647015" y="216358"/>
                      </a:lnTo>
                      <a:cubicBezTo>
                        <a:pt x="773113" y="361069"/>
                        <a:pt x="759847" y="486653"/>
                        <a:pt x="759847" y="486653"/>
                      </a:cubicBezTo>
                      <a:lnTo>
                        <a:pt x="786445" y="478023"/>
                      </a:lnTo>
                      <a:cubicBezTo>
                        <a:pt x="773500" y="541910"/>
                        <a:pt x="714830" y="610627"/>
                        <a:pt x="714830" y="610627"/>
                      </a:cubicBezTo>
                      <a:lnTo>
                        <a:pt x="741363" y="616810"/>
                      </a:lnTo>
                      <a:cubicBezTo>
                        <a:pt x="650879" y="703494"/>
                        <a:pt x="576365" y="716504"/>
                        <a:pt x="576365" y="716504"/>
                      </a:cubicBezTo>
                      <a:lnTo>
                        <a:pt x="599807" y="739946"/>
                      </a:lnTo>
                      <a:cubicBezTo>
                        <a:pt x="435904" y="793915"/>
                        <a:pt x="275028" y="692353"/>
                        <a:pt x="275028" y="692353"/>
                      </a:cubicBezTo>
                      <a:cubicBezTo>
                        <a:pt x="254097" y="679988"/>
                        <a:pt x="234326" y="664853"/>
                        <a:pt x="216422" y="646950"/>
                      </a:cubicBezTo>
                      <a:lnTo>
                        <a:pt x="190983" y="621511"/>
                      </a:lnTo>
                      <a:cubicBezTo>
                        <a:pt x="119377" y="549864"/>
                        <a:pt x="92524" y="449739"/>
                        <a:pt x="110426" y="356749"/>
                      </a:cubicBezTo>
                      <a:lnTo>
                        <a:pt x="122726" y="315024"/>
                      </a:lnTo>
                      <a:lnTo>
                        <a:pt x="100586" y="310715"/>
                      </a:lnTo>
                      <a:cubicBezTo>
                        <a:pt x="81175" y="302842"/>
                        <a:pt x="62985" y="291032"/>
                        <a:pt x="47239" y="275286"/>
                      </a:cubicBezTo>
                      <a:cubicBezTo>
                        <a:pt x="-15747" y="212301"/>
                        <a:pt x="-15747" y="110224"/>
                        <a:pt x="47239" y="47239"/>
                      </a:cubicBezTo>
                      <a:cubicBezTo>
                        <a:pt x="78731" y="15746"/>
                        <a:pt x="119997" y="0"/>
                        <a:pt x="161263" y="0"/>
                      </a:cubicBezTo>
                      <a:close/>
                    </a:path>
                  </a:pathLst>
                </a:custGeom>
                <a:solidFill>
                  <a:srgbClr val="CCA67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55" name="Group 654">
              <a:extLst>
                <a:ext uri="{FF2B5EF4-FFF2-40B4-BE49-F238E27FC236}">
                  <a16:creationId xmlns="" xmlns:a16="http://schemas.microsoft.com/office/drawing/2014/main" id="{2D38B4E1-9814-03F8-3A25-3FF0CABA30EA}"/>
                </a:ext>
              </a:extLst>
            </p:cNvPr>
            <p:cNvGrpSpPr/>
            <p:nvPr/>
          </p:nvGrpSpPr>
          <p:grpSpPr>
            <a:xfrm>
              <a:off x="6084545" y="3889726"/>
              <a:ext cx="1359777" cy="1338786"/>
              <a:chOff x="5662082" y="3901881"/>
              <a:chExt cx="1359777" cy="1338786"/>
            </a:xfrm>
          </p:grpSpPr>
          <p:grpSp>
            <p:nvGrpSpPr>
              <p:cNvPr id="641" name="Group 640">
                <a:extLst>
                  <a:ext uri="{FF2B5EF4-FFF2-40B4-BE49-F238E27FC236}">
                    <a16:creationId xmlns="" xmlns:a16="http://schemas.microsoft.com/office/drawing/2014/main" id="{18C651BC-A3CE-E470-5013-4C573FD074B6}"/>
                  </a:ext>
                </a:extLst>
              </p:cNvPr>
              <p:cNvGrpSpPr/>
              <p:nvPr/>
            </p:nvGrpSpPr>
            <p:grpSpPr>
              <a:xfrm>
                <a:off x="5662082" y="4077707"/>
                <a:ext cx="709922" cy="1122155"/>
                <a:chOff x="5662082" y="4077707"/>
                <a:chExt cx="709922" cy="1122155"/>
              </a:xfrm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A65D752D-431E-3840-758A-45D8D7F236FD}"/>
                    </a:ext>
                  </a:extLst>
                </p:cNvPr>
                <p:cNvSpPr/>
                <p:nvPr/>
              </p:nvSpPr>
              <p:spPr>
                <a:xfrm>
                  <a:off x="5662082" y="4077707"/>
                  <a:ext cx="247243" cy="278948"/>
                </a:xfrm>
                <a:custGeom>
                  <a:avLst/>
                  <a:gdLst>
                    <a:gd name="connsiteX0" fmla="*/ 98450 w 247243"/>
                    <a:gd name="connsiteY0" fmla="*/ 548 h 278948"/>
                    <a:gd name="connsiteX1" fmla="*/ 119445 w 247243"/>
                    <a:gd name="connsiteY1" fmla="*/ 12977 h 278948"/>
                    <a:gd name="connsiteX2" fmla="*/ 149816 w 247243"/>
                    <a:gd name="connsiteY2" fmla="*/ 131500 h 278948"/>
                    <a:gd name="connsiteX3" fmla="*/ 158587 w 247243"/>
                    <a:gd name="connsiteY3" fmla="*/ 129819 h 278948"/>
                    <a:gd name="connsiteX4" fmla="*/ 152161 w 247243"/>
                    <a:gd name="connsiteY4" fmla="*/ 20774 h 278948"/>
                    <a:gd name="connsiteX5" fmla="*/ 157764 w 247243"/>
                    <a:gd name="connsiteY5" fmla="*/ 6992 h 278948"/>
                    <a:gd name="connsiteX6" fmla="*/ 157829 w 247243"/>
                    <a:gd name="connsiteY6" fmla="*/ 7056 h 278948"/>
                    <a:gd name="connsiteX7" fmla="*/ 168455 w 247243"/>
                    <a:gd name="connsiteY7" fmla="*/ 2548 h 278948"/>
                    <a:gd name="connsiteX8" fmla="*/ 186681 w 247243"/>
                    <a:gd name="connsiteY8" fmla="*/ 18778 h 278948"/>
                    <a:gd name="connsiteX9" fmla="*/ 192837 w 247243"/>
                    <a:gd name="connsiteY9" fmla="*/ 123254 h 278948"/>
                    <a:gd name="connsiteX10" fmla="*/ 192985 w 247243"/>
                    <a:gd name="connsiteY10" fmla="*/ 123225 h 278948"/>
                    <a:gd name="connsiteX11" fmla="*/ 193417 w 247243"/>
                    <a:gd name="connsiteY11" fmla="*/ 133103 h 278948"/>
                    <a:gd name="connsiteX12" fmla="*/ 195439 w 247243"/>
                    <a:gd name="connsiteY12" fmla="*/ 167418 h 278948"/>
                    <a:gd name="connsiteX13" fmla="*/ 194977 w 247243"/>
                    <a:gd name="connsiteY13" fmla="*/ 168753 h 278948"/>
                    <a:gd name="connsiteX14" fmla="*/ 194995 w 247243"/>
                    <a:gd name="connsiteY14" fmla="*/ 169161 h 278948"/>
                    <a:gd name="connsiteX15" fmla="*/ 213665 w 247243"/>
                    <a:gd name="connsiteY15" fmla="*/ 117628 h 278948"/>
                    <a:gd name="connsiteX16" fmla="*/ 230345 w 247243"/>
                    <a:gd name="connsiteY16" fmla="*/ 106229 h 278948"/>
                    <a:gd name="connsiteX17" fmla="*/ 230410 w 247243"/>
                    <a:gd name="connsiteY17" fmla="*/ 106229 h 278948"/>
                    <a:gd name="connsiteX18" fmla="*/ 235819 w 247243"/>
                    <a:gd name="connsiteY18" fmla="*/ 107259 h 278948"/>
                    <a:gd name="connsiteX19" fmla="*/ 246188 w 247243"/>
                    <a:gd name="connsiteY19" fmla="*/ 129414 h 278948"/>
                    <a:gd name="connsiteX20" fmla="*/ 199754 w 247243"/>
                    <a:gd name="connsiteY20" fmla="*/ 257574 h 278948"/>
                    <a:gd name="connsiteX21" fmla="*/ 198902 w 247243"/>
                    <a:gd name="connsiteY21" fmla="*/ 258504 h 278948"/>
                    <a:gd name="connsiteX22" fmla="*/ 199619 w 247243"/>
                    <a:gd name="connsiteY22" fmla="*/ 274891 h 278948"/>
                    <a:gd name="connsiteX23" fmla="*/ 64697 w 247243"/>
                    <a:gd name="connsiteY23" fmla="*/ 278948 h 278948"/>
                    <a:gd name="connsiteX24" fmla="*/ 36270 w 247243"/>
                    <a:gd name="connsiteY24" fmla="*/ 180852 h 278948"/>
                    <a:gd name="connsiteX25" fmla="*/ 1075 w 247243"/>
                    <a:gd name="connsiteY25" fmla="*/ 85550 h 278948"/>
                    <a:gd name="connsiteX26" fmla="*/ 6485 w 247243"/>
                    <a:gd name="connsiteY26" fmla="*/ 66101 h 278948"/>
                    <a:gd name="connsiteX27" fmla="*/ 6485 w 247243"/>
                    <a:gd name="connsiteY27" fmla="*/ 66037 h 278948"/>
                    <a:gd name="connsiteX28" fmla="*/ 11314 w 247243"/>
                    <a:gd name="connsiteY28" fmla="*/ 63331 h 278948"/>
                    <a:gd name="connsiteX29" fmla="*/ 33534 w 247243"/>
                    <a:gd name="connsiteY29" fmla="*/ 73571 h 278948"/>
                    <a:gd name="connsiteX30" fmla="*/ 61200 w 247243"/>
                    <a:gd name="connsiteY30" fmla="*/ 148487 h 278948"/>
                    <a:gd name="connsiteX31" fmla="*/ 73133 w 247243"/>
                    <a:gd name="connsiteY31" fmla="*/ 146200 h 278948"/>
                    <a:gd name="connsiteX32" fmla="*/ 41840 w 247243"/>
                    <a:gd name="connsiteY32" fmla="*/ 50135 h 278948"/>
                    <a:gd name="connsiteX33" fmla="*/ 46091 w 247243"/>
                    <a:gd name="connsiteY33" fmla="*/ 32554 h 278948"/>
                    <a:gd name="connsiteX34" fmla="*/ 52917 w 247243"/>
                    <a:gd name="connsiteY34" fmla="*/ 28367 h 278948"/>
                    <a:gd name="connsiteX35" fmla="*/ 74685 w 247243"/>
                    <a:gd name="connsiteY35" fmla="*/ 39444 h 278948"/>
                    <a:gd name="connsiteX36" fmla="*/ 107326 w 247243"/>
                    <a:gd name="connsiteY36" fmla="*/ 139646 h 278948"/>
                    <a:gd name="connsiteX37" fmla="*/ 115864 w 247243"/>
                    <a:gd name="connsiteY37" fmla="*/ 138009 h 278948"/>
                    <a:gd name="connsiteX38" fmla="*/ 86020 w 247243"/>
                    <a:gd name="connsiteY38" fmla="*/ 21543 h 278948"/>
                    <a:gd name="connsiteX39" fmla="*/ 91365 w 247243"/>
                    <a:gd name="connsiteY39" fmla="*/ 4283 h 278948"/>
                    <a:gd name="connsiteX40" fmla="*/ 98450 w 247243"/>
                    <a:gd name="connsiteY40" fmla="*/ 548 h 278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47243" h="278948">
                      <a:moveTo>
                        <a:pt x="98450" y="548"/>
                      </a:moveTo>
                      <a:cubicBezTo>
                        <a:pt x="107659" y="-1835"/>
                        <a:pt x="117062" y="3768"/>
                        <a:pt x="119445" y="12977"/>
                      </a:cubicBezTo>
                      <a:lnTo>
                        <a:pt x="149816" y="131500"/>
                      </a:lnTo>
                      <a:lnTo>
                        <a:pt x="158587" y="129819"/>
                      </a:lnTo>
                      <a:lnTo>
                        <a:pt x="152161" y="20774"/>
                      </a:lnTo>
                      <a:cubicBezTo>
                        <a:pt x="151840" y="15364"/>
                        <a:pt x="154029" y="10405"/>
                        <a:pt x="157764" y="6992"/>
                      </a:cubicBezTo>
                      <a:lnTo>
                        <a:pt x="157829" y="7056"/>
                      </a:lnTo>
                      <a:cubicBezTo>
                        <a:pt x="160662" y="4481"/>
                        <a:pt x="164333" y="2806"/>
                        <a:pt x="168455" y="2548"/>
                      </a:cubicBezTo>
                      <a:cubicBezTo>
                        <a:pt x="177922" y="1969"/>
                        <a:pt x="186101" y="9246"/>
                        <a:pt x="186681" y="18778"/>
                      </a:cubicBezTo>
                      <a:lnTo>
                        <a:pt x="192837" y="123254"/>
                      </a:lnTo>
                      <a:lnTo>
                        <a:pt x="192985" y="123225"/>
                      </a:lnTo>
                      <a:lnTo>
                        <a:pt x="193417" y="133103"/>
                      </a:lnTo>
                      <a:lnTo>
                        <a:pt x="195439" y="167418"/>
                      </a:lnTo>
                      <a:lnTo>
                        <a:pt x="194977" y="168753"/>
                      </a:lnTo>
                      <a:lnTo>
                        <a:pt x="194995" y="169161"/>
                      </a:lnTo>
                      <a:lnTo>
                        <a:pt x="213665" y="117628"/>
                      </a:lnTo>
                      <a:cubicBezTo>
                        <a:pt x="216241" y="110415"/>
                        <a:pt x="223132" y="106036"/>
                        <a:pt x="230345" y="106229"/>
                      </a:cubicBezTo>
                      <a:lnTo>
                        <a:pt x="230410" y="106229"/>
                      </a:lnTo>
                      <a:cubicBezTo>
                        <a:pt x="232213" y="106293"/>
                        <a:pt x="234016" y="106616"/>
                        <a:pt x="235819" y="107259"/>
                      </a:cubicBezTo>
                      <a:cubicBezTo>
                        <a:pt x="244836" y="110544"/>
                        <a:pt x="249472" y="120461"/>
                        <a:pt x="246188" y="129414"/>
                      </a:cubicBezTo>
                      <a:lnTo>
                        <a:pt x="199754" y="257574"/>
                      </a:lnTo>
                      <a:lnTo>
                        <a:pt x="198902" y="258504"/>
                      </a:lnTo>
                      <a:lnTo>
                        <a:pt x="199619" y="274891"/>
                      </a:lnTo>
                      <a:lnTo>
                        <a:pt x="64697" y="278948"/>
                      </a:lnTo>
                      <a:lnTo>
                        <a:pt x="36270" y="180852"/>
                      </a:lnTo>
                      <a:lnTo>
                        <a:pt x="1075" y="85550"/>
                      </a:lnTo>
                      <a:cubicBezTo>
                        <a:pt x="-1566" y="78402"/>
                        <a:pt x="817" y="70609"/>
                        <a:pt x="6485" y="66101"/>
                      </a:cubicBezTo>
                      <a:lnTo>
                        <a:pt x="6485" y="66037"/>
                      </a:lnTo>
                      <a:cubicBezTo>
                        <a:pt x="7901" y="64942"/>
                        <a:pt x="9511" y="63976"/>
                        <a:pt x="11314" y="63331"/>
                      </a:cubicBezTo>
                      <a:cubicBezTo>
                        <a:pt x="20266" y="60047"/>
                        <a:pt x="30249" y="64620"/>
                        <a:pt x="33534" y="73571"/>
                      </a:cubicBezTo>
                      <a:lnTo>
                        <a:pt x="61200" y="148487"/>
                      </a:lnTo>
                      <a:lnTo>
                        <a:pt x="73133" y="146200"/>
                      </a:lnTo>
                      <a:lnTo>
                        <a:pt x="41840" y="50135"/>
                      </a:lnTo>
                      <a:cubicBezTo>
                        <a:pt x="39779" y="43759"/>
                        <a:pt x="41647" y="36997"/>
                        <a:pt x="46091" y="32554"/>
                      </a:cubicBezTo>
                      <a:cubicBezTo>
                        <a:pt x="47894" y="30686"/>
                        <a:pt x="50212" y="29205"/>
                        <a:pt x="52917" y="28367"/>
                      </a:cubicBezTo>
                      <a:cubicBezTo>
                        <a:pt x="61998" y="25405"/>
                        <a:pt x="71723" y="30364"/>
                        <a:pt x="74685" y="39444"/>
                      </a:cubicBezTo>
                      <a:lnTo>
                        <a:pt x="107326" y="139646"/>
                      </a:lnTo>
                      <a:lnTo>
                        <a:pt x="115864" y="138009"/>
                      </a:lnTo>
                      <a:lnTo>
                        <a:pt x="86020" y="21543"/>
                      </a:lnTo>
                      <a:cubicBezTo>
                        <a:pt x="84345" y="15038"/>
                        <a:pt x="86664" y="8469"/>
                        <a:pt x="91365" y="4283"/>
                      </a:cubicBezTo>
                      <a:cubicBezTo>
                        <a:pt x="93297" y="2544"/>
                        <a:pt x="95744" y="1256"/>
                        <a:pt x="98450" y="548"/>
                      </a:cubicBezTo>
                      <a:close/>
                    </a:path>
                  </a:pathLst>
                </a:custGeom>
                <a:solidFill>
                  <a:srgbClr val="84573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39" name="Group 638">
                  <a:extLst>
                    <a:ext uri="{FF2B5EF4-FFF2-40B4-BE49-F238E27FC236}">
                      <a16:creationId xmlns="" xmlns:a16="http://schemas.microsoft.com/office/drawing/2014/main" id="{70B7F269-B1C3-FB0F-F3C4-D2086502AF77}"/>
                    </a:ext>
                  </a:extLst>
                </p:cNvPr>
                <p:cNvGrpSpPr/>
                <p:nvPr/>
              </p:nvGrpSpPr>
              <p:grpSpPr>
                <a:xfrm>
                  <a:off x="5686276" y="4351517"/>
                  <a:ext cx="685728" cy="848345"/>
                  <a:chOff x="5686276" y="4351517"/>
                  <a:chExt cx="685728" cy="848345"/>
                </a:xfrm>
              </p:grpSpPr>
              <p:grpSp>
                <p:nvGrpSpPr>
                  <p:cNvPr id="638" name="Group 637">
                    <a:extLst>
                      <a:ext uri="{FF2B5EF4-FFF2-40B4-BE49-F238E27FC236}">
                        <a16:creationId xmlns="" xmlns:a16="http://schemas.microsoft.com/office/drawing/2014/main" id="{7EC896C5-FC29-AD9D-3F3B-93B7923F91C7}"/>
                      </a:ext>
                    </a:extLst>
                  </p:cNvPr>
                  <p:cNvGrpSpPr/>
                  <p:nvPr/>
                </p:nvGrpSpPr>
                <p:grpSpPr>
                  <a:xfrm>
                    <a:off x="5686276" y="4389064"/>
                    <a:ext cx="685728" cy="810798"/>
                    <a:chOff x="5686276" y="4389064"/>
                    <a:chExt cx="685728" cy="810798"/>
                  </a:xfrm>
                </p:grpSpPr>
                <p:sp>
                  <p:nvSpPr>
                    <p:cNvPr id="446" name="Freeform: Shape 445">
                      <a:extLst>
                        <a:ext uri="{FF2B5EF4-FFF2-40B4-BE49-F238E27FC236}">
                          <a16:creationId xmlns="" xmlns:a16="http://schemas.microsoft.com/office/drawing/2014/main" id="{BB43A8AF-F076-06D3-7FCC-774F46062E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276" y="4389064"/>
                      <a:ext cx="685728" cy="810798"/>
                    </a:xfrm>
                    <a:custGeom>
                      <a:avLst/>
                      <a:gdLst>
                        <a:gd name="connsiteX0" fmla="*/ 306515 w 1014187"/>
                        <a:gd name="connsiteY0" fmla="*/ 0 h 1199163"/>
                        <a:gd name="connsiteX1" fmla="*/ 322231 w 1014187"/>
                        <a:gd name="connsiteY1" fmla="*/ 611695 h 1199163"/>
                        <a:gd name="connsiteX2" fmla="*/ 928211 w 1014187"/>
                        <a:gd name="connsiteY2" fmla="*/ 908114 h 1199163"/>
                        <a:gd name="connsiteX3" fmla="*/ 998601 w 1014187"/>
                        <a:gd name="connsiteY3" fmla="*/ 1113187 h 1199163"/>
                        <a:gd name="connsiteX4" fmla="*/ 793528 w 1014187"/>
                        <a:gd name="connsiteY4" fmla="*/ 1183577 h 1199163"/>
                        <a:gd name="connsiteX5" fmla="*/ 104013 w 1014187"/>
                        <a:gd name="connsiteY5" fmla="*/ 846296 h 1199163"/>
                        <a:gd name="connsiteX6" fmla="*/ 18098 w 1014187"/>
                        <a:gd name="connsiteY6" fmla="*/ 712470 h 1199163"/>
                        <a:gd name="connsiteX7" fmla="*/ 0 w 1014187"/>
                        <a:gd name="connsiteY7" fmla="*/ 7906 h 1199163"/>
                        <a:gd name="connsiteX8" fmla="*/ 306515 w 1014187"/>
                        <a:gd name="connsiteY8" fmla="*/ 0 h 1199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14187" h="1199163">
                          <a:moveTo>
                            <a:pt x="306515" y="0"/>
                          </a:moveTo>
                          <a:lnTo>
                            <a:pt x="322231" y="611695"/>
                          </a:lnTo>
                          <a:lnTo>
                            <a:pt x="928211" y="908114"/>
                          </a:lnTo>
                          <a:cubicBezTo>
                            <a:pt x="1004221" y="945356"/>
                            <a:pt x="1035749" y="1037082"/>
                            <a:pt x="998601" y="1113187"/>
                          </a:cubicBezTo>
                          <a:cubicBezTo>
                            <a:pt x="961359" y="1189196"/>
                            <a:pt x="869633" y="1220724"/>
                            <a:pt x="793528" y="1183577"/>
                          </a:cubicBezTo>
                          <a:lnTo>
                            <a:pt x="104013" y="846296"/>
                          </a:lnTo>
                          <a:cubicBezTo>
                            <a:pt x="52673" y="821150"/>
                            <a:pt x="19621" y="769620"/>
                            <a:pt x="18098" y="712470"/>
                          </a:cubicBezTo>
                          <a:lnTo>
                            <a:pt x="0" y="7906"/>
                          </a:lnTo>
                          <a:lnTo>
                            <a:pt x="306515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447" name="Freeform: Shape 446">
                      <a:extLst>
                        <a:ext uri="{FF2B5EF4-FFF2-40B4-BE49-F238E27FC236}">
                          <a16:creationId xmlns="" xmlns:a16="http://schemas.microsoft.com/office/drawing/2014/main" id="{0474E13E-0DF1-6CCB-BD2D-394748D2A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0437" y="4604617"/>
                      <a:ext cx="53711" cy="197971"/>
                    </a:xfrm>
                    <a:custGeom>
                      <a:avLst/>
                      <a:gdLst>
                        <a:gd name="connsiteX0" fmla="*/ 79438 w 79438"/>
                        <a:gd name="connsiteY0" fmla="*/ 292799 h 292798"/>
                        <a:gd name="connsiteX1" fmla="*/ 0 w 79438"/>
                        <a:gd name="connsiteY1" fmla="*/ 281654 h 292798"/>
                        <a:gd name="connsiteX2" fmla="*/ 71914 w 79438"/>
                        <a:gd name="connsiteY2" fmla="*/ 0 h 292798"/>
                        <a:gd name="connsiteX3" fmla="*/ 79438 w 79438"/>
                        <a:gd name="connsiteY3" fmla="*/ 292799 h 292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9438" h="292798">
                          <a:moveTo>
                            <a:pt x="79438" y="292799"/>
                          </a:moveTo>
                          <a:lnTo>
                            <a:pt x="0" y="281654"/>
                          </a:lnTo>
                          <a:lnTo>
                            <a:pt x="71914" y="0"/>
                          </a:lnTo>
                          <a:lnTo>
                            <a:pt x="79438" y="292799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alpha val="2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448" name="Freeform: Shape 447">
                    <a:extLst>
                      <a:ext uri="{FF2B5EF4-FFF2-40B4-BE49-F238E27FC236}">
                        <a16:creationId xmlns="" xmlns:a16="http://schemas.microsoft.com/office/drawing/2014/main" id="{77DF2EB3-AEC0-91EE-C618-0DCD62E63106}"/>
                      </a:ext>
                    </a:extLst>
                  </p:cNvPr>
                  <p:cNvSpPr/>
                  <p:nvPr/>
                </p:nvSpPr>
                <p:spPr>
                  <a:xfrm>
                    <a:off x="5694133" y="4351517"/>
                    <a:ext cx="187989" cy="42570"/>
                  </a:xfrm>
                  <a:custGeom>
                    <a:avLst/>
                    <a:gdLst>
                      <a:gd name="connsiteX0" fmla="*/ 1143 w 278034"/>
                      <a:gd name="connsiteY0" fmla="*/ 62960 h 62960"/>
                      <a:gd name="connsiteX1" fmla="*/ 0 w 278034"/>
                      <a:gd name="connsiteY1" fmla="*/ 7144 h 62960"/>
                      <a:gd name="connsiteX2" fmla="*/ 274320 w 278034"/>
                      <a:gd name="connsiteY2" fmla="*/ 0 h 62960"/>
                      <a:gd name="connsiteX3" fmla="*/ 278035 w 278034"/>
                      <a:gd name="connsiteY3" fmla="*/ 55816 h 62960"/>
                      <a:gd name="connsiteX4" fmla="*/ 1143 w 278034"/>
                      <a:gd name="connsiteY4" fmla="*/ 62960 h 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034" h="62960">
                        <a:moveTo>
                          <a:pt x="1143" y="62960"/>
                        </a:moveTo>
                        <a:lnTo>
                          <a:pt x="0" y="7144"/>
                        </a:lnTo>
                        <a:lnTo>
                          <a:pt x="274320" y="0"/>
                        </a:lnTo>
                        <a:lnTo>
                          <a:pt x="278035" y="55816"/>
                        </a:lnTo>
                        <a:lnTo>
                          <a:pt x="1143" y="62960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651" name="Group 650">
                <a:extLst>
                  <a:ext uri="{FF2B5EF4-FFF2-40B4-BE49-F238E27FC236}">
                    <a16:creationId xmlns="" xmlns:a16="http://schemas.microsoft.com/office/drawing/2014/main" id="{9DAEA7C1-E1C0-3253-C9E6-2148F2593488}"/>
                  </a:ext>
                </a:extLst>
              </p:cNvPr>
              <p:cNvGrpSpPr/>
              <p:nvPr/>
            </p:nvGrpSpPr>
            <p:grpSpPr>
              <a:xfrm>
                <a:off x="5862319" y="3901881"/>
                <a:ext cx="1119636" cy="688028"/>
                <a:chOff x="5862319" y="3901881"/>
                <a:chExt cx="1119636" cy="688028"/>
              </a:xfrm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4ED900E8-17B5-9123-B8FB-420B31633E0C}"/>
                    </a:ext>
                  </a:extLst>
                </p:cNvPr>
                <p:cNvSpPr/>
                <p:nvPr/>
              </p:nvSpPr>
              <p:spPr>
                <a:xfrm>
                  <a:off x="5862319" y="3901881"/>
                  <a:ext cx="276506" cy="225348"/>
                </a:xfrm>
                <a:custGeom>
                  <a:avLst/>
                  <a:gdLst>
                    <a:gd name="connsiteX0" fmla="*/ 128551 w 276506"/>
                    <a:gd name="connsiteY0" fmla="*/ 664 h 225348"/>
                    <a:gd name="connsiteX1" fmla="*/ 139266 w 276506"/>
                    <a:gd name="connsiteY1" fmla="*/ 1075 h 225348"/>
                    <a:gd name="connsiteX2" fmla="*/ 168946 w 276506"/>
                    <a:gd name="connsiteY2" fmla="*/ 11655 h 225348"/>
                    <a:gd name="connsiteX3" fmla="*/ 276506 w 276506"/>
                    <a:gd name="connsiteY3" fmla="*/ 42809 h 225348"/>
                    <a:gd name="connsiteX4" fmla="*/ 272384 w 276506"/>
                    <a:gd name="connsiteY4" fmla="*/ 177732 h 225348"/>
                    <a:gd name="connsiteX5" fmla="*/ 255987 w 276506"/>
                    <a:gd name="connsiteY5" fmla="*/ 177015 h 225348"/>
                    <a:gd name="connsiteX6" fmla="*/ 255066 w 276506"/>
                    <a:gd name="connsiteY6" fmla="*/ 177859 h 225348"/>
                    <a:gd name="connsiteX7" fmla="*/ 126905 w 276506"/>
                    <a:gd name="connsiteY7" fmla="*/ 224293 h 225348"/>
                    <a:gd name="connsiteX8" fmla="*/ 104751 w 276506"/>
                    <a:gd name="connsiteY8" fmla="*/ 213924 h 225348"/>
                    <a:gd name="connsiteX9" fmla="*/ 103720 w 276506"/>
                    <a:gd name="connsiteY9" fmla="*/ 208514 h 225348"/>
                    <a:gd name="connsiteX10" fmla="*/ 103720 w 276506"/>
                    <a:gd name="connsiteY10" fmla="*/ 208450 h 225348"/>
                    <a:gd name="connsiteX11" fmla="*/ 115120 w 276506"/>
                    <a:gd name="connsiteY11" fmla="*/ 191770 h 225348"/>
                    <a:gd name="connsiteX12" fmla="*/ 166631 w 276506"/>
                    <a:gd name="connsiteY12" fmla="*/ 173106 h 225348"/>
                    <a:gd name="connsiteX13" fmla="*/ 166218 w 276506"/>
                    <a:gd name="connsiteY13" fmla="*/ 173088 h 225348"/>
                    <a:gd name="connsiteX14" fmla="*/ 164902 w 276506"/>
                    <a:gd name="connsiteY14" fmla="*/ 173545 h 225348"/>
                    <a:gd name="connsiteX15" fmla="*/ 131062 w 276506"/>
                    <a:gd name="connsiteY15" fmla="*/ 171551 h 225348"/>
                    <a:gd name="connsiteX16" fmla="*/ 120717 w 276506"/>
                    <a:gd name="connsiteY16" fmla="*/ 171098 h 225348"/>
                    <a:gd name="connsiteX17" fmla="*/ 120747 w 276506"/>
                    <a:gd name="connsiteY17" fmla="*/ 170943 h 225348"/>
                    <a:gd name="connsiteX18" fmla="*/ 16262 w 276506"/>
                    <a:gd name="connsiteY18" fmla="*/ 164786 h 225348"/>
                    <a:gd name="connsiteX19" fmla="*/ 33 w 276506"/>
                    <a:gd name="connsiteY19" fmla="*/ 146496 h 225348"/>
                    <a:gd name="connsiteX20" fmla="*/ 4540 w 276506"/>
                    <a:gd name="connsiteY20" fmla="*/ 135869 h 225348"/>
                    <a:gd name="connsiteX21" fmla="*/ 4476 w 276506"/>
                    <a:gd name="connsiteY21" fmla="*/ 135869 h 225348"/>
                    <a:gd name="connsiteX22" fmla="*/ 18259 w 276506"/>
                    <a:gd name="connsiteY22" fmla="*/ 130266 h 225348"/>
                    <a:gd name="connsiteX23" fmla="*/ 127312 w 276506"/>
                    <a:gd name="connsiteY23" fmla="*/ 136692 h 225348"/>
                    <a:gd name="connsiteX24" fmla="*/ 128920 w 276506"/>
                    <a:gd name="connsiteY24" fmla="*/ 128304 h 225348"/>
                    <a:gd name="connsiteX25" fmla="*/ 92768 w 276506"/>
                    <a:gd name="connsiteY25" fmla="*/ 119576 h 225348"/>
                    <a:gd name="connsiteX26" fmla="*/ 80338 w 276506"/>
                    <a:gd name="connsiteY26" fmla="*/ 98581 h 225348"/>
                    <a:gd name="connsiteX27" fmla="*/ 84073 w 276506"/>
                    <a:gd name="connsiteY27" fmla="*/ 91497 h 225348"/>
                    <a:gd name="connsiteX28" fmla="*/ 101333 w 276506"/>
                    <a:gd name="connsiteY28" fmla="*/ 86151 h 225348"/>
                    <a:gd name="connsiteX29" fmla="*/ 135423 w 276506"/>
                    <a:gd name="connsiteY29" fmla="*/ 94381 h 225348"/>
                    <a:gd name="connsiteX30" fmla="*/ 136981 w 276506"/>
                    <a:gd name="connsiteY30" fmla="*/ 86254 h 225348"/>
                    <a:gd name="connsiteX31" fmla="*/ 111703 w 276506"/>
                    <a:gd name="connsiteY31" fmla="*/ 78552 h 225348"/>
                    <a:gd name="connsiteX32" fmla="*/ 100626 w 276506"/>
                    <a:gd name="connsiteY32" fmla="*/ 56784 h 225348"/>
                    <a:gd name="connsiteX33" fmla="*/ 104812 w 276506"/>
                    <a:gd name="connsiteY33" fmla="*/ 49893 h 225348"/>
                    <a:gd name="connsiteX34" fmla="*/ 104812 w 276506"/>
                    <a:gd name="connsiteY34" fmla="*/ 49957 h 225348"/>
                    <a:gd name="connsiteX35" fmla="*/ 122394 w 276506"/>
                    <a:gd name="connsiteY35" fmla="*/ 45707 h 225348"/>
                    <a:gd name="connsiteX36" fmla="*/ 143519 w 276506"/>
                    <a:gd name="connsiteY36" fmla="*/ 52144 h 225348"/>
                    <a:gd name="connsiteX37" fmla="*/ 145820 w 276506"/>
                    <a:gd name="connsiteY37" fmla="*/ 40140 h 225348"/>
                    <a:gd name="connsiteX38" fmla="*/ 127287 w 276506"/>
                    <a:gd name="connsiteY38" fmla="*/ 33534 h 225348"/>
                    <a:gd name="connsiteX39" fmla="*/ 117047 w 276506"/>
                    <a:gd name="connsiteY39" fmla="*/ 11314 h 225348"/>
                    <a:gd name="connsiteX40" fmla="*/ 119752 w 276506"/>
                    <a:gd name="connsiteY40" fmla="*/ 6485 h 225348"/>
                    <a:gd name="connsiteX41" fmla="*/ 119816 w 276506"/>
                    <a:gd name="connsiteY41" fmla="*/ 6485 h 225348"/>
                    <a:gd name="connsiteX42" fmla="*/ 128551 w 276506"/>
                    <a:gd name="connsiteY42" fmla="*/ 664 h 22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76506" h="225348">
                      <a:moveTo>
                        <a:pt x="128551" y="664"/>
                      </a:moveTo>
                      <a:cubicBezTo>
                        <a:pt x="131956" y="-310"/>
                        <a:pt x="135692" y="-246"/>
                        <a:pt x="139266" y="1075"/>
                      </a:cubicBezTo>
                      <a:lnTo>
                        <a:pt x="168946" y="11655"/>
                      </a:lnTo>
                      <a:lnTo>
                        <a:pt x="276506" y="42809"/>
                      </a:lnTo>
                      <a:lnTo>
                        <a:pt x="272384" y="177732"/>
                      </a:lnTo>
                      <a:lnTo>
                        <a:pt x="255987" y="177015"/>
                      </a:lnTo>
                      <a:lnTo>
                        <a:pt x="255066" y="177859"/>
                      </a:lnTo>
                      <a:lnTo>
                        <a:pt x="126905" y="224293"/>
                      </a:lnTo>
                      <a:cubicBezTo>
                        <a:pt x="117954" y="227577"/>
                        <a:pt x="108035" y="222940"/>
                        <a:pt x="104751" y="213924"/>
                      </a:cubicBezTo>
                      <a:cubicBezTo>
                        <a:pt x="104107" y="212121"/>
                        <a:pt x="103785" y="210318"/>
                        <a:pt x="103720" y="208514"/>
                      </a:cubicBezTo>
                      <a:lnTo>
                        <a:pt x="103720" y="208450"/>
                      </a:lnTo>
                      <a:cubicBezTo>
                        <a:pt x="103527" y="201237"/>
                        <a:pt x="107906" y="194346"/>
                        <a:pt x="115120" y="191770"/>
                      </a:cubicBezTo>
                      <a:lnTo>
                        <a:pt x="166631" y="173106"/>
                      </a:lnTo>
                      <a:lnTo>
                        <a:pt x="166218" y="173088"/>
                      </a:lnTo>
                      <a:lnTo>
                        <a:pt x="164902" y="173545"/>
                      </a:lnTo>
                      <a:lnTo>
                        <a:pt x="131062" y="171551"/>
                      </a:lnTo>
                      <a:lnTo>
                        <a:pt x="120717" y="171098"/>
                      </a:lnTo>
                      <a:lnTo>
                        <a:pt x="120747" y="170943"/>
                      </a:lnTo>
                      <a:lnTo>
                        <a:pt x="16262" y="164786"/>
                      </a:lnTo>
                      <a:cubicBezTo>
                        <a:pt x="6731" y="164206"/>
                        <a:pt x="-547" y="156027"/>
                        <a:pt x="33" y="146496"/>
                      </a:cubicBezTo>
                      <a:cubicBezTo>
                        <a:pt x="290" y="142374"/>
                        <a:pt x="1965" y="138703"/>
                        <a:pt x="4540" y="135869"/>
                      </a:cubicBezTo>
                      <a:lnTo>
                        <a:pt x="4476" y="135869"/>
                      </a:lnTo>
                      <a:cubicBezTo>
                        <a:pt x="7889" y="132134"/>
                        <a:pt x="12849" y="129944"/>
                        <a:pt x="18259" y="130266"/>
                      </a:cubicBezTo>
                      <a:lnTo>
                        <a:pt x="127312" y="136692"/>
                      </a:lnTo>
                      <a:lnTo>
                        <a:pt x="128920" y="128304"/>
                      </a:lnTo>
                      <a:lnTo>
                        <a:pt x="92768" y="119576"/>
                      </a:lnTo>
                      <a:cubicBezTo>
                        <a:pt x="83558" y="117193"/>
                        <a:pt x="77955" y="107790"/>
                        <a:pt x="80338" y="98581"/>
                      </a:cubicBezTo>
                      <a:cubicBezTo>
                        <a:pt x="81047" y="95876"/>
                        <a:pt x="82335" y="93428"/>
                        <a:pt x="84073" y="91497"/>
                      </a:cubicBezTo>
                      <a:cubicBezTo>
                        <a:pt x="88259" y="86796"/>
                        <a:pt x="94828" y="84477"/>
                        <a:pt x="101333" y="86151"/>
                      </a:cubicBezTo>
                      <a:lnTo>
                        <a:pt x="135423" y="94381"/>
                      </a:lnTo>
                      <a:lnTo>
                        <a:pt x="136981" y="86254"/>
                      </a:lnTo>
                      <a:lnTo>
                        <a:pt x="111703" y="78552"/>
                      </a:lnTo>
                      <a:cubicBezTo>
                        <a:pt x="102622" y="75589"/>
                        <a:pt x="97663" y="65865"/>
                        <a:pt x="100626" y="56784"/>
                      </a:cubicBezTo>
                      <a:cubicBezTo>
                        <a:pt x="101463" y="54079"/>
                        <a:pt x="102944" y="51761"/>
                        <a:pt x="104812" y="49893"/>
                      </a:cubicBezTo>
                      <a:lnTo>
                        <a:pt x="104812" y="49957"/>
                      </a:lnTo>
                      <a:cubicBezTo>
                        <a:pt x="109256" y="45514"/>
                        <a:pt x="116018" y="43646"/>
                        <a:pt x="122394" y="45707"/>
                      </a:cubicBezTo>
                      <a:lnTo>
                        <a:pt x="143519" y="52144"/>
                      </a:lnTo>
                      <a:lnTo>
                        <a:pt x="145820" y="40140"/>
                      </a:lnTo>
                      <a:lnTo>
                        <a:pt x="127287" y="33534"/>
                      </a:lnTo>
                      <a:cubicBezTo>
                        <a:pt x="118336" y="30249"/>
                        <a:pt x="113763" y="20267"/>
                        <a:pt x="117047" y="11314"/>
                      </a:cubicBezTo>
                      <a:cubicBezTo>
                        <a:pt x="117691" y="9511"/>
                        <a:pt x="118657" y="7901"/>
                        <a:pt x="119752" y="6485"/>
                      </a:cubicBezTo>
                      <a:lnTo>
                        <a:pt x="119816" y="6485"/>
                      </a:lnTo>
                      <a:cubicBezTo>
                        <a:pt x="122070" y="3651"/>
                        <a:pt x="125146" y="1638"/>
                        <a:pt x="128551" y="664"/>
                      </a:cubicBezTo>
                      <a:close/>
                    </a:path>
                  </a:pathLst>
                </a:custGeom>
                <a:solidFill>
                  <a:srgbClr val="84573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50" name="Group 649">
                  <a:extLst>
                    <a:ext uri="{FF2B5EF4-FFF2-40B4-BE49-F238E27FC236}">
                      <a16:creationId xmlns="" xmlns:a16="http://schemas.microsoft.com/office/drawing/2014/main" id="{0F74EE42-B338-3430-7AE2-C30DEE4A8D04}"/>
                    </a:ext>
                  </a:extLst>
                </p:cNvPr>
                <p:cNvGrpSpPr/>
                <p:nvPr/>
              </p:nvGrpSpPr>
              <p:grpSpPr>
                <a:xfrm>
                  <a:off x="6133612" y="3904180"/>
                  <a:ext cx="848343" cy="685729"/>
                  <a:chOff x="6133612" y="3904180"/>
                  <a:chExt cx="848343" cy="685729"/>
                </a:xfrm>
              </p:grpSpPr>
              <p:sp>
                <p:nvSpPr>
                  <p:cNvPr id="434" name="Freeform: Shape 433">
                    <a:extLst>
                      <a:ext uri="{FF2B5EF4-FFF2-40B4-BE49-F238E27FC236}">
                        <a16:creationId xmlns="" xmlns:a16="http://schemas.microsoft.com/office/drawing/2014/main" id="{EC11CD9B-D145-95E7-06F7-F203A53CBEF7}"/>
                      </a:ext>
                    </a:extLst>
                  </p:cNvPr>
                  <p:cNvSpPr/>
                  <p:nvPr/>
                </p:nvSpPr>
                <p:spPr>
                  <a:xfrm>
                    <a:off x="6171158" y="3904180"/>
                    <a:ext cx="810797" cy="685729"/>
                  </a:xfrm>
                  <a:custGeom>
                    <a:avLst/>
                    <a:gdLst>
                      <a:gd name="connsiteX0" fmla="*/ 0 w 1199163"/>
                      <a:gd name="connsiteY0" fmla="*/ 306515 h 1014187"/>
                      <a:gd name="connsiteX1" fmla="*/ 611696 w 1199163"/>
                      <a:gd name="connsiteY1" fmla="*/ 322231 h 1014187"/>
                      <a:gd name="connsiteX2" fmla="*/ 908114 w 1199163"/>
                      <a:gd name="connsiteY2" fmla="*/ 928211 h 1014187"/>
                      <a:gd name="connsiteX3" fmla="*/ 1113187 w 1199163"/>
                      <a:gd name="connsiteY3" fmla="*/ 998601 h 1014187"/>
                      <a:gd name="connsiteX4" fmla="*/ 1183577 w 1199163"/>
                      <a:gd name="connsiteY4" fmla="*/ 793528 h 1014187"/>
                      <a:gd name="connsiteX5" fmla="*/ 846296 w 1199163"/>
                      <a:gd name="connsiteY5" fmla="*/ 104013 h 1014187"/>
                      <a:gd name="connsiteX6" fmla="*/ 712470 w 1199163"/>
                      <a:gd name="connsiteY6" fmla="*/ 18097 h 1014187"/>
                      <a:gd name="connsiteX7" fmla="*/ 7906 w 1199163"/>
                      <a:gd name="connsiteY7" fmla="*/ 0 h 1014187"/>
                      <a:gd name="connsiteX8" fmla="*/ 0 w 1199163"/>
                      <a:gd name="connsiteY8" fmla="*/ 306515 h 101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99163" h="1014187">
                        <a:moveTo>
                          <a:pt x="0" y="306515"/>
                        </a:moveTo>
                        <a:lnTo>
                          <a:pt x="611696" y="322231"/>
                        </a:lnTo>
                        <a:lnTo>
                          <a:pt x="908114" y="928211"/>
                        </a:lnTo>
                        <a:cubicBezTo>
                          <a:pt x="945356" y="1004221"/>
                          <a:pt x="1037082" y="1035749"/>
                          <a:pt x="1113187" y="998601"/>
                        </a:cubicBezTo>
                        <a:cubicBezTo>
                          <a:pt x="1189196" y="961359"/>
                          <a:pt x="1220724" y="869633"/>
                          <a:pt x="1183577" y="793528"/>
                        </a:cubicBezTo>
                        <a:lnTo>
                          <a:pt x="846296" y="104013"/>
                        </a:lnTo>
                        <a:cubicBezTo>
                          <a:pt x="821150" y="52673"/>
                          <a:pt x="769620" y="19621"/>
                          <a:pt x="712470" y="18097"/>
                        </a:cubicBezTo>
                        <a:lnTo>
                          <a:pt x="7906" y="0"/>
                        </a:lnTo>
                        <a:lnTo>
                          <a:pt x="0" y="306515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6" name="Freeform: Shape 435">
                    <a:extLst>
                      <a:ext uri="{FF2B5EF4-FFF2-40B4-BE49-F238E27FC236}">
                        <a16:creationId xmlns="" xmlns:a16="http://schemas.microsoft.com/office/drawing/2014/main" id="{E61C46CA-488A-23CD-497F-935CC9B0E163}"/>
                      </a:ext>
                    </a:extLst>
                  </p:cNvPr>
                  <p:cNvSpPr/>
                  <p:nvPr/>
                </p:nvSpPr>
                <p:spPr>
                  <a:xfrm>
                    <a:off x="6133612" y="3912038"/>
                    <a:ext cx="42570" cy="187989"/>
                  </a:xfrm>
                  <a:custGeom>
                    <a:avLst/>
                    <a:gdLst>
                      <a:gd name="connsiteX0" fmla="*/ 62960 w 62960"/>
                      <a:gd name="connsiteY0" fmla="*/ 1048 h 278034"/>
                      <a:gd name="connsiteX1" fmla="*/ 7144 w 62960"/>
                      <a:gd name="connsiteY1" fmla="*/ 0 h 278034"/>
                      <a:gd name="connsiteX2" fmla="*/ 0 w 62960"/>
                      <a:gd name="connsiteY2" fmla="*/ 274320 h 278034"/>
                      <a:gd name="connsiteX3" fmla="*/ 55816 w 62960"/>
                      <a:gd name="connsiteY3" fmla="*/ 278035 h 278034"/>
                      <a:gd name="connsiteX4" fmla="*/ 62960 w 62960"/>
                      <a:gd name="connsiteY4" fmla="*/ 1048 h 278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960" h="278034">
                        <a:moveTo>
                          <a:pt x="62960" y="1048"/>
                        </a:moveTo>
                        <a:lnTo>
                          <a:pt x="7144" y="0"/>
                        </a:lnTo>
                        <a:lnTo>
                          <a:pt x="0" y="274320"/>
                        </a:lnTo>
                        <a:lnTo>
                          <a:pt x="55816" y="278035"/>
                        </a:lnTo>
                        <a:lnTo>
                          <a:pt x="62960" y="1048"/>
                        </a:lnTo>
                        <a:close/>
                      </a:path>
                    </a:pathLst>
                  </a:custGeom>
                  <a:solidFill>
                    <a:schemeClr val="accent3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37" name="Freeform: Shape 436">
                    <a:extLst>
                      <a:ext uri="{FF2B5EF4-FFF2-40B4-BE49-F238E27FC236}">
                        <a16:creationId xmlns="" xmlns:a16="http://schemas.microsoft.com/office/drawing/2014/main" id="{4CE785DC-2C95-AB61-6C4B-6C1E9FE02F5C}"/>
                      </a:ext>
                    </a:extLst>
                  </p:cNvPr>
                  <p:cNvSpPr/>
                  <p:nvPr/>
                </p:nvSpPr>
                <p:spPr>
                  <a:xfrm>
                    <a:off x="6364429" y="4076392"/>
                    <a:ext cx="220319" cy="45661"/>
                  </a:xfrm>
                  <a:custGeom>
                    <a:avLst/>
                    <a:gdLst>
                      <a:gd name="connsiteX0" fmla="*/ 325850 w 325850"/>
                      <a:gd name="connsiteY0" fmla="*/ 67532 h 67532"/>
                      <a:gd name="connsiteX1" fmla="*/ 284702 w 325850"/>
                      <a:gd name="connsiteY1" fmla="*/ 0 h 67532"/>
                      <a:gd name="connsiteX2" fmla="*/ 0 w 325850"/>
                      <a:gd name="connsiteY2" fmla="*/ 59150 h 67532"/>
                      <a:gd name="connsiteX3" fmla="*/ 325850 w 325850"/>
                      <a:gd name="connsiteY3" fmla="*/ 67532 h 67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5850" h="67532">
                        <a:moveTo>
                          <a:pt x="325850" y="67532"/>
                        </a:moveTo>
                        <a:lnTo>
                          <a:pt x="284702" y="0"/>
                        </a:lnTo>
                        <a:lnTo>
                          <a:pt x="0" y="59150"/>
                        </a:lnTo>
                        <a:lnTo>
                          <a:pt x="325850" y="67532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2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654" name="Group 653">
                <a:extLst>
                  <a:ext uri="{FF2B5EF4-FFF2-40B4-BE49-F238E27FC236}">
                    <a16:creationId xmlns="" xmlns:a16="http://schemas.microsoft.com/office/drawing/2014/main" id="{1C159963-8876-6E28-922C-26A3E85DB599}"/>
                  </a:ext>
                </a:extLst>
              </p:cNvPr>
              <p:cNvGrpSpPr/>
              <p:nvPr/>
            </p:nvGrpSpPr>
            <p:grpSpPr>
              <a:xfrm>
                <a:off x="6124450" y="4343257"/>
                <a:ext cx="897409" cy="897410"/>
                <a:chOff x="6124450" y="4343257"/>
                <a:chExt cx="897409" cy="897410"/>
              </a:xfrm>
            </p:grpSpPr>
            <p:sp>
              <p:nvSpPr>
                <p:cNvPr id="426" name="Freeform: Shape 425">
                  <a:extLst>
                    <a:ext uri="{FF2B5EF4-FFF2-40B4-BE49-F238E27FC236}">
                      <a16:creationId xmlns="" xmlns:a16="http://schemas.microsoft.com/office/drawing/2014/main" id="{E5C5E3DB-917A-3908-131E-CDC59EC3BAEB}"/>
                    </a:ext>
                  </a:extLst>
                </p:cNvPr>
                <p:cNvSpPr/>
                <p:nvPr/>
              </p:nvSpPr>
              <p:spPr>
                <a:xfrm>
                  <a:off x="6124450" y="4343257"/>
                  <a:ext cx="897409" cy="897410"/>
                </a:xfrm>
                <a:custGeom>
                  <a:avLst/>
                  <a:gdLst>
                    <a:gd name="connsiteX0" fmla="*/ 101084 w 1327261"/>
                    <a:gd name="connsiteY0" fmla="*/ 720304 h 1327261"/>
                    <a:gd name="connsiteX1" fmla="*/ 720304 w 1327261"/>
                    <a:gd name="connsiteY1" fmla="*/ 101084 h 1327261"/>
                    <a:gd name="connsiteX2" fmla="*/ 1210366 w 1327261"/>
                    <a:gd name="connsiteY2" fmla="*/ 101084 h 1327261"/>
                    <a:gd name="connsiteX3" fmla="*/ 1226177 w 1327261"/>
                    <a:gd name="connsiteY3" fmla="*/ 116895 h 1327261"/>
                    <a:gd name="connsiteX4" fmla="*/ 1226177 w 1327261"/>
                    <a:gd name="connsiteY4" fmla="*/ 606957 h 1327261"/>
                    <a:gd name="connsiteX5" fmla="*/ 606957 w 1327261"/>
                    <a:gd name="connsiteY5" fmla="*/ 1226177 h 1327261"/>
                    <a:gd name="connsiteX6" fmla="*/ 116895 w 1327261"/>
                    <a:gd name="connsiteY6" fmla="*/ 1226177 h 1327261"/>
                    <a:gd name="connsiteX7" fmla="*/ 101084 w 1327261"/>
                    <a:gd name="connsiteY7" fmla="*/ 1210366 h 1327261"/>
                    <a:gd name="connsiteX8" fmla="*/ 101084 w 1327261"/>
                    <a:gd name="connsiteY8" fmla="*/ 720304 h 1327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27261" h="1327261">
                      <a:moveTo>
                        <a:pt x="101084" y="720304"/>
                      </a:moveTo>
                      <a:lnTo>
                        <a:pt x="720304" y="101084"/>
                      </a:lnTo>
                      <a:cubicBezTo>
                        <a:pt x="855083" y="-33695"/>
                        <a:pt x="1075587" y="-33695"/>
                        <a:pt x="1210366" y="101084"/>
                      </a:cubicBezTo>
                      <a:lnTo>
                        <a:pt x="1226177" y="116895"/>
                      </a:lnTo>
                      <a:cubicBezTo>
                        <a:pt x="1360956" y="251674"/>
                        <a:pt x="1360956" y="472178"/>
                        <a:pt x="1226177" y="606957"/>
                      </a:cubicBezTo>
                      <a:lnTo>
                        <a:pt x="606957" y="1226177"/>
                      </a:lnTo>
                      <a:cubicBezTo>
                        <a:pt x="472178" y="1360956"/>
                        <a:pt x="251674" y="1360956"/>
                        <a:pt x="116895" y="1226177"/>
                      </a:cubicBezTo>
                      <a:lnTo>
                        <a:pt x="101084" y="1210366"/>
                      </a:lnTo>
                      <a:cubicBezTo>
                        <a:pt x="-33695" y="1075587"/>
                        <a:pt x="-33695" y="855083"/>
                        <a:pt x="101084" y="7203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53" name="Group 652">
                  <a:extLst>
                    <a:ext uri="{FF2B5EF4-FFF2-40B4-BE49-F238E27FC236}">
                      <a16:creationId xmlns="" xmlns:a16="http://schemas.microsoft.com/office/drawing/2014/main" id="{7A78D925-42C2-5AD7-677B-F4FC2C9423B4}"/>
                    </a:ext>
                  </a:extLst>
                </p:cNvPr>
                <p:cNvGrpSpPr/>
                <p:nvPr/>
              </p:nvGrpSpPr>
              <p:grpSpPr>
                <a:xfrm>
                  <a:off x="6289201" y="4522903"/>
                  <a:ext cx="717717" cy="713965"/>
                  <a:chOff x="6289201" y="4522903"/>
                  <a:chExt cx="717717" cy="713965"/>
                </a:xfrm>
              </p:grpSpPr>
              <p:sp>
                <p:nvSpPr>
                  <p:cNvPr id="432" name="Freeform: Shape 431">
                    <a:extLst>
                      <a:ext uri="{FF2B5EF4-FFF2-40B4-BE49-F238E27FC236}">
                        <a16:creationId xmlns="" xmlns:a16="http://schemas.microsoft.com/office/drawing/2014/main" id="{B24636DA-2A45-5BD4-DBF0-EE5D0A4B1A49}"/>
                      </a:ext>
                    </a:extLst>
                  </p:cNvPr>
                  <p:cNvSpPr/>
                  <p:nvPr/>
                </p:nvSpPr>
                <p:spPr>
                  <a:xfrm>
                    <a:off x="6289201" y="4522903"/>
                    <a:ext cx="484888" cy="480491"/>
                  </a:xfrm>
                  <a:custGeom>
                    <a:avLst/>
                    <a:gdLst>
                      <a:gd name="connsiteX0" fmla="*/ 115262 w 717146"/>
                      <a:gd name="connsiteY0" fmla="*/ 710642 h 710641"/>
                      <a:gd name="connsiteX1" fmla="*/ 717146 w 717146"/>
                      <a:gd name="connsiteY1" fmla="*/ 118377 h 710641"/>
                      <a:gd name="connsiteX2" fmla="*/ 310810 w 717146"/>
                      <a:gd name="connsiteY2" fmla="*/ 1219 h 710641"/>
                      <a:gd name="connsiteX3" fmla="*/ 1533 w 717146"/>
                      <a:gd name="connsiteY3" fmla="*/ 310496 h 710641"/>
                      <a:gd name="connsiteX4" fmla="*/ 115262 w 717146"/>
                      <a:gd name="connsiteY4" fmla="*/ 710642 h 710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7146" h="710641">
                        <a:moveTo>
                          <a:pt x="115262" y="710642"/>
                        </a:moveTo>
                        <a:lnTo>
                          <a:pt x="717146" y="118377"/>
                        </a:lnTo>
                        <a:cubicBezTo>
                          <a:pt x="592369" y="14935"/>
                          <a:pt x="438540" y="-5734"/>
                          <a:pt x="310810" y="1219"/>
                        </a:cubicBezTo>
                        <a:lnTo>
                          <a:pt x="1533" y="310496"/>
                        </a:lnTo>
                        <a:cubicBezTo>
                          <a:pt x="-15516" y="578816"/>
                          <a:pt x="115262" y="710642"/>
                          <a:pt x="115262" y="710642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52" name="Freeform: Shape 651">
                    <a:extLst>
                      <a:ext uri="{FF2B5EF4-FFF2-40B4-BE49-F238E27FC236}">
                        <a16:creationId xmlns="" xmlns:a16="http://schemas.microsoft.com/office/drawing/2014/main" id="{00C97125-EB82-CD4C-3A31-CBE6C708526E}"/>
                      </a:ext>
                    </a:extLst>
                  </p:cNvPr>
                  <p:cNvSpPr/>
                  <p:nvPr/>
                </p:nvSpPr>
                <p:spPr>
                  <a:xfrm>
                    <a:off x="6325000" y="4554947"/>
                    <a:ext cx="641926" cy="641928"/>
                  </a:xfrm>
                  <a:custGeom>
                    <a:avLst/>
                    <a:gdLst>
                      <a:gd name="connsiteX0" fmla="*/ 290919 w 641926"/>
                      <a:gd name="connsiteY0" fmla="*/ 0 h 641928"/>
                      <a:gd name="connsiteX1" fmla="*/ 400653 w 641926"/>
                      <a:gd name="connsiteY1" fmla="*/ 21241 h 641928"/>
                      <a:gd name="connsiteX2" fmla="*/ 449330 w 641926"/>
                      <a:gd name="connsiteY2" fmla="*/ 46759 h 641928"/>
                      <a:gd name="connsiteX3" fmla="*/ 448450 w 641926"/>
                      <a:gd name="connsiteY3" fmla="*/ 43899 h 641928"/>
                      <a:gd name="connsiteX4" fmla="*/ 451473 w 641926"/>
                      <a:gd name="connsiteY4" fmla="*/ 33054 h 641928"/>
                      <a:gd name="connsiteX5" fmla="*/ 519030 w 641926"/>
                      <a:gd name="connsiteY5" fmla="*/ 65061 h 641928"/>
                      <a:gd name="connsiteX6" fmla="*/ 551038 w 641926"/>
                      <a:gd name="connsiteY6" fmla="*/ 132619 h 641928"/>
                      <a:gd name="connsiteX7" fmla="*/ 545943 w 641926"/>
                      <a:gd name="connsiteY7" fmla="*/ 134030 h 641928"/>
                      <a:gd name="connsiteX8" fmla="*/ 556963 w 641926"/>
                      <a:gd name="connsiteY8" fmla="*/ 145049 h 641928"/>
                      <a:gd name="connsiteX9" fmla="*/ 556963 w 641926"/>
                      <a:gd name="connsiteY9" fmla="*/ 556965 h 641928"/>
                      <a:gd name="connsiteX10" fmla="*/ 145049 w 641926"/>
                      <a:gd name="connsiteY10" fmla="*/ 556965 h 641928"/>
                      <a:gd name="connsiteX11" fmla="*/ 134073 w 641926"/>
                      <a:gd name="connsiteY11" fmla="*/ 545989 h 641928"/>
                      <a:gd name="connsiteX12" fmla="*/ 132683 w 641926"/>
                      <a:gd name="connsiteY12" fmla="*/ 550975 h 641928"/>
                      <a:gd name="connsiteX13" fmla="*/ 65125 w 641926"/>
                      <a:gd name="connsiteY13" fmla="*/ 518968 h 641928"/>
                      <a:gd name="connsiteX14" fmla="*/ 33118 w 641926"/>
                      <a:gd name="connsiteY14" fmla="*/ 451410 h 641928"/>
                      <a:gd name="connsiteX15" fmla="*/ 43936 w 641926"/>
                      <a:gd name="connsiteY15" fmla="*/ 448415 h 641928"/>
                      <a:gd name="connsiteX16" fmla="*/ 46889 w 641926"/>
                      <a:gd name="connsiteY16" fmla="*/ 449581 h 641928"/>
                      <a:gd name="connsiteX17" fmla="*/ 21240 w 641926"/>
                      <a:gd name="connsiteY17" fmla="*/ 400655 h 641928"/>
                      <a:gd name="connsiteX18" fmla="*/ 47791 w 641926"/>
                      <a:gd name="connsiteY18" fmla="*/ 130540 h 641928"/>
                      <a:gd name="connsiteX19" fmla="*/ 63660 w 641926"/>
                      <a:gd name="connsiteY19" fmla="*/ 111082 h 641928"/>
                      <a:gd name="connsiteX20" fmla="*/ 62455 w 641926"/>
                      <a:gd name="connsiteY20" fmla="*/ 109632 h 641928"/>
                      <a:gd name="connsiteX21" fmla="*/ 51859 w 641926"/>
                      <a:gd name="connsiteY21" fmla="*/ 51923 h 641928"/>
                      <a:gd name="connsiteX22" fmla="*/ 66200 w 641926"/>
                      <a:gd name="connsiteY22" fmla="*/ 46366 h 641928"/>
                      <a:gd name="connsiteX23" fmla="*/ 97712 w 641926"/>
                      <a:gd name="connsiteY23" fmla="*/ 55356 h 641928"/>
                      <a:gd name="connsiteX24" fmla="*/ 109940 w 641926"/>
                      <a:gd name="connsiteY24" fmla="*/ 64591 h 641928"/>
                      <a:gd name="connsiteX25" fmla="*/ 130539 w 641926"/>
                      <a:gd name="connsiteY25" fmla="*/ 47791 h 641928"/>
                      <a:gd name="connsiteX26" fmla="*/ 290919 w 641926"/>
                      <a:gd name="connsiteY26" fmla="*/ 0 h 64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41926" h="641928">
                        <a:moveTo>
                          <a:pt x="290919" y="0"/>
                        </a:moveTo>
                        <a:cubicBezTo>
                          <a:pt x="328248" y="0"/>
                          <a:pt x="365577" y="7080"/>
                          <a:pt x="400653" y="21241"/>
                        </a:cubicBezTo>
                        <a:lnTo>
                          <a:pt x="449330" y="46759"/>
                        </a:lnTo>
                        <a:lnTo>
                          <a:pt x="448450" y="43899"/>
                        </a:lnTo>
                        <a:cubicBezTo>
                          <a:pt x="448059" y="39252"/>
                          <a:pt x="449009" y="35517"/>
                          <a:pt x="451473" y="33054"/>
                        </a:cubicBezTo>
                        <a:cubicBezTo>
                          <a:pt x="461262" y="23265"/>
                          <a:pt x="491531" y="37562"/>
                          <a:pt x="519030" y="65061"/>
                        </a:cubicBezTo>
                        <a:cubicBezTo>
                          <a:pt x="546530" y="92561"/>
                          <a:pt x="560892" y="122766"/>
                          <a:pt x="551038" y="132619"/>
                        </a:cubicBezTo>
                        <a:lnTo>
                          <a:pt x="545943" y="134030"/>
                        </a:lnTo>
                        <a:lnTo>
                          <a:pt x="556963" y="145049"/>
                        </a:lnTo>
                        <a:cubicBezTo>
                          <a:pt x="670247" y="258333"/>
                          <a:pt x="670247" y="443681"/>
                          <a:pt x="556963" y="556965"/>
                        </a:cubicBezTo>
                        <a:cubicBezTo>
                          <a:pt x="443680" y="670249"/>
                          <a:pt x="258332" y="670249"/>
                          <a:pt x="145049" y="556965"/>
                        </a:cubicBezTo>
                        <a:lnTo>
                          <a:pt x="134073" y="545989"/>
                        </a:lnTo>
                        <a:lnTo>
                          <a:pt x="132683" y="550975"/>
                        </a:lnTo>
                        <a:cubicBezTo>
                          <a:pt x="122894" y="560764"/>
                          <a:pt x="92625" y="546467"/>
                          <a:pt x="65125" y="518968"/>
                        </a:cubicBezTo>
                        <a:cubicBezTo>
                          <a:pt x="37626" y="491468"/>
                          <a:pt x="23264" y="461264"/>
                          <a:pt x="33118" y="451410"/>
                        </a:cubicBezTo>
                        <a:cubicBezTo>
                          <a:pt x="35565" y="448963"/>
                          <a:pt x="39292" y="448021"/>
                          <a:pt x="43936" y="448415"/>
                        </a:cubicBezTo>
                        <a:lnTo>
                          <a:pt x="46889" y="449581"/>
                        </a:lnTo>
                        <a:lnTo>
                          <a:pt x="21240" y="400655"/>
                        </a:lnTo>
                        <a:cubicBezTo>
                          <a:pt x="-14161" y="312962"/>
                          <a:pt x="-5311" y="211195"/>
                          <a:pt x="47791" y="130540"/>
                        </a:cubicBezTo>
                        <a:lnTo>
                          <a:pt x="63660" y="111082"/>
                        </a:lnTo>
                        <a:lnTo>
                          <a:pt x="62455" y="109632"/>
                        </a:lnTo>
                        <a:cubicBezTo>
                          <a:pt x="46280" y="85686"/>
                          <a:pt x="41280" y="62502"/>
                          <a:pt x="51859" y="51923"/>
                        </a:cubicBezTo>
                        <a:cubicBezTo>
                          <a:pt x="55385" y="48397"/>
                          <a:pt x="60311" y="46598"/>
                          <a:pt x="66200" y="46366"/>
                        </a:cubicBezTo>
                        <a:cubicBezTo>
                          <a:pt x="75033" y="46017"/>
                          <a:pt x="86031" y="49194"/>
                          <a:pt x="97712" y="55356"/>
                        </a:cubicBezTo>
                        <a:lnTo>
                          <a:pt x="109940" y="64591"/>
                        </a:lnTo>
                        <a:lnTo>
                          <a:pt x="130539" y="47791"/>
                        </a:lnTo>
                        <a:cubicBezTo>
                          <a:pt x="178932" y="15930"/>
                          <a:pt x="234925" y="0"/>
                          <a:pt x="290919" y="0"/>
                        </a:cubicBezTo>
                        <a:close/>
                      </a:path>
                    </a:pathLst>
                  </a:custGeom>
                  <a:solidFill>
                    <a:srgbClr val="84573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23" name="Freeform: Shape 422">
                    <a:extLst>
                      <a:ext uri="{FF2B5EF4-FFF2-40B4-BE49-F238E27FC236}">
                        <a16:creationId xmlns="" xmlns:a16="http://schemas.microsoft.com/office/drawing/2014/main" id="{1DE5CDCD-8A1A-83EA-2B00-09F4D387D916}"/>
                      </a:ext>
                    </a:extLst>
                  </p:cNvPr>
                  <p:cNvSpPr/>
                  <p:nvPr/>
                </p:nvSpPr>
                <p:spPr>
                  <a:xfrm>
                    <a:off x="6325530" y="4586108"/>
                    <a:ext cx="681388" cy="650760"/>
                  </a:xfrm>
                  <a:custGeom>
                    <a:avLst/>
                    <a:gdLst>
                      <a:gd name="connsiteX0" fmla="*/ 243840 w 1007769"/>
                      <a:gd name="connsiteY0" fmla="*/ 835381 h 962468"/>
                      <a:gd name="connsiteX1" fmla="*/ 860203 w 1007769"/>
                      <a:gd name="connsiteY1" fmla="*/ 835381 h 962468"/>
                      <a:gd name="connsiteX2" fmla="*/ 880681 w 1007769"/>
                      <a:gd name="connsiteY2" fmla="*/ 814903 h 962468"/>
                      <a:gd name="connsiteX3" fmla="*/ 880681 w 1007769"/>
                      <a:gd name="connsiteY3" fmla="*/ 198540 h 962468"/>
                      <a:gd name="connsiteX4" fmla="*/ 843058 w 1007769"/>
                      <a:gd name="connsiteY4" fmla="*/ 160916 h 962468"/>
                      <a:gd name="connsiteX5" fmla="*/ 756380 w 1007769"/>
                      <a:gd name="connsiteY5" fmla="*/ 93765 h 962468"/>
                      <a:gd name="connsiteX6" fmla="*/ 756380 w 1007769"/>
                      <a:gd name="connsiteY6" fmla="*/ 93765 h 962468"/>
                      <a:gd name="connsiteX7" fmla="*/ 276035 w 1007769"/>
                      <a:gd name="connsiteY7" fmla="*/ 23375 h 962468"/>
                      <a:gd name="connsiteX8" fmla="*/ 310705 w 1007769"/>
                      <a:gd name="connsiteY8" fmla="*/ 58046 h 962468"/>
                      <a:gd name="connsiteX9" fmla="*/ 66675 w 1007769"/>
                      <a:gd name="connsiteY9" fmla="*/ 205397 h 962468"/>
                      <a:gd name="connsiteX10" fmla="*/ 105918 w 1007769"/>
                      <a:gd name="connsiteY10" fmla="*/ 214542 h 962468"/>
                      <a:gd name="connsiteX11" fmla="*/ 0 w 1007769"/>
                      <a:gd name="connsiteY11" fmla="*/ 410662 h 962468"/>
                      <a:gd name="connsiteX12" fmla="*/ 39338 w 1007769"/>
                      <a:gd name="connsiteY12" fmla="*/ 397898 h 962468"/>
                      <a:gd name="connsiteX13" fmla="*/ 206121 w 1007769"/>
                      <a:gd name="connsiteY13" fmla="*/ 797663 h 962468"/>
                      <a:gd name="connsiteX14" fmla="*/ 243745 w 1007769"/>
                      <a:gd name="connsiteY14" fmla="*/ 835286 h 96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007769" h="962468">
                        <a:moveTo>
                          <a:pt x="243840" y="835381"/>
                        </a:moveTo>
                        <a:cubicBezTo>
                          <a:pt x="413290" y="1004831"/>
                          <a:pt x="690658" y="1004831"/>
                          <a:pt x="860203" y="835381"/>
                        </a:cubicBezTo>
                        <a:lnTo>
                          <a:pt x="880681" y="814903"/>
                        </a:lnTo>
                        <a:cubicBezTo>
                          <a:pt x="1050132" y="645453"/>
                          <a:pt x="1050132" y="368085"/>
                          <a:pt x="880681" y="198540"/>
                        </a:cubicBezTo>
                        <a:lnTo>
                          <a:pt x="843058" y="160916"/>
                        </a:lnTo>
                        <a:cubicBezTo>
                          <a:pt x="816483" y="134437"/>
                          <a:pt x="787337" y="112053"/>
                          <a:pt x="756380" y="93765"/>
                        </a:cubicBezTo>
                        <a:lnTo>
                          <a:pt x="756380" y="93765"/>
                        </a:lnTo>
                        <a:cubicBezTo>
                          <a:pt x="756380" y="93765"/>
                          <a:pt x="518446" y="-56445"/>
                          <a:pt x="276035" y="23375"/>
                        </a:cubicBezTo>
                        <a:lnTo>
                          <a:pt x="310705" y="58046"/>
                        </a:lnTo>
                        <a:cubicBezTo>
                          <a:pt x="310705" y="58046"/>
                          <a:pt x="200501" y="77287"/>
                          <a:pt x="66675" y="205397"/>
                        </a:cubicBezTo>
                        <a:lnTo>
                          <a:pt x="105918" y="214542"/>
                        </a:lnTo>
                        <a:cubicBezTo>
                          <a:pt x="105918" y="214542"/>
                          <a:pt x="19145" y="316173"/>
                          <a:pt x="0" y="410662"/>
                        </a:cubicBezTo>
                        <a:lnTo>
                          <a:pt x="39338" y="397898"/>
                        </a:lnTo>
                        <a:cubicBezTo>
                          <a:pt x="39338" y="397898"/>
                          <a:pt x="19717" y="583635"/>
                          <a:pt x="206121" y="797663"/>
                        </a:cubicBezTo>
                        <a:lnTo>
                          <a:pt x="243745" y="835286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72" name="Group 671">
              <a:extLst>
                <a:ext uri="{FF2B5EF4-FFF2-40B4-BE49-F238E27FC236}">
                  <a16:creationId xmlns="" xmlns:a16="http://schemas.microsoft.com/office/drawing/2014/main" id="{A68C6D59-E73D-EB3B-1CCF-D434522FE43C}"/>
                </a:ext>
              </a:extLst>
            </p:cNvPr>
            <p:cNvGrpSpPr/>
            <p:nvPr/>
          </p:nvGrpSpPr>
          <p:grpSpPr>
            <a:xfrm>
              <a:off x="2544605" y="3883996"/>
              <a:ext cx="1351148" cy="1350247"/>
              <a:chOff x="2122142" y="3896151"/>
              <a:chExt cx="1351148" cy="1350247"/>
            </a:xfrm>
          </p:grpSpPr>
          <p:grpSp>
            <p:nvGrpSpPr>
              <p:cNvPr id="662" name="Group 661">
                <a:extLst>
                  <a:ext uri="{FF2B5EF4-FFF2-40B4-BE49-F238E27FC236}">
                    <a16:creationId xmlns="" xmlns:a16="http://schemas.microsoft.com/office/drawing/2014/main" id="{3263E98E-7E89-8DFD-6DCC-0178AAD4BABF}"/>
                  </a:ext>
                </a:extLst>
              </p:cNvPr>
              <p:cNvGrpSpPr/>
              <p:nvPr/>
            </p:nvGrpSpPr>
            <p:grpSpPr>
              <a:xfrm>
                <a:off x="2122142" y="4321844"/>
                <a:ext cx="929098" cy="924554"/>
                <a:chOff x="2122142" y="4321844"/>
                <a:chExt cx="929098" cy="924554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="" xmlns:a16="http://schemas.microsoft.com/office/drawing/2014/main" id="{18BC34A7-6D64-9639-5836-D2386B161871}"/>
                    </a:ext>
                  </a:extLst>
                </p:cNvPr>
                <p:cNvSpPr/>
                <p:nvPr/>
              </p:nvSpPr>
              <p:spPr>
                <a:xfrm>
                  <a:off x="2122142" y="4321908"/>
                  <a:ext cx="929098" cy="924490"/>
                </a:xfrm>
                <a:custGeom>
                  <a:avLst/>
                  <a:gdLst>
                    <a:gd name="connsiteX0" fmla="*/ 101084 w 1374131"/>
                    <a:gd name="connsiteY0" fmla="*/ 647009 h 1367312"/>
                    <a:gd name="connsiteX1" fmla="*/ 720304 w 1374131"/>
                    <a:gd name="connsiteY1" fmla="*/ 1266229 h 1367312"/>
                    <a:gd name="connsiteX2" fmla="*/ 1210366 w 1374131"/>
                    <a:gd name="connsiteY2" fmla="*/ 1266229 h 1367312"/>
                    <a:gd name="connsiteX3" fmla="*/ 1226177 w 1374131"/>
                    <a:gd name="connsiteY3" fmla="*/ 1250417 h 1367312"/>
                    <a:gd name="connsiteX4" fmla="*/ 1297519 w 1374131"/>
                    <a:gd name="connsiteY4" fmla="*/ 864559 h 1367312"/>
                    <a:gd name="connsiteX5" fmla="*/ 1314950 w 1374131"/>
                    <a:gd name="connsiteY5" fmla="*/ 849129 h 1367312"/>
                    <a:gd name="connsiteX6" fmla="*/ 1274659 w 1374131"/>
                    <a:gd name="connsiteY6" fmla="*/ 473463 h 1367312"/>
                    <a:gd name="connsiteX7" fmla="*/ 983004 w 1374131"/>
                    <a:gd name="connsiteY7" fmla="*/ 367926 h 1367312"/>
                    <a:gd name="connsiteX8" fmla="*/ 900708 w 1374131"/>
                    <a:gd name="connsiteY8" fmla="*/ 99512 h 1367312"/>
                    <a:gd name="connsiteX9" fmla="*/ 525042 w 1374131"/>
                    <a:gd name="connsiteY9" fmla="*/ 59221 h 1367312"/>
                    <a:gd name="connsiteX10" fmla="*/ 511802 w 1374131"/>
                    <a:gd name="connsiteY10" fmla="*/ 73985 h 1367312"/>
                    <a:gd name="connsiteX11" fmla="*/ 116896 w 1374131"/>
                    <a:gd name="connsiteY11" fmla="*/ 141231 h 1367312"/>
                    <a:gd name="connsiteX12" fmla="*/ 101084 w 1374131"/>
                    <a:gd name="connsiteY12" fmla="*/ 157043 h 1367312"/>
                    <a:gd name="connsiteX13" fmla="*/ 101084 w 1374131"/>
                    <a:gd name="connsiteY13" fmla="*/ 647104 h 136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74131" h="1367312">
                      <a:moveTo>
                        <a:pt x="101084" y="647009"/>
                      </a:moveTo>
                      <a:lnTo>
                        <a:pt x="720304" y="1266229"/>
                      </a:lnTo>
                      <a:cubicBezTo>
                        <a:pt x="855083" y="1401008"/>
                        <a:pt x="1075587" y="1401008"/>
                        <a:pt x="1210366" y="1266229"/>
                      </a:cubicBezTo>
                      <a:lnTo>
                        <a:pt x="1226177" y="1250417"/>
                      </a:lnTo>
                      <a:cubicBezTo>
                        <a:pt x="1330095" y="1146500"/>
                        <a:pt x="1353812" y="991719"/>
                        <a:pt x="1297519" y="864559"/>
                      </a:cubicBezTo>
                      <a:cubicBezTo>
                        <a:pt x="1303615" y="859797"/>
                        <a:pt x="1309426" y="854654"/>
                        <a:pt x="1314950" y="849129"/>
                      </a:cubicBezTo>
                      <a:cubicBezTo>
                        <a:pt x="1407533" y="756546"/>
                        <a:pt x="1389531" y="588334"/>
                        <a:pt x="1274659" y="473463"/>
                      </a:cubicBezTo>
                      <a:cubicBezTo>
                        <a:pt x="1192459" y="391262"/>
                        <a:pt x="1072539" y="345924"/>
                        <a:pt x="983004" y="367926"/>
                      </a:cubicBezTo>
                      <a:cubicBezTo>
                        <a:pt x="1005007" y="278391"/>
                        <a:pt x="982909" y="181712"/>
                        <a:pt x="900708" y="99512"/>
                      </a:cubicBezTo>
                      <a:cubicBezTo>
                        <a:pt x="785836" y="-15360"/>
                        <a:pt x="617625" y="-33457"/>
                        <a:pt x="525042" y="59221"/>
                      </a:cubicBezTo>
                      <a:cubicBezTo>
                        <a:pt x="520375" y="63888"/>
                        <a:pt x="515993" y="68841"/>
                        <a:pt x="511802" y="73985"/>
                      </a:cubicBezTo>
                      <a:cubicBezTo>
                        <a:pt x="382929" y="12548"/>
                        <a:pt x="223195" y="34932"/>
                        <a:pt x="116896" y="141231"/>
                      </a:cubicBezTo>
                      <a:lnTo>
                        <a:pt x="101084" y="157043"/>
                      </a:lnTo>
                      <a:cubicBezTo>
                        <a:pt x="-33695" y="291821"/>
                        <a:pt x="-33695" y="512325"/>
                        <a:pt x="101084" y="64710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="" xmlns:a16="http://schemas.microsoft.com/office/drawing/2014/main" id="{180DFFA4-77B1-A6C9-2310-094C2E4282E5}"/>
                    </a:ext>
                  </a:extLst>
                </p:cNvPr>
                <p:cNvSpPr/>
                <p:nvPr/>
              </p:nvSpPr>
              <p:spPr>
                <a:xfrm>
                  <a:off x="2180313" y="4321844"/>
                  <a:ext cx="870927" cy="866255"/>
                </a:xfrm>
                <a:custGeom>
                  <a:avLst/>
                  <a:gdLst>
                    <a:gd name="connsiteX0" fmla="*/ 380619 w 1288096"/>
                    <a:gd name="connsiteY0" fmla="*/ 119133 h 1281183"/>
                    <a:gd name="connsiteX1" fmla="*/ 393859 w 1288096"/>
                    <a:gd name="connsiteY1" fmla="*/ 104369 h 1281183"/>
                    <a:gd name="connsiteX2" fmla="*/ 769525 w 1288096"/>
                    <a:gd name="connsiteY2" fmla="*/ 144660 h 1281183"/>
                    <a:gd name="connsiteX3" fmla="*/ 851821 w 1288096"/>
                    <a:gd name="connsiteY3" fmla="*/ 413075 h 1281183"/>
                    <a:gd name="connsiteX4" fmla="*/ 1143476 w 1288096"/>
                    <a:gd name="connsiteY4" fmla="*/ 518612 h 1281183"/>
                    <a:gd name="connsiteX5" fmla="*/ 1183767 w 1288096"/>
                    <a:gd name="connsiteY5" fmla="*/ 894278 h 1281183"/>
                    <a:gd name="connsiteX6" fmla="*/ 1166336 w 1288096"/>
                    <a:gd name="connsiteY6" fmla="*/ 909708 h 1281183"/>
                    <a:gd name="connsiteX7" fmla="*/ 1108329 w 1288096"/>
                    <a:gd name="connsiteY7" fmla="*/ 1281183 h 1281183"/>
                    <a:gd name="connsiteX8" fmla="*/ 1124331 w 1288096"/>
                    <a:gd name="connsiteY8" fmla="*/ 1266229 h 1281183"/>
                    <a:gd name="connsiteX9" fmla="*/ 1140143 w 1288096"/>
                    <a:gd name="connsiteY9" fmla="*/ 1250417 h 1281183"/>
                    <a:gd name="connsiteX10" fmla="*/ 1211485 w 1288096"/>
                    <a:gd name="connsiteY10" fmla="*/ 864559 h 1281183"/>
                    <a:gd name="connsiteX11" fmla="*/ 1228916 w 1288096"/>
                    <a:gd name="connsiteY11" fmla="*/ 849129 h 1281183"/>
                    <a:gd name="connsiteX12" fmla="*/ 1188625 w 1288096"/>
                    <a:gd name="connsiteY12" fmla="*/ 473463 h 1281183"/>
                    <a:gd name="connsiteX13" fmla="*/ 896969 w 1288096"/>
                    <a:gd name="connsiteY13" fmla="*/ 367926 h 1281183"/>
                    <a:gd name="connsiteX14" fmla="*/ 814673 w 1288096"/>
                    <a:gd name="connsiteY14" fmla="*/ 99512 h 1281183"/>
                    <a:gd name="connsiteX15" fmla="*/ 439007 w 1288096"/>
                    <a:gd name="connsiteY15" fmla="*/ 59221 h 1281183"/>
                    <a:gd name="connsiteX16" fmla="*/ 425768 w 1288096"/>
                    <a:gd name="connsiteY16" fmla="*/ 73985 h 1281183"/>
                    <a:gd name="connsiteX17" fmla="*/ 30861 w 1288096"/>
                    <a:gd name="connsiteY17" fmla="*/ 141231 h 1281183"/>
                    <a:gd name="connsiteX18" fmla="*/ 15049 w 1288096"/>
                    <a:gd name="connsiteY18" fmla="*/ 157043 h 1281183"/>
                    <a:gd name="connsiteX19" fmla="*/ 0 w 1288096"/>
                    <a:gd name="connsiteY19" fmla="*/ 173235 h 1281183"/>
                    <a:gd name="connsiteX20" fmla="*/ 380619 w 1288096"/>
                    <a:gd name="connsiteY20" fmla="*/ 119228 h 128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88096" h="1281183">
                      <a:moveTo>
                        <a:pt x="380619" y="119133"/>
                      </a:moveTo>
                      <a:cubicBezTo>
                        <a:pt x="384715" y="114085"/>
                        <a:pt x="389096" y="109132"/>
                        <a:pt x="393859" y="104369"/>
                      </a:cubicBezTo>
                      <a:cubicBezTo>
                        <a:pt x="486442" y="11786"/>
                        <a:pt x="654653" y="29788"/>
                        <a:pt x="769525" y="144660"/>
                      </a:cubicBezTo>
                      <a:cubicBezTo>
                        <a:pt x="851726" y="226861"/>
                        <a:pt x="873824" y="323539"/>
                        <a:pt x="851821" y="413075"/>
                      </a:cubicBezTo>
                      <a:cubicBezTo>
                        <a:pt x="941356" y="391072"/>
                        <a:pt x="1061276" y="436506"/>
                        <a:pt x="1143476" y="518612"/>
                      </a:cubicBezTo>
                      <a:cubicBezTo>
                        <a:pt x="1258348" y="633483"/>
                        <a:pt x="1276350" y="801695"/>
                        <a:pt x="1183767" y="894278"/>
                      </a:cubicBezTo>
                      <a:cubicBezTo>
                        <a:pt x="1178243" y="899802"/>
                        <a:pt x="1172432" y="904946"/>
                        <a:pt x="1166336" y="909708"/>
                      </a:cubicBezTo>
                      <a:cubicBezTo>
                        <a:pt x="1220057" y="1031247"/>
                        <a:pt x="1200626" y="1177741"/>
                        <a:pt x="1108329" y="1281183"/>
                      </a:cubicBezTo>
                      <a:cubicBezTo>
                        <a:pt x="1113758" y="1276421"/>
                        <a:pt x="1119188" y="1271468"/>
                        <a:pt x="1124331" y="1266229"/>
                      </a:cubicBezTo>
                      <a:lnTo>
                        <a:pt x="1140143" y="1250417"/>
                      </a:lnTo>
                      <a:cubicBezTo>
                        <a:pt x="1244060" y="1146500"/>
                        <a:pt x="1267778" y="991718"/>
                        <a:pt x="1211485" y="864559"/>
                      </a:cubicBezTo>
                      <a:cubicBezTo>
                        <a:pt x="1217581" y="859797"/>
                        <a:pt x="1223391" y="854654"/>
                        <a:pt x="1228916" y="849129"/>
                      </a:cubicBezTo>
                      <a:cubicBezTo>
                        <a:pt x="1321499" y="756546"/>
                        <a:pt x="1303496" y="588334"/>
                        <a:pt x="1188625" y="473463"/>
                      </a:cubicBezTo>
                      <a:cubicBezTo>
                        <a:pt x="1106424" y="391263"/>
                        <a:pt x="986504" y="345924"/>
                        <a:pt x="896969" y="367926"/>
                      </a:cubicBezTo>
                      <a:cubicBezTo>
                        <a:pt x="918972" y="278391"/>
                        <a:pt x="896874" y="181713"/>
                        <a:pt x="814673" y="99512"/>
                      </a:cubicBezTo>
                      <a:cubicBezTo>
                        <a:pt x="699802" y="-15360"/>
                        <a:pt x="531590" y="-33457"/>
                        <a:pt x="439007" y="59221"/>
                      </a:cubicBezTo>
                      <a:cubicBezTo>
                        <a:pt x="434340" y="63888"/>
                        <a:pt x="429959" y="68841"/>
                        <a:pt x="425768" y="73985"/>
                      </a:cubicBezTo>
                      <a:cubicBezTo>
                        <a:pt x="296894" y="12548"/>
                        <a:pt x="137160" y="34932"/>
                        <a:pt x="30861" y="141231"/>
                      </a:cubicBezTo>
                      <a:lnTo>
                        <a:pt x="15049" y="157043"/>
                      </a:lnTo>
                      <a:cubicBezTo>
                        <a:pt x="9811" y="162281"/>
                        <a:pt x="4858" y="167711"/>
                        <a:pt x="0" y="173235"/>
                      </a:cubicBezTo>
                      <a:cubicBezTo>
                        <a:pt x="106013" y="78557"/>
                        <a:pt x="257366" y="60364"/>
                        <a:pt x="380619" y="119228"/>
                      </a:cubicBez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0" name="Group 659">
                <a:extLst>
                  <a:ext uri="{FF2B5EF4-FFF2-40B4-BE49-F238E27FC236}">
                    <a16:creationId xmlns="" xmlns:a16="http://schemas.microsoft.com/office/drawing/2014/main" id="{8BC89B6D-7A00-C354-6C89-639C46A484CF}"/>
                  </a:ext>
                </a:extLst>
              </p:cNvPr>
              <p:cNvGrpSpPr/>
              <p:nvPr/>
            </p:nvGrpSpPr>
            <p:grpSpPr>
              <a:xfrm>
                <a:off x="2163013" y="3896151"/>
                <a:ext cx="1086983" cy="700340"/>
                <a:chOff x="2163013" y="3896151"/>
                <a:chExt cx="1086983" cy="700340"/>
              </a:xfrm>
            </p:grpSpPr>
            <p:grpSp>
              <p:nvGrpSpPr>
                <p:cNvPr id="658" name="Group 657">
                  <a:extLst>
                    <a:ext uri="{FF2B5EF4-FFF2-40B4-BE49-F238E27FC236}">
                      <a16:creationId xmlns="" xmlns:a16="http://schemas.microsoft.com/office/drawing/2014/main" id="{2E148C70-E751-A294-66C3-5F5181EE7078}"/>
                    </a:ext>
                  </a:extLst>
                </p:cNvPr>
                <p:cNvGrpSpPr/>
                <p:nvPr/>
              </p:nvGrpSpPr>
              <p:grpSpPr>
                <a:xfrm>
                  <a:off x="2587527" y="3896151"/>
                  <a:ext cx="662469" cy="247179"/>
                  <a:chOff x="2587527" y="3896151"/>
                  <a:chExt cx="662469" cy="247179"/>
                </a:xfrm>
              </p:grpSpPr>
              <p:sp>
                <p:nvSpPr>
                  <p:cNvPr id="657" name="Freeform: Shape 656">
                    <a:extLst>
                      <a:ext uri="{FF2B5EF4-FFF2-40B4-BE49-F238E27FC236}">
                        <a16:creationId xmlns="" xmlns:a16="http://schemas.microsoft.com/office/drawing/2014/main" id="{68BCCC4F-F26D-4F6C-72C3-AB3798EDDBAD}"/>
                      </a:ext>
                    </a:extLst>
                  </p:cNvPr>
                  <p:cNvSpPr/>
                  <p:nvPr/>
                </p:nvSpPr>
                <p:spPr>
                  <a:xfrm>
                    <a:off x="2587527" y="3896151"/>
                    <a:ext cx="662469" cy="247179"/>
                  </a:xfrm>
                  <a:custGeom>
                    <a:avLst/>
                    <a:gdLst>
                      <a:gd name="connsiteX0" fmla="*/ 587627 w 662469"/>
                      <a:gd name="connsiteY0" fmla="*/ 664 h 247179"/>
                      <a:gd name="connsiteX1" fmla="*/ 596361 w 662469"/>
                      <a:gd name="connsiteY1" fmla="*/ 6485 h 247179"/>
                      <a:gd name="connsiteX2" fmla="*/ 596425 w 662469"/>
                      <a:gd name="connsiteY2" fmla="*/ 6485 h 247179"/>
                      <a:gd name="connsiteX3" fmla="*/ 599131 w 662469"/>
                      <a:gd name="connsiteY3" fmla="*/ 11314 h 247179"/>
                      <a:gd name="connsiteX4" fmla="*/ 588890 w 662469"/>
                      <a:gd name="connsiteY4" fmla="*/ 33534 h 247179"/>
                      <a:gd name="connsiteX5" fmla="*/ 511759 w 662469"/>
                      <a:gd name="connsiteY5" fmla="*/ 62018 h 247179"/>
                      <a:gd name="connsiteX6" fmla="*/ 514029 w 662469"/>
                      <a:gd name="connsiteY6" fmla="*/ 73864 h 247179"/>
                      <a:gd name="connsiteX7" fmla="*/ 612332 w 662469"/>
                      <a:gd name="connsiteY7" fmla="*/ 41841 h 247179"/>
                      <a:gd name="connsiteX8" fmla="*/ 629914 w 662469"/>
                      <a:gd name="connsiteY8" fmla="*/ 46092 h 247179"/>
                      <a:gd name="connsiteX9" fmla="*/ 629914 w 662469"/>
                      <a:gd name="connsiteY9" fmla="*/ 46027 h 247179"/>
                      <a:gd name="connsiteX10" fmla="*/ 634100 w 662469"/>
                      <a:gd name="connsiteY10" fmla="*/ 52918 h 247179"/>
                      <a:gd name="connsiteX11" fmla="*/ 623023 w 662469"/>
                      <a:gd name="connsiteY11" fmla="*/ 74687 h 247179"/>
                      <a:gd name="connsiteX12" fmla="*/ 520581 w 662469"/>
                      <a:gd name="connsiteY12" fmla="*/ 108057 h 247179"/>
                      <a:gd name="connsiteX13" fmla="*/ 522188 w 662469"/>
                      <a:gd name="connsiteY13" fmla="*/ 116447 h 247179"/>
                      <a:gd name="connsiteX14" fmla="*/ 640926 w 662469"/>
                      <a:gd name="connsiteY14" fmla="*/ 86020 h 247179"/>
                      <a:gd name="connsiteX15" fmla="*/ 658186 w 662469"/>
                      <a:gd name="connsiteY15" fmla="*/ 91366 h 247179"/>
                      <a:gd name="connsiteX16" fmla="*/ 661921 w 662469"/>
                      <a:gd name="connsiteY16" fmla="*/ 98450 h 247179"/>
                      <a:gd name="connsiteX17" fmla="*/ 649492 w 662469"/>
                      <a:gd name="connsiteY17" fmla="*/ 119445 h 247179"/>
                      <a:gd name="connsiteX18" fmla="*/ 528694 w 662469"/>
                      <a:gd name="connsiteY18" fmla="*/ 150399 h 247179"/>
                      <a:gd name="connsiteX19" fmla="*/ 530290 w 662469"/>
                      <a:gd name="connsiteY19" fmla="*/ 158727 h 247179"/>
                      <a:gd name="connsiteX20" fmla="*/ 641700 w 662469"/>
                      <a:gd name="connsiteY20" fmla="*/ 152162 h 247179"/>
                      <a:gd name="connsiteX21" fmla="*/ 655482 w 662469"/>
                      <a:gd name="connsiteY21" fmla="*/ 157765 h 247179"/>
                      <a:gd name="connsiteX22" fmla="*/ 659990 w 662469"/>
                      <a:gd name="connsiteY22" fmla="*/ 168392 h 247179"/>
                      <a:gd name="connsiteX23" fmla="*/ 643761 w 662469"/>
                      <a:gd name="connsiteY23" fmla="*/ 186682 h 247179"/>
                      <a:gd name="connsiteX24" fmla="*/ 536854 w 662469"/>
                      <a:gd name="connsiteY24" fmla="*/ 192982 h 247179"/>
                      <a:gd name="connsiteX25" fmla="*/ 536856 w 662469"/>
                      <a:gd name="connsiteY25" fmla="*/ 192992 h 247179"/>
                      <a:gd name="connsiteX26" fmla="*/ 536152 w 662469"/>
                      <a:gd name="connsiteY26" fmla="*/ 193023 h 247179"/>
                      <a:gd name="connsiteX27" fmla="*/ 495122 w 662469"/>
                      <a:gd name="connsiteY27" fmla="*/ 195441 h 247179"/>
                      <a:gd name="connsiteX28" fmla="*/ 493473 w 662469"/>
                      <a:gd name="connsiteY28" fmla="*/ 194872 h 247179"/>
                      <a:gd name="connsiteX29" fmla="*/ 493179 w 662469"/>
                      <a:gd name="connsiteY29" fmla="*/ 194884 h 247179"/>
                      <a:gd name="connsiteX30" fmla="*/ 544838 w 662469"/>
                      <a:gd name="connsiteY30" fmla="*/ 213601 h 247179"/>
                      <a:gd name="connsiteX31" fmla="*/ 556238 w 662469"/>
                      <a:gd name="connsiteY31" fmla="*/ 230281 h 247179"/>
                      <a:gd name="connsiteX32" fmla="*/ 556238 w 662469"/>
                      <a:gd name="connsiteY32" fmla="*/ 230345 h 247179"/>
                      <a:gd name="connsiteX33" fmla="*/ 555207 w 662469"/>
                      <a:gd name="connsiteY33" fmla="*/ 235755 h 247179"/>
                      <a:gd name="connsiteX34" fmla="*/ 533053 w 662469"/>
                      <a:gd name="connsiteY34" fmla="*/ 246124 h 247179"/>
                      <a:gd name="connsiteX35" fmla="*/ 404893 w 662469"/>
                      <a:gd name="connsiteY35" fmla="*/ 199690 h 247179"/>
                      <a:gd name="connsiteX36" fmla="*/ 403870 w 662469"/>
                      <a:gd name="connsiteY36" fmla="*/ 198753 h 247179"/>
                      <a:gd name="connsiteX37" fmla="*/ 387568 w 662469"/>
                      <a:gd name="connsiteY37" fmla="*/ 199459 h 247179"/>
                      <a:gd name="connsiteX38" fmla="*/ 387571 w 662469"/>
                      <a:gd name="connsiteY38" fmla="*/ 199562 h 247179"/>
                      <a:gd name="connsiteX39" fmla="*/ 0 w 662469"/>
                      <a:gd name="connsiteY39" fmla="*/ 223648 h 247179"/>
                      <a:gd name="connsiteX40" fmla="*/ 20544 w 662469"/>
                      <a:gd name="connsiteY40" fmla="*/ 34242 h 247179"/>
                      <a:gd name="connsiteX41" fmla="*/ 381602 w 662469"/>
                      <a:gd name="connsiteY41" fmla="*/ 64549 h 247179"/>
                      <a:gd name="connsiteX42" fmla="*/ 490940 w 662469"/>
                      <a:gd name="connsiteY42" fmla="*/ 32824 h 247179"/>
                      <a:gd name="connsiteX43" fmla="*/ 576912 w 662469"/>
                      <a:gd name="connsiteY43" fmla="*/ 1075 h 247179"/>
                      <a:gd name="connsiteX44" fmla="*/ 587627 w 662469"/>
                      <a:gd name="connsiteY44" fmla="*/ 664 h 2471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662469" h="247179">
                        <a:moveTo>
                          <a:pt x="587627" y="664"/>
                        </a:moveTo>
                        <a:cubicBezTo>
                          <a:pt x="591032" y="1638"/>
                          <a:pt x="594107" y="3651"/>
                          <a:pt x="596361" y="6485"/>
                        </a:cubicBezTo>
                        <a:lnTo>
                          <a:pt x="596425" y="6485"/>
                        </a:lnTo>
                        <a:cubicBezTo>
                          <a:pt x="597521" y="7901"/>
                          <a:pt x="598486" y="9511"/>
                          <a:pt x="599131" y="11314"/>
                        </a:cubicBezTo>
                        <a:cubicBezTo>
                          <a:pt x="602415" y="20266"/>
                          <a:pt x="597843" y="30249"/>
                          <a:pt x="588890" y="33534"/>
                        </a:cubicBezTo>
                        <a:lnTo>
                          <a:pt x="511759" y="62018"/>
                        </a:lnTo>
                        <a:lnTo>
                          <a:pt x="514029" y="73864"/>
                        </a:lnTo>
                        <a:lnTo>
                          <a:pt x="612332" y="41841"/>
                        </a:lnTo>
                        <a:cubicBezTo>
                          <a:pt x="618708" y="39780"/>
                          <a:pt x="625470" y="41648"/>
                          <a:pt x="629914" y="46092"/>
                        </a:cubicBezTo>
                        <a:lnTo>
                          <a:pt x="629914" y="46027"/>
                        </a:lnTo>
                        <a:cubicBezTo>
                          <a:pt x="631781" y="47895"/>
                          <a:pt x="633263" y="50213"/>
                          <a:pt x="634100" y="52918"/>
                        </a:cubicBezTo>
                        <a:cubicBezTo>
                          <a:pt x="637063" y="61999"/>
                          <a:pt x="632104" y="71724"/>
                          <a:pt x="623023" y="74687"/>
                        </a:cubicBezTo>
                        <a:lnTo>
                          <a:pt x="520581" y="108057"/>
                        </a:lnTo>
                        <a:lnTo>
                          <a:pt x="522188" y="116447"/>
                        </a:lnTo>
                        <a:lnTo>
                          <a:pt x="640926" y="86020"/>
                        </a:lnTo>
                        <a:cubicBezTo>
                          <a:pt x="647431" y="84346"/>
                          <a:pt x="654000" y="86665"/>
                          <a:pt x="658186" y="91366"/>
                        </a:cubicBezTo>
                        <a:cubicBezTo>
                          <a:pt x="659925" y="93298"/>
                          <a:pt x="661213" y="95745"/>
                          <a:pt x="661921" y="98450"/>
                        </a:cubicBezTo>
                        <a:cubicBezTo>
                          <a:pt x="664304" y="107659"/>
                          <a:pt x="658701" y="117062"/>
                          <a:pt x="649492" y="119445"/>
                        </a:cubicBezTo>
                        <a:lnTo>
                          <a:pt x="528694" y="150399"/>
                        </a:lnTo>
                        <a:lnTo>
                          <a:pt x="530290" y="158727"/>
                        </a:lnTo>
                        <a:lnTo>
                          <a:pt x="641700" y="152162"/>
                        </a:lnTo>
                        <a:cubicBezTo>
                          <a:pt x="647110" y="151840"/>
                          <a:pt x="652069" y="154030"/>
                          <a:pt x="655482" y="157765"/>
                        </a:cubicBezTo>
                        <a:cubicBezTo>
                          <a:pt x="658058" y="160599"/>
                          <a:pt x="659733" y="164270"/>
                          <a:pt x="659990" y="168392"/>
                        </a:cubicBezTo>
                        <a:cubicBezTo>
                          <a:pt x="660570" y="177923"/>
                          <a:pt x="653293" y="186102"/>
                          <a:pt x="643761" y="186682"/>
                        </a:cubicBezTo>
                        <a:lnTo>
                          <a:pt x="536854" y="192982"/>
                        </a:lnTo>
                        <a:lnTo>
                          <a:pt x="536856" y="192992"/>
                        </a:lnTo>
                        <a:lnTo>
                          <a:pt x="536152" y="193023"/>
                        </a:lnTo>
                        <a:lnTo>
                          <a:pt x="495122" y="195441"/>
                        </a:lnTo>
                        <a:lnTo>
                          <a:pt x="493473" y="194872"/>
                        </a:lnTo>
                        <a:lnTo>
                          <a:pt x="493179" y="194884"/>
                        </a:lnTo>
                        <a:lnTo>
                          <a:pt x="544838" y="213601"/>
                        </a:lnTo>
                        <a:cubicBezTo>
                          <a:pt x="552051" y="216177"/>
                          <a:pt x="556430" y="223068"/>
                          <a:pt x="556238" y="230281"/>
                        </a:cubicBezTo>
                        <a:lnTo>
                          <a:pt x="556238" y="230345"/>
                        </a:lnTo>
                        <a:cubicBezTo>
                          <a:pt x="556173" y="232149"/>
                          <a:pt x="555851" y="233952"/>
                          <a:pt x="555207" y="235755"/>
                        </a:cubicBezTo>
                        <a:cubicBezTo>
                          <a:pt x="551923" y="244771"/>
                          <a:pt x="542004" y="249408"/>
                          <a:pt x="533053" y="246124"/>
                        </a:cubicBezTo>
                        <a:lnTo>
                          <a:pt x="404893" y="199690"/>
                        </a:lnTo>
                        <a:lnTo>
                          <a:pt x="403870" y="198753"/>
                        </a:lnTo>
                        <a:lnTo>
                          <a:pt x="387568" y="199459"/>
                        </a:lnTo>
                        <a:lnTo>
                          <a:pt x="387571" y="199562"/>
                        </a:lnTo>
                        <a:lnTo>
                          <a:pt x="0" y="223648"/>
                        </a:lnTo>
                        <a:lnTo>
                          <a:pt x="20544" y="34242"/>
                        </a:lnTo>
                        <a:lnTo>
                          <a:pt x="381602" y="64549"/>
                        </a:lnTo>
                        <a:lnTo>
                          <a:pt x="490940" y="32824"/>
                        </a:lnTo>
                        <a:lnTo>
                          <a:pt x="576912" y="1075"/>
                        </a:lnTo>
                        <a:cubicBezTo>
                          <a:pt x="580486" y="-246"/>
                          <a:pt x="584221" y="-310"/>
                          <a:pt x="587627" y="664"/>
                        </a:cubicBezTo>
                        <a:close/>
                      </a:path>
                    </a:pathLst>
                  </a:custGeom>
                  <a:solidFill>
                    <a:srgbClr val="FFC6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656" name="Group 655">
                    <a:extLst>
                      <a:ext uri="{FF2B5EF4-FFF2-40B4-BE49-F238E27FC236}">
                        <a16:creationId xmlns="" xmlns:a16="http://schemas.microsoft.com/office/drawing/2014/main" id="{F69EFAB1-A4BD-75B4-536B-6EA02AEDC4FD}"/>
                      </a:ext>
                    </a:extLst>
                  </p:cNvPr>
                  <p:cNvGrpSpPr/>
                  <p:nvPr/>
                </p:nvGrpSpPr>
                <p:grpSpPr>
                  <a:xfrm>
                    <a:off x="2957603" y="3947782"/>
                    <a:ext cx="59185" cy="161069"/>
                    <a:chOff x="2957603" y="3950163"/>
                    <a:chExt cx="59185" cy="161069"/>
                  </a:xfrm>
                </p:grpSpPr>
                <p:sp>
                  <p:nvSpPr>
                    <p:cNvPr id="277" name="Freeform: Shape 276">
                      <a:extLst>
                        <a:ext uri="{FF2B5EF4-FFF2-40B4-BE49-F238E27FC236}">
                          <a16:creationId xmlns="" xmlns:a16="http://schemas.microsoft.com/office/drawing/2014/main" id="{BD4C918A-47E5-92E3-0EC0-2DF286BAB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93990" y="3953705"/>
                      <a:ext cx="22798" cy="154049"/>
                    </a:xfrm>
                    <a:custGeom>
                      <a:avLst/>
                      <a:gdLst>
                        <a:gd name="connsiteX0" fmla="*/ 0 w 33718"/>
                        <a:gd name="connsiteY0" fmla="*/ 0 h 227838"/>
                        <a:gd name="connsiteX1" fmla="*/ 33719 w 33718"/>
                        <a:gd name="connsiteY1" fmla="*/ 227838 h 22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718" h="227838">
                          <a:moveTo>
                            <a:pt x="0" y="0"/>
                          </a:moveTo>
                          <a:lnTo>
                            <a:pt x="33719" y="227838"/>
                          </a:lnTo>
                        </a:path>
                      </a:pathLst>
                    </a:custGeom>
                    <a:ln w="25527" cap="rnd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8" name="Freeform: Shape 277">
                      <a:extLst>
                        <a:ext uri="{FF2B5EF4-FFF2-40B4-BE49-F238E27FC236}">
                          <a16:creationId xmlns="" xmlns:a16="http://schemas.microsoft.com/office/drawing/2014/main" id="{27A90F59-D5EE-5EBC-906B-EF2EDF4CFF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2011" y="3950163"/>
                      <a:ext cx="13782" cy="161069"/>
                    </a:xfrm>
                    <a:custGeom>
                      <a:avLst/>
                      <a:gdLst>
                        <a:gd name="connsiteX0" fmla="*/ 20383 w 20383"/>
                        <a:gd name="connsiteY0" fmla="*/ 238220 h 238220"/>
                        <a:gd name="connsiteX1" fmla="*/ 0 w 20383"/>
                        <a:gd name="connsiteY1" fmla="*/ 0 h 23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0383" h="238220">
                          <a:moveTo>
                            <a:pt x="20383" y="23822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25527" cap="rnd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="" xmlns:a16="http://schemas.microsoft.com/office/drawing/2014/main" id="{521C8945-31B1-346D-4889-3C6901FE18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7603" y="3953190"/>
                      <a:ext cx="20609" cy="153469"/>
                    </a:xfrm>
                    <a:custGeom>
                      <a:avLst/>
                      <a:gdLst>
                        <a:gd name="connsiteX0" fmla="*/ 0 w 30480"/>
                        <a:gd name="connsiteY0" fmla="*/ 0 h 226980"/>
                        <a:gd name="connsiteX1" fmla="*/ 30480 w 30480"/>
                        <a:gd name="connsiteY1" fmla="*/ 226981 h 2269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0480" h="226980">
                          <a:moveTo>
                            <a:pt x="0" y="0"/>
                          </a:moveTo>
                          <a:lnTo>
                            <a:pt x="30480" y="226981"/>
                          </a:lnTo>
                        </a:path>
                      </a:pathLst>
                    </a:custGeom>
                    <a:ln w="25527" cap="rnd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659" name="Group 658">
                  <a:extLst>
                    <a:ext uri="{FF2B5EF4-FFF2-40B4-BE49-F238E27FC236}">
                      <a16:creationId xmlns="" xmlns:a16="http://schemas.microsoft.com/office/drawing/2014/main" id="{0FC7E77E-CE09-3CCB-BF9C-A26A62A91BE2}"/>
                    </a:ext>
                  </a:extLst>
                </p:cNvPr>
                <p:cNvGrpSpPr/>
                <p:nvPr/>
              </p:nvGrpSpPr>
              <p:grpSpPr>
                <a:xfrm>
                  <a:off x="2163013" y="3915902"/>
                  <a:ext cx="548165" cy="680589"/>
                  <a:chOff x="2163013" y="3915902"/>
                  <a:chExt cx="548165" cy="680589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="" xmlns:a16="http://schemas.microsoft.com/office/drawing/2014/main" id="{0713478E-53B9-0B9F-0F25-CF07516E26C6}"/>
                      </a:ext>
                    </a:extLst>
                  </p:cNvPr>
                  <p:cNvSpPr/>
                  <p:nvPr/>
                </p:nvSpPr>
                <p:spPr>
                  <a:xfrm>
                    <a:off x="2163013" y="3915902"/>
                    <a:ext cx="548165" cy="680589"/>
                  </a:xfrm>
                  <a:custGeom>
                    <a:avLst/>
                    <a:gdLst>
                      <a:gd name="connsiteX0" fmla="*/ 797208 w 810733"/>
                      <a:gd name="connsiteY0" fmla="*/ 312991 h 1006584"/>
                      <a:gd name="connsiteX1" fmla="*/ 587468 w 810733"/>
                      <a:gd name="connsiteY1" fmla="*/ 314611 h 1006584"/>
                      <a:gd name="connsiteX2" fmla="*/ 291050 w 810733"/>
                      <a:gd name="connsiteY2" fmla="*/ 920591 h 1006584"/>
                      <a:gd name="connsiteX3" fmla="*/ 85976 w 810733"/>
                      <a:gd name="connsiteY3" fmla="*/ 990981 h 1006584"/>
                      <a:gd name="connsiteX4" fmla="*/ 15587 w 810733"/>
                      <a:gd name="connsiteY4" fmla="*/ 785908 h 1006584"/>
                      <a:gd name="connsiteX5" fmla="*/ 352867 w 810733"/>
                      <a:gd name="connsiteY5" fmla="*/ 96393 h 1006584"/>
                      <a:gd name="connsiteX6" fmla="*/ 486693 w 810733"/>
                      <a:gd name="connsiteY6" fmla="*/ 10477 h 1006584"/>
                      <a:gd name="connsiteX7" fmla="*/ 810734 w 810733"/>
                      <a:gd name="connsiteY7" fmla="*/ 0 h 1006584"/>
                      <a:gd name="connsiteX8" fmla="*/ 797208 w 810733"/>
                      <a:gd name="connsiteY8" fmla="*/ 312991 h 1006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0733" h="1006584">
                        <a:moveTo>
                          <a:pt x="797208" y="312991"/>
                        </a:moveTo>
                        <a:lnTo>
                          <a:pt x="587468" y="314611"/>
                        </a:lnTo>
                        <a:lnTo>
                          <a:pt x="291050" y="920591"/>
                        </a:lnTo>
                        <a:cubicBezTo>
                          <a:pt x="253807" y="996696"/>
                          <a:pt x="162081" y="1028128"/>
                          <a:pt x="85976" y="990981"/>
                        </a:cubicBezTo>
                        <a:cubicBezTo>
                          <a:pt x="9967" y="953833"/>
                          <a:pt x="-21561" y="862012"/>
                          <a:pt x="15587" y="785908"/>
                        </a:cubicBezTo>
                        <a:lnTo>
                          <a:pt x="352867" y="96393"/>
                        </a:lnTo>
                        <a:cubicBezTo>
                          <a:pt x="378013" y="45053"/>
                          <a:pt x="429543" y="12001"/>
                          <a:pt x="486693" y="10477"/>
                        </a:cubicBezTo>
                        <a:lnTo>
                          <a:pt x="810734" y="0"/>
                        </a:lnTo>
                        <a:lnTo>
                          <a:pt x="797208" y="31299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="" xmlns:a16="http://schemas.microsoft.com/office/drawing/2014/main" id="{21574B80-B0DE-33EB-489C-57967C95DA16}"/>
                      </a:ext>
                    </a:extLst>
                  </p:cNvPr>
                  <p:cNvSpPr/>
                  <p:nvPr/>
                </p:nvSpPr>
                <p:spPr>
                  <a:xfrm>
                    <a:off x="2560221" y="4101573"/>
                    <a:ext cx="141813" cy="27113"/>
                  </a:xfrm>
                  <a:custGeom>
                    <a:avLst/>
                    <a:gdLst>
                      <a:gd name="connsiteX0" fmla="*/ 0 w 209740"/>
                      <a:gd name="connsiteY0" fmla="*/ 40100 h 40100"/>
                      <a:gd name="connsiteX1" fmla="*/ 20002 w 209740"/>
                      <a:gd name="connsiteY1" fmla="*/ 0 h 40100"/>
                      <a:gd name="connsiteX2" fmla="*/ 209741 w 209740"/>
                      <a:gd name="connsiteY2" fmla="*/ 38386 h 40100"/>
                      <a:gd name="connsiteX3" fmla="*/ 0 w 209740"/>
                      <a:gd name="connsiteY3" fmla="*/ 40100 h 40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740" h="40100">
                        <a:moveTo>
                          <a:pt x="0" y="40100"/>
                        </a:moveTo>
                        <a:lnTo>
                          <a:pt x="20002" y="0"/>
                        </a:lnTo>
                        <a:lnTo>
                          <a:pt x="209741" y="38386"/>
                        </a:lnTo>
                        <a:lnTo>
                          <a:pt x="0" y="40100"/>
                        </a:lnTo>
                        <a:close/>
                      </a:path>
                    </a:pathLst>
                  </a:custGeom>
                  <a:solidFill>
                    <a:schemeClr val="tx1">
                      <a:alpha val="2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665" name="Group 664">
                <a:extLst>
                  <a:ext uri="{FF2B5EF4-FFF2-40B4-BE49-F238E27FC236}">
                    <a16:creationId xmlns="" xmlns:a16="http://schemas.microsoft.com/office/drawing/2014/main" id="{4DC889DD-F490-231E-C986-B36C0232D5E8}"/>
                  </a:ext>
                </a:extLst>
              </p:cNvPr>
              <p:cNvGrpSpPr/>
              <p:nvPr/>
            </p:nvGrpSpPr>
            <p:grpSpPr>
              <a:xfrm>
                <a:off x="2772964" y="4121824"/>
                <a:ext cx="700326" cy="1084604"/>
                <a:chOff x="2772964" y="4121824"/>
                <a:chExt cx="700326" cy="1084604"/>
              </a:xfrm>
            </p:grpSpPr>
            <p:grpSp>
              <p:nvGrpSpPr>
                <p:cNvPr id="664" name="Group 663">
                  <a:extLst>
                    <a:ext uri="{FF2B5EF4-FFF2-40B4-BE49-F238E27FC236}">
                      <a16:creationId xmlns="" xmlns:a16="http://schemas.microsoft.com/office/drawing/2014/main" id="{D3BC9E90-EF80-FFCE-D8B4-96FB4FB791F5}"/>
                    </a:ext>
                  </a:extLst>
                </p:cNvPr>
                <p:cNvGrpSpPr/>
                <p:nvPr/>
              </p:nvGrpSpPr>
              <p:grpSpPr>
                <a:xfrm>
                  <a:off x="2772964" y="4121824"/>
                  <a:ext cx="700326" cy="1084604"/>
                  <a:chOff x="2772964" y="4121824"/>
                  <a:chExt cx="700326" cy="1084604"/>
                </a:xfrm>
              </p:grpSpPr>
              <p:sp>
                <p:nvSpPr>
                  <p:cNvPr id="663" name="Freeform: Shape 662">
                    <a:extLst>
                      <a:ext uri="{FF2B5EF4-FFF2-40B4-BE49-F238E27FC236}">
                        <a16:creationId xmlns="" xmlns:a16="http://schemas.microsoft.com/office/drawing/2014/main" id="{E6EB0505-5A88-2634-DAE4-2DA4EB5C2856}"/>
                      </a:ext>
                    </a:extLst>
                  </p:cNvPr>
                  <p:cNvSpPr/>
                  <p:nvPr/>
                </p:nvSpPr>
                <p:spPr>
                  <a:xfrm>
                    <a:off x="3226176" y="4121824"/>
                    <a:ext cx="247114" cy="660091"/>
                  </a:xfrm>
                  <a:custGeom>
                    <a:avLst/>
                    <a:gdLst>
                      <a:gd name="connsiteX0" fmla="*/ 148665 w 247114"/>
                      <a:gd name="connsiteY0" fmla="*/ 548 h 660091"/>
                      <a:gd name="connsiteX1" fmla="*/ 155748 w 247114"/>
                      <a:gd name="connsiteY1" fmla="*/ 4283 h 660091"/>
                      <a:gd name="connsiteX2" fmla="*/ 161094 w 247114"/>
                      <a:gd name="connsiteY2" fmla="*/ 21543 h 660091"/>
                      <a:gd name="connsiteX3" fmla="*/ 131249 w 247114"/>
                      <a:gd name="connsiteY3" fmla="*/ 138012 h 660091"/>
                      <a:gd name="connsiteX4" fmla="*/ 139788 w 247114"/>
                      <a:gd name="connsiteY4" fmla="*/ 139648 h 660091"/>
                      <a:gd name="connsiteX5" fmla="*/ 172428 w 247114"/>
                      <a:gd name="connsiteY5" fmla="*/ 39446 h 660091"/>
                      <a:gd name="connsiteX6" fmla="*/ 194197 w 247114"/>
                      <a:gd name="connsiteY6" fmla="*/ 28369 h 660091"/>
                      <a:gd name="connsiteX7" fmla="*/ 201088 w 247114"/>
                      <a:gd name="connsiteY7" fmla="*/ 32556 h 660091"/>
                      <a:gd name="connsiteX8" fmla="*/ 201023 w 247114"/>
                      <a:gd name="connsiteY8" fmla="*/ 32556 h 660091"/>
                      <a:gd name="connsiteX9" fmla="*/ 205274 w 247114"/>
                      <a:gd name="connsiteY9" fmla="*/ 50137 h 660091"/>
                      <a:gd name="connsiteX10" fmla="*/ 173981 w 247114"/>
                      <a:gd name="connsiteY10" fmla="*/ 146200 h 660091"/>
                      <a:gd name="connsiteX11" fmla="*/ 185919 w 247114"/>
                      <a:gd name="connsiteY11" fmla="*/ 148487 h 660091"/>
                      <a:gd name="connsiteX12" fmla="*/ 213581 w 247114"/>
                      <a:gd name="connsiteY12" fmla="*/ 73580 h 660091"/>
                      <a:gd name="connsiteX13" fmla="*/ 235800 w 247114"/>
                      <a:gd name="connsiteY13" fmla="*/ 63339 h 660091"/>
                      <a:gd name="connsiteX14" fmla="*/ 240630 w 247114"/>
                      <a:gd name="connsiteY14" fmla="*/ 66045 h 660091"/>
                      <a:gd name="connsiteX15" fmla="*/ 240630 w 247114"/>
                      <a:gd name="connsiteY15" fmla="*/ 66109 h 660091"/>
                      <a:gd name="connsiteX16" fmla="*/ 246040 w 247114"/>
                      <a:gd name="connsiteY16" fmla="*/ 85558 h 660091"/>
                      <a:gd name="connsiteX17" fmla="*/ 211068 w 247114"/>
                      <a:gd name="connsiteY17" fmla="*/ 180257 h 660091"/>
                      <a:gd name="connsiteX18" fmla="*/ 182566 w 247114"/>
                      <a:gd name="connsiteY18" fmla="*/ 278491 h 660091"/>
                      <a:gd name="connsiteX19" fmla="*/ 212872 w 247114"/>
                      <a:gd name="connsiteY19" fmla="*/ 639546 h 660091"/>
                      <a:gd name="connsiteX20" fmla="*/ 23467 w 247114"/>
                      <a:gd name="connsiteY20" fmla="*/ 660091 h 660091"/>
                      <a:gd name="connsiteX21" fmla="*/ 47553 w 247114"/>
                      <a:gd name="connsiteY21" fmla="*/ 272519 h 660091"/>
                      <a:gd name="connsiteX22" fmla="*/ 47657 w 247114"/>
                      <a:gd name="connsiteY22" fmla="*/ 272522 h 660091"/>
                      <a:gd name="connsiteX23" fmla="*/ 48268 w 247114"/>
                      <a:gd name="connsiteY23" fmla="*/ 258425 h 660091"/>
                      <a:gd name="connsiteX24" fmla="*/ 47489 w 247114"/>
                      <a:gd name="connsiteY24" fmla="*/ 257576 h 660091"/>
                      <a:gd name="connsiteX25" fmla="*/ 1055 w 247114"/>
                      <a:gd name="connsiteY25" fmla="*/ 129416 h 660091"/>
                      <a:gd name="connsiteX26" fmla="*/ 11424 w 247114"/>
                      <a:gd name="connsiteY26" fmla="*/ 107261 h 660091"/>
                      <a:gd name="connsiteX27" fmla="*/ 16834 w 247114"/>
                      <a:gd name="connsiteY27" fmla="*/ 106231 h 660091"/>
                      <a:gd name="connsiteX28" fmla="*/ 33514 w 247114"/>
                      <a:gd name="connsiteY28" fmla="*/ 117630 h 660091"/>
                      <a:gd name="connsiteX29" fmla="*/ 52139 w 247114"/>
                      <a:gd name="connsiteY29" fmla="*/ 169037 h 660091"/>
                      <a:gd name="connsiteX30" fmla="*/ 52153 w 247114"/>
                      <a:gd name="connsiteY30" fmla="*/ 168731 h 660091"/>
                      <a:gd name="connsiteX31" fmla="*/ 51676 w 247114"/>
                      <a:gd name="connsiteY31" fmla="*/ 167348 h 660091"/>
                      <a:gd name="connsiteX32" fmla="*/ 53702 w 247114"/>
                      <a:gd name="connsiteY32" fmla="*/ 132955 h 660091"/>
                      <a:gd name="connsiteX33" fmla="*/ 54123 w 247114"/>
                      <a:gd name="connsiteY33" fmla="*/ 123233 h 660091"/>
                      <a:gd name="connsiteX34" fmla="*/ 54273 w 247114"/>
                      <a:gd name="connsiteY34" fmla="*/ 123262 h 660091"/>
                      <a:gd name="connsiteX35" fmla="*/ 60434 w 247114"/>
                      <a:gd name="connsiteY35" fmla="*/ 18709 h 660091"/>
                      <a:gd name="connsiteX36" fmla="*/ 78725 w 247114"/>
                      <a:gd name="connsiteY36" fmla="*/ 2479 h 660091"/>
                      <a:gd name="connsiteX37" fmla="*/ 89351 w 247114"/>
                      <a:gd name="connsiteY37" fmla="*/ 6987 h 660091"/>
                      <a:gd name="connsiteX38" fmla="*/ 94954 w 247114"/>
                      <a:gd name="connsiteY38" fmla="*/ 20769 h 660091"/>
                      <a:gd name="connsiteX39" fmla="*/ 88528 w 247114"/>
                      <a:gd name="connsiteY39" fmla="*/ 129826 h 660091"/>
                      <a:gd name="connsiteX40" fmla="*/ 97297 w 247114"/>
                      <a:gd name="connsiteY40" fmla="*/ 131506 h 660091"/>
                      <a:gd name="connsiteX41" fmla="*/ 127669 w 247114"/>
                      <a:gd name="connsiteY41" fmla="*/ 12977 h 660091"/>
                      <a:gd name="connsiteX42" fmla="*/ 148665 w 247114"/>
                      <a:gd name="connsiteY42" fmla="*/ 548 h 660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7114" h="660091">
                        <a:moveTo>
                          <a:pt x="148665" y="548"/>
                        </a:moveTo>
                        <a:cubicBezTo>
                          <a:pt x="151369" y="1256"/>
                          <a:pt x="153817" y="2545"/>
                          <a:pt x="155748" y="4283"/>
                        </a:cubicBezTo>
                        <a:cubicBezTo>
                          <a:pt x="160450" y="8469"/>
                          <a:pt x="162768" y="15038"/>
                          <a:pt x="161094" y="21543"/>
                        </a:cubicBezTo>
                        <a:lnTo>
                          <a:pt x="131249" y="138012"/>
                        </a:lnTo>
                        <a:lnTo>
                          <a:pt x="139788" y="139648"/>
                        </a:lnTo>
                        <a:lnTo>
                          <a:pt x="172428" y="39446"/>
                        </a:lnTo>
                        <a:cubicBezTo>
                          <a:pt x="175391" y="30366"/>
                          <a:pt x="185116" y="25407"/>
                          <a:pt x="194197" y="28369"/>
                        </a:cubicBezTo>
                        <a:cubicBezTo>
                          <a:pt x="196901" y="29207"/>
                          <a:pt x="199220" y="30688"/>
                          <a:pt x="201088" y="32556"/>
                        </a:cubicBezTo>
                        <a:lnTo>
                          <a:pt x="201023" y="32556"/>
                        </a:lnTo>
                        <a:cubicBezTo>
                          <a:pt x="205467" y="36999"/>
                          <a:pt x="207335" y="43761"/>
                          <a:pt x="205274" y="50137"/>
                        </a:cubicBezTo>
                        <a:lnTo>
                          <a:pt x="173981" y="146200"/>
                        </a:lnTo>
                        <a:lnTo>
                          <a:pt x="185919" y="148487"/>
                        </a:lnTo>
                        <a:lnTo>
                          <a:pt x="213581" y="73580"/>
                        </a:lnTo>
                        <a:cubicBezTo>
                          <a:pt x="216866" y="64628"/>
                          <a:pt x="226848" y="60055"/>
                          <a:pt x="235800" y="63339"/>
                        </a:cubicBezTo>
                        <a:cubicBezTo>
                          <a:pt x="237603" y="63984"/>
                          <a:pt x="239213" y="64950"/>
                          <a:pt x="240630" y="66045"/>
                        </a:cubicBezTo>
                        <a:lnTo>
                          <a:pt x="240630" y="66109"/>
                        </a:lnTo>
                        <a:cubicBezTo>
                          <a:pt x="246297" y="70617"/>
                          <a:pt x="248680" y="78410"/>
                          <a:pt x="246040" y="85558"/>
                        </a:cubicBezTo>
                        <a:lnTo>
                          <a:pt x="211068" y="180257"/>
                        </a:lnTo>
                        <a:lnTo>
                          <a:pt x="182566" y="278491"/>
                        </a:lnTo>
                        <a:lnTo>
                          <a:pt x="212872" y="639546"/>
                        </a:lnTo>
                        <a:lnTo>
                          <a:pt x="23467" y="660091"/>
                        </a:lnTo>
                        <a:lnTo>
                          <a:pt x="47553" y="272519"/>
                        </a:lnTo>
                        <a:lnTo>
                          <a:pt x="47657" y="272522"/>
                        </a:lnTo>
                        <a:lnTo>
                          <a:pt x="48268" y="258425"/>
                        </a:lnTo>
                        <a:lnTo>
                          <a:pt x="47489" y="257576"/>
                        </a:lnTo>
                        <a:lnTo>
                          <a:pt x="1055" y="129416"/>
                        </a:lnTo>
                        <a:cubicBezTo>
                          <a:pt x="-2229" y="120464"/>
                          <a:pt x="2408" y="110546"/>
                          <a:pt x="11424" y="107261"/>
                        </a:cubicBezTo>
                        <a:cubicBezTo>
                          <a:pt x="13227" y="106618"/>
                          <a:pt x="15030" y="106295"/>
                          <a:pt x="16834" y="106231"/>
                        </a:cubicBezTo>
                        <a:cubicBezTo>
                          <a:pt x="24047" y="106037"/>
                          <a:pt x="30938" y="110417"/>
                          <a:pt x="33514" y="117630"/>
                        </a:cubicBezTo>
                        <a:lnTo>
                          <a:pt x="52139" y="169037"/>
                        </a:lnTo>
                        <a:lnTo>
                          <a:pt x="52153" y="168731"/>
                        </a:lnTo>
                        <a:lnTo>
                          <a:pt x="51676" y="167348"/>
                        </a:lnTo>
                        <a:lnTo>
                          <a:pt x="53702" y="132955"/>
                        </a:lnTo>
                        <a:lnTo>
                          <a:pt x="54123" y="123233"/>
                        </a:lnTo>
                        <a:lnTo>
                          <a:pt x="54273" y="123262"/>
                        </a:lnTo>
                        <a:lnTo>
                          <a:pt x="60434" y="18709"/>
                        </a:lnTo>
                        <a:cubicBezTo>
                          <a:pt x="61014" y="9177"/>
                          <a:pt x="69193" y="1900"/>
                          <a:pt x="78725" y="2479"/>
                        </a:cubicBezTo>
                        <a:cubicBezTo>
                          <a:pt x="82846" y="2737"/>
                          <a:pt x="86517" y="4411"/>
                          <a:pt x="89351" y="6987"/>
                        </a:cubicBezTo>
                        <a:cubicBezTo>
                          <a:pt x="93087" y="10401"/>
                          <a:pt x="95276" y="15360"/>
                          <a:pt x="94954" y="20769"/>
                        </a:cubicBezTo>
                        <a:lnTo>
                          <a:pt x="88528" y="129826"/>
                        </a:lnTo>
                        <a:lnTo>
                          <a:pt x="97297" y="131506"/>
                        </a:lnTo>
                        <a:lnTo>
                          <a:pt x="127669" y="12977"/>
                        </a:lnTo>
                        <a:cubicBezTo>
                          <a:pt x="130052" y="3768"/>
                          <a:pt x="139455" y="-1835"/>
                          <a:pt x="148665" y="548"/>
                        </a:cubicBezTo>
                        <a:close/>
                      </a:path>
                    </a:pathLst>
                  </a:custGeom>
                  <a:solidFill>
                    <a:srgbClr val="FFC6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E5AAF34F-315E-2677-24B5-207952DBEA0E}"/>
                      </a:ext>
                    </a:extLst>
                  </p:cNvPr>
                  <p:cNvSpPr/>
                  <p:nvPr/>
                </p:nvSpPr>
                <p:spPr>
                  <a:xfrm>
                    <a:off x="2772964" y="4658262"/>
                    <a:ext cx="680575" cy="548166"/>
                  </a:xfrm>
                  <a:custGeom>
                    <a:avLst/>
                    <a:gdLst>
                      <a:gd name="connsiteX0" fmla="*/ 693576 w 1006567"/>
                      <a:gd name="connsiteY0" fmla="*/ 13525 h 810733"/>
                      <a:gd name="connsiteX1" fmla="*/ 691957 w 1006567"/>
                      <a:gd name="connsiteY1" fmla="*/ 223266 h 810733"/>
                      <a:gd name="connsiteX2" fmla="*/ 85976 w 1006567"/>
                      <a:gd name="connsiteY2" fmla="*/ 519684 h 810733"/>
                      <a:gd name="connsiteX3" fmla="*/ 15587 w 1006567"/>
                      <a:gd name="connsiteY3" fmla="*/ 724758 h 810733"/>
                      <a:gd name="connsiteX4" fmla="*/ 220660 w 1006567"/>
                      <a:gd name="connsiteY4" fmla="*/ 795147 h 810733"/>
                      <a:gd name="connsiteX5" fmla="*/ 910175 w 1006567"/>
                      <a:gd name="connsiteY5" fmla="*/ 457867 h 810733"/>
                      <a:gd name="connsiteX6" fmla="*/ 996090 w 1006567"/>
                      <a:gd name="connsiteY6" fmla="*/ 324041 h 810733"/>
                      <a:gd name="connsiteX7" fmla="*/ 1006568 w 1006567"/>
                      <a:gd name="connsiteY7" fmla="*/ 0 h 810733"/>
                      <a:gd name="connsiteX8" fmla="*/ 693576 w 1006567"/>
                      <a:gd name="connsiteY8" fmla="*/ 13525 h 810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6567" h="810733">
                        <a:moveTo>
                          <a:pt x="693576" y="13525"/>
                        </a:moveTo>
                        <a:lnTo>
                          <a:pt x="691957" y="223266"/>
                        </a:lnTo>
                        <a:lnTo>
                          <a:pt x="85976" y="519684"/>
                        </a:lnTo>
                        <a:cubicBezTo>
                          <a:pt x="9967" y="556927"/>
                          <a:pt x="-21561" y="648652"/>
                          <a:pt x="15587" y="724758"/>
                        </a:cubicBezTo>
                        <a:cubicBezTo>
                          <a:pt x="52734" y="800767"/>
                          <a:pt x="144555" y="832295"/>
                          <a:pt x="220660" y="795147"/>
                        </a:cubicBezTo>
                        <a:lnTo>
                          <a:pt x="910175" y="457867"/>
                        </a:lnTo>
                        <a:cubicBezTo>
                          <a:pt x="961515" y="432721"/>
                          <a:pt x="994566" y="381191"/>
                          <a:pt x="996090" y="324041"/>
                        </a:cubicBezTo>
                        <a:lnTo>
                          <a:pt x="1006568" y="0"/>
                        </a:lnTo>
                        <a:lnTo>
                          <a:pt x="693576" y="13525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59" name="Freeform: Shape 258">
                  <a:extLst>
                    <a:ext uri="{FF2B5EF4-FFF2-40B4-BE49-F238E27FC236}">
                      <a16:creationId xmlns="" xmlns:a16="http://schemas.microsoft.com/office/drawing/2014/main" id="{CF77384A-0F5C-FBD0-2B2D-0F52AD0F4238}"/>
                    </a:ext>
                  </a:extLst>
                </p:cNvPr>
                <p:cNvSpPr/>
                <p:nvPr/>
              </p:nvSpPr>
              <p:spPr>
                <a:xfrm>
                  <a:off x="3240820" y="4667407"/>
                  <a:ext cx="27048" cy="141813"/>
                </a:xfrm>
                <a:custGeom>
                  <a:avLst/>
                  <a:gdLst>
                    <a:gd name="connsiteX0" fmla="*/ 0 w 40004"/>
                    <a:gd name="connsiteY0" fmla="*/ 209741 h 209740"/>
                    <a:gd name="connsiteX1" fmla="*/ 40005 w 40004"/>
                    <a:gd name="connsiteY1" fmla="*/ 189738 h 209740"/>
                    <a:gd name="connsiteX2" fmla="*/ 1619 w 40004"/>
                    <a:gd name="connsiteY2" fmla="*/ 0 h 209740"/>
                    <a:gd name="connsiteX3" fmla="*/ 0 w 40004"/>
                    <a:gd name="connsiteY3" fmla="*/ 209741 h 209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004" h="209740">
                      <a:moveTo>
                        <a:pt x="0" y="209741"/>
                      </a:moveTo>
                      <a:lnTo>
                        <a:pt x="40005" y="189738"/>
                      </a:lnTo>
                      <a:lnTo>
                        <a:pt x="1619" y="0"/>
                      </a:lnTo>
                      <a:lnTo>
                        <a:pt x="0" y="209741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71" name="Group 670">
                <a:extLst>
                  <a:ext uri="{FF2B5EF4-FFF2-40B4-BE49-F238E27FC236}">
                    <a16:creationId xmlns="" xmlns:a16="http://schemas.microsoft.com/office/drawing/2014/main" id="{B0725DBB-A17F-B123-C6D0-2BEE2568DCF8}"/>
                  </a:ext>
                </a:extLst>
              </p:cNvPr>
              <p:cNvGrpSpPr/>
              <p:nvPr/>
            </p:nvGrpSpPr>
            <p:grpSpPr>
              <a:xfrm>
                <a:off x="2123814" y="4499896"/>
                <a:ext cx="733687" cy="734007"/>
                <a:chOff x="2123814" y="4499896"/>
                <a:chExt cx="733687" cy="734007"/>
              </a:xfrm>
            </p:grpSpPr>
            <p:grpSp>
              <p:nvGrpSpPr>
                <p:cNvPr id="670" name="Group 669">
                  <a:extLst>
                    <a:ext uri="{FF2B5EF4-FFF2-40B4-BE49-F238E27FC236}">
                      <a16:creationId xmlns="" xmlns:a16="http://schemas.microsoft.com/office/drawing/2014/main" id="{87F9BDD4-5462-9A9A-E121-806529AE67C4}"/>
                    </a:ext>
                  </a:extLst>
                </p:cNvPr>
                <p:cNvGrpSpPr/>
                <p:nvPr/>
              </p:nvGrpSpPr>
              <p:grpSpPr>
                <a:xfrm>
                  <a:off x="2428067" y="4499896"/>
                  <a:ext cx="429434" cy="429371"/>
                  <a:chOff x="2428067" y="4499896"/>
                  <a:chExt cx="429434" cy="429371"/>
                </a:xfrm>
              </p:grpSpPr>
              <p:sp>
                <p:nvSpPr>
                  <p:cNvPr id="669" name="Freeform: Shape 668">
                    <a:extLst>
                      <a:ext uri="{FF2B5EF4-FFF2-40B4-BE49-F238E27FC236}">
                        <a16:creationId xmlns="" xmlns:a16="http://schemas.microsoft.com/office/drawing/2014/main" id="{0C70C17B-7152-0DC6-B7B9-6BD84AA35279}"/>
                      </a:ext>
                    </a:extLst>
                  </p:cNvPr>
                  <p:cNvSpPr/>
                  <p:nvPr/>
                </p:nvSpPr>
                <p:spPr>
                  <a:xfrm>
                    <a:off x="2428131" y="4499896"/>
                    <a:ext cx="429370" cy="429371"/>
                  </a:xfrm>
                  <a:custGeom>
                    <a:avLst/>
                    <a:gdLst>
                      <a:gd name="connsiteX0" fmla="*/ 155922 w 429370"/>
                      <a:gd name="connsiteY0" fmla="*/ 28 h 429371"/>
                      <a:gd name="connsiteX1" fmla="*/ 286524 w 429370"/>
                      <a:gd name="connsiteY1" fmla="*/ 38257 h 429371"/>
                      <a:gd name="connsiteX2" fmla="*/ 271970 w 429370"/>
                      <a:gd name="connsiteY2" fmla="*/ 157401 h 429371"/>
                      <a:gd name="connsiteX3" fmla="*/ 391114 w 429370"/>
                      <a:gd name="connsiteY3" fmla="*/ 142846 h 429371"/>
                      <a:gd name="connsiteX4" fmla="*/ 365932 w 429370"/>
                      <a:gd name="connsiteY4" fmla="*/ 429371 h 429371"/>
                      <a:gd name="connsiteX5" fmla="*/ 271922 w 429370"/>
                      <a:gd name="connsiteY5" fmla="*/ 157449 h 429371"/>
                      <a:gd name="connsiteX6" fmla="*/ 0 w 429370"/>
                      <a:gd name="connsiteY6" fmla="*/ 63439 h 429371"/>
                      <a:gd name="connsiteX7" fmla="*/ 155922 w 429370"/>
                      <a:gd name="connsiteY7" fmla="*/ 28 h 429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9370" h="429371">
                        <a:moveTo>
                          <a:pt x="155922" y="28"/>
                        </a:moveTo>
                        <a:cubicBezTo>
                          <a:pt x="232613" y="-1190"/>
                          <a:pt x="286524" y="38257"/>
                          <a:pt x="286524" y="38257"/>
                        </a:cubicBezTo>
                        <a:lnTo>
                          <a:pt x="271970" y="157401"/>
                        </a:lnTo>
                        <a:lnTo>
                          <a:pt x="391114" y="142846"/>
                        </a:lnTo>
                        <a:cubicBezTo>
                          <a:pt x="391114" y="142846"/>
                          <a:pt x="492096" y="280860"/>
                          <a:pt x="365932" y="429371"/>
                        </a:cubicBezTo>
                        <a:lnTo>
                          <a:pt x="271922" y="157449"/>
                        </a:lnTo>
                        <a:lnTo>
                          <a:pt x="0" y="63439"/>
                        </a:lnTo>
                        <a:cubicBezTo>
                          <a:pt x="55692" y="16127"/>
                          <a:pt x="109907" y="758"/>
                          <a:pt x="155922" y="28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68" name="Freeform: Shape 667">
                    <a:extLst>
                      <a:ext uri="{FF2B5EF4-FFF2-40B4-BE49-F238E27FC236}">
                        <a16:creationId xmlns="" xmlns:a16="http://schemas.microsoft.com/office/drawing/2014/main" id="{573FE792-0E6D-D88D-E86A-C35D875ECE68}"/>
                      </a:ext>
                    </a:extLst>
                  </p:cNvPr>
                  <p:cNvSpPr/>
                  <p:nvPr/>
                </p:nvSpPr>
                <p:spPr>
                  <a:xfrm>
                    <a:off x="2428067" y="4528178"/>
                    <a:ext cx="401216" cy="401088"/>
                  </a:xfrm>
                  <a:custGeom>
                    <a:avLst/>
                    <a:gdLst>
                      <a:gd name="connsiteX0" fmla="*/ 343971 w 401216"/>
                      <a:gd name="connsiteY0" fmla="*/ 120295 h 401088"/>
                      <a:gd name="connsiteX1" fmla="*/ 392401 w 401216"/>
                      <a:gd name="connsiteY1" fmla="*/ 365087 h 401088"/>
                      <a:gd name="connsiteX2" fmla="*/ 366061 w 401216"/>
                      <a:gd name="connsiteY2" fmla="*/ 401088 h 401088"/>
                      <a:gd name="connsiteX3" fmla="*/ 272034 w 401216"/>
                      <a:gd name="connsiteY3" fmla="*/ 129118 h 401088"/>
                      <a:gd name="connsiteX4" fmla="*/ 272098 w 401216"/>
                      <a:gd name="connsiteY4" fmla="*/ 129054 h 401088"/>
                      <a:gd name="connsiteX5" fmla="*/ 98820 w 401216"/>
                      <a:gd name="connsiteY5" fmla="*/ 107 h 401088"/>
                      <a:gd name="connsiteX6" fmla="*/ 280792 w 401216"/>
                      <a:gd name="connsiteY6" fmla="*/ 57245 h 401088"/>
                      <a:gd name="connsiteX7" fmla="*/ 280728 w 401216"/>
                      <a:gd name="connsiteY7" fmla="*/ 57310 h 401088"/>
                      <a:gd name="connsiteX8" fmla="*/ 271969 w 401216"/>
                      <a:gd name="connsiteY8" fmla="*/ 129182 h 401088"/>
                      <a:gd name="connsiteX9" fmla="*/ 0 w 401216"/>
                      <a:gd name="connsiteY9" fmla="*/ 35155 h 401088"/>
                      <a:gd name="connsiteX10" fmla="*/ 36001 w 401216"/>
                      <a:gd name="connsiteY10" fmla="*/ 8815 h 401088"/>
                      <a:gd name="connsiteX11" fmla="*/ 98820 w 401216"/>
                      <a:gd name="connsiteY11" fmla="*/ 107 h 401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01216" h="401088">
                        <a:moveTo>
                          <a:pt x="343971" y="120295"/>
                        </a:moveTo>
                        <a:cubicBezTo>
                          <a:pt x="396910" y="192296"/>
                          <a:pt x="413333" y="282846"/>
                          <a:pt x="392401" y="365087"/>
                        </a:cubicBezTo>
                        <a:cubicBezTo>
                          <a:pt x="384931" y="377002"/>
                          <a:pt x="376301" y="388981"/>
                          <a:pt x="366061" y="401088"/>
                        </a:cubicBezTo>
                        <a:lnTo>
                          <a:pt x="272034" y="129118"/>
                        </a:lnTo>
                        <a:lnTo>
                          <a:pt x="272098" y="129054"/>
                        </a:lnTo>
                        <a:close/>
                        <a:moveTo>
                          <a:pt x="98820" y="107"/>
                        </a:moveTo>
                        <a:cubicBezTo>
                          <a:pt x="162357" y="-1622"/>
                          <a:pt x="226791" y="17541"/>
                          <a:pt x="280792" y="57245"/>
                        </a:cubicBezTo>
                        <a:lnTo>
                          <a:pt x="280728" y="57310"/>
                        </a:lnTo>
                        <a:lnTo>
                          <a:pt x="271969" y="129182"/>
                        </a:lnTo>
                        <a:lnTo>
                          <a:pt x="0" y="35155"/>
                        </a:lnTo>
                        <a:cubicBezTo>
                          <a:pt x="12107" y="24850"/>
                          <a:pt x="24086" y="16221"/>
                          <a:pt x="36001" y="8815"/>
                        </a:cubicBezTo>
                        <a:cubicBezTo>
                          <a:pt x="56561" y="3582"/>
                          <a:pt x="77640" y="684"/>
                          <a:pt x="98820" y="107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B335620D-A1F6-0FB8-ACF4-D2FF69017401}"/>
                    </a:ext>
                  </a:extLst>
                </p:cNvPr>
                <p:cNvSpPr/>
                <p:nvPr/>
              </p:nvSpPr>
              <p:spPr>
                <a:xfrm>
                  <a:off x="2166000" y="4549471"/>
                  <a:ext cx="641926" cy="641926"/>
                </a:xfrm>
                <a:custGeom>
                  <a:avLst/>
                  <a:gdLst>
                    <a:gd name="connsiteX0" fmla="*/ 351007 w 641926"/>
                    <a:gd name="connsiteY0" fmla="*/ 0 h 641926"/>
                    <a:gd name="connsiteX1" fmla="*/ 511386 w 641926"/>
                    <a:gd name="connsiteY1" fmla="*/ 47791 h 641926"/>
                    <a:gd name="connsiteX2" fmla="*/ 530851 w 641926"/>
                    <a:gd name="connsiteY2" fmla="*/ 63666 h 641926"/>
                    <a:gd name="connsiteX3" fmla="*/ 532229 w 641926"/>
                    <a:gd name="connsiteY3" fmla="*/ 62521 h 641926"/>
                    <a:gd name="connsiteX4" fmla="*/ 589938 w 641926"/>
                    <a:gd name="connsiteY4" fmla="*/ 51925 h 641926"/>
                    <a:gd name="connsiteX5" fmla="*/ 579369 w 641926"/>
                    <a:gd name="connsiteY5" fmla="*/ 109633 h 641926"/>
                    <a:gd name="connsiteX6" fmla="*/ 578215 w 641926"/>
                    <a:gd name="connsiteY6" fmla="*/ 111019 h 641926"/>
                    <a:gd name="connsiteX7" fmla="*/ 594135 w 641926"/>
                    <a:gd name="connsiteY7" fmla="*/ 130540 h 641926"/>
                    <a:gd name="connsiteX8" fmla="*/ 615044 w 641926"/>
                    <a:gd name="connsiteY8" fmla="*/ 413699 h 641926"/>
                    <a:gd name="connsiteX9" fmla="*/ 594539 w 641926"/>
                    <a:gd name="connsiteY9" fmla="*/ 449504 h 641926"/>
                    <a:gd name="connsiteX10" fmla="*/ 597963 w 641926"/>
                    <a:gd name="connsiteY10" fmla="*/ 448451 h 641926"/>
                    <a:gd name="connsiteX11" fmla="*/ 608808 w 641926"/>
                    <a:gd name="connsiteY11" fmla="*/ 451474 h 641926"/>
                    <a:gd name="connsiteX12" fmla="*/ 576801 w 641926"/>
                    <a:gd name="connsiteY12" fmla="*/ 519031 h 641926"/>
                    <a:gd name="connsiteX13" fmla="*/ 509243 w 641926"/>
                    <a:gd name="connsiteY13" fmla="*/ 551039 h 641926"/>
                    <a:gd name="connsiteX14" fmla="*/ 507846 w 641926"/>
                    <a:gd name="connsiteY14" fmla="*/ 545995 h 641926"/>
                    <a:gd name="connsiteX15" fmla="*/ 496877 w 641926"/>
                    <a:gd name="connsiteY15" fmla="*/ 556964 h 641926"/>
                    <a:gd name="connsiteX16" fmla="*/ 84962 w 641926"/>
                    <a:gd name="connsiteY16" fmla="*/ 556964 h 641926"/>
                    <a:gd name="connsiteX17" fmla="*/ 84962 w 641926"/>
                    <a:gd name="connsiteY17" fmla="*/ 145050 h 641926"/>
                    <a:gd name="connsiteX18" fmla="*/ 95924 w 641926"/>
                    <a:gd name="connsiteY18" fmla="*/ 134089 h 641926"/>
                    <a:gd name="connsiteX19" fmla="*/ 90887 w 641926"/>
                    <a:gd name="connsiteY19" fmla="*/ 132685 h 641926"/>
                    <a:gd name="connsiteX20" fmla="*/ 122895 w 641926"/>
                    <a:gd name="connsiteY20" fmla="*/ 65126 h 641926"/>
                    <a:gd name="connsiteX21" fmla="*/ 190452 w 641926"/>
                    <a:gd name="connsiteY21" fmla="*/ 33118 h 641926"/>
                    <a:gd name="connsiteX22" fmla="*/ 193448 w 641926"/>
                    <a:gd name="connsiteY22" fmla="*/ 43937 h 641926"/>
                    <a:gd name="connsiteX23" fmla="*/ 192577 w 641926"/>
                    <a:gd name="connsiteY23" fmla="*/ 46769 h 641926"/>
                    <a:gd name="connsiteX24" fmla="*/ 241272 w 641926"/>
                    <a:gd name="connsiteY24" fmla="*/ 21240 h 641926"/>
                    <a:gd name="connsiteX25" fmla="*/ 351007 w 641926"/>
                    <a:gd name="connsiteY25" fmla="*/ 0 h 641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641926" h="641926">
                      <a:moveTo>
                        <a:pt x="351007" y="0"/>
                      </a:moveTo>
                      <a:cubicBezTo>
                        <a:pt x="407000" y="0"/>
                        <a:pt x="462993" y="15930"/>
                        <a:pt x="511386" y="47791"/>
                      </a:cubicBezTo>
                      <a:lnTo>
                        <a:pt x="530851" y="63666"/>
                      </a:lnTo>
                      <a:lnTo>
                        <a:pt x="532229" y="62521"/>
                      </a:lnTo>
                      <a:cubicBezTo>
                        <a:pt x="556175" y="46345"/>
                        <a:pt x="579359" y="41346"/>
                        <a:pt x="589938" y="51925"/>
                      </a:cubicBezTo>
                      <a:cubicBezTo>
                        <a:pt x="600516" y="62503"/>
                        <a:pt x="595553" y="85687"/>
                        <a:pt x="579369" y="109633"/>
                      </a:cubicBezTo>
                      <a:lnTo>
                        <a:pt x="578215" y="111019"/>
                      </a:lnTo>
                      <a:lnTo>
                        <a:pt x="594135" y="130540"/>
                      </a:lnTo>
                      <a:cubicBezTo>
                        <a:pt x="649892" y="215227"/>
                        <a:pt x="656861" y="323192"/>
                        <a:pt x="615044" y="413699"/>
                      </a:cubicBezTo>
                      <a:lnTo>
                        <a:pt x="594539" y="449504"/>
                      </a:lnTo>
                      <a:lnTo>
                        <a:pt x="597963" y="448451"/>
                      </a:lnTo>
                      <a:cubicBezTo>
                        <a:pt x="602610" y="448060"/>
                        <a:pt x="606345" y="449010"/>
                        <a:pt x="608808" y="451474"/>
                      </a:cubicBezTo>
                      <a:cubicBezTo>
                        <a:pt x="618597" y="461263"/>
                        <a:pt x="604300" y="491532"/>
                        <a:pt x="576801" y="519031"/>
                      </a:cubicBezTo>
                      <a:cubicBezTo>
                        <a:pt x="549301" y="546531"/>
                        <a:pt x="519097" y="560893"/>
                        <a:pt x="509243" y="551039"/>
                      </a:cubicBezTo>
                      <a:lnTo>
                        <a:pt x="507846" y="545995"/>
                      </a:lnTo>
                      <a:lnTo>
                        <a:pt x="496877" y="556964"/>
                      </a:lnTo>
                      <a:cubicBezTo>
                        <a:pt x="383594" y="670247"/>
                        <a:pt x="198245" y="670247"/>
                        <a:pt x="84962" y="556964"/>
                      </a:cubicBezTo>
                      <a:cubicBezTo>
                        <a:pt x="-28321" y="443681"/>
                        <a:pt x="-28321" y="258332"/>
                        <a:pt x="84962" y="145050"/>
                      </a:cubicBezTo>
                      <a:lnTo>
                        <a:pt x="95924" y="134089"/>
                      </a:lnTo>
                      <a:lnTo>
                        <a:pt x="90887" y="132685"/>
                      </a:lnTo>
                      <a:cubicBezTo>
                        <a:pt x="81098" y="122896"/>
                        <a:pt x="95395" y="92626"/>
                        <a:pt x="122895" y="65126"/>
                      </a:cubicBezTo>
                      <a:cubicBezTo>
                        <a:pt x="150394" y="37627"/>
                        <a:pt x="180599" y="23265"/>
                        <a:pt x="190452" y="33118"/>
                      </a:cubicBezTo>
                      <a:cubicBezTo>
                        <a:pt x="192899" y="35566"/>
                        <a:pt x="193841" y="39293"/>
                        <a:pt x="193448" y="43937"/>
                      </a:cubicBezTo>
                      <a:lnTo>
                        <a:pt x="192577" y="46769"/>
                      </a:lnTo>
                      <a:lnTo>
                        <a:pt x="241272" y="21240"/>
                      </a:lnTo>
                      <a:cubicBezTo>
                        <a:pt x="276349" y="7080"/>
                        <a:pt x="313678" y="0"/>
                        <a:pt x="351007" y="0"/>
                      </a:cubicBezTo>
                      <a:close/>
                    </a:path>
                  </a:pathLst>
                </a:custGeom>
                <a:solidFill>
                  <a:srgbClr val="FFC6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DFD0C0CE-1863-3AB0-8378-EDA7B5CD078E}"/>
                    </a:ext>
                  </a:extLst>
                </p:cNvPr>
                <p:cNvSpPr/>
                <p:nvPr/>
              </p:nvSpPr>
              <p:spPr>
                <a:xfrm>
                  <a:off x="2123814" y="4550001"/>
                  <a:ext cx="676177" cy="683902"/>
                </a:xfrm>
                <a:custGeom>
                  <a:avLst/>
                  <a:gdLst>
                    <a:gd name="connsiteX0" fmla="*/ 375226 w 676177"/>
                    <a:gd name="connsiteY0" fmla="*/ 0 h 683902"/>
                    <a:gd name="connsiteX1" fmla="*/ 507830 w 676177"/>
                    <a:gd name="connsiteY1" fmla="*/ 71616 h 683902"/>
                    <a:gd name="connsiteX2" fmla="*/ 514012 w 676177"/>
                    <a:gd name="connsiteY2" fmla="*/ 45082 h 683902"/>
                    <a:gd name="connsiteX3" fmla="*/ 613643 w 676177"/>
                    <a:gd name="connsiteY3" fmla="*/ 210080 h 683902"/>
                    <a:gd name="connsiteX4" fmla="*/ 637085 w 676177"/>
                    <a:gd name="connsiteY4" fmla="*/ 186702 h 683902"/>
                    <a:gd name="connsiteX5" fmla="*/ 618780 w 676177"/>
                    <a:gd name="connsiteY5" fmla="*/ 451937 h 683902"/>
                    <a:gd name="connsiteX6" fmla="*/ 613714 w 676177"/>
                    <a:gd name="connsiteY6" fmla="*/ 463248 h 683902"/>
                    <a:gd name="connsiteX7" fmla="*/ 621009 w 676177"/>
                    <a:gd name="connsiteY7" fmla="*/ 467833 h 683902"/>
                    <a:gd name="connsiteX8" fmla="*/ 676177 w 676177"/>
                    <a:gd name="connsiteY8" fmla="*/ 486751 h 683902"/>
                    <a:gd name="connsiteX9" fmla="*/ 244618 w 676177"/>
                    <a:gd name="connsiteY9" fmla="*/ 674032 h 683902"/>
                    <a:gd name="connsiteX10" fmla="*/ 244618 w 676177"/>
                    <a:gd name="connsiteY10" fmla="*/ 673968 h 683902"/>
                    <a:gd name="connsiteX11" fmla="*/ 245093 w 676177"/>
                    <a:gd name="connsiteY11" fmla="*/ 673493 h 683902"/>
                    <a:gd name="connsiteX12" fmla="*/ 199234 w 676177"/>
                    <a:gd name="connsiteY12" fmla="*/ 659974 h 683902"/>
                    <a:gd name="connsiteX13" fmla="*/ 101903 w 676177"/>
                    <a:gd name="connsiteY13" fmla="*/ 595528 h 683902"/>
                    <a:gd name="connsiteX14" fmla="*/ 88056 w 676177"/>
                    <a:gd name="connsiteY14" fmla="*/ 581681 h 683902"/>
                    <a:gd name="connsiteX15" fmla="*/ 23610 w 676177"/>
                    <a:gd name="connsiteY15" fmla="*/ 484314 h 683902"/>
                    <a:gd name="connsiteX16" fmla="*/ 10233 w 676177"/>
                    <a:gd name="connsiteY16" fmla="*/ 438928 h 683902"/>
                    <a:gd name="connsiteX17" fmla="*/ 9873 w 676177"/>
                    <a:gd name="connsiteY17" fmla="*/ 439287 h 683902"/>
                    <a:gd name="connsiteX18" fmla="*/ 8251 w 676177"/>
                    <a:gd name="connsiteY18" fmla="*/ 432203 h 683902"/>
                    <a:gd name="connsiteX19" fmla="*/ 7499 w 676177"/>
                    <a:gd name="connsiteY19" fmla="*/ 429652 h 683902"/>
                    <a:gd name="connsiteX20" fmla="*/ 7379 w 676177"/>
                    <a:gd name="connsiteY20" fmla="*/ 428398 h 683902"/>
                    <a:gd name="connsiteX21" fmla="*/ 7172 w 676177"/>
                    <a:gd name="connsiteY21" fmla="*/ 427493 h 683902"/>
                    <a:gd name="connsiteX22" fmla="*/ 197090 w 676177"/>
                    <a:gd name="connsiteY22" fmla="*/ 7728 h 683902"/>
                    <a:gd name="connsiteX23" fmla="*/ 216008 w 676177"/>
                    <a:gd name="connsiteY23" fmla="*/ 62897 h 683902"/>
                    <a:gd name="connsiteX24" fmla="*/ 218996 w 676177"/>
                    <a:gd name="connsiteY24" fmla="*/ 67650 h 683902"/>
                    <a:gd name="connsiteX25" fmla="*/ 262677 w 676177"/>
                    <a:gd name="connsiteY25" fmla="*/ 48315 h 683902"/>
                    <a:gd name="connsiteX26" fmla="*/ 383856 w 676177"/>
                    <a:gd name="connsiteY26" fmla="*/ 26598 h 683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6177" h="683902">
                      <a:moveTo>
                        <a:pt x="375226" y="0"/>
                      </a:moveTo>
                      <a:cubicBezTo>
                        <a:pt x="439113" y="12945"/>
                        <a:pt x="507830" y="71616"/>
                        <a:pt x="507830" y="71616"/>
                      </a:cubicBezTo>
                      <a:lnTo>
                        <a:pt x="514012" y="45082"/>
                      </a:lnTo>
                      <a:cubicBezTo>
                        <a:pt x="600633" y="135567"/>
                        <a:pt x="613643" y="210080"/>
                        <a:pt x="613643" y="210080"/>
                      </a:cubicBezTo>
                      <a:lnTo>
                        <a:pt x="637085" y="186702"/>
                      </a:lnTo>
                      <a:cubicBezTo>
                        <a:pt x="670815" y="289142"/>
                        <a:pt x="643792" y="390399"/>
                        <a:pt x="618780" y="451937"/>
                      </a:cubicBezTo>
                      <a:lnTo>
                        <a:pt x="613714" y="463248"/>
                      </a:lnTo>
                      <a:lnTo>
                        <a:pt x="621009" y="467833"/>
                      </a:lnTo>
                      <a:cubicBezTo>
                        <a:pt x="651543" y="482356"/>
                        <a:pt x="676177" y="486751"/>
                        <a:pt x="676177" y="486751"/>
                      </a:cubicBezTo>
                      <a:cubicBezTo>
                        <a:pt x="511630" y="748803"/>
                        <a:pt x="244618" y="674032"/>
                        <a:pt x="244618" y="674032"/>
                      </a:cubicBezTo>
                      <a:lnTo>
                        <a:pt x="244618" y="673968"/>
                      </a:lnTo>
                      <a:lnTo>
                        <a:pt x="245093" y="673493"/>
                      </a:lnTo>
                      <a:lnTo>
                        <a:pt x="199234" y="659974"/>
                      </a:lnTo>
                      <a:cubicBezTo>
                        <a:pt x="163749" y="645653"/>
                        <a:pt x="130546" y="624171"/>
                        <a:pt x="101903" y="595528"/>
                      </a:cubicBezTo>
                      <a:lnTo>
                        <a:pt x="88056" y="581681"/>
                      </a:lnTo>
                      <a:cubicBezTo>
                        <a:pt x="59414" y="553022"/>
                        <a:pt x="37932" y="519807"/>
                        <a:pt x="23610" y="484314"/>
                      </a:cubicBezTo>
                      <a:lnTo>
                        <a:pt x="10233" y="438928"/>
                      </a:lnTo>
                      <a:lnTo>
                        <a:pt x="9873" y="439287"/>
                      </a:lnTo>
                      <a:lnTo>
                        <a:pt x="8251" y="432203"/>
                      </a:lnTo>
                      <a:lnTo>
                        <a:pt x="7499" y="429652"/>
                      </a:lnTo>
                      <a:lnTo>
                        <a:pt x="7379" y="428398"/>
                      </a:lnTo>
                      <a:lnTo>
                        <a:pt x="7172" y="427493"/>
                      </a:lnTo>
                      <a:cubicBezTo>
                        <a:pt x="-3558" y="374135"/>
                        <a:pt x="-32149" y="151708"/>
                        <a:pt x="197090" y="7728"/>
                      </a:cubicBezTo>
                      <a:cubicBezTo>
                        <a:pt x="197090" y="7728"/>
                        <a:pt x="201486" y="32362"/>
                        <a:pt x="216008" y="62897"/>
                      </a:cubicBezTo>
                      <a:lnTo>
                        <a:pt x="218996" y="67650"/>
                      </a:lnTo>
                      <a:lnTo>
                        <a:pt x="262677" y="48315"/>
                      </a:lnTo>
                      <a:cubicBezTo>
                        <a:pt x="334799" y="21416"/>
                        <a:pt x="383856" y="26598"/>
                        <a:pt x="383856" y="26598"/>
                      </a:cubicBezTo>
                      <a:close/>
                    </a:path>
                  </a:pathLst>
                </a:custGeom>
                <a:solidFill>
                  <a:srgbClr val="52000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457" name="TextBox 456">
              <a:extLst>
                <a:ext uri="{FF2B5EF4-FFF2-40B4-BE49-F238E27FC236}">
                  <a16:creationId xmlns="" xmlns:a16="http://schemas.microsoft.com/office/drawing/2014/main" id="{81DDA11E-6F01-D84E-40EB-EFABABF11EA9}"/>
                </a:ext>
              </a:extLst>
            </p:cNvPr>
            <p:cNvSpPr txBox="1"/>
            <p:nvPr/>
          </p:nvSpPr>
          <p:spPr>
            <a:xfrm>
              <a:off x="3689986" y="1157049"/>
              <a:ext cx="271312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1600" b="1" dirty="0" smtClean="0">
                  <a:solidFill>
                    <a:prstClr val="white"/>
                  </a:solidFill>
                  <a:cs typeface="Arial" pitchFamily="34" charset="0"/>
                </a:rPr>
                <a:t>Utilitarizmus/haszonelvűség</a:t>
              </a:r>
              <a:r>
                <a:rPr lang="hu-HU" sz="1600" dirty="0" smtClean="0">
                  <a:solidFill>
                    <a:prstClr val="white"/>
                  </a:solidFill>
                  <a:cs typeface="Arial" pitchFamily="34" charset="0"/>
                </a:rPr>
                <a:t> - egyedül </a:t>
              </a:r>
              <a:r>
                <a:rPr lang="hu-HU" sz="1600" dirty="0">
                  <a:solidFill>
                    <a:prstClr val="white"/>
                  </a:solidFill>
                  <a:cs typeface="Arial" pitchFamily="34" charset="0"/>
                </a:rPr>
                <a:t>azt helyes </a:t>
              </a:r>
              <a:r>
                <a:rPr lang="hu-HU" sz="1600" dirty="0" smtClean="0">
                  <a:solidFill>
                    <a:prstClr val="white"/>
                  </a:solidFill>
                  <a:cs typeface="Arial" pitchFamily="34" charset="0"/>
                </a:rPr>
                <a:t>megtenni, </a:t>
              </a:r>
              <a:r>
                <a:rPr lang="hu-HU" sz="1600" dirty="0">
                  <a:solidFill>
                    <a:prstClr val="white"/>
                  </a:solidFill>
                  <a:cs typeface="Arial" pitchFamily="34" charset="0"/>
                </a:rPr>
                <a:t>ami számunkra hasznos.</a:t>
              </a:r>
            </a:p>
          </p:txBody>
        </p:sp>
        <p:grpSp>
          <p:nvGrpSpPr>
            <p:cNvPr id="633" name="Group 632">
              <a:extLst>
                <a:ext uri="{FF2B5EF4-FFF2-40B4-BE49-F238E27FC236}">
                  <a16:creationId xmlns="" xmlns:a16="http://schemas.microsoft.com/office/drawing/2014/main" id="{86B9E50B-9BE1-B413-A696-B2DD34F2170C}"/>
                </a:ext>
              </a:extLst>
            </p:cNvPr>
            <p:cNvGrpSpPr/>
            <p:nvPr/>
          </p:nvGrpSpPr>
          <p:grpSpPr>
            <a:xfrm>
              <a:off x="6373492" y="1339990"/>
              <a:ext cx="1355217" cy="1457032"/>
              <a:chOff x="5951029" y="1352145"/>
              <a:chExt cx="1355217" cy="1457032"/>
            </a:xfrm>
          </p:grpSpPr>
          <p:grpSp>
            <p:nvGrpSpPr>
              <p:cNvPr id="618" name="Group 617">
                <a:extLst>
                  <a:ext uri="{FF2B5EF4-FFF2-40B4-BE49-F238E27FC236}">
                    <a16:creationId xmlns="" xmlns:a16="http://schemas.microsoft.com/office/drawing/2014/main" id="{66CBD4A8-5DFD-D1F6-AC6C-BBB4AE475B64}"/>
                  </a:ext>
                </a:extLst>
              </p:cNvPr>
              <p:cNvGrpSpPr/>
              <p:nvPr/>
            </p:nvGrpSpPr>
            <p:grpSpPr>
              <a:xfrm>
                <a:off x="6064611" y="2091594"/>
                <a:ext cx="1241635" cy="717583"/>
                <a:chOff x="6064611" y="2091594"/>
                <a:chExt cx="1241635" cy="717583"/>
              </a:xfrm>
            </p:grpSpPr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F87E2A64-D496-E1E3-4047-BF43C3EF614D}"/>
                    </a:ext>
                  </a:extLst>
                </p:cNvPr>
                <p:cNvSpPr/>
                <p:nvPr/>
              </p:nvSpPr>
              <p:spPr>
                <a:xfrm>
                  <a:off x="6064611" y="2559308"/>
                  <a:ext cx="308736" cy="249869"/>
                </a:xfrm>
                <a:custGeom>
                  <a:avLst/>
                  <a:gdLst>
                    <a:gd name="connsiteX0" fmla="*/ 143200 w 308736"/>
                    <a:gd name="connsiteY0" fmla="*/ 1067 h 249869"/>
                    <a:gd name="connsiteX1" fmla="*/ 285006 w 308736"/>
                    <a:gd name="connsiteY1" fmla="*/ 48006 h 249869"/>
                    <a:gd name="connsiteX2" fmla="*/ 286028 w 308736"/>
                    <a:gd name="connsiteY2" fmla="*/ 48861 h 249869"/>
                    <a:gd name="connsiteX3" fmla="*/ 304175 w 308736"/>
                    <a:gd name="connsiteY3" fmla="*/ 48136 h 249869"/>
                    <a:gd name="connsiteX4" fmla="*/ 308736 w 308736"/>
                    <a:gd name="connsiteY4" fmla="*/ 184526 h 249869"/>
                    <a:gd name="connsiteX5" fmla="*/ 199287 w 308736"/>
                    <a:gd name="connsiteY5" fmla="*/ 213488 h 249869"/>
                    <a:gd name="connsiteX6" fmla="*/ 94673 w 308736"/>
                    <a:gd name="connsiteY6" fmla="*/ 248783 h 249869"/>
                    <a:gd name="connsiteX7" fmla="*/ 73152 w 308736"/>
                    <a:gd name="connsiteY7" fmla="*/ 243314 h 249869"/>
                    <a:gd name="connsiteX8" fmla="*/ 73081 w 308736"/>
                    <a:gd name="connsiteY8" fmla="*/ 243314 h 249869"/>
                    <a:gd name="connsiteX9" fmla="*/ 70088 w 308736"/>
                    <a:gd name="connsiteY9" fmla="*/ 238432 h 249869"/>
                    <a:gd name="connsiteX10" fmla="*/ 81418 w 308736"/>
                    <a:gd name="connsiteY10" fmla="*/ 215971 h 249869"/>
                    <a:gd name="connsiteX11" fmla="*/ 164301 w 308736"/>
                    <a:gd name="connsiteY11" fmla="*/ 188008 h 249869"/>
                    <a:gd name="connsiteX12" fmla="*/ 161782 w 308736"/>
                    <a:gd name="connsiteY12" fmla="*/ 176003 h 249869"/>
                    <a:gd name="connsiteX13" fmla="*/ 55480 w 308736"/>
                    <a:gd name="connsiteY13" fmla="*/ 207639 h 249869"/>
                    <a:gd name="connsiteX14" fmla="*/ 36027 w 308736"/>
                    <a:gd name="connsiteY14" fmla="*/ 203341 h 249869"/>
                    <a:gd name="connsiteX15" fmla="*/ 36027 w 308736"/>
                    <a:gd name="connsiteY15" fmla="*/ 203407 h 249869"/>
                    <a:gd name="connsiteX16" fmla="*/ 31394 w 308736"/>
                    <a:gd name="connsiteY16" fmla="*/ 196441 h 249869"/>
                    <a:gd name="connsiteX17" fmla="*/ 43651 w 308736"/>
                    <a:gd name="connsiteY17" fmla="*/ 174436 h 249869"/>
                    <a:gd name="connsiteX18" fmla="*/ 154529 w 308736"/>
                    <a:gd name="connsiteY18" fmla="*/ 141437 h 249869"/>
                    <a:gd name="connsiteX19" fmla="*/ 152718 w 308736"/>
                    <a:gd name="connsiteY19" fmla="*/ 132806 h 249869"/>
                    <a:gd name="connsiteX20" fmla="*/ 23841 w 308736"/>
                    <a:gd name="connsiteY20" fmla="*/ 162977 h 249869"/>
                    <a:gd name="connsiteX21" fmla="*/ 4743 w 308736"/>
                    <a:gd name="connsiteY21" fmla="*/ 157573 h 249869"/>
                    <a:gd name="connsiteX22" fmla="*/ 4743 w 308736"/>
                    <a:gd name="connsiteY22" fmla="*/ 157508 h 249869"/>
                    <a:gd name="connsiteX23" fmla="*/ 611 w 308736"/>
                    <a:gd name="connsiteY23" fmla="*/ 150347 h 249869"/>
                    <a:gd name="connsiteX24" fmla="*/ 14364 w 308736"/>
                    <a:gd name="connsiteY24" fmla="*/ 129124 h 249869"/>
                    <a:gd name="connsiteX25" fmla="*/ 145504 w 308736"/>
                    <a:gd name="connsiteY25" fmla="*/ 98423 h 249869"/>
                    <a:gd name="connsiteX26" fmla="*/ 143657 w 308736"/>
                    <a:gd name="connsiteY26" fmla="*/ 89620 h 249869"/>
                    <a:gd name="connsiteX27" fmla="*/ 22985 w 308736"/>
                    <a:gd name="connsiteY27" fmla="*/ 96117 h 249869"/>
                    <a:gd name="connsiteX28" fmla="*/ 7735 w 308736"/>
                    <a:gd name="connsiteY28" fmla="*/ 90453 h 249869"/>
                    <a:gd name="connsiteX29" fmla="*/ 2748 w 308736"/>
                    <a:gd name="connsiteY29" fmla="*/ 79711 h 249869"/>
                    <a:gd name="connsiteX30" fmla="*/ 20705 w 308736"/>
                    <a:gd name="connsiteY30" fmla="*/ 61222 h 249869"/>
                    <a:gd name="connsiteX31" fmla="*/ 136392 w 308736"/>
                    <a:gd name="connsiteY31" fmla="*/ 54994 h 249869"/>
                    <a:gd name="connsiteX32" fmla="*/ 136360 w 308736"/>
                    <a:gd name="connsiteY32" fmla="*/ 54842 h 249869"/>
                    <a:gd name="connsiteX33" fmla="*/ 147440 w 308736"/>
                    <a:gd name="connsiteY33" fmla="*/ 54399 h 249869"/>
                    <a:gd name="connsiteX34" fmla="*/ 185171 w 308736"/>
                    <a:gd name="connsiteY34" fmla="*/ 52368 h 249869"/>
                    <a:gd name="connsiteX35" fmla="*/ 186645 w 308736"/>
                    <a:gd name="connsiteY35" fmla="*/ 52833 h 249869"/>
                    <a:gd name="connsiteX36" fmla="*/ 187160 w 308736"/>
                    <a:gd name="connsiteY36" fmla="*/ 52812 h 249869"/>
                    <a:gd name="connsiteX37" fmla="*/ 130159 w 308736"/>
                    <a:gd name="connsiteY37" fmla="*/ 33944 h 249869"/>
                    <a:gd name="connsiteX38" fmla="*/ 117546 w 308736"/>
                    <a:gd name="connsiteY38" fmla="*/ 17082 h 249869"/>
                    <a:gd name="connsiteX39" fmla="*/ 117546 w 308736"/>
                    <a:gd name="connsiteY39" fmla="*/ 17017 h 249869"/>
                    <a:gd name="connsiteX40" fmla="*/ 118687 w 308736"/>
                    <a:gd name="connsiteY40" fmla="*/ 11548 h 249869"/>
                    <a:gd name="connsiteX41" fmla="*/ 143200 w 308736"/>
                    <a:gd name="connsiteY41" fmla="*/ 1067 h 249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08736" h="249869">
                      <a:moveTo>
                        <a:pt x="143200" y="1067"/>
                      </a:moveTo>
                      <a:lnTo>
                        <a:pt x="285006" y="48006"/>
                      </a:lnTo>
                      <a:lnTo>
                        <a:pt x="286028" y="48861"/>
                      </a:lnTo>
                      <a:lnTo>
                        <a:pt x="304175" y="48136"/>
                      </a:lnTo>
                      <a:lnTo>
                        <a:pt x="308736" y="184526"/>
                      </a:lnTo>
                      <a:lnTo>
                        <a:pt x="199287" y="213488"/>
                      </a:lnTo>
                      <a:lnTo>
                        <a:pt x="94673" y="248783"/>
                      </a:lnTo>
                      <a:cubicBezTo>
                        <a:pt x="86763" y="251452"/>
                        <a:pt x="78140" y="249043"/>
                        <a:pt x="73152" y="243314"/>
                      </a:cubicBezTo>
                      <a:lnTo>
                        <a:pt x="73081" y="243314"/>
                      </a:lnTo>
                      <a:cubicBezTo>
                        <a:pt x="71870" y="241882"/>
                        <a:pt x="70801" y="240254"/>
                        <a:pt x="70088" y="238432"/>
                      </a:cubicBezTo>
                      <a:cubicBezTo>
                        <a:pt x="66454" y="229382"/>
                        <a:pt x="71513" y="219292"/>
                        <a:pt x="81418" y="215971"/>
                      </a:cubicBezTo>
                      <a:lnTo>
                        <a:pt x="164301" y="188008"/>
                      </a:lnTo>
                      <a:lnTo>
                        <a:pt x="161782" y="176003"/>
                      </a:lnTo>
                      <a:lnTo>
                        <a:pt x="55480" y="207639"/>
                      </a:lnTo>
                      <a:cubicBezTo>
                        <a:pt x="48425" y="209722"/>
                        <a:pt x="40943" y="207834"/>
                        <a:pt x="36027" y="203341"/>
                      </a:cubicBezTo>
                      <a:lnTo>
                        <a:pt x="36027" y="203407"/>
                      </a:lnTo>
                      <a:cubicBezTo>
                        <a:pt x="33960" y="201519"/>
                        <a:pt x="32321" y="199175"/>
                        <a:pt x="31394" y="196441"/>
                      </a:cubicBezTo>
                      <a:cubicBezTo>
                        <a:pt x="28117" y="187262"/>
                        <a:pt x="33604" y="177431"/>
                        <a:pt x="43651" y="174436"/>
                      </a:cubicBezTo>
                      <a:lnTo>
                        <a:pt x="154529" y="141437"/>
                      </a:lnTo>
                      <a:lnTo>
                        <a:pt x="152718" y="132806"/>
                      </a:lnTo>
                      <a:lnTo>
                        <a:pt x="23841" y="162977"/>
                      </a:lnTo>
                      <a:cubicBezTo>
                        <a:pt x="16644" y="164670"/>
                        <a:pt x="9304" y="162326"/>
                        <a:pt x="4743" y="157573"/>
                      </a:cubicBezTo>
                      <a:lnTo>
                        <a:pt x="4743" y="157508"/>
                      </a:lnTo>
                      <a:cubicBezTo>
                        <a:pt x="2819" y="155556"/>
                        <a:pt x="1394" y="153081"/>
                        <a:pt x="611" y="150347"/>
                      </a:cubicBezTo>
                      <a:cubicBezTo>
                        <a:pt x="-2026" y="141038"/>
                        <a:pt x="4102" y="131532"/>
                        <a:pt x="14364" y="129124"/>
                      </a:cubicBezTo>
                      <a:lnTo>
                        <a:pt x="145504" y="98423"/>
                      </a:lnTo>
                      <a:lnTo>
                        <a:pt x="143657" y="89620"/>
                      </a:lnTo>
                      <a:lnTo>
                        <a:pt x="22985" y="96117"/>
                      </a:lnTo>
                      <a:cubicBezTo>
                        <a:pt x="16999" y="96442"/>
                        <a:pt x="11512" y="94229"/>
                        <a:pt x="7735" y="90453"/>
                      </a:cubicBezTo>
                      <a:cubicBezTo>
                        <a:pt x="4885" y="87588"/>
                        <a:pt x="3033" y="83877"/>
                        <a:pt x="2748" y="79711"/>
                      </a:cubicBezTo>
                      <a:cubicBezTo>
                        <a:pt x="2107" y="70076"/>
                        <a:pt x="10159" y="61808"/>
                        <a:pt x="20705" y="61222"/>
                      </a:cubicBezTo>
                      <a:lnTo>
                        <a:pt x="136392" y="54994"/>
                      </a:lnTo>
                      <a:lnTo>
                        <a:pt x="136360" y="54842"/>
                      </a:lnTo>
                      <a:lnTo>
                        <a:pt x="147440" y="54399"/>
                      </a:lnTo>
                      <a:lnTo>
                        <a:pt x="185171" y="52368"/>
                      </a:lnTo>
                      <a:lnTo>
                        <a:pt x="186645" y="52833"/>
                      </a:lnTo>
                      <a:lnTo>
                        <a:pt x="187160" y="52812"/>
                      </a:lnTo>
                      <a:lnTo>
                        <a:pt x="130159" y="33944"/>
                      </a:lnTo>
                      <a:cubicBezTo>
                        <a:pt x="122178" y="31340"/>
                        <a:pt x="117333" y="24373"/>
                        <a:pt x="117546" y="17082"/>
                      </a:cubicBezTo>
                      <a:lnTo>
                        <a:pt x="117546" y="17017"/>
                      </a:lnTo>
                      <a:cubicBezTo>
                        <a:pt x="117618" y="15194"/>
                        <a:pt x="117974" y="13371"/>
                        <a:pt x="118687" y="11548"/>
                      </a:cubicBezTo>
                      <a:cubicBezTo>
                        <a:pt x="122321" y="2434"/>
                        <a:pt x="133295" y="-2254"/>
                        <a:pt x="143200" y="1067"/>
                      </a:cubicBezTo>
                      <a:close/>
                    </a:path>
                  </a:pathLst>
                </a:custGeom>
                <a:solidFill>
                  <a:srgbClr val="AE71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="" xmlns:a16="http://schemas.microsoft.com/office/drawing/2014/main" id="{D7F5AC72-CE55-DDE5-818D-EF08913301CF}"/>
                    </a:ext>
                  </a:extLst>
                </p:cNvPr>
                <p:cNvSpPr/>
                <p:nvPr/>
              </p:nvSpPr>
              <p:spPr>
                <a:xfrm>
                  <a:off x="6409119" y="2091594"/>
                  <a:ext cx="897127" cy="693190"/>
                </a:xfrm>
                <a:custGeom>
                  <a:avLst/>
                  <a:gdLst>
                    <a:gd name="connsiteX0" fmla="*/ 0 w 1199163"/>
                    <a:gd name="connsiteY0" fmla="*/ 707673 h 1014187"/>
                    <a:gd name="connsiteX1" fmla="*/ 611696 w 1199163"/>
                    <a:gd name="connsiteY1" fmla="*/ 691957 h 1014187"/>
                    <a:gd name="connsiteX2" fmla="*/ 908113 w 1199163"/>
                    <a:gd name="connsiteY2" fmla="*/ 85977 h 1014187"/>
                    <a:gd name="connsiteX3" fmla="*/ 1113187 w 1199163"/>
                    <a:gd name="connsiteY3" fmla="*/ 15587 h 1014187"/>
                    <a:gd name="connsiteX4" fmla="*/ 1183577 w 1199163"/>
                    <a:gd name="connsiteY4" fmla="*/ 220660 h 1014187"/>
                    <a:gd name="connsiteX5" fmla="*/ 846296 w 1199163"/>
                    <a:gd name="connsiteY5" fmla="*/ 910175 h 1014187"/>
                    <a:gd name="connsiteX6" fmla="*/ 712470 w 1199163"/>
                    <a:gd name="connsiteY6" fmla="*/ 996090 h 1014187"/>
                    <a:gd name="connsiteX7" fmla="*/ 7906 w 1199163"/>
                    <a:gd name="connsiteY7" fmla="*/ 1014188 h 1014187"/>
                    <a:gd name="connsiteX8" fmla="*/ 0 w 1199163"/>
                    <a:gd name="connsiteY8" fmla="*/ 707673 h 1014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9163" h="1014187">
                      <a:moveTo>
                        <a:pt x="0" y="707673"/>
                      </a:moveTo>
                      <a:lnTo>
                        <a:pt x="611696" y="691957"/>
                      </a:lnTo>
                      <a:lnTo>
                        <a:pt x="908113" y="85977"/>
                      </a:lnTo>
                      <a:cubicBezTo>
                        <a:pt x="945356" y="9967"/>
                        <a:pt x="1037082" y="-21561"/>
                        <a:pt x="1113187" y="15587"/>
                      </a:cubicBezTo>
                      <a:cubicBezTo>
                        <a:pt x="1189196" y="52734"/>
                        <a:pt x="1220724" y="144555"/>
                        <a:pt x="1183577" y="220660"/>
                      </a:cubicBezTo>
                      <a:lnTo>
                        <a:pt x="846296" y="910175"/>
                      </a:lnTo>
                      <a:cubicBezTo>
                        <a:pt x="821150" y="961515"/>
                        <a:pt x="769620" y="994566"/>
                        <a:pt x="712470" y="996090"/>
                      </a:cubicBezTo>
                      <a:lnTo>
                        <a:pt x="7906" y="1014188"/>
                      </a:lnTo>
                      <a:lnTo>
                        <a:pt x="0" y="70767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="" xmlns:a16="http://schemas.microsoft.com/office/drawing/2014/main" id="{C7343775-7660-6570-BBE6-F150D41BDFC4}"/>
                    </a:ext>
                  </a:extLst>
                </p:cNvPr>
                <p:cNvSpPr/>
                <p:nvPr/>
              </p:nvSpPr>
              <p:spPr>
                <a:xfrm>
                  <a:off x="6367575" y="2586807"/>
                  <a:ext cx="47102" cy="190034"/>
                </a:xfrm>
                <a:custGeom>
                  <a:avLst/>
                  <a:gdLst>
                    <a:gd name="connsiteX0" fmla="*/ 62960 w 62960"/>
                    <a:gd name="connsiteY0" fmla="*/ 276892 h 278034"/>
                    <a:gd name="connsiteX1" fmla="*/ 7144 w 62960"/>
                    <a:gd name="connsiteY1" fmla="*/ 278035 h 278034"/>
                    <a:gd name="connsiteX2" fmla="*/ 0 w 62960"/>
                    <a:gd name="connsiteY2" fmla="*/ 3715 h 278034"/>
                    <a:gd name="connsiteX3" fmla="*/ 55912 w 62960"/>
                    <a:gd name="connsiteY3" fmla="*/ 0 h 278034"/>
                    <a:gd name="connsiteX4" fmla="*/ 62960 w 62960"/>
                    <a:gd name="connsiteY4" fmla="*/ 276892 h 278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960" h="278034">
                      <a:moveTo>
                        <a:pt x="62960" y="276892"/>
                      </a:moveTo>
                      <a:lnTo>
                        <a:pt x="7144" y="278035"/>
                      </a:lnTo>
                      <a:lnTo>
                        <a:pt x="0" y="3715"/>
                      </a:lnTo>
                      <a:lnTo>
                        <a:pt x="55912" y="0"/>
                      </a:lnTo>
                      <a:lnTo>
                        <a:pt x="62960" y="276892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4" name="Group 623">
                <a:extLst>
                  <a:ext uri="{FF2B5EF4-FFF2-40B4-BE49-F238E27FC236}">
                    <a16:creationId xmlns="" xmlns:a16="http://schemas.microsoft.com/office/drawing/2014/main" id="{52614CFC-B743-7B3D-134B-9FA5A29F88FF}"/>
                  </a:ext>
                </a:extLst>
              </p:cNvPr>
              <p:cNvGrpSpPr/>
              <p:nvPr/>
            </p:nvGrpSpPr>
            <p:grpSpPr>
              <a:xfrm>
                <a:off x="6508789" y="1352145"/>
                <a:ext cx="774267" cy="1072242"/>
                <a:chOff x="6508789" y="1352145"/>
                <a:chExt cx="774267" cy="1072242"/>
              </a:xfrm>
            </p:grpSpPr>
            <p:sp>
              <p:nvSpPr>
                <p:cNvPr id="309" name="Freeform: Shape 308">
                  <a:extLst>
                    <a:ext uri="{FF2B5EF4-FFF2-40B4-BE49-F238E27FC236}">
                      <a16:creationId xmlns="" xmlns:a16="http://schemas.microsoft.com/office/drawing/2014/main" id="{729643F7-F85C-2479-538C-1C82767D3264}"/>
                    </a:ext>
                  </a:extLst>
                </p:cNvPr>
                <p:cNvSpPr/>
                <p:nvPr/>
              </p:nvSpPr>
              <p:spPr>
                <a:xfrm rot="2700000">
                  <a:off x="6356968" y="1620653"/>
                  <a:ext cx="1072242" cy="535226"/>
                </a:xfrm>
                <a:custGeom>
                  <a:avLst/>
                  <a:gdLst>
                    <a:gd name="connsiteX0" fmla="*/ 346520 w 1568767"/>
                    <a:gd name="connsiteY0" fmla="*/ 0 h 715422"/>
                    <a:gd name="connsiteX1" fmla="*/ 1222248 w 1568767"/>
                    <a:gd name="connsiteY1" fmla="*/ 0 h 715422"/>
                    <a:gd name="connsiteX2" fmla="*/ 1568768 w 1568767"/>
                    <a:gd name="connsiteY2" fmla="*/ 346520 h 715422"/>
                    <a:gd name="connsiteX3" fmla="*/ 1568768 w 1568767"/>
                    <a:gd name="connsiteY3" fmla="*/ 368903 h 715422"/>
                    <a:gd name="connsiteX4" fmla="*/ 1222248 w 1568767"/>
                    <a:gd name="connsiteY4" fmla="*/ 715423 h 715422"/>
                    <a:gd name="connsiteX5" fmla="*/ 346520 w 1568767"/>
                    <a:gd name="connsiteY5" fmla="*/ 715423 h 715422"/>
                    <a:gd name="connsiteX6" fmla="*/ 0 w 1568767"/>
                    <a:gd name="connsiteY6" fmla="*/ 368903 h 715422"/>
                    <a:gd name="connsiteX7" fmla="*/ 0 w 1568767"/>
                    <a:gd name="connsiteY7" fmla="*/ 346520 h 715422"/>
                    <a:gd name="connsiteX8" fmla="*/ 346520 w 1568767"/>
                    <a:gd name="connsiteY8" fmla="*/ 0 h 71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68767" h="715422">
                      <a:moveTo>
                        <a:pt x="346520" y="0"/>
                      </a:moveTo>
                      <a:lnTo>
                        <a:pt x="1222248" y="0"/>
                      </a:lnTo>
                      <a:cubicBezTo>
                        <a:pt x="1413510" y="0"/>
                        <a:pt x="1568768" y="155258"/>
                        <a:pt x="1568768" y="346520"/>
                      </a:cubicBezTo>
                      <a:lnTo>
                        <a:pt x="1568768" y="368903"/>
                      </a:lnTo>
                      <a:cubicBezTo>
                        <a:pt x="1568768" y="560165"/>
                        <a:pt x="1413510" y="715423"/>
                        <a:pt x="1222248" y="715423"/>
                      </a:cubicBezTo>
                      <a:lnTo>
                        <a:pt x="346520" y="715423"/>
                      </a:lnTo>
                      <a:cubicBezTo>
                        <a:pt x="155257" y="715423"/>
                        <a:pt x="0" y="560165"/>
                        <a:pt x="0" y="368903"/>
                      </a:cubicBezTo>
                      <a:lnTo>
                        <a:pt x="0" y="346520"/>
                      </a:lnTo>
                      <a:cubicBezTo>
                        <a:pt x="0" y="155258"/>
                        <a:pt x="155257" y="0"/>
                        <a:pt x="3465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16" name="Group 615">
                  <a:extLst>
                    <a:ext uri="{FF2B5EF4-FFF2-40B4-BE49-F238E27FC236}">
                      <a16:creationId xmlns="" xmlns:a16="http://schemas.microsoft.com/office/drawing/2014/main" id="{9CC3F8D7-85BC-8938-EE69-4673AFC1A709}"/>
                    </a:ext>
                  </a:extLst>
                </p:cNvPr>
                <p:cNvGrpSpPr/>
                <p:nvPr/>
              </p:nvGrpSpPr>
              <p:grpSpPr>
                <a:xfrm>
                  <a:off x="6508789" y="1476559"/>
                  <a:ext cx="774267" cy="776139"/>
                  <a:chOff x="6508789" y="1476559"/>
                  <a:chExt cx="774267" cy="776139"/>
                </a:xfrm>
              </p:grpSpPr>
              <p:grpSp>
                <p:nvGrpSpPr>
                  <p:cNvPr id="615" name="Group 614">
                    <a:extLst>
                      <a:ext uri="{FF2B5EF4-FFF2-40B4-BE49-F238E27FC236}">
                        <a16:creationId xmlns="" xmlns:a16="http://schemas.microsoft.com/office/drawing/2014/main" id="{03AD9B37-3EFB-D6E4-46AF-D8249F89BC0D}"/>
                      </a:ext>
                    </a:extLst>
                  </p:cNvPr>
                  <p:cNvGrpSpPr/>
                  <p:nvPr/>
                </p:nvGrpSpPr>
                <p:grpSpPr>
                  <a:xfrm>
                    <a:off x="6508789" y="1685132"/>
                    <a:ext cx="621808" cy="567566"/>
                    <a:chOff x="6508789" y="1685132"/>
                    <a:chExt cx="621808" cy="567566"/>
                  </a:xfrm>
                </p:grpSpPr>
                <p:sp>
                  <p:nvSpPr>
                    <p:cNvPr id="614" name="Freeform: Shape 613">
                      <a:extLst>
                        <a:ext uri="{FF2B5EF4-FFF2-40B4-BE49-F238E27FC236}">
                          <a16:creationId xmlns="" xmlns:a16="http://schemas.microsoft.com/office/drawing/2014/main" id="{2A16C5C9-A4D4-2FC1-B85E-E67F95F4A8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8789" y="1685132"/>
                      <a:ext cx="621239" cy="567566"/>
                    </a:xfrm>
                    <a:custGeom>
                      <a:avLst/>
                      <a:gdLst>
                        <a:gd name="connsiteX0" fmla="*/ 621239 w 621239"/>
                        <a:gd name="connsiteY0" fmla="*/ 407609 h 567566"/>
                        <a:gd name="connsiteX1" fmla="*/ 457485 w 621239"/>
                        <a:gd name="connsiteY1" fmla="*/ 557215 h 567566"/>
                        <a:gd name="connsiteX2" fmla="*/ 405964 w 621239"/>
                        <a:gd name="connsiteY2" fmla="*/ 518414 h 567566"/>
                        <a:gd name="connsiteX3" fmla="*/ 404682 w 621239"/>
                        <a:gd name="connsiteY3" fmla="*/ 567566 h 567566"/>
                        <a:gd name="connsiteX4" fmla="*/ 292092 w 621239"/>
                        <a:gd name="connsiteY4" fmla="*/ 464704 h 567566"/>
                        <a:gd name="connsiteX5" fmla="*/ 175084 w 621239"/>
                        <a:gd name="connsiteY5" fmla="*/ 0 h 567566"/>
                        <a:gd name="connsiteX6" fmla="*/ 112590 w 621239"/>
                        <a:gd name="connsiteY6" fmla="*/ 300710 h 567566"/>
                        <a:gd name="connsiteX7" fmla="*/ 0 w 621239"/>
                        <a:gd name="connsiteY7" fmla="*/ 197847 h 567566"/>
                        <a:gd name="connsiteX8" fmla="*/ 53801 w 621239"/>
                        <a:gd name="connsiteY8" fmla="*/ 196675 h 567566"/>
                        <a:gd name="connsiteX9" fmla="*/ 11331 w 621239"/>
                        <a:gd name="connsiteY9" fmla="*/ 149606 h 567566"/>
                        <a:gd name="connsiteX10" fmla="*/ 175084 w 621239"/>
                        <a:gd name="connsiteY10" fmla="*/ 0 h 5675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21239" h="567566">
                          <a:moveTo>
                            <a:pt x="621239" y="407609"/>
                          </a:moveTo>
                          <a:cubicBezTo>
                            <a:pt x="621239" y="407609"/>
                            <a:pt x="563305" y="511838"/>
                            <a:pt x="457485" y="557215"/>
                          </a:cubicBezTo>
                          <a:lnTo>
                            <a:pt x="405964" y="518414"/>
                          </a:lnTo>
                          <a:lnTo>
                            <a:pt x="404682" y="567566"/>
                          </a:lnTo>
                          <a:lnTo>
                            <a:pt x="292092" y="464704"/>
                          </a:lnTo>
                          <a:close/>
                          <a:moveTo>
                            <a:pt x="175084" y="0"/>
                          </a:moveTo>
                          <a:lnTo>
                            <a:pt x="112590" y="300710"/>
                          </a:lnTo>
                          <a:lnTo>
                            <a:pt x="0" y="197847"/>
                          </a:lnTo>
                          <a:lnTo>
                            <a:pt x="53801" y="196675"/>
                          </a:lnTo>
                          <a:lnTo>
                            <a:pt x="11331" y="149606"/>
                          </a:lnTo>
                          <a:cubicBezTo>
                            <a:pt x="60998" y="52928"/>
                            <a:pt x="175084" y="0"/>
                            <a:pt x="175084" y="0"/>
                          </a:cubicBezTo>
                          <a:close/>
                        </a:path>
                      </a:pathLst>
                    </a:custGeom>
                    <a:solidFill>
                      <a:schemeClr val="tx1">
                        <a:alpha val="2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15" name="Freeform: Shape 314">
                      <a:extLst>
                        <a:ext uri="{FF2B5EF4-FFF2-40B4-BE49-F238E27FC236}">
                          <a16:creationId xmlns="" xmlns:a16="http://schemas.microsoft.com/office/drawing/2014/main" id="{FB5A0529-FC0E-8105-22DB-32130BCC9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5312" y="1685133"/>
                      <a:ext cx="535285" cy="490130"/>
                    </a:xfrm>
                    <a:custGeom>
                      <a:avLst/>
                      <a:gdLst>
                        <a:gd name="connsiteX0" fmla="*/ 715499 w 715499"/>
                        <a:gd name="connsiteY0" fmla="*/ 597027 h 717096"/>
                        <a:gd name="connsiteX1" fmla="*/ 118377 w 715499"/>
                        <a:gd name="connsiteY1" fmla="*/ 0 h 717096"/>
                        <a:gd name="connsiteX2" fmla="*/ 1219 w 715499"/>
                        <a:gd name="connsiteY2" fmla="*/ 406337 h 717096"/>
                        <a:gd name="connsiteX3" fmla="*/ 310401 w 715499"/>
                        <a:gd name="connsiteY3" fmla="*/ 715613 h 717096"/>
                        <a:gd name="connsiteX4" fmla="*/ 715404 w 715499"/>
                        <a:gd name="connsiteY4" fmla="*/ 597122 h 717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15499" h="717096">
                          <a:moveTo>
                            <a:pt x="715499" y="597027"/>
                          </a:moveTo>
                          <a:lnTo>
                            <a:pt x="118377" y="0"/>
                          </a:lnTo>
                          <a:cubicBezTo>
                            <a:pt x="14935" y="124778"/>
                            <a:pt x="-5734" y="278606"/>
                            <a:pt x="1219" y="406337"/>
                          </a:cubicBezTo>
                          <a:lnTo>
                            <a:pt x="310401" y="715613"/>
                          </a:lnTo>
                          <a:cubicBezTo>
                            <a:pt x="578720" y="732663"/>
                            <a:pt x="715404" y="597122"/>
                            <a:pt x="715404" y="597122"/>
                          </a:cubicBezTo>
                          <a:close/>
                        </a:path>
                      </a:pathLst>
                    </a:custGeom>
                    <a:solidFill>
                      <a:srgbClr val="CADFE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13" name="Freeform: Shape 612">
                      <a:extLst>
                        <a:ext uri="{FF2B5EF4-FFF2-40B4-BE49-F238E27FC236}">
                          <a16:creationId xmlns="" xmlns:a16="http://schemas.microsoft.com/office/drawing/2014/main" id="{1D19F6A8-697E-D8AB-EE58-0AC619AF64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8027" y="1744116"/>
                      <a:ext cx="475087" cy="434041"/>
                    </a:xfrm>
                    <a:custGeom>
                      <a:avLst/>
                      <a:gdLst>
                        <a:gd name="connsiteX0" fmla="*/ 70192 w 475087"/>
                        <a:gd name="connsiteY0" fmla="*/ 0 h 434041"/>
                        <a:gd name="connsiteX1" fmla="*/ 174212 w 475087"/>
                        <a:gd name="connsiteY1" fmla="*/ 274880 h 434041"/>
                        <a:gd name="connsiteX2" fmla="*/ 475087 w 475087"/>
                        <a:gd name="connsiteY2" fmla="*/ 369913 h 434041"/>
                        <a:gd name="connsiteX3" fmla="*/ 158055 w 475087"/>
                        <a:gd name="connsiteY3" fmla="*/ 395368 h 434041"/>
                        <a:gd name="connsiteX4" fmla="*/ 174160 w 475087"/>
                        <a:gd name="connsiteY4" fmla="*/ 274929 h 434041"/>
                        <a:gd name="connsiteX5" fmla="*/ 42330 w 475087"/>
                        <a:gd name="connsiteY5" fmla="*/ 289642 h 434041"/>
                        <a:gd name="connsiteX6" fmla="*/ 70192 w 475087"/>
                        <a:gd name="connsiteY6" fmla="*/ 0 h 4340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75087" h="434041">
                          <a:moveTo>
                            <a:pt x="70192" y="0"/>
                          </a:moveTo>
                          <a:lnTo>
                            <a:pt x="174212" y="274880"/>
                          </a:lnTo>
                          <a:lnTo>
                            <a:pt x="475087" y="369913"/>
                          </a:lnTo>
                          <a:cubicBezTo>
                            <a:pt x="310764" y="497449"/>
                            <a:pt x="158055" y="395368"/>
                            <a:pt x="158055" y="395368"/>
                          </a:cubicBezTo>
                          <a:lnTo>
                            <a:pt x="174160" y="274929"/>
                          </a:lnTo>
                          <a:lnTo>
                            <a:pt x="42330" y="289642"/>
                          </a:lnTo>
                          <a:cubicBezTo>
                            <a:pt x="42330" y="289642"/>
                            <a:pt x="-69405" y="150127"/>
                            <a:pt x="70192" y="0"/>
                          </a:cubicBezTo>
                          <a:close/>
                        </a:path>
                      </a:pathLst>
                    </a:cu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612" name="Group 611">
                    <a:extLst>
                      <a:ext uri="{FF2B5EF4-FFF2-40B4-BE49-F238E27FC236}">
                        <a16:creationId xmlns="" xmlns:a16="http://schemas.microsoft.com/office/drawing/2014/main" id="{54E56BAA-67B1-97F3-A136-C73AECEF3673}"/>
                      </a:ext>
                    </a:extLst>
                  </p:cNvPr>
                  <p:cNvGrpSpPr/>
                  <p:nvPr/>
                </p:nvGrpSpPr>
                <p:grpSpPr>
                  <a:xfrm>
                    <a:off x="6601138" y="1476559"/>
                    <a:ext cx="681918" cy="681918"/>
                    <a:chOff x="6561233" y="1464406"/>
                    <a:chExt cx="681918" cy="681918"/>
                  </a:xfrm>
                </p:grpSpPr>
                <p:sp>
                  <p:nvSpPr>
                    <p:cNvPr id="611" name="Freeform: Shape 610">
                      <a:extLst>
                        <a:ext uri="{FF2B5EF4-FFF2-40B4-BE49-F238E27FC236}">
                          <a16:creationId xmlns="" xmlns:a16="http://schemas.microsoft.com/office/drawing/2014/main" id="{7F1E43BF-241B-0C24-3788-F868F2D1AA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1233" y="1504399"/>
                      <a:ext cx="641925" cy="641925"/>
                    </a:xfrm>
                    <a:custGeom>
                      <a:avLst/>
                      <a:gdLst>
                        <a:gd name="connsiteX0" fmla="*/ 351006 w 641925"/>
                        <a:gd name="connsiteY0" fmla="*/ 0 h 641925"/>
                        <a:gd name="connsiteX1" fmla="*/ 556963 w 641925"/>
                        <a:gd name="connsiteY1" fmla="*/ 84962 h 641925"/>
                        <a:gd name="connsiteX2" fmla="*/ 556963 w 641925"/>
                        <a:gd name="connsiteY2" fmla="*/ 496877 h 641925"/>
                        <a:gd name="connsiteX3" fmla="*/ 546002 w 641925"/>
                        <a:gd name="connsiteY3" fmla="*/ 507837 h 641925"/>
                        <a:gd name="connsiteX4" fmla="*/ 551040 w 641925"/>
                        <a:gd name="connsiteY4" fmla="*/ 509242 h 641925"/>
                        <a:gd name="connsiteX5" fmla="*/ 519033 w 641925"/>
                        <a:gd name="connsiteY5" fmla="*/ 576799 h 641925"/>
                        <a:gd name="connsiteX6" fmla="*/ 451475 w 641925"/>
                        <a:gd name="connsiteY6" fmla="*/ 608807 h 641925"/>
                        <a:gd name="connsiteX7" fmla="*/ 448480 w 641925"/>
                        <a:gd name="connsiteY7" fmla="*/ 597989 h 641925"/>
                        <a:gd name="connsiteX8" fmla="*/ 449351 w 641925"/>
                        <a:gd name="connsiteY8" fmla="*/ 595156 h 641925"/>
                        <a:gd name="connsiteX9" fmla="*/ 400654 w 641925"/>
                        <a:gd name="connsiteY9" fmla="*/ 620685 h 641925"/>
                        <a:gd name="connsiteX10" fmla="*/ 155335 w 641925"/>
                        <a:gd name="connsiteY10" fmla="*/ 608737 h 641925"/>
                        <a:gd name="connsiteX11" fmla="*/ 112414 w 641925"/>
                        <a:gd name="connsiteY11" fmla="*/ 577160 h 641925"/>
                        <a:gd name="connsiteX12" fmla="*/ 109634 w 641925"/>
                        <a:gd name="connsiteY12" fmla="*/ 579470 h 641925"/>
                        <a:gd name="connsiteX13" fmla="*/ 51926 w 641925"/>
                        <a:gd name="connsiteY13" fmla="*/ 590066 h 641925"/>
                        <a:gd name="connsiteX14" fmla="*/ 62495 w 641925"/>
                        <a:gd name="connsiteY14" fmla="*/ 532358 h 641925"/>
                        <a:gd name="connsiteX15" fmla="*/ 64811 w 641925"/>
                        <a:gd name="connsiteY15" fmla="*/ 529573 h 641925"/>
                        <a:gd name="connsiteX16" fmla="*/ 33189 w 641925"/>
                        <a:gd name="connsiteY16" fmla="*/ 486591 h 641925"/>
                        <a:gd name="connsiteX17" fmla="*/ 21241 w 641925"/>
                        <a:gd name="connsiteY17" fmla="*/ 241272 h 641925"/>
                        <a:gd name="connsiteX18" fmla="*/ 46747 w 641925"/>
                        <a:gd name="connsiteY18" fmla="*/ 192620 h 641925"/>
                        <a:gd name="connsiteX19" fmla="*/ 43966 w 641925"/>
                        <a:gd name="connsiteY19" fmla="*/ 193476 h 641925"/>
                        <a:gd name="connsiteX20" fmla="*/ 33120 w 641925"/>
                        <a:gd name="connsiteY20" fmla="*/ 190453 h 641925"/>
                        <a:gd name="connsiteX21" fmla="*/ 65127 w 641925"/>
                        <a:gd name="connsiteY21" fmla="*/ 122895 h 641925"/>
                        <a:gd name="connsiteX22" fmla="*/ 132685 w 641925"/>
                        <a:gd name="connsiteY22" fmla="*/ 90888 h 641925"/>
                        <a:gd name="connsiteX23" fmla="*/ 134082 w 641925"/>
                        <a:gd name="connsiteY23" fmla="*/ 95930 h 641925"/>
                        <a:gd name="connsiteX24" fmla="*/ 145049 w 641925"/>
                        <a:gd name="connsiteY24" fmla="*/ 84962 h 641925"/>
                        <a:gd name="connsiteX25" fmla="*/ 351006 w 641925"/>
                        <a:gd name="connsiteY25" fmla="*/ 0 h 64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641925" h="641925">
                          <a:moveTo>
                            <a:pt x="351006" y="0"/>
                          </a:moveTo>
                          <a:cubicBezTo>
                            <a:pt x="425664" y="0"/>
                            <a:pt x="500322" y="28321"/>
                            <a:pt x="556963" y="84962"/>
                          </a:cubicBezTo>
                          <a:cubicBezTo>
                            <a:pt x="670246" y="198245"/>
                            <a:pt x="670246" y="383594"/>
                            <a:pt x="556963" y="496877"/>
                          </a:cubicBezTo>
                          <a:lnTo>
                            <a:pt x="546002" y="507837"/>
                          </a:lnTo>
                          <a:lnTo>
                            <a:pt x="551040" y="509242"/>
                          </a:lnTo>
                          <a:cubicBezTo>
                            <a:pt x="560829" y="519031"/>
                            <a:pt x="546532" y="549300"/>
                            <a:pt x="519033" y="576799"/>
                          </a:cubicBezTo>
                          <a:cubicBezTo>
                            <a:pt x="491533" y="604299"/>
                            <a:pt x="461329" y="618661"/>
                            <a:pt x="451475" y="608807"/>
                          </a:cubicBezTo>
                          <a:cubicBezTo>
                            <a:pt x="449028" y="606360"/>
                            <a:pt x="448086" y="602633"/>
                            <a:pt x="448480" y="597989"/>
                          </a:cubicBezTo>
                          <a:lnTo>
                            <a:pt x="449351" y="595156"/>
                          </a:lnTo>
                          <a:lnTo>
                            <a:pt x="400654" y="620685"/>
                          </a:lnTo>
                          <a:cubicBezTo>
                            <a:pt x="321731" y="652546"/>
                            <a:pt x="231407" y="648563"/>
                            <a:pt x="155335" y="608737"/>
                          </a:cubicBezTo>
                          <a:lnTo>
                            <a:pt x="112414" y="577160"/>
                          </a:lnTo>
                          <a:lnTo>
                            <a:pt x="109634" y="579470"/>
                          </a:lnTo>
                          <a:cubicBezTo>
                            <a:pt x="85688" y="595645"/>
                            <a:pt x="62504" y="600644"/>
                            <a:pt x="51926" y="590066"/>
                          </a:cubicBezTo>
                          <a:cubicBezTo>
                            <a:pt x="41348" y="579488"/>
                            <a:pt x="46311" y="556303"/>
                            <a:pt x="62495" y="532358"/>
                          </a:cubicBezTo>
                          <a:lnTo>
                            <a:pt x="64811" y="529573"/>
                          </a:lnTo>
                          <a:lnTo>
                            <a:pt x="33189" y="486591"/>
                          </a:lnTo>
                          <a:cubicBezTo>
                            <a:pt x="-6638" y="410518"/>
                            <a:pt x="-10620" y="320195"/>
                            <a:pt x="21241" y="241272"/>
                          </a:cubicBezTo>
                          <a:lnTo>
                            <a:pt x="46747" y="192620"/>
                          </a:lnTo>
                          <a:lnTo>
                            <a:pt x="43966" y="193476"/>
                          </a:lnTo>
                          <a:cubicBezTo>
                            <a:pt x="39318" y="193866"/>
                            <a:pt x="35583" y="192917"/>
                            <a:pt x="33120" y="190453"/>
                          </a:cubicBezTo>
                          <a:cubicBezTo>
                            <a:pt x="23266" y="180600"/>
                            <a:pt x="37628" y="150395"/>
                            <a:pt x="65127" y="122895"/>
                          </a:cubicBezTo>
                          <a:cubicBezTo>
                            <a:pt x="92627" y="95396"/>
                            <a:pt x="122831" y="81034"/>
                            <a:pt x="132685" y="90888"/>
                          </a:cubicBezTo>
                          <a:lnTo>
                            <a:pt x="134082" y="95930"/>
                          </a:lnTo>
                          <a:lnTo>
                            <a:pt x="145049" y="84962"/>
                          </a:lnTo>
                          <a:cubicBezTo>
                            <a:pt x="201691" y="28321"/>
                            <a:pt x="276349" y="0"/>
                            <a:pt x="351006" y="0"/>
                          </a:cubicBezTo>
                          <a:close/>
                        </a:path>
                      </a:pathLst>
                    </a:custGeom>
                    <a:solidFill>
                      <a:srgbClr val="AE7142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306" name="Freeform: Shape 305">
                      <a:extLst>
                        <a:ext uri="{FF2B5EF4-FFF2-40B4-BE49-F238E27FC236}">
                          <a16:creationId xmlns="" xmlns:a16="http://schemas.microsoft.com/office/drawing/2014/main" id="{794420FA-EC6E-8B91-F927-C761E5D5D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2393" y="1464406"/>
                      <a:ext cx="650758" cy="681387"/>
                    </a:xfrm>
                    <a:custGeom>
                      <a:avLst/>
                      <a:gdLst>
                        <a:gd name="connsiteX0" fmla="*/ 835381 w 962468"/>
                        <a:gd name="connsiteY0" fmla="*/ 763929 h 1007768"/>
                        <a:gd name="connsiteX1" fmla="*/ 835381 w 962468"/>
                        <a:gd name="connsiteY1" fmla="*/ 147566 h 1007768"/>
                        <a:gd name="connsiteX2" fmla="*/ 814903 w 962468"/>
                        <a:gd name="connsiteY2" fmla="*/ 127087 h 1007768"/>
                        <a:gd name="connsiteX3" fmla="*/ 198540 w 962468"/>
                        <a:gd name="connsiteY3" fmla="*/ 127087 h 1007768"/>
                        <a:gd name="connsiteX4" fmla="*/ 160916 w 962468"/>
                        <a:gd name="connsiteY4" fmla="*/ 164711 h 1007768"/>
                        <a:gd name="connsiteX5" fmla="*/ 93765 w 962468"/>
                        <a:gd name="connsiteY5" fmla="*/ 251389 h 1007768"/>
                        <a:gd name="connsiteX6" fmla="*/ 93765 w 962468"/>
                        <a:gd name="connsiteY6" fmla="*/ 251389 h 1007768"/>
                        <a:gd name="connsiteX7" fmla="*/ 23375 w 962468"/>
                        <a:gd name="connsiteY7" fmla="*/ 731734 h 1007768"/>
                        <a:gd name="connsiteX8" fmla="*/ 58046 w 962468"/>
                        <a:gd name="connsiteY8" fmla="*/ 697063 h 1007768"/>
                        <a:gd name="connsiteX9" fmla="*/ 205398 w 962468"/>
                        <a:gd name="connsiteY9" fmla="*/ 941094 h 1007768"/>
                        <a:gd name="connsiteX10" fmla="*/ 214542 w 962468"/>
                        <a:gd name="connsiteY10" fmla="*/ 901851 h 1007768"/>
                        <a:gd name="connsiteX11" fmla="*/ 410661 w 962468"/>
                        <a:gd name="connsiteY11" fmla="*/ 1007769 h 1007768"/>
                        <a:gd name="connsiteX12" fmla="*/ 397898 w 962468"/>
                        <a:gd name="connsiteY12" fmla="*/ 968431 h 1007768"/>
                        <a:gd name="connsiteX13" fmla="*/ 797663 w 962468"/>
                        <a:gd name="connsiteY13" fmla="*/ 801553 h 1007768"/>
                        <a:gd name="connsiteX14" fmla="*/ 835286 w 962468"/>
                        <a:gd name="connsiteY14" fmla="*/ 763929 h 1007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962468" h="1007768">
                          <a:moveTo>
                            <a:pt x="835381" y="763929"/>
                          </a:moveTo>
                          <a:cubicBezTo>
                            <a:pt x="1004831" y="594479"/>
                            <a:pt x="1004831" y="317111"/>
                            <a:pt x="835381" y="147566"/>
                          </a:cubicBezTo>
                          <a:lnTo>
                            <a:pt x="814903" y="127087"/>
                          </a:lnTo>
                          <a:cubicBezTo>
                            <a:pt x="645453" y="-42362"/>
                            <a:pt x="368085" y="-42362"/>
                            <a:pt x="198540" y="127087"/>
                          </a:cubicBezTo>
                          <a:lnTo>
                            <a:pt x="160916" y="164711"/>
                          </a:lnTo>
                          <a:cubicBezTo>
                            <a:pt x="134341" y="191286"/>
                            <a:pt x="112053" y="220432"/>
                            <a:pt x="93765" y="251389"/>
                          </a:cubicBezTo>
                          <a:lnTo>
                            <a:pt x="93765" y="251389"/>
                          </a:lnTo>
                          <a:cubicBezTo>
                            <a:pt x="93765" y="251389"/>
                            <a:pt x="-56445" y="489323"/>
                            <a:pt x="23375" y="731734"/>
                          </a:cubicBezTo>
                          <a:lnTo>
                            <a:pt x="58046" y="697063"/>
                          </a:lnTo>
                          <a:cubicBezTo>
                            <a:pt x="58046" y="697063"/>
                            <a:pt x="77286" y="807268"/>
                            <a:pt x="205398" y="941094"/>
                          </a:cubicBezTo>
                          <a:lnTo>
                            <a:pt x="214542" y="901851"/>
                          </a:lnTo>
                          <a:cubicBezTo>
                            <a:pt x="214542" y="901851"/>
                            <a:pt x="316174" y="988624"/>
                            <a:pt x="410661" y="1007769"/>
                          </a:cubicBezTo>
                          <a:lnTo>
                            <a:pt x="397898" y="968431"/>
                          </a:lnTo>
                          <a:cubicBezTo>
                            <a:pt x="397898" y="968431"/>
                            <a:pt x="583635" y="988052"/>
                            <a:pt x="797663" y="801553"/>
                          </a:cubicBezTo>
                          <a:lnTo>
                            <a:pt x="835286" y="763929"/>
                          </a:lnTo>
                          <a:close/>
                        </a:path>
                      </a:pathLst>
                    </a:custGeom>
                    <a:solidFill>
                      <a:srgbClr val="4D382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algn="ctr"/>
                      <a:endParaRPr lang="en-IN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632" name="Group 631">
                <a:extLst>
                  <a:ext uri="{FF2B5EF4-FFF2-40B4-BE49-F238E27FC236}">
                    <a16:creationId xmlns="" xmlns:a16="http://schemas.microsoft.com/office/drawing/2014/main" id="{91C1E743-E81A-6E8A-D1D2-66CA9D8FA22F}"/>
                  </a:ext>
                </a:extLst>
              </p:cNvPr>
              <p:cNvGrpSpPr/>
              <p:nvPr/>
            </p:nvGrpSpPr>
            <p:grpSpPr>
              <a:xfrm>
                <a:off x="5951029" y="1460719"/>
                <a:ext cx="761298" cy="1131884"/>
                <a:chOff x="5951029" y="1460719"/>
                <a:chExt cx="761298" cy="1131884"/>
              </a:xfrm>
            </p:grpSpPr>
            <p:grpSp>
              <p:nvGrpSpPr>
                <p:cNvPr id="628" name="Group 627">
                  <a:extLst>
                    <a:ext uri="{FF2B5EF4-FFF2-40B4-BE49-F238E27FC236}">
                      <a16:creationId xmlns="" xmlns:a16="http://schemas.microsoft.com/office/drawing/2014/main" id="{1FC5275E-7E29-535D-8234-79A15F51B96F}"/>
                    </a:ext>
                  </a:extLst>
                </p:cNvPr>
                <p:cNvGrpSpPr/>
                <p:nvPr/>
              </p:nvGrpSpPr>
              <p:grpSpPr>
                <a:xfrm>
                  <a:off x="6107633" y="2334241"/>
                  <a:ext cx="72901" cy="227902"/>
                  <a:chOff x="6107633" y="2334241"/>
                  <a:chExt cx="72901" cy="227902"/>
                </a:xfrm>
              </p:grpSpPr>
              <p:sp>
                <p:nvSpPr>
                  <p:cNvPr id="328" name="Freeform: Shape 327">
                    <a:extLst>
                      <a:ext uri="{FF2B5EF4-FFF2-40B4-BE49-F238E27FC236}">
                        <a16:creationId xmlns="" xmlns:a16="http://schemas.microsoft.com/office/drawing/2014/main" id="{A81B7DBD-E4E1-F414-A339-085A3D88DC08}"/>
                      </a:ext>
                    </a:extLst>
                  </p:cNvPr>
                  <p:cNvSpPr/>
                  <p:nvPr/>
                </p:nvSpPr>
                <p:spPr>
                  <a:xfrm>
                    <a:off x="6107633" y="2334241"/>
                    <a:ext cx="72901" cy="212042"/>
                  </a:xfrm>
                  <a:custGeom>
                    <a:avLst/>
                    <a:gdLst>
                      <a:gd name="connsiteX0" fmla="*/ 25340 w 97444"/>
                      <a:gd name="connsiteY0" fmla="*/ 183836 h 310232"/>
                      <a:gd name="connsiteX1" fmla="*/ 63916 w 97444"/>
                      <a:gd name="connsiteY1" fmla="*/ 310232 h 310232"/>
                      <a:gd name="connsiteX2" fmla="*/ 97444 w 97444"/>
                      <a:gd name="connsiteY2" fmla="*/ 302136 h 310232"/>
                      <a:gd name="connsiteX3" fmla="*/ 73727 w 97444"/>
                      <a:gd name="connsiteY3" fmla="*/ 172120 h 310232"/>
                      <a:gd name="connsiteX4" fmla="*/ 6290 w 97444"/>
                      <a:gd name="connsiteY4" fmla="*/ 98 h 310232"/>
                      <a:gd name="connsiteX5" fmla="*/ 25340 w 97444"/>
                      <a:gd name="connsiteY5" fmla="*/ 183836 h 3102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444" h="310232">
                        <a:moveTo>
                          <a:pt x="25340" y="183836"/>
                        </a:moveTo>
                        <a:cubicBezTo>
                          <a:pt x="37627" y="234223"/>
                          <a:pt x="51534" y="278990"/>
                          <a:pt x="63916" y="310232"/>
                        </a:cubicBezTo>
                        <a:lnTo>
                          <a:pt x="97444" y="302136"/>
                        </a:lnTo>
                        <a:cubicBezTo>
                          <a:pt x="94111" y="268608"/>
                          <a:pt x="85919" y="222507"/>
                          <a:pt x="73727" y="172120"/>
                        </a:cubicBezTo>
                        <a:cubicBezTo>
                          <a:pt x="49819" y="73917"/>
                          <a:pt x="19625" y="-3140"/>
                          <a:pt x="6290" y="98"/>
                        </a:cubicBezTo>
                        <a:cubicBezTo>
                          <a:pt x="-7045" y="3337"/>
                          <a:pt x="1528" y="85633"/>
                          <a:pt x="25340" y="18383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7" name="Freeform: Shape 626">
                    <a:extLst>
                      <a:ext uri="{FF2B5EF4-FFF2-40B4-BE49-F238E27FC236}">
                        <a16:creationId xmlns="" xmlns:a16="http://schemas.microsoft.com/office/drawing/2014/main" id="{8C07754E-586F-9405-4070-365ABD547315}"/>
                      </a:ext>
                    </a:extLst>
                  </p:cNvPr>
                  <p:cNvSpPr/>
                  <p:nvPr/>
                </p:nvSpPr>
                <p:spPr>
                  <a:xfrm>
                    <a:off x="6108420" y="2361065"/>
                    <a:ext cx="70373" cy="201078"/>
                  </a:xfrm>
                  <a:custGeom>
                    <a:avLst/>
                    <a:gdLst>
                      <a:gd name="connsiteX0" fmla="*/ 67982 w 70373"/>
                      <a:gd name="connsiteY0" fmla="*/ 176494 h 201078"/>
                      <a:gd name="connsiteX1" fmla="*/ 70333 w 70373"/>
                      <a:gd name="connsiteY1" fmla="*/ 178578 h 201078"/>
                      <a:gd name="connsiteX2" fmla="*/ 66057 w 70373"/>
                      <a:gd name="connsiteY2" fmla="*/ 199605 h 201078"/>
                      <a:gd name="connsiteX3" fmla="*/ 62566 w 70373"/>
                      <a:gd name="connsiteY3" fmla="*/ 200386 h 201078"/>
                      <a:gd name="connsiteX4" fmla="*/ 48172 w 70373"/>
                      <a:gd name="connsiteY4" fmla="*/ 183461 h 201078"/>
                      <a:gd name="connsiteX5" fmla="*/ 48314 w 70373"/>
                      <a:gd name="connsiteY5" fmla="*/ 183461 h 201078"/>
                      <a:gd name="connsiteX6" fmla="*/ 49383 w 70373"/>
                      <a:gd name="connsiteY6" fmla="*/ 180661 h 201078"/>
                      <a:gd name="connsiteX7" fmla="*/ 55868 w 70373"/>
                      <a:gd name="connsiteY7" fmla="*/ 96678 h 201078"/>
                      <a:gd name="connsiteX8" fmla="*/ 58290 w 70373"/>
                      <a:gd name="connsiteY8" fmla="*/ 106183 h 201078"/>
                      <a:gd name="connsiteX9" fmla="*/ 58219 w 70373"/>
                      <a:gd name="connsiteY9" fmla="*/ 106183 h 201078"/>
                      <a:gd name="connsiteX10" fmla="*/ 22376 w 70373"/>
                      <a:gd name="connsiteY10" fmla="*/ 114126 h 201078"/>
                      <a:gd name="connsiteX11" fmla="*/ 19739 w 70373"/>
                      <a:gd name="connsiteY11" fmla="*/ 104686 h 201078"/>
                      <a:gd name="connsiteX12" fmla="*/ 23516 w 70373"/>
                      <a:gd name="connsiteY12" fmla="*/ 0 h 201078"/>
                      <a:gd name="connsiteX13" fmla="*/ 27506 w 70373"/>
                      <a:gd name="connsiteY13" fmla="*/ 9179 h 201078"/>
                      <a:gd name="connsiteX14" fmla="*/ 27578 w 70373"/>
                      <a:gd name="connsiteY14" fmla="*/ 9179 h 201078"/>
                      <a:gd name="connsiteX15" fmla="*/ 1069 w 70373"/>
                      <a:gd name="connsiteY15" fmla="*/ 15039 h 201078"/>
                      <a:gd name="connsiteX16" fmla="*/ 0 w 70373"/>
                      <a:gd name="connsiteY16" fmla="*/ 5208 h 201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70373" h="201078">
                        <a:moveTo>
                          <a:pt x="67982" y="176494"/>
                        </a:moveTo>
                        <a:cubicBezTo>
                          <a:pt x="69336" y="176234"/>
                          <a:pt x="70619" y="177276"/>
                          <a:pt x="70333" y="178578"/>
                        </a:cubicBezTo>
                        <a:lnTo>
                          <a:pt x="66057" y="199605"/>
                        </a:lnTo>
                        <a:cubicBezTo>
                          <a:pt x="65701" y="201103"/>
                          <a:pt x="63564" y="201624"/>
                          <a:pt x="62566" y="200386"/>
                        </a:cubicBezTo>
                        <a:lnTo>
                          <a:pt x="48172" y="183461"/>
                        </a:lnTo>
                        <a:lnTo>
                          <a:pt x="48314" y="183461"/>
                        </a:lnTo>
                        <a:cubicBezTo>
                          <a:pt x="47459" y="182484"/>
                          <a:pt x="48029" y="180986"/>
                          <a:pt x="49383" y="180661"/>
                        </a:cubicBezTo>
                        <a:close/>
                        <a:moveTo>
                          <a:pt x="55868" y="96678"/>
                        </a:moveTo>
                        <a:cubicBezTo>
                          <a:pt x="56723" y="99868"/>
                          <a:pt x="57507" y="103059"/>
                          <a:pt x="58290" y="106183"/>
                        </a:cubicBezTo>
                        <a:lnTo>
                          <a:pt x="58219" y="106183"/>
                        </a:lnTo>
                        <a:lnTo>
                          <a:pt x="22376" y="114126"/>
                        </a:lnTo>
                        <a:cubicBezTo>
                          <a:pt x="21521" y="111001"/>
                          <a:pt x="20594" y="107876"/>
                          <a:pt x="19739" y="104686"/>
                        </a:cubicBezTo>
                        <a:close/>
                        <a:moveTo>
                          <a:pt x="23516" y="0"/>
                        </a:moveTo>
                        <a:cubicBezTo>
                          <a:pt x="24799" y="2865"/>
                          <a:pt x="26153" y="5925"/>
                          <a:pt x="27506" y="9179"/>
                        </a:cubicBezTo>
                        <a:lnTo>
                          <a:pt x="27578" y="9179"/>
                        </a:lnTo>
                        <a:lnTo>
                          <a:pt x="1069" y="15039"/>
                        </a:lnTo>
                        <a:cubicBezTo>
                          <a:pt x="641" y="11588"/>
                          <a:pt x="285" y="8268"/>
                          <a:pt x="0" y="520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26" name="Freeform: Shape 625">
                  <a:extLst>
                    <a:ext uri="{FF2B5EF4-FFF2-40B4-BE49-F238E27FC236}">
                      <a16:creationId xmlns="" xmlns:a16="http://schemas.microsoft.com/office/drawing/2014/main" id="{C52E9645-C70A-B3C6-CE0F-5D162C99A13E}"/>
                    </a:ext>
                  </a:extLst>
                </p:cNvPr>
                <p:cNvSpPr/>
                <p:nvPr/>
              </p:nvSpPr>
              <p:spPr>
                <a:xfrm>
                  <a:off x="5951029" y="2313020"/>
                  <a:ext cx="249342" cy="279583"/>
                </a:xfrm>
                <a:custGeom>
                  <a:avLst/>
                  <a:gdLst>
                    <a:gd name="connsiteX0" fmla="*/ 47436 w 249342"/>
                    <a:gd name="connsiteY0" fmla="*/ 0 h 279583"/>
                    <a:gd name="connsiteX1" fmla="*/ 196653 w 249342"/>
                    <a:gd name="connsiteY1" fmla="*/ 4166 h 279583"/>
                    <a:gd name="connsiteX2" fmla="*/ 195860 w 249342"/>
                    <a:gd name="connsiteY2" fmla="*/ 20745 h 279583"/>
                    <a:gd name="connsiteX3" fmla="*/ 196796 w 249342"/>
                    <a:gd name="connsiteY3" fmla="*/ 21679 h 279583"/>
                    <a:gd name="connsiteX4" fmla="*/ 248174 w 249342"/>
                    <a:gd name="connsiteY4" fmla="*/ 151234 h 279583"/>
                    <a:gd name="connsiteX5" fmla="*/ 236772 w 249342"/>
                    <a:gd name="connsiteY5" fmla="*/ 173629 h 279583"/>
                    <a:gd name="connsiteX6" fmla="*/ 230786 w 249342"/>
                    <a:gd name="connsiteY6" fmla="*/ 174671 h 279583"/>
                    <a:gd name="connsiteX7" fmla="*/ 230644 w 249342"/>
                    <a:gd name="connsiteY7" fmla="*/ 174671 h 279583"/>
                    <a:gd name="connsiteX8" fmla="*/ 212188 w 249342"/>
                    <a:gd name="connsiteY8" fmla="*/ 163147 h 279583"/>
                    <a:gd name="connsiteX9" fmla="*/ 191535 w 249342"/>
                    <a:gd name="connsiteY9" fmla="*/ 111070 h 279583"/>
                    <a:gd name="connsiteX10" fmla="*/ 191505 w 249342"/>
                    <a:gd name="connsiteY10" fmla="*/ 111706 h 279583"/>
                    <a:gd name="connsiteX11" fmla="*/ 191951 w 249342"/>
                    <a:gd name="connsiteY11" fmla="*/ 112888 h 279583"/>
                    <a:gd name="connsiteX12" fmla="*/ 190000 w 249342"/>
                    <a:gd name="connsiteY12" fmla="*/ 143144 h 279583"/>
                    <a:gd name="connsiteX13" fmla="*/ 189313 w 249342"/>
                    <a:gd name="connsiteY13" fmla="*/ 157484 h 279583"/>
                    <a:gd name="connsiteX14" fmla="*/ 189078 w 249342"/>
                    <a:gd name="connsiteY14" fmla="*/ 157443 h 279583"/>
                    <a:gd name="connsiteX15" fmla="*/ 182260 w 249342"/>
                    <a:gd name="connsiteY15" fmla="*/ 263145 h 279583"/>
                    <a:gd name="connsiteX16" fmla="*/ 162022 w 249342"/>
                    <a:gd name="connsiteY16" fmla="*/ 279551 h 279583"/>
                    <a:gd name="connsiteX17" fmla="*/ 150264 w 249342"/>
                    <a:gd name="connsiteY17" fmla="*/ 274993 h 279583"/>
                    <a:gd name="connsiteX18" fmla="*/ 150335 w 249342"/>
                    <a:gd name="connsiteY18" fmla="*/ 274993 h 279583"/>
                    <a:gd name="connsiteX19" fmla="*/ 144136 w 249342"/>
                    <a:gd name="connsiteY19" fmla="*/ 261062 h 279583"/>
                    <a:gd name="connsiteX20" fmla="*/ 151246 w 249342"/>
                    <a:gd name="connsiteY20" fmla="*/ 150817 h 279583"/>
                    <a:gd name="connsiteX21" fmla="*/ 142031 w 249342"/>
                    <a:gd name="connsiteY21" fmla="*/ 149204 h 279583"/>
                    <a:gd name="connsiteX22" fmla="*/ 132377 w 249342"/>
                    <a:gd name="connsiteY22" fmla="*/ 185738 h 279583"/>
                    <a:gd name="connsiteX23" fmla="*/ 109147 w 249342"/>
                    <a:gd name="connsiteY23" fmla="*/ 198303 h 279583"/>
                    <a:gd name="connsiteX24" fmla="*/ 101308 w 249342"/>
                    <a:gd name="connsiteY24" fmla="*/ 194527 h 279583"/>
                    <a:gd name="connsiteX25" fmla="*/ 95394 w 249342"/>
                    <a:gd name="connsiteY25" fmla="*/ 177079 h 279583"/>
                    <a:gd name="connsiteX26" fmla="*/ 104497 w 249342"/>
                    <a:gd name="connsiteY26" fmla="*/ 142630 h 279583"/>
                    <a:gd name="connsiteX27" fmla="*/ 95438 w 249342"/>
                    <a:gd name="connsiteY27" fmla="*/ 141044 h 279583"/>
                    <a:gd name="connsiteX28" fmla="*/ 86914 w 249342"/>
                    <a:gd name="connsiteY28" fmla="*/ 166598 h 279583"/>
                    <a:gd name="connsiteX29" fmla="*/ 62829 w 249342"/>
                    <a:gd name="connsiteY29" fmla="*/ 177795 h 279583"/>
                    <a:gd name="connsiteX30" fmla="*/ 55275 w 249342"/>
                    <a:gd name="connsiteY30" fmla="*/ 173564 h 279583"/>
                    <a:gd name="connsiteX31" fmla="*/ 50572 w 249342"/>
                    <a:gd name="connsiteY31" fmla="*/ 155791 h 279583"/>
                    <a:gd name="connsiteX32" fmla="*/ 57696 w 249342"/>
                    <a:gd name="connsiteY32" fmla="*/ 134434 h 279583"/>
                    <a:gd name="connsiteX33" fmla="*/ 44414 w 249342"/>
                    <a:gd name="connsiteY33" fmla="*/ 132108 h 279583"/>
                    <a:gd name="connsiteX34" fmla="*/ 37104 w 249342"/>
                    <a:gd name="connsiteY34" fmla="*/ 150843 h 279583"/>
                    <a:gd name="connsiteX35" fmla="*/ 12519 w 249342"/>
                    <a:gd name="connsiteY35" fmla="*/ 161195 h 279583"/>
                    <a:gd name="connsiteX36" fmla="*/ 7175 w 249342"/>
                    <a:gd name="connsiteY36" fmla="*/ 158460 h 279583"/>
                    <a:gd name="connsiteX37" fmla="*/ 7175 w 249342"/>
                    <a:gd name="connsiteY37" fmla="*/ 158395 h 279583"/>
                    <a:gd name="connsiteX38" fmla="*/ 1189 w 249342"/>
                    <a:gd name="connsiteY38" fmla="*/ 138734 h 279583"/>
                    <a:gd name="connsiteX39" fmla="*/ 12937 w 249342"/>
                    <a:gd name="connsiteY39" fmla="*/ 108625 h 279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49342" h="279583">
                      <a:moveTo>
                        <a:pt x="47436" y="0"/>
                      </a:moveTo>
                      <a:lnTo>
                        <a:pt x="196653" y="4166"/>
                      </a:lnTo>
                      <a:lnTo>
                        <a:pt x="195860" y="20745"/>
                      </a:lnTo>
                      <a:lnTo>
                        <a:pt x="196796" y="21679"/>
                      </a:lnTo>
                      <a:lnTo>
                        <a:pt x="248174" y="151234"/>
                      </a:lnTo>
                      <a:cubicBezTo>
                        <a:pt x="251808" y="160282"/>
                        <a:pt x="246677" y="170309"/>
                        <a:pt x="236772" y="173629"/>
                      </a:cubicBezTo>
                      <a:cubicBezTo>
                        <a:pt x="234777" y="174280"/>
                        <a:pt x="232782" y="174605"/>
                        <a:pt x="230786" y="174671"/>
                      </a:cubicBezTo>
                      <a:lnTo>
                        <a:pt x="230644" y="174671"/>
                      </a:lnTo>
                      <a:cubicBezTo>
                        <a:pt x="222663" y="174865"/>
                        <a:pt x="215038" y="170438"/>
                        <a:pt x="212188" y="163147"/>
                      </a:cubicBezTo>
                      <a:lnTo>
                        <a:pt x="191535" y="111070"/>
                      </a:lnTo>
                      <a:lnTo>
                        <a:pt x="191505" y="111706"/>
                      </a:lnTo>
                      <a:lnTo>
                        <a:pt x="191951" y="112888"/>
                      </a:lnTo>
                      <a:lnTo>
                        <a:pt x="190000" y="143144"/>
                      </a:lnTo>
                      <a:lnTo>
                        <a:pt x="189313" y="157484"/>
                      </a:lnTo>
                      <a:lnTo>
                        <a:pt x="189078" y="157443"/>
                      </a:lnTo>
                      <a:lnTo>
                        <a:pt x="182260" y="263145"/>
                      </a:lnTo>
                      <a:cubicBezTo>
                        <a:pt x="181619" y="272780"/>
                        <a:pt x="172568" y="280137"/>
                        <a:pt x="162022" y="279551"/>
                      </a:cubicBezTo>
                      <a:cubicBezTo>
                        <a:pt x="157461" y="279291"/>
                        <a:pt x="153400" y="277598"/>
                        <a:pt x="150264" y="274993"/>
                      </a:cubicBezTo>
                      <a:lnTo>
                        <a:pt x="150335" y="274993"/>
                      </a:lnTo>
                      <a:cubicBezTo>
                        <a:pt x="146202" y="271543"/>
                        <a:pt x="143779" y="266530"/>
                        <a:pt x="144136" y="261062"/>
                      </a:cubicBezTo>
                      <a:lnTo>
                        <a:pt x="151246" y="150817"/>
                      </a:lnTo>
                      <a:lnTo>
                        <a:pt x="142031" y="149204"/>
                      </a:lnTo>
                      <a:lnTo>
                        <a:pt x="132377" y="185738"/>
                      </a:lnTo>
                      <a:cubicBezTo>
                        <a:pt x="129741" y="195047"/>
                        <a:pt x="119337" y="200711"/>
                        <a:pt x="109147" y="198303"/>
                      </a:cubicBezTo>
                      <a:cubicBezTo>
                        <a:pt x="106154" y="197587"/>
                        <a:pt x="103447" y="196284"/>
                        <a:pt x="101308" y="194527"/>
                      </a:cubicBezTo>
                      <a:cubicBezTo>
                        <a:pt x="96107" y="190295"/>
                        <a:pt x="93541" y="183655"/>
                        <a:pt x="95394" y="177079"/>
                      </a:cubicBezTo>
                      <a:lnTo>
                        <a:pt x="104497" y="142630"/>
                      </a:lnTo>
                      <a:lnTo>
                        <a:pt x="95438" y="141044"/>
                      </a:lnTo>
                      <a:lnTo>
                        <a:pt x="86914" y="166598"/>
                      </a:lnTo>
                      <a:cubicBezTo>
                        <a:pt x="83636" y="175778"/>
                        <a:pt x="72876" y="180791"/>
                        <a:pt x="62829" y="177795"/>
                      </a:cubicBezTo>
                      <a:cubicBezTo>
                        <a:pt x="59835" y="176949"/>
                        <a:pt x="57270" y="175452"/>
                        <a:pt x="55275" y="173564"/>
                      </a:cubicBezTo>
                      <a:cubicBezTo>
                        <a:pt x="50358" y="169072"/>
                        <a:pt x="48292" y="162236"/>
                        <a:pt x="50572" y="155791"/>
                      </a:cubicBezTo>
                      <a:lnTo>
                        <a:pt x="57696" y="134434"/>
                      </a:lnTo>
                      <a:lnTo>
                        <a:pt x="44414" y="132108"/>
                      </a:lnTo>
                      <a:lnTo>
                        <a:pt x="37104" y="150843"/>
                      </a:lnTo>
                      <a:cubicBezTo>
                        <a:pt x="33469" y="159893"/>
                        <a:pt x="22424" y="164515"/>
                        <a:pt x="12519" y="161195"/>
                      </a:cubicBezTo>
                      <a:cubicBezTo>
                        <a:pt x="10524" y="160544"/>
                        <a:pt x="8742" y="159567"/>
                        <a:pt x="7175" y="158460"/>
                      </a:cubicBezTo>
                      <a:lnTo>
                        <a:pt x="7175" y="158395"/>
                      </a:lnTo>
                      <a:cubicBezTo>
                        <a:pt x="904" y="153838"/>
                        <a:pt x="-1733" y="145961"/>
                        <a:pt x="1189" y="138734"/>
                      </a:cubicBezTo>
                      <a:lnTo>
                        <a:pt x="12937" y="108625"/>
                      </a:lnTo>
                      <a:close/>
                    </a:path>
                  </a:pathLst>
                </a:custGeom>
                <a:solidFill>
                  <a:srgbClr val="AE714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IN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625" name="Group 624">
                  <a:extLst>
                    <a:ext uri="{FF2B5EF4-FFF2-40B4-BE49-F238E27FC236}">
                      <a16:creationId xmlns="" xmlns:a16="http://schemas.microsoft.com/office/drawing/2014/main" id="{774B6C71-6D70-0B27-F953-E6826A941AB7}"/>
                    </a:ext>
                  </a:extLst>
                </p:cNvPr>
                <p:cNvGrpSpPr/>
                <p:nvPr/>
              </p:nvGrpSpPr>
              <p:grpSpPr>
                <a:xfrm>
                  <a:off x="5953573" y="1460719"/>
                  <a:ext cx="758754" cy="857574"/>
                  <a:chOff x="5953573" y="1460719"/>
                  <a:chExt cx="758754" cy="857574"/>
                </a:xfrm>
              </p:grpSpPr>
              <p:sp>
                <p:nvSpPr>
                  <p:cNvPr id="322" name="Freeform: Shape 321">
                    <a:extLst>
                      <a:ext uri="{FF2B5EF4-FFF2-40B4-BE49-F238E27FC236}">
                        <a16:creationId xmlns="" xmlns:a16="http://schemas.microsoft.com/office/drawing/2014/main" id="{A685CBD1-EEB1-EBAE-BF96-6A7D1035FDB9}"/>
                      </a:ext>
                    </a:extLst>
                  </p:cNvPr>
                  <p:cNvSpPr/>
                  <p:nvPr/>
                </p:nvSpPr>
                <p:spPr>
                  <a:xfrm>
                    <a:off x="5953573" y="1460719"/>
                    <a:ext cx="758754" cy="819619"/>
                  </a:xfrm>
                  <a:custGeom>
                    <a:avLst/>
                    <a:gdLst>
                      <a:gd name="connsiteX0" fmla="*/ 306514 w 1014204"/>
                      <a:gd name="connsiteY0" fmla="*/ 1199163 h 1199163"/>
                      <a:gd name="connsiteX1" fmla="*/ 322231 w 1014204"/>
                      <a:gd name="connsiteY1" fmla="*/ 587468 h 1199163"/>
                      <a:gd name="connsiteX2" fmla="*/ 928211 w 1014204"/>
                      <a:gd name="connsiteY2" fmla="*/ 291050 h 1199163"/>
                      <a:gd name="connsiteX3" fmla="*/ 998601 w 1014204"/>
                      <a:gd name="connsiteY3" fmla="*/ 85976 h 1199163"/>
                      <a:gd name="connsiteX4" fmla="*/ 793528 w 1014204"/>
                      <a:gd name="connsiteY4" fmla="*/ 15587 h 1199163"/>
                      <a:gd name="connsiteX5" fmla="*/ 104013 w 1014204"/>
                      <a:gd name="connsiteY5" fmla="*/ 352867 h 1199163"/>
                      <a:gd name="connsiteX6" fmla="*/ 18097 w 1014204"/>
                      <a:gd name="connsiteY6" fmla="*/ 486693 h 1199163"/>
                      <a:gd name="connsiteX7" fmla="*/ 0 w 1014204"/>
                      <a:gd name="connsiteY7" fmla="*/ 1191258 h 1199163"/>
                      <a:gd name="connsiteX8" fmla="*/ 306514 w 1014204"/>
                      <a:gd name="connsiteY8" fmla="*/ 1199163 h 1199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14204" h="1199163">
                        <a:moveTo>
                          <a:pt x="306514" y="1199163"/>
                        </a:moveTo>
                        <a:lnTo>
                          <a:pt x="322231" y="587468"/>
                        </a:lnTo>
                        <a:lnTo>
                          <a:pt x="928211" y="291050"/>
                        </a:lnTo>
                        <a:cubicBezTo>
                          <a:pt x="1004316" y="253807"/>
                          <a:pt x="1035749" y="162081"/>
                          <a:pt x="998601" y="85976"/>
                        </a:cubicBezTo>
                        <a:cubicBezTo>
                          <a:pt x="961454" y="9967"/>
                          <a:pt x="869633" y="-21561"/>
                          <a:pt x="793528" y="15587"/>
                        </a:cubicBezTo>
                        <a:lnTo>
                          <a:pt x="104013" y="352867"/>
                        </a:lnTo>
                        <a:cubicBezTo>
                          <a:pt x="52673" y="378013"/>
                          <a:pt x="19621" y="429543"/>
                          <a:pt x="18097" y="486693"/>
                        </a:cubicBezTo>
                        <a:lnTo>
                          <a:pt x="0" y="1191258"/>
                        </a:lnTo>
                        <a:lnTo>
                          <a:pt x="306514" y="119916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24" name="Freeform: Shape 323">
                    <a:extLst>
                      <a:ext uri="{FF2B5EF4-FFF2-40B4-BE49-F238E27FC236}">
                        <a16:creationId xmlns="" xmlns:a16="http://schemas.microsoft.com/office/drawing/2014/main" id="{981CEB4F-BAE7-ED79-8E1E-E6B52F387044}"/>
                      </a:ext>
                    </a:extLst>
                  </p:cNvPr>
                  <p:cNvSpPr/>
                  <p:nvPr/>
                </p:nvSpPr>
                <p:spPr>
                  <a:xfrm>
                    <a:off x="5962267" y="2275260"/>
                    <a:ext cx="208005" cy="43033"/>
                  </a:xfrm>
                  <a:custGeom>
                    <a:avLst/>
                    <a:gdLst>
                      <a:gd name="connsiteX0" fmla="*/ 1143 w 278034"/>
                      <a:gd name="connsiteY0" fmla="*/ 0 h 62960"/>
                      <a:gd name="connsiteX1" fmla="*/ 0 w 278034"/>
                      <a:gd name="connsiteY1" fmla="*/ 55817 h 62960"/>
                      <a:gd name="connsiteX2" fmla="*/ 274320 w 278034"/>
                      <a:gd name="connsiteY2" fmla="*/ 62960 h 62960"/>
                      <a:gd name="connsiteX3" fmla="*/ 278035 w 278034"/>
                      <a:gd name="connsiteY3" fmla="*/ 7144 h 62960"/>
                      <a:gd name="connsiteX4" fmla="*/ 1143 w 278034"/>
                      <a:gd name="connsiteY4" fmla="*/ 0 h 62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034" h="62960">
                        <a:moveTo>
                          <a:pt x="1143" y="0"/>
                        </a:moveTo>
                        <a:lnTo>
                          <a:pt x="0" y="55817"/>
                        </a:lnTo>
                        <a:lnTo>
                          <a:pt x="274320" y="62960"/>
                        </a:lnTo>
                        <a:lnTo>
                          <a:pt x="278035" y="7144"/>
                        </a:lnTo>
                        <a:lnTo>
                          <a:pt x="1143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IN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sp>
          <p:nvSpPr>
            <p:cNvPr id="531" name="TextBox 530">
              <a:extLst>
                <a:ext uri="{FF2B5EF4-FFF2-40B4-BE49-F238E27FC236}">
                  <a16:creationId xmlns="" xmlns:a16="http://schemas.microsoft.com/office/drawing/2014/main" id="{498D168E-6111-87BC-B1F4-A1C009BA66ED}"/>
                </a:ext>
              </a:extLst>
            </p:cNvPr>
            <p:cNvSpPr txBox="1"/>
            <p:nvPr/>
          </p:nvSpPr>
          <p:spPr>
            <a:xfrm>
              <a:off x="3300405" y="2057079"/>
              <a:ext cx="3411049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IN" sz="1600" b="1" dirty="0" err="1">
                  <a:solidFill>
                    <a:prstClr val="black"/>
                  </a:solidFill>
                  <a:cs typeface="Arial" pitchFamily="34" charset="0"/>
                </a:rPr>
                <a:t>Boldogságelv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hu-HU" sz="1600" dirty="0" smtClean="0">
                  <a:solidFill>
                    <a:prstClr val="black"/>
                  </a:solidFill>
                  <a:cs typeface="Arial" pitchFamily="34" charset="0"/>
                </a:rPr>
                <a:t>-</a:t>
              </a:r>
              <a:r>
                <a:rPr lang="en-IN" sz="1600" dirty="0" smtClean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azt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kell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cselekednünk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,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ami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boldoggá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tesz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. A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boldogságra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való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törekvés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az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erkölcsi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tevékenység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kiindulópontja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és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belső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IN" sz="1600" dirty="0" err="1">
                  <a:solidFill>
                    <a:prstClr val="black"/>
                  </a:solidFill>
                  <a:cs typeface="Arial" pitchFamily="34" charset="0"/>
                </a:rPr>
                <a:t>mozgatóereje</a:t>
              </a:r>
              <a:r>
                <a:rPr lang="en-IN" sz="1600" dirty="0">
                  <a:solidFill>
                    <a:prstClr val="black"/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="" xmlns:a16="http://schemas.microsoft.com/office/drawing/2014/main" id="{D97AC148-76D9-B750-EE04-3ACD93E0433F}"/>
                </a:ext>
              </a:extLst>
            </p:cNvPr>
            <p:cNvSpPr txBox="1"/>
            <p:nvPr/>
          </p:nvSpPr>
          <p:spPr>
            <a:xfrm>
              <a:off x="3707022" y="3187445"/>
              <a:ext cx="2669014" cy="10772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1600" b="1" dirty="0">
                  <a:solidFill>
                    <a:prstClr val="white"/>
                  </a:solidFill>
                  <a:cs typeface="Arial" pitchFamily="34" charset="0"/>
                </a:rPr>
                <a:t>Hedonizmus </a:t>
              </a:r>
              <a:r>
                <a:rPr lang="hu-HU" sz="1600" dirty="0">
                  <a:solidFill>
                    <a:prstClr val="white"/>
                  </a:solidFill>
                  <a:cs typeface="Arial" pitchFamily="34" charset="0"/>
                </a:rPr>
                <a:t>– gyönyörelvűség követői szerint a cselekvés mércéje a gyönyörszerzés.</a:t>
              </a:r>
            </a:p>
          </p:txBody>
        </p:sp>
        <p:sp>
          <p:nvSpPr>
            <p:cNvPr id="537" name="TextBox 536">
              <a:extLst>
                <a:ext uri="{FF2B5EF4-FFF2-40B4-BE49-F238E27FC236}">
                  <a16:creationId xmlns="" xmlns:a16="http://schemas.microsoft.com/office/drawing/2014/main" id="{F638F7D8-9646-F95B-C4DD-DDB72A2E45B7}"/>
                </a:ext>
              </a:extLst>
            </p:cNvPr>
            <p:cNvSpPr txBox="1"/>
            <p:nvPr/>
          </p:nvSpPr>
          <p:spPr>
            <a:xfrm>
              <a:off x="4122853" y="4441553"/>
              <a:ext cx="168964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prstClr val="white"/>
                  </a:solidFill>
                  <a:cs typeface="Arial" pitchFamily="34" charset="0"/>
                </a:rPr>
                <a:t>Követendő elvek</a:t>
              </a:r>
              <a:endParaRPr lang="en-IN" sz="20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105" name="Ellipszis 104"/>
          <p:cNvSpPr/>
          <p:nvPr/>
        </p:nvSpPr>
        <p:spPr>
          <a:xfrm>
            <a:off x="260304" y="198974"/>
            <a:ext cx="596153" cy="5761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73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700D713-6671-4551-05CD-A1F3D9E690E5}"/>
              </a:ext>
            </a:extLst>
          </p:cNvPr>
          <p:cNvSpPr/>
          <p:nvPr/>
        </p:nvSpPr>
        <p:spPr>
          <a:xfrm>
            <a:off x="7329992" y="3431056"/>
            <a:ext cx="2006008" cy="20060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46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46490EB-55CD-629C-A1D4-A1A7EDD09BC3}"/>
              </a:ext>
            </a:extLst>
          </p:cNvPr>
          <p:cNvSpPr/>
          <p:nvPr/>
        </p:nvSpPr>
        <p:spPr>
          <a:xfrm>
            <a:off x="5874155" y="4136403"/>
            <a:ext cx="2006008" cy="200600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4601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0A04856-2E1F-F233-8374-8029FA77139A}"/>
              </a:ext>
            </a:extLst>
          </p:cNvPr>
          <p:cNvSpPr/>
          <p:nvPr/>
        </p:nvSpPr>
        <p:spPr>
          <a:xfrm>
            <a:off x="4316747" y="4136403"/>
            <a:ext cx="2006008" cy="20060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4601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1A0F5D7-F5DB-ECC7-9703-97465A81D059}"/>
              </a:ext>
            </a:extLst>
          </p:cNvPr>
          <p:cNvSpPr/>
          <p:nvPr/>
        </p:nvSpPr>
        <p:spPr>
          <a:xfrm>
            <a:off x="2856000" y="3430435"/>
            <a:ext cx="2006008" cy="20060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4601" cap="flat">
            <a:noFill/>
            <a:prstDash val="solid"/>
            <a:miter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4D434E24-0D14-335A-77E4-DC981545835E}"/>
              </a:ext>
            </a:extLst>
          </p:cNvPr>
          <p:cNvSpPr/>
          <p:nvPr/>
        </p:nvSpPr>
        <p:spPr>
          <a:xfrm>
            <a:off x="4404782" y="715592"/>
            <a:ext cx="3180475" cy="3180474"/>
          </a:xfrm>
          <a:prstGeom prst="ellipse">
            <a:avLst/>
          </a:prstGeom>
          <a:solidFill>
            <a:schemeClr val="accent5"/>
          </a:solidFill>
          <a:ln w="46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CCC6493-DF4B-EBBF-1451-F727DAFC78CD}"/>
              </a:ext>
            </a:extLst>
          </p:cNvPr>
          <p:cNvSpPr/>
          <p:nvPr/>
        </p:nvSpPr>
        <p:spPr>
          <a:xfrm>
            <a:off x="5102435" y="3444644"/>
            <a:ext cx="569299" cy="846365"/>
          </a:xfrm>
          <a:custGeom>
            <a:avLst/>
            <a:gdLst>
              <a:gd name="connsiteX0" fmla="*/ 0 w 510645"/>
              <a:gd name="connsiteY0" fmla="*/ 0 h 759165"/>
              <a:gd name="connsiteX1" fmla="*/ 230064 w 510645"/>
              <a:gd name="connsiteY1" fmla="*/ 142640 h 759165"/>
              <a:gd name="connsiteX2" fmla="*/ 492337 w 510645"/>
              <a:gd name="connsiteY2" fmla="*/ 246491 h 759165"/>
              <a:gd name="connsiteX3" fmla="*/ 510006 w 510645"/>
              <a:gd name="connsiteY3" fmla="*/ 276491 h 759165"/>
              <a:gd name="connsiteX4" fmla="*/ 400312 w 510645"/>
              <a:gd name="connsiteY4" fmla="*/ 759165 h 759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45" h="759165">
                <a:moveTo>
                  <a:pt x="0" y="0"/>
                </a:moveTo>
                <a:cubicBezTo>
                  <a:pt x="61519" y="46013"/>
                  <a:pt x="138085" y="96167"/>
                  <a:pt x="230064" y="142640"/>
                </a:cubicBezTo>
                <a:cubicBezTo>
                  <a:pt x="325909" y="191045"/>
                  <a:pt x="415542" y="223898"/>
                  <a:pt x="492337" y="246491"/>
                </a:cubicBezTo>
                <a:cubicBezTo>
                  <a:pt x="505221" y="250310"/>
                  <a:pt x="512997" y="263377"/>
                  <a:pt x="510006" y="276491"/>
                </a:cubicBezTo>
                <a:cubicBezTo>
                  <a:pt x="473426" y="437398"/>
                  <a:pt x="436892" y="598305"/>
                  <a:pt x="400312" y="759165"/>
                </a:cubicBezTo>
              </a:path>
            </a:pathLst>
          </a:custGeom>
          <a:noFill/>
          <a:ln w="28575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  <a:headEnd type="oval"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353BEA2-E7C5-6A28-95DD-B880812BAD1E}"/>
              </a:ext>
            </a:extLst>
          </p:cNvPr>
          <p:cNvSpPr/>
          <p:nvPr/>
        </p:nvSpPr>
        <p:spPr>
          <a:xfrm>
            <a:off x="5769719" y="3702222"/>
            <a:ext cx="828052" cy="611922"/>
          </a:xfrm>
          <a:custGeom>
            <a:avLst/>
            <a:gdLst>
              <a:gd name="connsiteX0" fmla="*/ 0 w 742739"/>
              <a:gd name="connsiteY0" fmla="*/ 33442 h 548877"/>
              <a:gd name="connsiteX1" fmla="*/ 270556 w 742739"/>
              <a:gd name="connsiteY1" fmla="*/ 41954 h 548877"/>
              <a:gd name="connsiteX2" fmla="*/ 549624 w 742739"/>
              <a:gd name="connsiteY2" fmla="*/ 727 h 548877"/>
              <a:gd name="connsiteX3" fmla="*/ 579946 w 742739"/>
              <a:gd name="connsiteY3" fmla="*/ 17889 h 548877"/>
              <a:gd name="connsiteX4" fmla="*/ 742739 w 742739"/>
              <a:gd name="connsiteY4" fmla="*/ 548878 h 548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739" h="548877">
                <a:moveTo>
                  <a:pt x="0" y="33442"/>
                </a:moveTo>
                <a:cubicBezTo>
                  <a:pt x="76289" y="42507"/>
                  <a:pt x="167671" y="47660"/>
                  <a:pt x="270556" y="41954"/>
                </a:cubicBezTo>
                <a:cubicBezTo>
                  <a:pt x="377765" y="35973"/>
                  <a:pt x="471816" y="19592"/>
                  <a:pt x="549624" y="727"/>
                </a:cubicBezTo>
                <a:cubicBezTo>
                  <a:pt x="562691" y="-2448"/>
                  <a:pt x="575943" y="5052"/>
                  <a:pt x="579946" y="17889"/>
                </a:cubicBezTo>
                <a:cubicBezTo>
                  <a:pt x="628719" y="175529"/>
                  <a:pt x="742739" y="548878"/>
                  <a:pt x="742739" y="548878"/>
                </a:cubicBezTo>
              </a:path>
            </a:pathLst>
          </a:custGeom>
          <a:noFill/>
          <a:ln w="28575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  <a:headEnd type="oval"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A5E6B34C-F784-F7B5-3403-C0BB478CF541}"/>
              </a:ext>
            </a:extLst>
          </p:cNvPr>
          <p:cNvSpPr/>
          <p:nvPr/>
        </p:nvSpPr>
        <p:spPr>
          <a:xfrm>
            <a:off x="6498612" y="3329666"/>
            <a:ext cx="1085362" cy="512793"/>
          </a:xfrm>
          <a:custGeom>
            <a:avLst/>
            <a:gdLst>
              <a:gd name="connsiteX0" fmla="*/ 0 w 973539"/>
              <a:gd name="connsiteY0" fmla="*/ 309132 h 459961"/>
              <a:gd name="connsiteX1" fmla="*/ 238853 w 973539"/>
              <a:gd name="connsiteY1" fmla="*/ 181722 h 459961"/>
              <a:gd name="connsiteX2" fmla="*/ 460313 w 973539"/>
              <a:gd name="connsiteY2" fmla="*/ 7012 h 459961"/>
              <a:gd name="connsiteX3" fmla="*/ 495144 w 973539"/>
              <a:gd name="connsiteY3" fmla="*/ 6828 h 459961"/>
              <a:gd name="connsiteX4" fmla="*/ 973540 w 973539"/>
              <a:gd name="connsiteY4" fmla="*/ 459962 h 45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539" h="459961">
                <a:moveTo>
                  <a:pt x="0" y="309132"/>
                </a:moveTo>
                <a:cubicBezTo>
                  <a:pt x="70676" y="279039"/>
                  <a:pt x="152487" y="237950"/>
                  <a:pt x="238853" y="181722"/>
                </a:cubicBezTo>
                <a:cubicBezTo>
                  <a:pt x="328854" y="123148"/>
                  <a:pt x="402198" y="62089"/>
                  <a:pt x="460313" y="7012"/>
                </a:cubicBezTo>
                <a:cubicBezTo>
                  <a:pt x="470067" y="-2237"/>
                  <a:pt x="485298" y="-2375"/>
                  <a:pt x="495144" y="6828"/>
                </a:cubicBezTo>
                <a:cubicBezTo>
                  <a:pt x="615974" y="119237"/>
                  <a:pt x="973540" y="459962"/>
                  <a:pt x="973540" y="459962"/>
                </a:cubicBezTo>
              </a:path>
            </a:pathLst>
          </a:custGeom>
          <a:noFill/>
          <a:ln w="28575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  <a:headEnd type="oval"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C4AEBD15-40F6-49F2-BB45-FB1557E7A95C}"/>
              </a:ext>
            </a:extLst>
          </p:cNvPr>
          <p:cNvSpPr/>
          <p:nvPr/>
        </p:nvSpPr>
        <p:spPr>
          <a:xfrm>
            <a:off x="4563792" y="877179"/>
            <a:ext cx="2862455" cy="2939376"/>
          </a:xfrm>
          <a:custGeom>
            <a:avLst/>
            <a:gdLst>
              <a:gd name="connsiteX0" fmla="*/ 20718 w 2567540"/>
              <a:gd name="connsiteY0" fmla="*/ 2636537 h 2636536"/>
              <a:gd name="connsiteX1" fmla="*/ 376121 w 2567540"/>
              <a:gd name="connsiteY1" fmla="*/ 2254446 h 2636536"/>
              <a:gd name="connsiteX2" fmla="*/ 374925 w 2567540"/>
              <a:gd name="connsiteY2" fmla="*/ 2188510 h 2636536"/>
              <a:gd name="connsiteX3" fmla="*/ 75933 w 2567540"/>
              <a:gd name="connsiteY3" fmla="*/ 1720882 h 2636536"/>
              <a:gd name="connsiteX4" fmla="*/ 12 w 2567540"/>
              <a:gd name="connsiteY4" fmla="*/ 1281459 h 2636536"/>
              <a:gd name="connsiteX5" fmla="*/ 1286071 w 2567540"/>
              <a:gd name="connsiteY5" fmla="*/ 2 h 2636536"/>
              <a:gd name="connsiteX6" fmla="*/ 2567529 w 2567540"/>
              <a:gd name="connsiteY6" fmla="*/ 1281459 h 2636536"/>
              <a:gd name="connsiteX7" fmla="*/ 2505411 w 2567540"/>
              <a:gd name="connsiteY7" fmla="*/ 1679470 h 2636536"/>
              <a:gd name="connsiteX8" fmla="*/ 2282617 w 2567540"/>
              <a:gd name="connsiteY8" fmla="*/ 2088110 h 263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7540" h="2636536">
                <a:moveTo>
                  <a:pt x="20718" y="2636537"/>
                </a:moveTo>
                <a:cubicBezTo>
                  <a:pt x="139201" y="2509173"/>
                  <a:pt x="257638" y="2381810"/>
                  <a:pt x="376121" y="2254446"/>
                </a:cubicBezTo>
                <a:cubicBezTo>
                  <a:pt x="393560" y="2235719"/>
                  <a:pt x="393008" y="2206593"/>
                  <a:pt x="374925" y="2188510"/>
                </a:cubicBezTo>
                <a:cubicBezTo>
                  <a:pt x="285476" y="2099199"/>
                  <a:pt x="157376" y="1945194"/>
                  <a:pt x="75933" y="1720882"/>
                </a:cubicBezTo>
                <a:cubicBezTo>
                  <a:pt x="11838" y="1544284"/>
                  <a:pt x="-448" y="1387197"/>
                  <a:pt x="12" y="1281459"/>
                </a:cubicBezTo>
                <a:cubicBezTo>
                  <a:pt x="1853" y="576773"/>
                  <a:pt x="582719" y="-1240"/>
                  <a:pt x="1286071" y="2"/>
                </a:cubicBezTo>
                <a:cubicBezTo>
                  <a:pt x="1987675" y="1244"/>
                  <a:pt x="2565688" y="578521"/>
                  <a:pt x="2567529" y="1281459"/>
                </a:cubicBezTo>
                <a:cubicBezTo>
                  <a:pt x="2567943" y="1378868"/>
                  <a:pt x="2557406" y="1519621"/>
                  <a:pt x="2505411" y="1679470"/>
                </a:cubicBezTo>
                <a:cubicBezTo>
                  <a:pt x="2443570" y="1869641"/>
                  <a:pt x="2349198" y="2006253"/>
                  <a:pt x="2282617" y="2088110"/>
                </a:cubicBezTo>
              </a:path>
            </a:pathLst>
          </a:custGeom>
          <a:noFill/>
          <a:ln w="28575" cap="flat">
            <a:solidFill>
              <a:schemeClr val="accent5">
                <a:lumMod val="20000"/>
                <a:lumOff val="80000"/>
              </a:schemeClr>
            </a:solidFill>
            <a:prstDash val="solid"/>
            <a:miter/>
            <a:headEnd type="none"/>
            <a:tailEnd type="oval"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6DBDB82-CEC5-8851-ECAD-AD1EE0B907FA}"/>
              </a:ext>
            </a:extLst>
          </p:cNvPr>
          <p:cNvSpPr/>
          <p:nvPr/>
        </p:nvSpPr>
        <p:spPr>
          <a:xfrm>
            <a:off x="4712570" y="1023380"/>
            <a:ext cx="2564899" cy="256489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46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D677F21-97E3-9F60-3939-1231A9DE24EC}"/>
              </a:ext>
            </a:extLst>
          </p:cNvPr>
          <p:cNvSpPr/>
          <p:nvPr/>
        </p:nvSpPr>
        <p:spPr>
          <a:xfrm>
            <a:off x="7448492" y="3549556"/>
            <a:ext cx="1769012" cy="1769009"/>
          </a:xfrm>
          <a:prstGeom prst="ellipse">
            <a:avLst/>
          </a:prstGeom>
          <a:solidFill>
            <a:schemeClr val="accent4"/>
          </a:solidFill>
          <a:ln w="46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63BD61-B6AE-F8EA-9A12-C5B592C1B88E}"/>
              </a:ext>
            </a:extLst>
          </p:cNvPr>
          <p:cNvSpPr/>
          <p:nvPr/>
        </p:nvSpPr>
        <p:spPr>
          <a:xfrm>
            <a:off x="5992655" y="4254903"/>
            <a:ext cx="1769012" cy="1769009"/>
          </a:xfrm>
          <a:prstGeom prst="ellipse">
            <a:avLst/>
          </a:prstGeom>
          <a:solidFill>
            <a:schemeClr val="accent3"/>
          </a:solidFill>
          <a:ln w="4601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8BB2B11-B0A7-B53A-B93B-79F5CB075574}"/>
              </a:ext>
            </a:extLst>
          </p:cNvPr>
          <p:cNvSpPr/>
          <p:nvPr/>
        </p:nvSpPr>
        <p:spPr>
          <a:xfrm>
            <a:off x="4435246" y="4254903"/>
            <a:ext cx="1769012" cy="1769009"/>
          </a:xfrm>
          <a:prstGeom prst="ellipse">
            <a:avLst/>
          </a:prstGeom>
          <a:solidFill>
            <a:schemeClr val="accent2"/>
          </a:solidFill>
          <a:ln w="4601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7F6276E-8679-F50E-BA7C-7818D67160CB}"/>
              </a:ext>
            </a:extLst>
          </p:cNvPr>
          <p:cNvSpPr/>
          <p:nvPr/>
        </p:nvSpPr>
        <p:spPr>
          <a:xfrm>
            <a:off x="2974499" y="3548935"/>
            <a:ext cx="1769012" cy="1769009"/>
          </a:xfrm>
          <a:prstGeom prst="ellipse">
            <a:avLst/>
          </a:prstGeom>
          <a:solidFill>
            <a:schemeClr val="accent1"/>
          </a:solidFill>
          <a:ln w="4601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30FA6E9-E829-2B9E-074E-13D212583122}"/>
              </a:ext>
            </a:extLst>
          </p:cNvPr>
          <p:cNvSpPr txBox="1"/>
          <p:nvPr/>
        </p:nvSpPr>
        <p:spPr>
          <a:xfrm>
            <a:off x="3362464" y="4549132"/>
            <a:ext cx="9930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cs typeface="Calibri" panose="020F0502020204030204" pitchFamily="34" charset="0"/>
              </a:rPr>
              <a:t>Fogalmak</a:t>
            </a:r>
            <a:endParaRPr lang="en-US" sz="16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6E6B2FB-2ECA-BA5A-F4AA-A3C138E1CA23}"/>
              </a:ext>
            </a:extLst>
          </p:cNvPr>
          <p:cNvSpPr txBox="1"/>
          <p:nvPr/>
        </p:nvSpPr>
        <p:spPr>
          <a:xfrm>
            <a:off x="4743512" y="5255100"/>
            <a:ext cx="1072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</a:rPr>
              <a:t>Etikus viselkedés</a:t>
            </a:r>
            <a:endParaRPr lang="en-US" sz="16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F75A6D1-525B-ABD6-CE18-2DFE5247AB91}"/>
              </a:ext>
            </a:extLst>
          </p:cNvPr>
          <p:cNvSpPr txBox="1"/>
          <p:nvPr/>
        </p:nvSpPr>
        <p:spPr>
          <a:xfrm>
            <a:off x="7783502" y="4270646"/>
            <a:ext cx="1092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</a:rPr>
              <a:t>Egy lehetséges projekt</a:t>
            </a:r>
            <a:endParaRPr lang="en-US" sz="16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E6794FF-6844-6591-F790-76C9601FCEB6}"/>
              </a:ext>
            </a:extLst>
          </p:cNvPr>
          <p:cNvSpPr txBox="1"/>
          <p:nvPr/>
        </p:nvSpPr>
        <p:spPr>
          <a:xfrm>
            <a:off x="6091060" y="5032756"/>
            <a:ext cx="1670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</a:rPr>
              <a:t>Etika a </a:t>
            </a:r>
            <a:r>
              <a:rPr lang="hu-HU" sz="1600" dirty="0" err="1" smtClean="0">
                <a:solidFill>
                  <a:srgbClr val="FFFFFF"/>
                </a:solidFill>
              </a:rPr>
              <a:t>projektmenedzs-mentben</a:t>
            </a:r>
            <a:endParaRPr lang="en-US" sz="16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68EA7D4B-FA05-38ED-DB7D-9963ADF98C2E}"/>
              </a:ext>
            </a:extLst>
          </p:cNvPr>
          <p:cNvSpPr>
            <a:spLocks noChangeAspect="1"/>
          </p:cNvSpPr>
          <p:nvPr/>
        </p:nvSpPr>
        <p:spPr>
          <a:xfrm>
            <a:off x="3601859" y="3867400"/>
            <a:ext cx="514292" cy="616755"/>
          </a:xfrm>
          <a:custGeom>
            <a:avLst/>
            <a:gdLst>
              <a:gd name="connsiteX0" fmla="*/ 1196057 w 1224689"/>
              <a:gd name="connsiteY0" fmla="*/ 1267346 h 1468685"/>
              <a:gd name="connsiteX1" fmla="*/ 1224251 w 1224689"/>
              <a:gd name="connsiteY1" fmla="*/ 1301540 h 1468685"/>
              <a:gd name="connsiteX2" fmla="*/ 1224442 w 1224689"/>
              <a:gd name="connsiteY2" fmla="*/ 1369073 h 1468685"/>
              <a:gd name="connsiteX3" fmla="*/ 1224251 w 1224689"/>
              <a:gd name="connsiteY3" fmla="*/ 1433081 h 1468685"/>
              <a:gd name="connsiteX4" fmla="*/ 1193581 w 1224689"/>
              <a:gd name="connsiteY4" fmla="*/ 1468609 h 1468685"/>
              <a:gd name="connsiteX5" fmla="*/ 1163387 w 1224689"/>
              <a:gd name="connsiteY5" fmla="*/ 1435938 h 1468685"/>
              <a:gd name="connsiteX6" fmla="*/ 1163387 w 1224689"/>
              <a:gd name="connsiteY6" fmla="*/ 1300874 h 1468685"/>
              <a:gd name="connsiteX7" fmla="*/ 1196057 w 1224689"/>
              <a:gd name="connsiteY7" fmla="*/ 1267346 h 1468685"/>
              <a:gd name="connsiteX8" fmla="*/ 1224157 w 1224689"/>
              <a:gd name="connsiteY8" fmla="*/ 1172953 h 1468685"/>
              <a:gd name="connsiteX9" fmla="*/ 1224157 w 1224689"/>
              <a:gd name="connsiteY9" fmla="*/ 1173048 h 1468685"/>
              <a:gd name="connsiteX10" fmla="*/ 1224138 w 1224689"/>
              <a:gd name="connsiteY10" fmla="*/ 1173009 h 1468685"/>
              <a:gd name="connsiteX11" fmla="*/ 978601 w 1224689"/>
              <a:gd name="connsiteY11" fmla="*/ 1163332 h 1468685"/>
              <a:gd name="connsiteX12" fmla="*/ 1010224 w 1224689"/>
              <a:gd name="connsiteY12" fmla="*/ 1209624 h 1468685"/>
              <a:gd name="connsiteX13" fmla="*/ 1010891 w 1224689"/>
              <a:gd name="connsiteY13" fmla="*/ 1422984 h 1468685"/>
              <a:gd name="connsiteX14" fmla="*/ 978601 w 1224689"/>
              <a:gd name="connsiteY14" fmla="*/ 1468609 h 1468685"/>
              <a:gd name="connsiteX15" fmla="*/ 948312 w 1224689"/>
              <a:gd name="connsiteY15" fmla="*/ 1421269 h 1468685"/>
              <a:gd name="connsiteX16" fmla="*/ 948312 w 1224689"/>
              <a:gd name="connsiteY16" fmla="*/ 1318114 h 1468685"/>
              <a:gd name="connsiteX17" fmla="*/ 948312 w 1224689"/>
              <a:gd name="connsiteY17" fmla="*/ 1211434 h 1468685"/>
              <a:gd name="connsiteX18" fmla="*/ 978601 w 1224689"/>
              <a:gd name="connsiteY18" fmla="*/ 1163332 h 1468685"/>
              <a:gd name="connsiteX19" fmla="*/ 245273 w 1224689"/>
              <a:gd name="connsiteY19" fmla="*/ 1163142 h 1468685"/>
              <a:gd name="connsiteX20" fmla="*/ 275943 w 1224689"/>
              <a:gd name="connsiteY20" fmla="*/ 1196384 h 1468685"/>
              <a:gd name="connsiteX21" fmla="*/ 276229 w 1224689"/>
              <a:gd name="connsiteY21" fmla="*/ 1242580 h 1468685"/>
              <a:gd name="connsiteX22" fmla="*/ 276229 w 1224689"/>
              <a:gd name="connsiteY22" fmla="*/ 1317256 h 1468685"/>
              <a:gd name="connsiteX23" fmla="*/ 276134 w 1224689"/>
              <a:gd name="connsiteY23" fmla="*/ 1317256 h 1468685"/>
              <a:gd name="connsiteX24" fmla="*/ 276134 w 1224689"/>
              <a:gd name="connsiteY24" fmla="*/ 1416888 h 1468685"/>
              <a:gd name="connsiteX25" fmla="*/ 275657 w 1224689"/>
              <a:gd name="connsiteY25" fmla="*/ 1438224 h 1468685"/>
              <a:gd name="connsiteX26" fmla="*/ 243082 w 1224689"/>
              <a:gd name="connsiteY26" fmla="*/ 1468513 h 1468685"/>
              <a:gd name="connsiteX27" fmla="*/ 214507 w 1224689"/>
              <a:gd name="connsiteY27" fmla="*/ 1437938 h 1468685"/>
              <a:gd name="connsiteX28" fmla="*/ 214221 w 1224689"/>
              <a:gd name="connsiteY28" fmla="*/ 1423746 h 1468685"/>
              <a:gd name="connsiteX29" fmla="*/ 214221 w 1224689"/>
              <a:gd name="connsiteY29" fmla="*/ 1210291 h 1468685"/>
              <a:gd name="connsiteX30" fmla="*/ 214412 w 1224689"/>
              <a:gd name="connsiteY30" fmla="*/ 1196098 h 1468685"/>
              <a:gd name="connsiteX31" fmla="*/ 245273 w 1224689"/>
              <a:gd name="connsiteY31" fmla="*/ 1163142 h 1468685"/>
              <a:gd name="connsiteX32" fmla="*/ 1190819 w 1224689"/>
              <a:gd name="connsiteY32" fmla="*/ 1144569 h 1468685"/>
              <a:gd name="connsiteX33" fmla="*/ 1213417 w 1224689"/>
              <a:gd name="connsiteY33" fmla="*/ 1151772 h 1468685"/>
              <a:gd name="connsiteX34" fmla="*/ 1224138 w 1224689"/>
              <a:gd name="connsiteY34" fmla="*/ 1173009 h 1468685"/>
              <a:gd name="connsiteX35" fmla="*/ 1216787 w 1224689"/>
              <a:gd name="connsiteY35" fmla="*/ 1193801 h 1468685"/>
              <a:gd name="connsiteX36" fmla="*/ 1197201 w 1224689"/>
              <a:gd name="connsiteY36" fmla="*/ 1204290 h 1468685"/>
              <a:gd name="connsiteX37" fmla="*/ 1163673 w 1224689"/>
              <a:gd name="connsiteY37" fmla="*/ 1175906 h 1468685"/>
              <a:gd name="connsiteX38" fmla="*/ 1190819 w 1224689"/>
              <a:gd name="connsiteY38" fmla="*/ 1144569 h 1468685"/>
              <a:gd name="connsiteX39" fmla="*/ 781529 w 1224689"/>
              <a:gd name="connsiteY39" fmla="*/ 938923 h 1468685"/>
              <a:gd name="connsiteX40" fmla="*/ 707996 w 1224689"/>
              <a:gd name="connsiteY40" fmla="*/ 968927 h 1468685"/>
              <a:gd name="connsiteX41" fmla="*/ 724094 w 1224689"/>
              <a:gd name="connsiteY41" fmla="*/ 1194479 h 1468685"/>
              <a:gd name="connsiteX42" fmla="*/ 788959 w 1224689"/>
              <a:gd name="connsiteY42" fmla="*/ 1103325 h 1468685"/>
              <a:gd name="connsiteX43" fmla="*/ 794388 w 1224689"/>
              <a:gd name="connsiteY43" fmla="*/ 1083418 h 1468685"/>
              <a:gd name="connsiteX44" fmla="*/ 781625 w 1224689"/>
              <a:gd name="connsiteY44" fmla="*/ 938923 h 1468685"/>
              <a:gd name="connsiteX45" fmla="*/ 443011 w 1224689"/>
              <a:gd name="connsiteY45" fmla="*/ 938923 h 1468685"/>
              <a:gd name="connsiteX46" fmla="*/ 430533 w 1224689"/>
              <a:gd name="connsiteY46" fmla="*/ 1081703 h 1468685"/>
              <a:gd name="connsiteX47" fmla="*/ 436629 w 1224689"/>
              <a:gd name="connsiteY47" fmla="*/ 1104849 h 1468685"/>
              <a:gd name="connsiteX48" fmla="*/ 493429 w 1224689"/>
              <a:gd name="connsiteY48" fmla="*/ 1194473 h 1468685"/>
              <a:gd name="connsiteX49" fmla="*/ 493398 w 1224689"/>
              <a:gd name="connsiteY49" fmla="*/ 1194479 h 1468685"/>
              <a:gd name="connsiteX50" fmla="*/ 493493 w 1224689"/>
              <a:gd name="connsiteY50" fmla="*/ 1194574 h 1468685"/>
              <a:gd name="connsiteX51" fmla="*/ 493429 w 1224689"/>
              <a:gd name="connsiteY51" fmla="*/ 1194473 h 1468685"/>
              <a:gd name="connsiteX52" fmla="*/ 500828 w 1224689"/>
              <a:gd name="connsiteY52" fmla="*/ 1192955 h 1468685"/>
              <a:gd name="connsiteX53" fmla="*/ 516449 w 1224689"/>
              <a:gd name="connsiteY53" fmla="*/ 968260 h 1468685"/>
              <a:gd name="connsiteX54" fmla="*/ 443011 w 1224689"/>
              <a:gd name="connsiteY54" fmla="*/ 938923 h 1468685"/>
              <a:gd name="connsiteX55" fmla="*/ 612746 w 1224689"/>
              <a:gd name="connsiteY55" fmla="*/ 883202 h 1468685"/>
              <a:gd name="connsiteX56" fmla="*/ 612746 w 1224689"/>
              <a:gd name="connsiteY56" fmla="*/ 883297 h 1468685"/>
              <a:gd name="connsiteX57" fmla="*/ 577599 w 1224689"/>
              <a:gd name="connsiteY57" fmla="*/ 978262 h 1468685"/>
              <a:gd name="connsiteX58" fmla="*/ 556739 w 1224689"/>
              <a:gd name="connsiteY58" fmla="*/ 1264583 h 1468685"/>
              <a:gd name="connsiteX59" fmla="*/ 557216 w 1224689"/>
              <a:gd name="connsiteY59" fmla="*/ 1292682 h 1468685"/>
              <a:gd name="connsiteX60" fmla="*/ 615794 w 1224689"/>
              <a:gd name="connsiteY60" fmla="*/ 1375549 h 1468685"/>
              <a:gd name="connsiteX61" fmla="*/ 648560 w 1224689"/>
              <a:gd name="connsiteY61" fmla="*/ 1325257 h 1468685"/>
              <a:gd name="connsiteX62" fmla="*/ 667325 w 1224689"/>
              <a:gd name="connsiteY62" fmla="*/ 1248962 h 1468685"/>
              <a:gd name="connsiteX63" fmla="*/ 649703 w 1224689"/>
              <a:gd name="connsiteY63" fmla="*/ 1008646 h 1468685"/>
              <a:gd name="connsiteX64" fmla="*/ 612746 w 1224689"/>
              <a:gd name="connsiteY64" fmla="*/ 883202 h 1468685"/>
              <a:gd name="connsiteX65" fmla="*/ 772862 w 1224689"/>
              <a:gd name="connsiteY65" fmla="*/ 800620 h 1468685"/>
              <a:gd name="connsiteX66" fmla="*/ 655514 w 1224689"/>
              <a:gd name="connsiteY66" fmla="*/ 822433 h 1468685"/>
              <a:gd name="connsiteX67" fmla="*/ 691423 w 1224689"/>
              <a:gd name="connsiteY67" fmla="*/ 908539 h 1468685"/>
              <a:gd name="connsiteX68" fmla="*/ 790102 w 1224689"/>
              <a:gd name="connsiteY68" fmla="*/ 869105 h 1468685"/>
              <a:gd name="connsiteX69" fmla="*/ 790197 w 1224689"/>
              <a:gd name="connsiteY69" fmla="*/ 869105 h 1468685"/>
              <a:gd name="connsiteX70" fmla="*/ 772862 w 1224689"/>
              <a:gd name="connsiteY70" fmla="*/ 800620 h 1468685"/>
              <a:gd name="connsiteX71" fmla="*/ 451964 w 1224689"/>
              <a:gd name="connsiteY71" fmla="*/ 799954 h 1468685"/>
              <a:gd name="connsiteX72" fmla="*/ 434248 w 1224689"/>
              <a:gd name="connsiteY72" fmla="*/ 869486 h 1468685"/>
              <a:gd name="connsiteX73" fmla="*/ 534832 w 1224689"/>
              <a:gd name="connsiteY73" fmla="*/ 906348 h 1468685"/>
              <a:gd name="connsiteX74" fmla="*/ 569027 w 1224689"/>
              <a:gd name="connsiteY74" fmla="*/ 820242 h 1468685"/>
              <a:gd name="connsiteX75" fmla="*/ 451964 w 1224689"/>
              <a:gd name="connsiteY75" fmla="*/ 799954 h 1468685"/>
              <a:gd name="connsiteX76" fmla="*/ 491588 w 1224689"/>
              <a:gd name="connsiteY76" fmla="*/ 706894 h 1468685"/>
              <a:gd name="connsiteX77" fmla="*/ 491588 w 1224689"/>
              <a:gd name="connsiteY77" fmla="*/ 741756 h 1468685"/>
              <a:gd name="connsiteX78" fmla="*/ 731333 w 1224689"/>
              <a:gd name="connsiteY78" fmla="*/ 741946 h 1468685"/>
              <a:gd name="connsiteX79" fmla="*/ 731333 w 1224689"/>
              <a:gd name="connsiteY79" fmla="*/ 706894 h 1468685"/>
              <a:gd name="connsiteX80" fmla="*/ 603698 w 1224689"/>
              <a:gd name="connsiteY80" fmla="*/ 61195 h 1468685"/>
              <a:gd name="connsiteX81" fmla="*/ 368335 w 1224689"/>
              <a:gd name="connsiteY81" fmla="*/ 325323 h 1468685"/>
              <a:gd name="connsiteX82" fmla="*/ 422532 w 1224689"/>
              <a:gd name="connsiteY82" fmla="*/ 496678 h 1468685"/>
              <a:gd name="connsiteX83" fmla="*/ 496637 w 1224689"/>
              <a:gd name="connsiteY83" fmla="*/ 641077 h 1468685"/>
              <a:gd name="connsiteX84" fmla="*/ 517211 w 1224689"/>
              <a:gd name="connsiteY84" fmla="*/ 641077 h 1468685"/>
              <a:gd name="connsiteX85" fmla="*/ 517306 w 1224689"/>
              <a:gd name="connsiteY85" fmla="*/ 641077 h 1468685"/>
              <a:gd name="connsiteX86" fmla="*/ 519687 w 1224689"/>
              <a:gd name="connsiteY86" fmla="*/ 630313 h 1468685"/>
              <a:gd name="connsiteX87" fmla="*/ 520735 w 1224689"/>
              <a:gd name="connsiteY87" fmla="*/ 534397 h 1468685"/>
              <a:gd name="connsiteX88" fmla="*/ 478730 w 1224689"/>
              <a:gd name="connsiteY88" fmla="*/ 429622 h 1468685"/>
              <a:gd name="connsiteX89" fmla="*/ 471205 w 1224689"/>
              <a:gd name="connsiteY89" fmla="*/ 422097 h 1468685"/>
              <a:gd name="connsiteX90" fmla="*/ 467585 w 1224689"/>
              <a:gd name="connsiteY90" fmla="*/ 377615 h 1468685"/>
              <a:gd name="connsiteX91" fmla="*/ 514448 w 1224689"/>
              <a:gd name="connsiteY91" fmla="*/ 379711 h 1468685"/>
              <a:gd name="connsiteX92" fmla="*/ 560073 w 1224689"/>
              <a:gd name="connsiteY92" fmla="*/ 424478 h 1468685"/>
              <a:gd name="connsiteX93" fmla="*/ 582552 w 1224689"/>
              <a:gd name="connsiteY93" fmla="*/ 477723 h 1468685"/>
              <a:gd name="connsiteX94" fmla="*/ 582266 w 1224689"/>
              <a:gd name="connsiteY94" fmla="*/ 612787 h 1468685"/>
              <a:gd name="connsiteX95" fmla="*/ 584171 w 1224689"/>
              <a:gd name="connsiteY95" fmla="*/ 641458 h 1468685"/>
              <a:gd name="connsiteX96" fmla="*/ 642274 w 1224689"/>
              <a:gd name="connsiteY96" fmla="*/ 637648 h 1468685"/>
              <a:gd name="connsiteX97" fmla="*/ 642750 w 1224689"/>
              <a:gd name="connsiteY97" fmla="*/ 477056 h 1468685"/>
              <a:gd name="connsiteX98" fmla="*/ 653323 w 1224689"/>
              <a:gd name="connsiteY98" fmla="*/ 437527 h 1468685"/>
              <a:gd name="connsiteX99" fmla="*/ 713140 w 1224689"/>
              <a:gd name="connsiteY99" fmla="*/ 376948 h 1468685"/>
              <a:gd name="connsiteX100" fmla="*/ 757241 w 1224689"/>
              <a:gd name="connsiteY100" fmla="*/ 378187 h 1468685"/>
              <a:gd name="connsiteX101" fmla="*/ 755145 w 1224689"/>
              <a:gd name="connsiteY101" fmla="*/ 419811 h 1468685"/>
              <a:gd name="connsiteX102" fmla="*/ 717712 w 1224689"/>
              <a:gd name="connsiteY102" fmla="*/ 457720 h 1468685"/>
              <a:gd name="connsiteX103" fmla="*/ 703996 w 1224689"/>
              <a:gd name="connsiteY103" fmla="*/ 488772 h 1468685"/>
              <a:gd name="connsiteX104" fmla="*/ 704853 w 1224689"/>
              <a:gd name="connsiteY104" fmla="*/ 630885 h 1468685"/>
              <a:gd name="connsiteX105" fmla="*/ 708282 w 1224689"/>
              <a:gd name="connsiteY105" fmla="*/ 640791 h 1468685"/>
              <a:gd name="connsiteX106" fmla="*/ 728570 w 1224689"/>
              <a:gd name="connsiteY106" fmla="*/ 640791 h 1468685"/>
              <a:gd name="connsiteX107" fmla="*/ 782768 w 1224689"/>
              <a:gd name="connsiteY107" fmla="*/ 533825 h 1468685"/>
              <a:gd name="connsiteX108" fmla="*/ 823059 w 1224689"/>
              <a:gd name="connsiteY108" fmla="*/ 454768 h 1468685"/>
              <a:gd name="connsiteX109" fmla="*/ 855158 w 1224689"/>
              <a:gd name="connsiteY109" fmla="*/ 278555 h 1468685"/>
              <a:gd name="connsiteX110" fmla="*/ 603698 w 1224689"/>
              <a:gd name="connsiteY110" fmla="*/ 61195 h 1468685"/>
              <a:gd name="connsiteX111" fmla="*/ 595931 w 1224689"/>
              <a:gd name="connsiteY111" fmla="*/ 446 h 1468685"/>
              <a:gd name="connsiteX112" fmla="*/ 888305 w 1224689"/>
              <a:gd name="connsiteY112" fmla="*/ 173209 h 1468685"/>
              <a:gd name="connsiteX113" fmla="*/ 899735 w 1224689"/>
              <a:gd name="connsiteY113" fmla="*/ 422478 h 1468685"/>
              <a:gd name="connsiteX114" fmla="*/ 846014 w 1224689"/>
              <a:gd name="connsiteY114" fmla="*/ 546017 h 1468685"/>
              <a:gd name="connsiteX115" fmla="*/ 833822 w 1224689"/>
              <a:gd name="connsiteY115" fmla="*/ 567639 h 1468685"/>
              <a:gd name="connsiteX116" fmla="*/ 799436 w 1224689"/>
              <a:gd name="connsiteY116" fmla="*/ 731850 h 1468685"/>
              <a:gd name="connsiteX117" fmla="*/ 811724 w 1224689"/>
              <a:gd name="connsiteY117" fmla="*/ 739946 h 1468685"/>
              <a:gd name="connsiteX118" fmla="*/ 877827 w 1224689"/>
              <a:gd name="connsiteY118" fmla="*/ 773760 h 1468685"/>
              <a:gd name="connsiteX119" fmla="*/ 978030 w 1224689"/>
              <a:gd name="connsiteY119" fmla="*/ 797858 h 1468685"/>
              <a:gd name="connsiteX120" fmla="*/ 1134431 w 1224689"/>
              <a:gd name="connsiteY120" fmla="*/ 879202 h 1468685"/>
              <a:gd name="connsiteX121" fmla="*/ 1221394 w 1224689"/>
              <a:gd name="connsiteY121" fmla="*/ 1030078 h 1468685"/>
              <a:gd name="connsiteX122" fmla="*/ 1223585 w 1224689"/>
              <a:gd name="connsiteY122" fmla="*/ 1047699 h 1468685"/>
              <a:gd name="connsiteX123" fmla="*/ 1198534 w 1224689"/>
              <a:gd name="connsiteY123" fmla="*/ 1081798 h 1468685"/>
              <a:gd name="connsiteX124" fmla="*/ 1163768 w 1224689"/>
              <a:gd name="connsiteY124" fmla="*/ 1058081 h 1468685"/>
              <a:gd name="connsiteX125" fmla="*/ 1161387 w 1224689"/>
              <a:gd name="connsiteY125" fmla="*/ 1044079 h 1468685"/>
              <a:gd name="connsiteX126" fmla="*/ 1092140 w 1224689"/>
              <a:gd name="connsiteY126" fmla="*/ 924064 h 1468685"/>
              <a:gd name="connsiteX127" fmla="*/ 1016987 w 1224689"/>
              <a:gd name="connsiteY127" fmla="*/ 877392 h 1468685"/>
              <a:gd name="connsiteX128" fmla="*/ 846014 w 1224689"/>
              <a:gd name="connsiteY128" fmla="*/ 829386 h 1468685"/>
              <a:gd name="connsiteX129" fmla="*/ 852681 w 1224689"/>
              <a:gd name="connsiteY129" fmla="*/ 863295 h 1468685"/>
              <a:gd name="connsiteX130" fmla="*/ 847823 w 1224689"/>
              <a:gd name="connsiteY130" fmla="*/ 910825 h 1468685"/>
              <a:gd name="connsiteX131" fmla="*/ 844204 w 1224689"/>
              <a:gd name="connsiteY131" fmla="*/ 937399 h 1468685"/>
              <a:gd name="connsiteX132" fmla="*/ 855920 w 1224689"/>
              <a:gd name="connsiteY132" fmla="*/ 1082751 h 1468685"/>
              <a:gd name="connsiteX133" fmla="*/ 843537 w 1224689"/>
              <a:gd name="connsiteY133" fmla="*/ 1133043 h 1468685"/>
              <a:gd name="connsiteX134" fmla="*/ 646751 w 1224689"/>
              <a:gd name="connsiteY134" fmla="*/ 1441843 h 1468685"/>
              <a:gd name="connsiteX135" fmla="*/ 631320 w 1224689"/>
              <a:gd name="connsiteY135" fmla="*/ 1461179 h 1468685"/>
              <a:gd name="connsiteX136" fmla="*/ 592839 w 1224689"/>
              <a:gd name="connsiteY136" fmla="*/ 1460322 h 1468685"/>
              <a:gd name="connsiteX137" fmla="*/ 575980 w 1224689"/>
              <a:gd name="connsiteY137" fmla="*/ 1437652 h 1468685"/>
              <a:gd name="connsiteX138" fmla="*/ 384623 w 1224689"/>
              <a:gd name="connsiteY138" fmla="*/ 1138091 h 1468685"/>
              <a:gd name="connsiteX139" fmla="*/ 369478 w 1224689"/>
              <a:gd name="connsiteY139" fmla="*/ 1077893 h 1468685"/>
              <a:gd name="connsiteX140" fmla="*/ 380717 w 1224689"/>
              <a:gd name="connsiteY140" fmla="*/ 939685 h 1468685"/>
              <a:gd name="connsiteX141" fmla="*/ 380527 w 1224689"/>
              <a:gd name="connsiteY141" fmla="*/ 915778 h 1468685"/>
              <a:gd name="connsiteX142" fmla="*/ 376622 w 1224689"/>
              <a:gd name="connsiteY142" fmla="*/ 848341 h 1468685"/>
              <a:gd name="connsiteX143" fmla="*/ 378241 w 1224689"/>
              <a:gd name="connsiteY143" fmla="*/ 830910 h 1468685"/>
              <a:gd name="connsiteX144" fmla="*/ 140211 w 1224689"/>
              <a:gd name="connsiteY144" fmla="*/ 917492 h 1468685"/>
              <a:gd name="connsiteX145" fmla="*/ 61916 w 1224689"/>
              <a:gd name="connsiteY145" fmla="*/ 1077131 h 1468685"/>
              <a:gd name="connsiteX146" fmla="*/ 61916 w 1224689"/>
              <a:gd name="connsiteY146" fmla="*/ 1411554 h 1468685"/>
              <a:gd name="connsiteX147" fmla="*/ 59153 w 1224689"/>
              <a:gd name="connsiteY147" fmla="*/ 1446796 h 1468685"/>
              <a:gd name="connsiteX148" fmla="*/ 30483 w 1224689"/>
              <a:gd name="connsiteY148" fmla="*/ 1468513 h 1468685"/>
              <a:gd name="connsiteX149" fmla="*/ 1051 w 1224689"/>
              <a:gd name="connsiteY149" fmla="*/ 1443082 h 1468685"/>
              <a:gd name="connsiteX150" fmla="*/ 194 w 1224689"/>
              <a:gd name="connsiteY150" fmla="*/ 1421841 h 1468685"/>
              <a:gd name="connsiteX151" fmla="*/ 3 w 1224689"/>
              <a:gd name="connsiteY151" fmla="*/ 1076750 h 1468685"/>
              <a:gd name="connsiteX152" fmla="*/ 95825 w 1224689"/>
              <a:gd name="connsiteY152" fmla="*/ 875296 h 1468685"/>
              <a:gd name="connsiteX153" fmla="*/ 263560 w 1224689"/>
              <a:gd name="connsiteY153" fmla="*/ 793096 h 1468685"/>
              <a:gd name="connsiteX154" fmla="*/ 318900 w 1224689"/>
              <a:gd name="connsiteY154" fmla="*/ 780046 h 1468685"/>
              <a:gd name="connsiteX155" fmla="*/ 428247 w 1224689"/>
              <a:gd name="connsiteY155" fmla="*/ 719944 h 1468685"/>
              <a:gd name="connsiteX156" fmla="*/ 428152 w 1224689"/>
              <a:gd name="connsiteY156" fmla="*/ 719848 h 1468685"/>
              <a:gd name="connsiteX157" fmla="*/ 427485 w 1224689"/>
              <a:gd name="connsiteY157" fmla="*/ 655174 h 1468685"/>
              <a:gd name="connsiteX158" fmla="*/ 411483 w 1224689"/>
              <a:gd name="connsiteY158" fmla="*/ 605072 h 1468685"/>
              <a:gd name="connsiteX159" fmla="*/ 352333 w 1224689"/>
              <a:gd name="connsiteY159" fmla="*/ 491629 h 1468685"/>
              <a:gd name="connsiteX160" fmla="*/ 306327 w 1224689"/>
              <a:gd name="connsiteY160" fmla="*/ 306940 h 1468685"/>
              <a:gd name="connsiteX161" fmla="*/ 543881 w 1224689"/>
              <a:gd name="connsiteY161" fmla="*/ 7855 h 1468685"/>
              <a:gd name="connsiteX162" fmla="*/ 595931 w 1224689"/>
              <a:gd name="connsiteY162" fmla="*/ 446 h 14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24689" h="1468685">
                <a:moveTo>
                  <a:pt x="1196057" y="1267346"/>
                </a:moveTo>
                <a:cubicBezTo>
                  <a:pt x="1213488" y="1268584"/>
                  <a:pt x="1223394" y="1279633"/>
                  <a:pt x="1224251" y="1301540"/>
                </a:cubicBezTo>
                <a:cubicBezTo>
                  <a:pt x="1225109" y="1324019"/>
                  <a:pt x="1224442" y="1346594"/>
                  <a:pt x="1224442" y="1369073"/>
                </a:cubicBezTo>
                <a:cubicBezTo>
                  <a:pt x="1224442" y="1390409"/>
                  <a:pt x="1225013" y="1411745"/>
                  <a:pt x="1224251" y="1433081"/>
                </a:cubicBezTo>
                <a:cubicBezTo>
                  <a:pt x="1223394" y="1456417"/>
                  <a:pt x="1212059" y="1468704"/>
                  <a:pt x="1193581" y="1468609"/>
                </a:cubicBezTo>
                <a:cubicBezTo>
                  <a:pt x="1176436" y="1468418"/>
                  <a:pt x="1163958" y="1457179"/>
                  <a:pt x="1163387" y="1435938"/>
                </a:cubicBezTo>
                <a:cubicBezTo>
                  <a:pt x="1162148" y="1390980"/>
                  <a:pt x="1162148" y="1345927"/>
                  <a:pt x="1163387" y="1300874"/>
                </a:cubicBezTo>
                <a:cubicBezTo>
                  <a:pt x="1163958" y="1277728"/>
                  <a:pt x="1177198" y="1266107"/>
                  <a:pt x="1196057" y="1267346"/>
                </a:cubicBezTo>
                <a:close/>
                <a:moveTo>
                  <a:pt x="1224157" y="1172953"/>
                </a:moveTo>
                <a:lnTo>
                  <a:pt x="1224157" y="1173048"/>
                </a:lnTo>
                <a:lnTo>
                  <a:pt x="1224138" y="1173009"/>
                </a:lnTo>
                <a:close/>
                <a:moveTo>
                  <a:pt x="978601" y="1163332"/>
                </a:moveTo>
                <a:cubicBezTo>
                  <a:pt x="998699" y="1162475"/>
                  <a:pt x="1010129" y="1178668"/>
                  <a:pt x="1010224" y="1209624"/>
                </a:cubicBezTo>
                <a:cubicBezTo>
                  <a:pt x="1010415" y="1280776"/>
                  <a:pt x="1009082" y="1351927"/>
                  <a:pt x="1010891" y="1422984"/>
                </a:cubicBezTo>
                <a:cubicBezTo>
                  <a:pt x="1011653" y="1453273"/>
                  <a:pt x="998033" y="1468990"/>
                  <a:pt x="978601" y="1468609"/>
                </a:cubicBezTo>
                <a:cubicBezTo>
                  <a:pt x="958123" y="1468228"/>
                  <a:pt x="948598" y="1453845"/>
                  <a:pt x="948312" y="1421269"/>
                </a:cubicBezTo>
                <a:cubicBezTo>
                  <a:pt x="948026" y="1386884"/>
                  <a:pt x="948312" y="1352499"/>
                  <a:pt x="948312" y="1318114"/>
                </a:cubicBezTo>
                <a:cubicBezTo>
                  <a:pt x="948312" y="1282585"/>
                  <a:pt x="948122" y="1246962"/>
                  <a:pt x="948312" y="1211434"/>
                </a:cubicBezTo>
                <a:cubicBezTo>
                  <a:pt x="948503" y="1180001"/>
                  <a:pt x="958790" y="1164094"/>
                  <a:pt x="978601" y="1163332"/>
                </a:cubicBezTo>
                <a:close/>
                <a:moveTo>
                  <a:pt x="245273" y="1163142"/>
                </a:moveTo>
                <a:cubicBezTo>
                  <a:pt x="261084" y="1163142"/>
                  <a:pt x="274514" y="1176763"/>
                  <a:pt x="275943" y="1196384"/>
                </a:cubicBezTo>
                <a:cubicBezTo>
                  <a:pt x="277086" y="1211719"/>
                  <a:pt x="276229" y="1227150"/>
                  <a:pt x="276229" y="1242580"/>
                </a:cubicBezTo>
                <a:cubicBezTo>
                  <a:pt x="276229" y="1267441"/>
                  <a:pt x="276229" y="1292396"/>
                  <a:pt x="276229" y="1317256"/>
                </a:cubicBezTo>
                <a:lnTo>
                  <a:pt x="276134" y="1317256"/>
                </a:lnTo>
                <a:cubicBezTo>
                  <a:pt x="276134" y="1350499"/>
                  <a:pt x="276134" y="1383646"/>
                  <a:pt x="276134" y="1416888"/>
                </a:cubicBezTo>
                <a:cubicBezTo>
                  <a:pt x="276134" y="1424032"/>
                  <a:pt x="276610" y="1431176"/>
                  <a:pt x="275657" y="1438224"/>
                </a:cubicBezTo>
                <a:cubicBezTo>
                  <a:pt x="272800" y="1458512"/>
                  <a:pt x="260513" y="1469656"/>
                  <a:pt x="243082" y="1468513"/>
                </a:cubicBezTo>
                <a:cubicBezTo>
                  <a:pt x="226699" y="1467466"/>
                  <a:pt x="216793" y="1457084"/>
                  <a:pt x="214507" y="1437938"/>
                </a:cubicBezTo>
                <a:cubicBezTo>
                  <a:pt x="213935" y="1433271"/>
                  <a:pt x="214221" y="1428509"/>
                  <a:pt x="214221" y="1423746"/>
                </a:cubicBezTo>
                <a:cubicBezTo>
                  <a:pt x="214221" y="1352594"/>
                  <a:pt x="214221" y="1281442"/>
                  <a:pt x="214221" y="1210291"/>
                </a:cubicBezTo>
                <a:cubicBezTo>
                  <a:pt x="214221" y="1205528"/>
                  <a:pt x="213935" y="1200766"/>
                  <a:pt x="214412" y="1196098"/>
                </a:cubicBezTo>
                <a:cubicBezTo>
                  <a:pt x="216507" y="1176572"/>
                  <a:pt x="229271" y="1163142"/>
                  <a:pt x="245273" y="1163142"/>
                </a:cubicBezTo>
                <a:close/>
                <a:moveTo>
                  <a:pt x="1190819" y="1144569"/>
                </a:moveTo>
                <a:cubicBezTo>
                  <a:pt x="1199201" y="1143664"/>
                  <a:pt x="1207297" y="1146545"/>
                  <a:pt x="1213417" y="1151772"/>
                </a:cubicBezTo>
                <a:lnTo>
                  <a:pt x="1224138" y="1173009"/>
                </a:lnTo>
                <a:lnTo>
                  <a:pt x="1216787" y="1193801"/>
                </a:lnTo>
                <a:cubicBezTo>
                  <a:pt x="1211894" y="1199504"/>
                  <a:pt x="1204964" y="1203481"/>
                  <a:pt x="1197201" y="1204290"/>
                </a:cubicBezTo>
                <a:cubicBezTo>
                  <a:pt x="1180342" y="1206005"/>
                  <a:pt x="1164340" y="1192479"/>
                  <a:pt x="1163673" y="1175906"/>
                </a:cubicBezTo>
                <a:cubicBezTo>
                  <a:pt x="1163006" y="1160285"/>
                  <a:pt x="1175198" y="1146283"/>
                  <a:pt x="1190819" y="1144569"/>
                </a:cubicBezTo>
                <a:close/>
                <a:moveTo>
                  <a:pt x="781529" y="938923"/>
                </a:moveTo>
                <a:cubicBezTo>
                  <a:pt x="755050" y="949687"/>
                  <a:pt x="731523" y="959307"/>
                  <a:pt x="707996" y="968927"/>
                </a:cubicBezTo>
                <a:cubicBezTo>
                  <a:pt x="713521" y="1046461"/>
                  <a:pt x="718855" y="1120470"/>
                  <a:pt x="724094" y="1194479"/>
                </a:cubicBezTo>
                <a:cubicBezTo>
                  <a:pt x="750002" y="1164856"/>
                  <a:pt x="769814" y="1134281"/>
                  <a:pt x="788959" y="1103325"/>
                </a:cubicBezTo>
                <a:cubicBezTo>
                  <a:pt x="792483" y="1097610"/>
                  <a:pt x="794864" y="1089990"/>
                  <a:pt x="794388" y="1083418"/>
                </a:cubicBezTo>
                <a:cubicBezTo>
                  <a:pt x="790673" y="1036364"/>
                  <a:pt x="786197" y="989406"/>
                  <a:pt x="781625" y="938923"/>
                </a:cubicBezTo>
                <a:close/>
                <a:moveTo>
                  <a:pt x="443011" y="938923"/>
                </a:moveTo>
                <a:cubicBezTo>
                  <a:pt x="438439" y="989882"/>
                  <a:pt x="433867" y="1035697"/>
                  <a:pt x="430533" y="1081703"/>
                </a:cubicBezTo>
                <a:cubicBezTo>
                  <a:pt x="429962" y="1089323"/>
                  <a:pt x="432629" y="1098277"/>
                  <a:pt x="436629" y="1104849"/>
                </a:cubicBezTo>
                <a:lnTo>
                  <a:pt x="493429" y="1194473"/>
                </a:lnTo>
                <a:lnTo>
                  <a:pt x="493398" y="1194479"/>
                </a:lnTo>
                <a:lnTo>
                  <a:pt x="493493" y="1194574"/>
                </a:lnTo>
                <a:lnTo>
                  <a:pt x="493429" y="1194473"/>
                </a:lnTo>
                <a:lnTo>
                  <a:pt x="500828" y="1192955"/>
                </a:lnTo>
                <a:cubicBezTo>
                  <a:pt x="505971" y="1118946"/>
                  <a:pt x="511115" y="1044937"/>
                  <a:pt x="516449" y="968260"/>
                </a:cubicBezTo>
                <a:cubicBezTo>
                  <a:pt x="492255" y="958640"/>
                  <a:pt x="469014" y="949306"/>
                  <a:pt x="443011" y="938923"/>
                </a:cubicBezTo>
                <a:close/>
                <a:moveTo>
                  <a:pt x="612746" y="883202"/>
                </a:moveTo>
                <a:lnTo>
                  <a:pt x="612746" y="883297"/>
                </a:lnTo>
                <a:cubicBezTo>
                  <a:pt x="596078" y="918826"/>
                  <a:pt x="580076" y="946258"/>
                  <a:pt x="577599" y="978262"/>
                </a:cubicBezTo>
                <a:cubicBezTo>
                  <a:pt x="570170" y="1073702"/>
                  <a:pt x="563502" y="1169143"/>
                  <a:pt x="556739" y="1264583"/>
                </a:cubicBezTo>
                <a:cubicBezTo>
                  <a:pt x="556073" y="1273918"/>
                  <a:pt x="555501" y="1283633"/>
                  <a:pt x="557216" y="1292682"/>
                </a:cubicBezTo>
                <a:cubicBezTo>
                  <a:pt x="559502" y="1305064"/>
                  <a:pt x="602078" y="1364024"/>
                  <a:pt x="615794" y="1375549"/>
                </a:cubicBezTo>
                <a:cubicBezTo>
                  <a:pt x="626653" y="1358595"/>
                  <a:pt x="636178" y="1340783"/>
                  <a:pt x="648560" y="1325257"/>
                </a:cubicBezTo>
                <a:cubicBezTo>
                  <a:pt x="666944" y="1302302"/>
                  <a:pt x="669896" y="1277347"/>
                  <a:pt x="667325" y="1248962"/>
                </a:cubicBezTo>
                <a:cubicBezTo>
                  <a:pt x="660181" y="1168952"/>
                  <a:pt x="652847" y="1088847"/>
                  <a:pt x="649703" y="1008646"/>
                </a:cubicBezTo>
                <a:cubicBezTo>
                  <a:pt x="647989" y="965689"/>
                  <a:pt x="633225" y="928541"/>
                  <a:pt x="612746" y="883202"/>
                </a:cubicBezTo>
                <a:close/>
                <a:moveTo>
                  <a:pt x="772862" y="800620"/>
                </a:moveTo>
                <a:cubicBezTo>
                  <a:pt x="732476" y="808145"/>
                  <a:pt x="693899" y="809955"/>
                  <a:pt x="655514" y="822433"/>
                </a:cubicBezTo>
                <a:cubicBezTo>
                  <a:pt x="668087" y="852436"/>
                  <a:pt x="679231" y="879392"/>
                  <a:pt x="691423" y="908539"/>
                </a:cubicBezTo>
                <a:cubicBezTo>
                  <a:pt x="725237" y="895013"/>
                  <a:pt x="755812" y="882821"/>
                  <a:pt x="790102" y="869105"/>
                </a:cubicBezTo>
                <a:lnTo>
                  <a:pt x="790197" y="869105"/>
                </a:lnTo>
                <a:cubicBezTo>
                  <a:pt x="784387" y="846245"/>
                  <a:pt x="778862" y="823957"/>
                  <a:pt x="772862" y="800620"/>
                </a:cubicBezTo>
                <a:close/>
                <a:moveTo>
                  <a:pt x="451964" y="799954"/>
                </a:moveTo>
                <a:cubicBezTo>
                  <a:pt x="445773" y="824052"/>
                  <a:pt x="440153" y="846245"/>
                  <a:pt x="434248" y="869486"/>
                </a:cubicBezTo>
                <a:cubicBezTo>
                  <a:pt x="470062" y="881678"/>
                  <a:pt x="499780" y="898633"/>
                  <a:pt x="534832" y="906348"/>
                </a:cubicBezTo>
                <a:cubicBezTo>
                  <a:pt x="546452" y="877011"/>
                  <a:pt x="557216" y="850055"/>
                  <a:pt x="569027" y="820242"/>
                </a:cubicBezTo>
                <a:cubicBezTo>
                  <a:pt x="529974" y="813479"/>
                  <a:pt x="493970" y="807193"/>
                  <a:pt x="451964" y="799954"/>
                </a:cubicBezTo>
                <a:close/>
                <a:moveTo>
                  <a:pt x="491588" y="706894"/>
                </a:moveTo>
                <a:lnTo>
                  <a:pt x="491588" y="741756"/>
                </a:lnTo>
                <a:cubicBezTo>
                  <a:pt x="573408" y="766616"/>
                  <a:pt x="651989" y="767378"/>
                  <a:pt x="731333" y="741946"/>
                </a:cubicBezTo>
                <a:lnTo>
                  <a:pt x="731333" y="706894"/>
                </a:lnTo>
                <a:close/>
                <a:moveTo>
                  <a:pt x="603698" y="61195"/>
                </a:moveTo>
                <a:cubicBezTo>
                  <a:pt x="462442" y="67481"/>
                  <a:pt x="356905" y="191592"/>
                  <a:pt x="368335" y="325323"/>
                </a:cubicBezTo>
                <a:cubicBezTo>
                  <a:pt x="373574" y="386854"/>
                  <a:pt x="394719" y="442671"/>
                  <a:pt x="422532" y="496678"/>
                </a:cubicBezTo>
                <a:cubicBezTo>
                  <a:pt x="446821" y="543826"/>
                  <a:pt x="471014" y="591070"/>
                  <a:pt x="496637" y="641077"/>
                </a:cubicBezTo>
                <a:lnTo>
                  <a:pt x="517211" y="641077"/>
                </a:lnTo>
                <a:lnTo>
                  <a:pt x="517306" y="641077"/>
                </a:lnTo>
                <a:cubicBezTo>
                  <a:pt x="518735" y="634790"/>
                  <a:pt x="519687" y="632504"/>
                  <a:pt x="519687" y="630313"/>
                </a:cubicBezTo>
                <a:cubicBezTo>
                  <a:pt x="519973" y="598309"/>
                  <a:pt x="517973" y="566210"/>
                  <a:pt x="520735" y="534397"/>
                </a:cubicBezTo>
                <a:cubicBezTo>
                  <a:pt x="524450" y="491534"/>
                  <a:pt x="516925" y="454863"/>
                  <a:pt x="478730" y="429622"/>
                </a:cubicBezTo>
                <a:cubicBezTo>
                  <a:pt x="475872" y="427717"/>
                  <a:pt x="473491" y="424764"/>
                  <a:pt x="471205" y="422097"/>
                </a:cubicBezTo>
                <a:cubicBezTo>
                  <a:pt x="457394" y="405714"/>
                  <a:pt x="456155" y="390093"/>
                  <a:pt x="467585" y="377615"/>
                </a:cubicBezTo>
                <a:cubicBezTo>
                  <a:pt x="480158" y="363899"/>
                  <a:pt x="497208" y="363994"/>
                  <a:pt x="514448" y="379711"/>
                </a:cubicBezTo>
                <a:cubicBezTo>
                  <a:pt x="530260" y="393998"/>
                  <a:pt x="544166" y="410286"/>
                  <a:pt x="560073" y="424478"/>
                </a:cubicBezTo>
                <a:cubicBezTo>
                  <a:pt x="576361" y="438956"/>
                  <a:pt x="583124" y="455815"/>
                  <a:pt x="582552" y="477723"/>
                </a:cubicBezTo>
                <a:cubicBezTo>
                  <a:pt x="581409" y="522681"/>
                  <a:pt x="582076" y="567734"/>
                  <a:pt x="582266" y="612787"/>
                </a:cubicBezTo>
                <a:cubicBezTo>
                  <a:pt x="582266" y="621836"/>
                  <a:pt x="583409" y="630980"/>
                  <a:pt x="584171" y="641458"/>
                </a:cubicBezTo>
                <a:cubicBezTo>
                  <a:pt x="604841" y="642029"/>
                  <a:pt x="623224" y="646030"/>
                  <a:pt x="642274" y="637648"/>
                </a:cubicBezTo>
                <a:cubicBezTo>
                  <a:pt x="642274" y="583546"/>
                  <a:pt x="641607" y="530301"/>
                  <a:pt x="642750" y="477056"/>
                </a:cubicBezTo>
                <a:cubicBezTo>
                  <a:pt x="643036" y="463626"/>
                  <a:pt x="645512" y="447338"/>
                  <a:pt x="653323" y="437527"/>
                </a:cubicBezTo>
                <a:cubicBezTo>
                  <a:pt x="671039" y="415525"/>
                  <a:pt x="692090" y="395903"/>
                  <a:pt x="713140" y="376948"/>
                </a:cubicBezTo>
                <a:cubicBezTo>
                  <a:pt x="728475" y="363137"/>
                  <a:pt x="745144" y="364661"/>
                  <a:pt x="757241" y="378187"/>
                </a:cubicBezTo>
                <a:cubicBezTo>
                  <a:pt x="768004" y="390188"/>
                  <a:pt x="767909" y="405047"/>
                  <a:pt x="755145" y="419811"/>
                </a:cubicBezTo>
                <a:cubicBezTo>
                  <a:pt x="743525" y="433241"/>
                  <a:pt x="730666" y="445528"/>
                  <a:pt x="717712" y="457720"/>
                </a:cubicBezTo>
                <a:cubicBezTo>
                  <a:pt x="708568" y="466388"/>
                  <a:pt x="703805" y="475627"/>
                  <a:pt x="703996" y="488772"/>
                </a:cubicBezTo>
                <a:cubicBezTo>
                  <a:pt x="704758" y="536111"/>
                  <a:pt x="704472" y="583546"/>
                  <a:pt x="704853" y="630885"/>
                </a:cubicBezTo>
                <a:cubicBezTo>
                  <a:pt x="704853" y="634123"/>
                  <a:pt x="707044" y="637362"/>
                  <a:pt x="708282" y="640791"/>
                </a:cubicBezTo>
                <a:lnTo>
                  <a:pt x="728570" y="640791"/>
                </a:lnTo>
                <a:cubicBezTo>
                  <a:pt x="747525" y="603262"/>
                  <a:pt x="765051" y="568496"/>
                  <a:pt x="782768" y="533825"/>
                </a:cubicBezTo>
                <a:cubicBezTo>
                  <a:pt x="796198" y="507441"/>
                  <a:pt x="810771" y="481628"/>
                  <a:pt x="823059" y="454768"/>
                </a:cubicBezTo>
                <a:cubicBezTo>
                  <a:pt x="848681" y="398856"/>
                  <a:pt x="860492" y="340277"/>
                  <a:pt x="855158" y="278555"/>
                </a:cubicBezTo>
                <a:cubicBezTo>
                  <a:pt x="845633" y="168351"/>
                  <a:pt x="745620" y="54908"/>
                  <a:pt x="603698" y="61195"/>
                </a:cubicBezTo>
                <a:close/>
                <a:moveTo>
                  <a:pt x="595931" y="446"/>
                </a:moveTo>
                <a:cubicBezTo>
                  <a:pt x="717169" y="-6147"/>
                  <a:pt x="834131" y="60778"/>
                  <a:pt x="888305" y="173209"/>
                </a:cubicBezTo>
                <a:cubicBezTo>
                  <a:pt x="927548" y="254647"/>
                  <a:pt x="927167" y="338753"/>
                  <a:pt x="899735" y="422478"/>
                </a:cubicBezTo>
                <a:cubicBezTo>
                  <a:pt x="885828" y="464959"/>
                  <a:pt x="864302" y="504964"/>
                  <a:pt x="846014" y="546017"/>
                </a:cubicBezTo>
                <a:cubicBezTo>
                  <a:pt x="842680" y="553542"/>
                  <a:pt x="838584" y="560971"/>
                  <a:pt x="833822" y="567639"/>
                </a:cubicBezTo>
                <a:cubicBezTo>
                  <a:pt x="798865" y="616597"/>
                  <a:pt x="788673" y="670890"/>
                  <a:pt x="799436" y="731850"/>
                </a:cubicBezTo>
                <a:cubicBezTo>
                  <a:pt x="802389" y="733660"/>
                  <a:pt x="809247" y="735565"/>
                  <a:pt x="811724" y="739946"/>
                </a:cubicBezTo>
                <a:cubicBezTo>
                  <a:pt x="826678" y="765759"/>
                  <a:pt x="852776" y="768140"/>
                  <a:pt x="877827" y="773760"/>
                </a:cubicBezTo>
                <a:cubicBezTo>
                  <a:pt x="911355" y="781285"/>
                  <a:pt x="944883" y="788809"/>
                  <a:pt x="978030" y="797858"/>
                </a:cubicBezTo>
                <a:cubicBezTo>
                  <a:pt x="1035942" y="813670"/>
                  <a:pt x="1088711" y="839959"/>
                  <a:pt x="1134431" y="879202"/>
                </a:cubicBezTo>
                <a:cubicBezTo>
                  <a:pt x="1181008" y="919207"/>
                  <a:pt x="1210821" y="969213"/>
                  <a:pt x="1221394" y="1030078"/>
                </a:cubicBezTo>
                <a:cubicBezTo>
                  <a:pt x="1222442" y="1035888"/>
                  <a:pt x="1223585" y="1041793"/>
                  <a:pt x="1223585" y="1047699"/>
                </a:cubicBezTo>
                <a:cubicBezTo>
                  <a:pt x="1223680" y="1065415"/>
                  <a:pt x="1213679" y="1078846"/>
                  <a:pt x="1198534" y="1081798"/>
                </a:cubicBezTo>
                <a:cubicBezTo>
                  <a:pt x="1183961" y="1084656"/>
                  <a:pt x="1169102" y="1074750"/>
                  <a:pt x="1163768" y="1058081"/>
                </a:cubicBezTo>
                <a:cubicBezTo>
                  <a:pt x="1162339" y="1053604"/>
                  <a:pt x="1161958" y="1048842"/>
                  <a:pt x="1161387" y="1044079"/>
                </a:cubicBezTo>
                <a:cubicBezTo>
                  <a:pt x="1155100" y="994359"/>
                  <a:pt x="1130907" y="954259"/>
                  <a:pt x="1092140" y="924064"/>
                </a:cubicBezTo>
                <a:cubicBezTo>
                  <a:pt x="1068994" y="906062"/>
                  <a:pt x="1043372" y="890346"/>
                  <a:pt x="1016987" y="877392"/>
                </a:cubicBezTo>
                <a:cubicBezTo>
                  <a:pt x="964505" y="851674"/>
                  <a:pt x="906593" y="844340"/>
                  <a:pt x="846014" y="829386"/>
                </a:cubicBezTo>
                <a:cubicBezTo>
                  <a:pt x="848776" y="843483"/>
                  <a:pt x="850681" y="853389"/>
                  <a:pt x="852681" y="863295"/>
                </a:cubicBezTo>
                <a:cubicBezTo>
                  <a:pt x="856015" y="879583"/>
                  <a:pt x="859539" y="895108"/>
                  <a:pt x="847823" y="910825"/>
                </a:cubicBezTo>
                <a:cubicBezTo>
                  <a:pt x="843156" y="917206"/>
                  <a:pt x="843537" y="928541"/>
                  <a:pt x="844204" y="937399"/>
                </a:cubicBezTo>
                <a:cubicBezTo>
                  <a:pt x="847633" y="985882"/>
                  <a:pt x="851252" y="1034364"/>
                  <a:pt x="855920" y="1082751"/>
                </a:cubicBezTo>
                <a:cubicBezTo>
                  <a:pt x="857729" y="1101420"/>
                  <a:pt x="853729" y="1117231"/>
                  <a:pt x="843537" y="1133043"/>
                </a:cubicBezTo>
                <a:cubicBezTo>
                  <a:pt x="777624" y="1235722"/>
                  <a:pt x="712378" y="1338973"/>
                  <a:pt x="646751" y="1441843"/>
                </a:cubicBezTo>
                <a:cubicBezTo>
                  <a:pt x="642369" y="1448797"/>
                  <a:pt x="637416" y="1455845"/>
                  <a:pt x="631320" y="1461179"/>
                </a:cubicBezTo>
                <a:cubicBezTo>
                  <a:pt x="619604" y="1471466"/>
                  <a:pt x="604174" y="1471180"/>
                  <a:pt x="592839" y="1460322"/>
                </a:cubicBezTo>
                <a:cubicBezTo>
                  <a:pt x="586172" y="1453845"/>
                  <a:pt x="581028" y="1445558"/>
                  <a:pt x="575980" y="1437652"/>
                </a:cubicBezTo>
                <a:cubicBezTo>
                  <a:pt x="512258" y="1337735"/>
                  <a:pt x="449012" y="1237532"/>
                  <a:pt x="384623" y="1138091"/>
                </a:cubicBezTo>
                <a:cubicBezTo>
                  <a:pt x="372240" y="1119041"/>
                  <a:pt x="367192" y="1100277"/>
                  <a:pt x="369478" y="1077893"/>
                </a:cubicBezTo>
                <a:cubicBezTo>
                  <a:pt x="374050" y="1031887"/>
                  <a:pt x="377193" y="985786"/>
                  <a:pt x="380717" y="939685"/>
                </a:cubicBezTo>
                <a:cubicBezTo>
                  <a:pt x="381384" y="931589"/>
                  <a:pt x="384527" y="920540"/>
                  <a:pt x="380527" y="915778"/>
                </a:cubicBezTo>
                <a:cubicBezTo>
                  <a:pt x="362048" y="893584"/>
                  <a:pt x="370335" y="871201"/>
                  <a:pt x="376622" y="848341"/>
                </a:cubicBezTo>
                <a:cubicBezTo>
                  <a:pt x="377765" y="843959"/>
                  <a:pt x="377574" y="839197"/>
                  <a:pt x="378241" y="830910"/>
                </a:cubicBezTo>
                <a:cubicBezTo>
                  <a:pt x="292897" y="847483"/>
                  <a:pt x="209553" y="862533"/>
                  <a:pt x="140211" y="917492"/>
                </a:cubicBezTo>
                <a:cubicBezTo>
                  <a:pt x="88776" y="958259"/>
                  <a:pt x="61344" y="1010075"/>
                  <a:pt x="61916" y="1077131"/>
                </a:cubicBezTo>
                <a:cubicBezTo>
                  <a:pt x="62963" y="1188574"/>
                  <a:pt x="62201" y="1300111"/>
                  <a:pt x="61916" y="1411554"/>
                </a:cubicBezTo>
                <a:cubicBezTo>
                  <a:pt x="61916" y="1423365"/>
                  <a:pt x="61820" y="1435462"/>
                  <a:pt x="59153" y="1446796"/>
                </a:cubicBezTo>
                <a:cubicBezTo>
                  <a:pt x="55915" y="1460989"/>
                  <a:pt x="45437" y="1468513"/>
                  <a:pt x="30483" y="1468513"/>
                </a:cubicBezTo>
                <a:cubicBezTo>
                  <a:pt x="15338" y="1468513"/>
                  <a:pt x="4004" y="1458988"/>
                  <a:pt x="1051" y="1443082"/>
                </a:cubicBezTo>
                <a:cubicBezTo>
                  <a:pt x="-187" y="1436128"/>
                  <a:pt x="194" y="1428889"/>
                  <a:pt x="194" y="1421841"/>
                </a:cubicBezTo>
                <a:cubicBezTo>
                  <a:pt x="194" y="1306779"/>
                  <a:pt x="575" y="1191812"/>
                  <a:pt x="3" y="1076750"/>
                </a:cubicBezTo>
                <a:cubicBezTo>
                  <a:pt x="-378" y="993883"/>
                  <a:pt x="33436" y="927874"/>
                  <a:pt x="95825" y="875296"/>
                </a:cubicBezTo>
                <a:cubicBezTo>
                  <a:pt x="144878" y="833958"/>
                  <a:pt x="202028" y="809002"/>
                  <a:pt x="263560" y="793096"/>
                </a:cubicBezTo>
                <a:cubicBezTo>
                  <a:pt x="281943" y="788333"/>
                  <a:pt x="300422" y="784142"/>
                  <a:pt x="318900" y="780046"/>
                </a:cubicBezTo>
                <a:cubicBezTo>
                  <a:pt x="358524" y="771283"/>
                  <a:pt x="401672" y="770045"/>
                  <a:pt x="428247" y="719944"/>
                </a:cubicBezTo>
                <a:lnTo>
                  <a:pt x="428152" y="719848"/>
                </a:lnTo>
                <a:cubicBezTo>
                  <a:pt x="428152" y="704704"/>
                  <a:pt x="430152" y="679653"/>
                  <a:pt x="427485" y="655174"/>
                </a:cubicBezTo>
                <a:cubicBezTo>
                  <a:pt x="425580" y="638029"/>
                  <a:pt x="419103" y="620693"/>
                  <a:pt x="411483" y="605072"/>
                </a:cubicBezTo>
                <a:cubicBezTo>
                  <a:pt x="392719" y="566782"/>
                  <a:pt x="370907" y="530015"/>
                  <a:pt x="352333" y="491629"/>
                </a:cubicBezTo>
                <a:cubicBezTo>
                  <a:pt x="324234" y="433432"/>
                  <a:pt x="306518" y="372281"/>
                  <a:pt x="306327" y="306940"/>
                </a:cubicBezTo>
                <a:cubicBezTo>
                  <a:pt x="305851" y="164636"/>
                  <a:pt x="404625" y="40240"/>
                  <a:pt x="543881" y="7855"/>
                </a:cubicBezTo>
                <a:cubicBezTo>
                  <a:pt x="561205" y="3831"/>
                  <a:pt x="578612" y="1388"/>
                  <a:pt x="595931" y="44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60" name="Freeform: Shape 2059">
            <a:extLst>
              <a:ext uri="{FF2B5EF4-FFF2-40B4-BE49-F238E27FC236}">
                <a16:creationId xmlns:a16="http://schemas.microsoft.com/office/drawing/2014/main" xmlns="" id="{A831C3A5-CEAA-254B-BE19-6BDCC6DBFA14}"/>
              </a:ext>
            </a:extLst>
          </p:cNvPr>
          <p:cNvSpPr>
            <a:spLocks noChangeAspect="1"/>
          </p:cNvSpPr>
          <p:nvPr/>
        </p:nvSpPr>
        <p:spPr>
          <a:xfrm>
            <a:off x="4987749" y="4573368"/>
            <a:ext cx="664007" cy="616755"/>
          </a:xfrm>
          <a:custGeom>
            <a:avLst/>
            <a:gdLst>
              <a:gd name="connsiteX0" fmla="*/ 2206722 w 6185393"/>
              <a:gd name="connsiteY0" fmla="*/ 3501210 h 5745243"/>
              <a:gd name="connsiteX1" fmla="*/ 2207272 w 6185393"/>
              <a:gd name="connsiteY1" fmla="*/ 3573295 h 5745243"/>
              <a:gd name="connsiteX2" fmla="*/ 2321824 w 6185393"/>
              <a:gd name="connsiteY2" fmla="*/ 3682967 h 5745243"/>
              <a:gd name="connsiteX3" fmla="*/ 2450188 w 6185393"/>
              <a:gd name="connsiteY3" fmla="*/ 3590680 h 5745243"/>
              <a:gd name="connsiteX4" fmla="*/ 2452181 w 6185393"/>
              <a:gd name="connsiteY4" fmla="*/ 3501210 h 5745243"/>
              <a:gd name="connsiteX5" fmla="*/ 3732249 w 6185393"/>
              <a:gd name="connsiteY5" fmla="*/ 3501141 h 5745243"/>
              <a:gd name="connsiteX6" fmla="*/ 3732249 w 6185393"/>
              <a:gd name="connsiteY6" fmla="*/ 3501210 h 5745243"/>
              <a:gd name="connsiteX7" fmla="*/ 3733005 w 6185393"/>
              <a:gd name="connsiteY7" fmla="*/ 3580098 h 5745243"/>
              <a:gd name="connsiteX8" fmla="*/ 3825567 w 6185393"/>
              <a:gd name="connsiteY8" fmla="*/ 3678982 h 5745243"/>
              <a:gd name="connsiteX9" fmla="*/ 3948159 w 6185393"/>
              <a:gd name="connsiteY9" fmla="*/ 3638233 h 5745243"/>
              <a:gd name="connsiteX10" fmla="*/ 3977570 w 6185393"/>
              <a:gd name="connsiteY10" fmla="*/ 3501141 h 5745243"/>
              <a:gd name="connsiteX11" fmla="*/ 2575254 w 6185393"/>
              <a:gd name="connsiteY11" fmla="*/ 2070925 h 5745243"/>
              <a:gd name="connsiteX12" fmla="*/ 2510247 w 6185393"/>
              <a:gd name="connsiteY12" fmla="*/ 2074705 h 5745243"/>
              <a:gd name="connsiteX13" fmla="*/ 2205554 w 6185393"/>
              <a:gd name="connsiteY13" fmla="*/ 2410389 h 5745243"/>
              <a:gd name="connsiteX14" fmla="*/ 2205279 w 6185393"/>
              <a:gd name="connsiteY14" fmla="*/ 3276092 h 5745243"/>
              <a:gd name="connsiteX15" fmla="*/ 2208165 w 6185393"/>
              <a:gd name="connsiteY15" fmla="*/ 3298356 h 5745243"/>
              <a:gd name="connsiteX16" fmla="*/ 2454242 w 6185393"/>
              <a:gd name="connsiteY16" fmla="*/ 3294371 h 5745243"/>
              <a:gd name="connsiteX17" fmla="*/ 2454242 w 6185393"/>
              <a:gd name="connsiteY17" fmla="*/ 3254033 h 5745243"/>
              <a:gd name="connsiteX18" fmla="*/ 2454448 w 6185393"/>
              <a:gd name="connsiteY18" fmla="*/ 2560056 h 5745243"/>
              <a:gd name="connsiteX19" fmla="*/ 2460289 w 6185393"/>
              <a:gd name="connsiteY19" fmla="*/ 2509274 h 5745243"/>
              <a:gd name="connsiteX20" fmla="*/ 2566526 w 6185393"/>
              <a:gd name="connsiteY20" fmla="*/ 2440762 h 5745243"/>
              <a:gd name="connsiteX21" fmla="*/ 2653316 w 6185393"/>
              <a:gd name="connsiteY21" fmla="*/ 2532844 h 5745243"/>
              <a:gd name="connsiteX22" fmla="*/ 2653523 w 6185393"/>
              <a:gd name="connsiteY22" fmla="*/ 2560331 h 5745243"/>
              <a:gd name="connsiteX23" fmla="*/ 2653523 w 6185393"/>
              <a:gd name="connsiteY23" fmla="*/ 3628750 h 5745243"/>
              <a:gd name="connsiteX24" fmla="*/ 2653523 w 6185393"/>
              <a:gd name="connsiteY24" fmla="*/ 5501093 h 5745243"/>
              <a:gd name="connsiteX25" fmla="*/ 2653523 w 6185393"/>
              <a:gd name="connsiteY25" fmla="*/ 5542942 h 5745243"/>
              <a:gd name="connsiteX26" fmla="*/ 2992231 w 6185393"/>
              <a:gd name="connsiteY26" fmla="*/ 5542942 h 5745243"/>
              <a:gd name="connsiteX27" fmla="*/ 2992231 w 6185393"/>
              <a:gd name="connsiteY27" fmla="*/ 5500406 h 5745243"/>
              <a:gd name="connsiteX28" fmla="*/ 2992368 w 6185393"/>
              <a:gd name="connsiteY28" fmla="*/ 3951034 h 5745243"/>
              <a:gd name="connsiteX29" fmla="*/ 2995598 w 6185393"/>
              <a:gd name="connsiteY29" fmla="*/ 3896335 h 5745243"/>
              <a:gd name="connsiteX30" fmla="*/ 3093727 w 6185393"/>
              <a:gd name="connsiteY30" fmla="*/ 3816348 h 5745243"/>
              <a:gd name="connsiteX31" fmla="*/ 3189244 w 6185393"/>
              <a:gd name="connsiteY31" fmla="*/ 3895442 h 5745243"/>
              <a:gd name="connsiteX32" fmla="*/ 3192542 w 6185393"/>
              <a:gd name="connsiteY32" fmla="*/ 3939833 h 5745243"/>
              <a:gd name="connsiteX33" fmla="*/ 3192680 w 6185393"/>
              <a:gd name="connsiteY33" fmla="*/ 4242122 h 5745243"/>
              <a:gd name="connsiteX34" fmla="*/ 3192680 w 6185393"/>
              <a:gd name="connsiteY34" fmla="*/ 5502949 h 5745243"/>
              <a:gd name="connsiteX35" fmla="*/ 3194123 w 6185393"/>
              <a:gd name="connsiteY35" fmla="*/ 5544111 h 5745243"/>
              <a:gd name="connsiteX36" fmla="*/ 3527196 w 6185393"/>
              <a:gd name="connsiteY36" fmla="*/ 5544111 h 5745243"/>
              <a:gd name="connsiteX37" fmla="*/ 3527334 w 6185393"/>
              <a:gd name="connsiteY37" fmla="*/ 5544248 h 5745243"/>
              <a:gd name="connsiteX38" fmla="*/ 3530220 w 6185393"/>
              <a:gd name="connsiteY38" fmla="*/ 5418358 h 5745243"/>
              <a:gd name="connsiteX39" fmla="*/ 3531457 w 6185393"/>
              <a:gd name="connsiteY39" fmla="*/ 4298401 h 5745243"/>
              <a:gd name="connsiteX40" fmla="*/ 3531457 w 6185393"/>
              <a:gd name="connsiteY40" fmla="*/ 2560056 h 5745243"/>
              <a:gd name="connsiteX41" fmla="*/ 3531663 w 6185393"/>
              <a:gd name="connsiteY41" fmla="*/ 2532569 h 5745243"/>
              <a:gd name="connsiteX42" fmla="*/ 3618728 w 6185393"/>
              <a:gd name="connsiteY42" fmla="*/ 2440762 h 5745243"/>
              <a:gd name="connsiteX43" fmla="*/ 3723728 w 6185393"/>
              <a:gd name="connsiteY43" fmla="*/ 2506388 h 5745243"/>
              <a:gd name="connsiteX44" fmla="*/ 3730394 w 6185393"/>
              <a:gd name="connsiteY44" fmla="*/ 2560468 h 5745243"/>
              <a:gd name="connsiteX45" fmla="*/ 3730668 w 6185393"/>
              <a:gd name="connsiteY45" fmla="*/ 3257881 h 5745243"/>
              <a:gd name="connsiteX46" fmla="*/ 3731699 w 6185393"/>
              <a:gd name="connsiteY46" fmla="*/ 3298013 h 5745243"/>
              <a:gd name="connsiteX47" fmla="*/ 3978601 w 6185393"/>
              <a:gd name="connsiteY47" fmla="*/ 3298013 h 5745243"/>
              <a:gd name="connsiteX48" fmla="*/ 3979700 w 6185393"/>
              <a:gd name="connsiteY48" fmla="*/ 3272381 h 5745243"/>
              <a:gd name="connsiteX49" fmla="*/ 3979700 w 6185393"/>
              <a:gd name="connsiteY49" fmla="*/ 2413482 h 5745243"/>
              <a:gd name="connsiteX50" fmla="*/ 3920672 w 6185393"/>
              <a:gd name="connsiteY50" fmla="*/ 2226433 h 5745243"/>
              <a:gd name="connsiteX51" fmla="*/ 3623057 w 6185393"/>
              <a:gd name="connsiteY51" fmla="*/ 2070925 h 5745243"/>
              <a:gd name="connsiteX52" fmla="*/ 2575254 w 6185393"/>
              <a:gd name="connsiteY52" fmla="*/ 2070925 h 5745243"/>
              <a:gd name="connsiteX53" fmla="*/ 2563297 w 6185393"/>
              <a:gd name="connsiteY53" fmla="*/ 1870820 h 5745243"/>
              <a:gd name="connsiteX54" fmla="*/ 3621339 w 6185393"/>
              <a:gd name="connsiteY54" fmla="*/ 1870820 h 5745243"/>
              <a:gd name="connsiteX55" fmla="*/ 4160152 w 6185393"/>
              <a:gd name="connsiteY55" fmla="*/ 2274741 h 5745243"/>
              <a:gd name="connsiteX56" fmla="*/ 4179187 w 6185393"/>
              <a:gd name="connsiteY56" fmla="*/ 2403380 h 5745243"/>
              <a:gd name="connsiteX57" fmla="*/ 4179668 w 6185393"/>
              <a:gd name="connsiteY57" fmla="*/ 2722847 h 5745243"/>
              <a:gd name="connsiteX58" fmla="*/ 4179943 w 6185393"/>
              <a:gd name="connsiteY58" fmla="*/ 3537012 h 5745243"/>
              <a:gd name="connsiteX59" fmla="*/ 4096520 w 6185393"/>
              <a:gd name="connsiteY59" fmla="*/ 3770514 h 5745243"/>
              <a:gd name="connsiteX60" fmla="*/ 3764134 w 6185393"/>
              <a:gd name="connsiteY60" fmla="*/ 3869398 h 5745243"/>
              <a:gd name="connsiteX61" fmla="*/ 3732524 w 6185393"/>
              <a:gd name="connsiteY61" fmla="*/ 3860877 h 5745243"/>
              <a:gd name="connsiteX62" fmla="*/ 3732524 w 6185393"/>
              <a:gd name="connsiteY62" fmla="*/ 5545828 h 5745243"/>
              <a:gd name="connsiteX63" fmla="*/ 3769356 w 6185393"/>
              <a:gd name="connsiteY63" fmla="*/ 5545828 h 5745243"/>
              <a:gd name="connsiteX64" fmla="*/ 4068208 w 6185393"/>
              <a:gd name="connsiteY64" fmla="*/ 5545623 h 5745243"/>
              <a:gd name="connsiteX65" fmla="*/ 4133833 w 6185393"/>
              <a:gd name="connsiteY65" fmla="*/ 5561633 h 5745243"/>
              <a:gd name="connsiteX66" fmla="*/ 4176507 w 6185393"/>
              <a:gd name="connsiteY66" fmla="*/ 5672543 h 5745243"/>
              <a:gd name="connsiteX67" fmla="*/ 4086281 w 6185393"/>
              <a:gd name="connsiteY67" fmla="*/ 5745040 h 5745243"/>
              <a:gd name="connsiteX68" fmla="*/ 4062230 w 6185393"/>
              <a:gd name="connsiteY68" fmla="*/ 5745109 h 5745243"/>
              <a:gd name="connsiteX69" fmla="*/ 2114503 w 6185393"/>
              <a:gd name="connsiteY69" fmla="*/ 5745109 h 5745243"/>
              <a:gd name="connsiteX70" fmla="*/ 2087016 w 6185393"/>
              <a:gd name="connsiteY70" fmla="*/ 5744971 h 5745243"/>
              <a:gd name="connsiteX71" fmla="*/ 1991087 w 6185393"/>
              <a:gd name="connsiteY71" fmla="*/ 5648149 h 5745243"/>
              <a:gd name="connsiteX72" fmla="*/ 2081931 w 6185393"/>
              <a:gd name="connsiteY72" fmla="*/ 5546241 h 5745243"/>
              <a:gd name="connsiteX73" fmla="*/ 2112854 w 6185393"/>
              <a:gd name="connsiteY73" fmla="*/ 5545760 h 5745243"/>
              <a:gd name="connsiteX74" fmla="*/ 2415142 w 6185393"/>
              <a:gd name="connsiteY74" fmla="*/ 5545760 h 5745243"/>
              <a:gd name="connsiteX75" fmla="*/ 2448676 w 6185393"/>
              <a:gd name="connsiteY75" fmla="*/ 5545760 h 5745243"/>
              <a:gd name="connsiteX76" fmla="*/ 2450600 w 6185393"/>
              <a:gd name="connsiteY76" fmla="*/ 3861977 h 5745243"/>
              <a:gd name="connsiteX77" fmla="*/ 2450600 w 6185393"/>
              <a:gd name="connsiteY77" fmla="*/ 3862045 h 5745243"/>
              <a:gd name="connsiteX78" fmla="*/ 2387930 w 6185393"/>
              <a:gd name="connsiteY78" fmla="*/ 3876819 h 5745243"/>
              <a:gd name="connsiteX79" fmla="*/ 2014519 w 6185393"/>
              <a:gd name="connsiteY79" fmla="*/ 3625932 h 5745243"/>
              <a:gd name="connsiteX80" fmla="*/ 2005792 w 6185393"/>
              <a:gd name="connsiteY80" fmla="*/ 3540860 h 5745243"/>
              <a:gd name="connsiteX81" fmla="*/ 2004830 w 6185393"/>
              <a:gd name="connsiteY81" fmla="*/ 2427844 h 5745243"/>
              <a:gd name="connsiteX82" fmla="*/ 2397413 w 6185393"/>
              <a:gd name="connsiteY82" fmla="*/ 1894527 h 5745243"/>
              <a:gd name="connsiteX83" fmla="*/ 2563297 w 6185393"/>
              <a:gd name="connsiteY83" fmla="*/ 1870820 h 5745243"/>
              <a:gd name="connsiteX84" fmla="*/ 3072012 w 6185393"/>
              <a:gd name="connsiteY84" fmla="*/ 847824 h 5745243"/>
              <a:gd name="connsiteX85" fmla="*/ 2871151 w 6185393"/>
              <a:gd name="connsiteY85" fmla="*/ 901217 h 5745243"/>
              <a:gd name="connsiteX86" fmla="*/ 2764227 w 6185393"/>
              <a:gd name="connsiteY86" fmla="*/ 1072874 h 5745243"/>
              <a:gd name="connsiteX87" fmla="*/ 2764158 w 6185393"/>
              <a:gd name="connsiteY87" fmla="*/ 1072874 h 5745243"/>
              <a:gd name="connsiteX88" fmla="*/ 2818033 w 6185393"/>
              <a:gd name="connsiteY88" fmla="*/ 1350492 h 5745243"/>
              <a:gd name="connsiteX89" fmla="*/ 2946122 w 6185393"/>
              <a:gd name="connsiteY89" fmla="*/ 1543176 h 5745243"/>
              <a:gd name="connsiteX90" fmla="*/ 3219411 w 6185393"/>
              <a:gd name="connsiteY90" fmla="*/ 1557057 h 5745243"/>
              <a:gd name="connsiteX91" fmla="*/ 3315478 w 6185393"/>
              <a:gd name="connsiteY91" fmla="*/ 1450751 h 5745243"/>
              <a:gd name="connsiteX92" fmla="*/ 3420409 w 6185393"/>
              <a:gd name="connsiteY92" fmla="*/ 1072255 h 5745243"/>
              <a:gd name="connsiteX93" fmla="*/ 3345576 w 6185393"/>
              <a:gd name="connsiteY93" fmla="*/ 934064 h 5745243"/>
              <a:gd name="connsiteX94" fmla="*/ 3226420 w 6185393"/>
              <a:gd name="connsiteY94" fmla="*/ 874074 h 5745243"/>
              <a:gd name="connsiteX95" fmla="*/ 3072012 w 6185393"/>
              <a:gd name="connsiteY95" fmla="*/ 847824 h 5745243"/>
              <a:gd name="connsiteX96" fmla="*/ 3068370 w 6185393"/>
              <a:gd name="connsiteY96" fmla="*/ 648337 h 5745243"/>
              <a:gd name="connsiteX97" fmla="*/ 3325442 w 6185393"/>
              <a:gd name="connsiteY97" fmla="*/ 698432 h 5745243"/>
              <a:gd name="connsiteX98" fmla="*/ 3441162 w 6185393"/>
              <a:gd name="connsiteY98" fmla="*/ 757942 h 5745243"/>
              <a:gd name="connsiteX99" fmla="*/ 3619759 w 6185393"/>
              <a:gd name="connsiteY99" fmla="*/ 1084143 h 5745243"/>
              <a:gd name="connsiteX100" fmla="*/ 3545475 w 6185393"/>
              <a:gd name="connsiteY100" fmla="*/ 1441199 h 5745243"/>
              <a:gd name="connsiteX101" fmla="*/ 3388044 w 6185393"/>
              <a:gd name="connsiteY101" fmla="*/ 1676281 h 5745243"/>
              <a:gd name="connsiteX102" fmla="*/ 3092490 w 6185393"/>
              <a:gd name="connsiteY102" fmla="*/ 1795781 h 5745243"/>
              <a:gd name="connsiteX103" fmla="*/ 3092490 w 6185393"/>
              <a:gd name="connsiteY103" fmla="*/ 1795850 h 5745243"/>
              <a:gd name="connsiteX104" fmla="*/ 2775703 w 6185393"/>
              <a:gd name="connsiteY104" fmla="*/ 1655116 h 5745243"/>
              <a:gd name="connsiteX105" fmla="*/ 2584393 w 6185393"/>
              <a:gd name="connsiteY105" fmla="*/ 1262190 h 5745243"/>
              <a:gd name="connsiteX106" fmla="*/ 2565153 w 6185393"/>
              <a:gd name="connsiteY106" fmla="*/ 1057550 h 5745243"/>
              <a:gd name="connsiteX107" fmla="*/ 2760516 w 6185393"/>
              <a:gd name="connsiteY107" fmla="*/ 734165 h 5745243"/>
              <a:gd name="connsiteX108" fmla="*/ 3068370 w 6185393"/>
              <a:gd name="connsiteY108" fmla="*/ 648337 h 5745243"/>
              <a:gd name="connsiteX109" fmla="*/ 1421558 w 6185393"/>
              <a:gd name="connsiteY109" fmla="*/ 222220 h 5745243"/>
              <a:gd name="connsiteX110" fmla="*/ 1395788 w 6185393"/>
              <a:gd name="connsiteY110" fmla="*/ 226893 h 5745243"/>
              <a:gd name="connsiteX111" fmla="*/ 1358819 w 6185393"/>
              <a:gd name="connsiteY111" fmla="*/ 234452 h 5745243"/>
              <a:gd name="connsiteX112" fmla="*/ 724007 w 6185393"/>
              <a:gd name="connsiteY112" fmla="*/ 419576 h 5745243"/>
              <a:gd name="connsiteX113" fmla="*/ 372792 w 6185393"/>
              <a:gd name="connsiteY113" fmla="*/ 604495 h 5745243"/>
              <a:gd name="connsiteX114" fmla="*/ 244840 w 6185393"/>
              <a:gd name="connsiteY114" fmla="*/ 728049 h 5745243"/>
              <a:gd name="connsiteX115" fmla="*/ 198937 w 6185393"/>
              <a:gd name="connsiteY115" fmla="*/ 868782 h 5745243"/>
              <a:gd name="connsiteX116" fmla="*/ 199418 w 6185393"/>
              <a:gd name="connsiteY116" fmla="*/ 3081003 h 5745243"/>
              <a:gd name="connsiteX117" fmla="*/ 199418 w 6185393"/>
              <a:gd name="connsiteY117" fmla="*/ 3121340 h 5745243"/>
              <a:gd name="connsiteX118" fmla="*/ 199487 w 6185393"/>
              <a:gd name="connsiteY118" fmla="*/ 3121340 h 5745243"/>
              <a:gd name="connsiteX119" fmla="*/ 264150 w 6185393"/>
              <a:gd name="connsiteY119" fmla="*/ 3072551 h 5745243"/>
              <a:gd name="connsiteX120" fmla="*/ 658313 w 6185393"/>
              <a:gd name="connsiteY120" fmla="*/ 2866192 h 5745243"/>
              <a:gd name="connsiteX121" fmla="*/ 1323017 w 6185393"/>
              <a:gd name="connsiteY121" fmla="*/ 2673715 h 5745243"/>
              <a:gd name="connsiteX122" fmla="*/ 1426986 w 6185393"/>
              <a:gd name="connsiteY122" fmla="*/ 2651862 h 5745243"/>
              <a:gd name="connsiteX123" fmla="*/ 1428086 w 6185393"/>
              <a:gd name="connsiteY123" fmla="*/ 2628773 h 5745243"/>
              <a:gd name="connsiteX124" fmla="*/ 1426917 w 6185393"/>
              <a:gd name="connsiteY124" fmla="*/ 227717 h 5745243"/>
              <a:gd name="connsiteX125" fmla="*/ 1425200 w 6185393"/>
              <a:gd name="connsiteY125" fmla="*/ 224762 h 5745243"/>
              <a:gd name="connsiteX126" fmla="*/ 1421558 w 6185393"/>
              <a:gd name="connsiteY126" fmla="*/ 222220 h 5745243"/>
              <a:gd name="connsiteX127" fmla="*/ 4758682 w 6185393"/>
              <a:gd name="connsiteY127" fmla="*/ 220296 h 5745243"/>
              <a:gd name="connsiteX128" fmla="*/ 4758682 w 6185393"/>
              <a:gd name="connsiteY128" fmla="*/ 2651038 h 5745243"/>
              <a:gd name="connsiteX129" fmla="*/ 4786718 w 6185393"/>
              <a:gd name="connsiteY129" fmla="*/ 2658597 h 5745243"/>
              <a:gd name="connsiteX130" fmla="*/ 4984487 w 6185393"/>
              <a:gd name="connsiteY130" fmla="*/ 2701270 h 5745243"/>
              <a:gd name="connsiteX131" fmla="*/ 5573052 w 6185393"/>
              <a:gd name="connsiteY131" fmla="*/ 2885158 h 5745243"/>
              <a:gd name="connsiteX132" fmla="*/ 5971613 w 6185393"/>
              <a:gd name="connsiteY132" fmla="*/ 3111376 h 5745243"/>
              <a:gd name="connsiteX133" fmla="*/ 5985494 w 6185393"/>
              <a:gd name="connsiteY133" fmla="*/ 3119004 h 5745243"/>
              <a:gd name="connsiteX134" fmla="*/ 5985494 w 6185393"/>
              <a:gd name="connsiteY134" fmla="*/ 3082308 h 5745243"/>
              <a:gd name="connsiteX135" fmla="*/ 5985494 w 6185393"/>
              <a:gd name="connsiteY135" fmla="*/ 2834994 h 5745243"/>
              <a:gd name="connsiteX136" fmla="*/ 5985906 w 6185393"/>
              <a:gd name="connsiteY136" fmla="*/ 866652 h 5745243"/>
              <a:gd name="connsiteX137" fmla="*/ 5944538 w 6185393"/>
              <a:gd name="connsiteY137" fmla="*/ 734921 h 5745243"/>
              <a:gd name="connsiteX138" fmla="*/ 5900903 w 6185393"/>
              <a:gd name="connsiteY138" fmla="*/ 682146 h 5745243"/>
              <a:gd name="connsiteX139" fmla="*/ 5784839 w 6185393"/>
              <a:gd name="connsiteY139" fmla="*/ 585941 h 5745243"/>
              <a:gd name="connsiteX140" fmla="*/ 5493890 w 6185393"/>
              <a:gd name="connsiteY140" fmla="*/ 433045 h 5745243"/>
              <a:gd name="connsiteX141" fmla="*/ 4914396 w 6185393"/>
              <a:gd name="connsiteY141" fmla="*/ 254380 h 5745243"/>
              <a:gd name="connsiteX142" fmla="*/ 4758682 w 6185393"/>
              <a:gd name="connsiteY142" fmla="*/ 220296 h 5745243"/>
              <a:gd name="connsiteX143" fmla="*/ 1549119 w 6185393"/>
              <a:gd name="connsiteY143" fmla="*/ 3373 h 5745243"/>
              <a:gd name="connsiteX144" fmla="*/ 1627847 w 6185393"/>
              <a:gd name="connsiteY144" fmla="*/ 111516 h 5745243"/>
              <a:gd name="connsiteX145" fmla="*/ 1627229 w 6185393"/>
              <a:gd name="connsiteY145" fmla="*/ 1135337 h 5745243"/>
              <a:gd name="connsiteX146" fmla="*/ 1627229 w 6185393"/>
              <a:gd name="connsiteY146" fmla="*/ 1478924 h 5745243"/>
              <a:gd name="connsiteX147" fmla="*/ 1627229 w 6185393"/>
              <a:gd name="connsiteY147" fmla="*/ 1518300 h 5745243"/>
              <a:gd name="connsiteX148" fmla="*/ 1627435 w 6185393"/>
              <a:gd name="connsiteY148" fmla="*/ 1518162 h 5745243"/>
              <a:gd name="connsiteX149" fmla="*/ 1813041 w 6185393"/>
              <a:gd name="connsiteY149" fmla="*/ 1546199 h 5745243"/>
              <a:gd name="connsiteX150" fmla="*/ 2109419 w 6185393"/>
              <a:gd name="connsiteY150" fmla="*/ 1582207 h 5745243"/>
              <a:gd name="connsiteX151" fmla="*/ 2200057 w 6185393"/>
              <a:gd name="connsiteY151" fmla="*/ 1654566 h 5745243"/>
              <a:gd name="connsiteX152" fmla="*/ 2170371 w 6185393"/>
              <a:gd name="connsiteY152" fmla="*/ 1757230 h 5745243"/>
              <a:gd name="connsiteX153" fmla="*/ 2097531 w 6185393"/>
              <a:gd name="connsiteY153" fmla="*/ 1781212 h 5745243"/>
              <a:gd name="connsiteX154" fmla="*/ 1984834 w 6185393"/>
              <a:gd name="connsiteY154" fmla="*/ 1769599 h 5745243"/>
              <a:gd name="connsiteX155" fmla="*/ 1627366 w 6185393"/>
              <a:gd name="connsiteY155" fmla="*/ 1722390 h 5745243"/>
              <a:gd name="connsiteX156" fmla="*/ 1627366 w 6185393"/>
              <a:gd name="connsiteY156" fmla="*/ 1759292 h 5745243"/>
              <a:gd name="connsiteX157" fmla="*/ 1627366 w 6185393"/>
              <a:gd name="connsiteY157" fmla="*/ 2707592 h 5745243"/>
              <a:gd name="connsiteX158" fmla="*/ 1627366 w 6185393"/>
              <a:gd name="connsiteY158" fmla="*/ 2731643 h 5745243"/>
              <a:gd name="connsiteX159" fmla="*/ 1543394 w 6185393"/>
              <a:gd name="connsiteY159" fmla="*/ 2833345 h 5745243"/>
              <a:gd name="connsiteX160" fmla="*/ 1378472 w 6185393"/>
              <a:gd name="connsiteY160" fmla="*/ 2866123 h 5745243"/>
              <a:gd name="connsiteX161" fmla="*/ 682158 w 6185393"/>
              <a:gd name="connsiteY161" fmla="*/ 3072413 h 5745243"/>
              <a:gd name="connsiteX162" fmla="*/ 353414 w 6185393"/>
              <a:gd name="connsiteY162" fmla="*/ 3255614 h 5745243"/>
              <a:gd name="connsiteX163" fmla="*/ 268342 w 6185393"/>
              <a:gd name="connsiteY163" fmla="*/ 3335188 h 5745243"/>
              <a:gd name="connsiteX164" fmla="*/ 226424 w 6185393"/>
              <a:gd name="connsiteY164" fmla="*/ 3393598 h 5745243"/>
              <a:gd name="connsiteX165" fmla="*/ 223538 w 6185393"/>
              <a:gd name="connsiteY165" fmla="*/ 3576662 h 5745243"/>
              <a:gd name="connsiteX166" fmla="*/ 301807 w 6185393"/>
              <a:gd name="connsiteY166" fmla="*/ 3676096 h 5745243"/>
              <a:gd name="connsiteX167" fmla="*/ 564857 w 6185393"/>
              <a:gd name="connsiteY167" fmla="*/ 3848851 h 5745243"/>
              <a:gd name="connsiteX168" fmla="*/ 1093157 w 6185393"/>
              <a:gd name="connsiteY168" fmla="*/ 4039749 h 5745243"/>
              <a:gd name="connsiteX169" fmla="*/ 1748515 w 6185393"/>
              <a:gd name="connsiteY169" fmla="*/ 4172373 h 5745243"/>
              <a:gd name="connsiteX170" fmla="*/ 2075266 w 6185393"/>
              <a:gd name="connsiteY170" fmla="*/ 4214291 h 5745243"/>
              <a:gd name="connsiteX171" fmla="*/ 2109213 w 6185393"/>
              <a:gd name="connsiteY171" fmla="*/ 4219307 h 5745243"/>
              <a:gd name="connsiteX172" fmla="*/ 2189063 w 6185393"/>
              <a:gd name="connsiteY172" fmla="*/ 4327125 h 5745243"/>
              <a:gd name="connsiteX173" fmla="*/ 2081520 w 6185393"/>
              <a:gd name="connsiteY173" fmla="*/ 4416045 h 5745243"/>
              <a:gd name="connsiteX174" fmla="*/ 1710446 w 6185393"/>
              <a:gd name="connsiteY174" fmla="*/ 4368699 h 5745243"/>
              <a:gd name="connsiteX175" fmla="*/ 1188331 w 6185393"/>
              <a:gd name="connsiteY175" fmla="*/ 4268303 h 5745243"/>
              <a:gd name="connsiteX176" fmla="*/ 521565 w 6185393"/>
              <a:gd name="connsiteY176" fmla="*/ 4048750 h 5745243"/>
              <a:gd name="connsiteX177" fmla="*/ 169251 w 6185393"/>
              <a:gd name="connsiteY177" fmla="*/ 3825556 h 5745243"/>
              <a:gd name="connsiteX178" fmla="*/ 26525 w 6185393"/>
              <a:gd name="connsiteY178" fmla="*/ 3626275 h 5745243"/>
              <a:gd name="connsiteX179" fmla="*/ 0 w 6185393"/>
              <a:gd name="connsiteY179" fmla="*/ 3488978 h 5745243"/>
              <a:gd name="connsiteX180" fmla="*/ 0 w 6185393"/>
              <a:gd name="connsiteY180" fmla="*/ 850297 h 5745243"/>
              <a:gd name="connsiteX181" fmla="*/ 63907 w 6185393"/>
              <a:gd name="connsiteY181" fmla="*/ 639747 h 5745243"/>
              <a:gd name="connsiteX182" fmla="*/ 240717 w 6185393"/>
              <a:gd name="connsiteY182" fmla="*/ 454347 h 5745243"/>
              <a:gd name="connsiteX183" fmla="*/ 615433 w 6185393"/>
              <a:gd name="connsiteY183" fmla="*/ 247989 h 5745243"/>
              <a:gd name="connsiteX184" fmla="*/ 1214374 w 6185393"/>
              <a:gd name="connsiteY184" fmla="*/ 62658 h 5745243"/>
              <a:gd name="connsiteX185" fmla="*/ 1496459 w 6185393"/>
              <a:gd name="connsiteY185" fmla="*/ 3767 h 5745243"/>
              <a:gd name="connsiteX186" fmla="*/ 1549119 w 6185393"/>
              <a:gd name="connsiteY186" fmla="*/ 3373 h 5745243"/>
              <a:gd name="connsiteX187" fmla="*/ 4675396 w 6185393"/>
              <a:gd name="connsiteY187" fmla="*/ 1843 h 5745243"/>
              <a:gd name="connsiteX188" fmla="*/ 5639227 w 6185393"/>
              <a:gd name="connsiteY188" fmla="*/ 278156 h 5745243"/>
              <a:gd name="connsiteX189" fmla="*/ 5979516 w 6185393"/>
              <a:gd name="connsiteY189" fmla="*/ 482522 h 5745243"/>
              <a:gd name="connsiteX190" fmla="*/ 6119493 w 6185393"/>
              <a:gd name="connsiteY190" fmla="*/ 637273 h 5745243"/>
              <a:gd name="connsiteX191" fmla="*/ 6185118 w 6185393"/>
              <a:gd name="connsiteY191" fmla="*/ 861155 h 5745243"/>
              <a:gd name="connsiteX192" fmla="*/ 6185393 w 6185393"/>
              <a:gd name="connsiteY192" fmla="*/ 3465408 h 5745243"/>
              <a:gd name="connsiteX193" fmla="*/ 6074758 w 6185393"/>
              <a:gd name="connsiteY193" fmla="*/ 3763985 h 5745243"/>
              <a:gd name="connsiteX194" fmla="*/ 5879807 w 6185393"/>
              <a:gd name="connsiteY194" fmla="*/ 3930900 h 5745243"/>
              <a:gd name="connsiteX195" fmla="*/ 5447230 w 6185393"/>
              <a:gd name="connsiteY195" fmla="*/ 4136915 h 5745243"/>
              <a:gd name="connsiteX196" fmla="*/ 4812075 w 6185393"/>
              <a:gd name="connsiteY196" fmla="*/ 4309052 h 5745243"/>
              <a:gd name="connsiteX197" fmla="*/ 4277110 w 6185393"/>
              <a:gd name="connsiteY197" fmla="*/ 4396461 h 5745243"/>
              <a:gd name="connsiteX198" fmla="*/ 4092947 w 6185393"/>
              <a:gd name="connsiteY198" fmla="*/ 4417488 h 5745243"/>
              <a:gd name="connsiteX199" fmla="*/ 3981419 w 6185393"/>
              <a:gd name="connsiteY199" fmla="*/ 4333172 h 5745243"/>
              <a:gd name="connsiteX200" fmla="*/ 4053091 w 6185393"/>
              <a:gd name="connsiteY200" fmla="*/ 4222399 h 5745243"/>
              <a:gd name="connsiteX201" fmla="*/ 4107378 w 6185393"/>
              <a:gd name="connsiteY201" fmla="*/ 4214566 h 5745243"/>
              <a:gd name="connsiteX202" fmla="*/ 4491921 w 6185393"/>
              <a:gd name="connsiteY202" fmla="*/ 4164196 h 5745243"/>
              <a:gd name="connsiteX203" fmla="*/ 5429158 w 6185393"/>
              <a:gd name="connsiteY203" fmla="*/ 3931656 h 5745243"/>
              <a:gd name="connsiteX204" fmla="*/ 5749862 w 6185393"/>
              <a:gd name="connsiteY204" fmla="*/ 3776698 h 5745243"/>
              <a:gd name="connsiteX205" fmla="*/ 5883655 w 6185393"/>
              <a:gd name="connsiteY205" fmla="*/ 3675203 h 5745243"/>
              <a:gd name="connsiteX206" fmla="*/ 5958626 w 6185393"/>
              <a:gd name="connsiteY206" fmla="*/ 3581953 h 5745243"/>
              <a:gd name="connsiteX207" fmla="*/ 5956770 w 6185393"/>
              <a:gd name="connsiteY207" fmla="*/ 3389613 h 5745243"/>
              <a:gd name="connsiteX208" fmla="*/ 5870736 w 6185393"/>
              <a:gd name="connsiteY208" fmla="*/ 3287636 h 5745243"/>
              <a:gd name="connsiteX209" fmla="*/ 5623765 w 6185393"/>
              <a:gd name="connsiteY209" fmla="*/ 3127525 h 5745243"/>
              <a:gd name="connsiteX210" fmla="*/ 5145561 w 6185393"/>
              <a:gd name="connsiteY210" fmla="*/ 2948997 h 5745243"/>
              <a:gd name="connsiteX211" fmla="*/ 4657530 w 6185393"/>
              <a:gd name="connsiteY211" fmla="*/ 2837193 h 5745243"/>
              <a:gd name="connsiteX212" fmla="*/ 4637464 w 6185393"/>
              <a:gd name="connsiteY212" fmla="*/ 2832658 h 5745243"/>
              <a:gd name="connsiteX213" fmla="*/ 4557752 w 6185393"/>
              <a:gd name="connsiteY213" fmla="*/ 2737691 h 5745243"/>
              <a:gd name="connsiteX214" fmla="*/ 4557615 w 6185393"/>
              <a:gd name="connsiteY214" fmla="*/ 2710204 h 5745243"/>
              <a:gd name="connsiteX215" fmla="*/ 4557615 w 6185393"/>
              <a:gd name="connsiteY215" fmla="*/ 1761972 h 5745243"/>
              <a:gd name="connsiteX216" fmla="*/ 4557615 w 6185393"/>
              <a:gd name="connsiteY216" fmla="*/ 1721703 h 5745243"/>
              <a:gd name="connsiteX217" fmla="*/ 4257388 w 6185393"/>
              <a:gd name="connsiteY217" fmla="*/ 1762796 h 5745243"/>
              <a:gd name="connsiteX218" fmla="*/ 4086763 w 6185393"/>
              <a:gd name="connsiteY218" fmla="*/ 1781075 h 5745243"/>
              <a:gd name="connsiteX219" fmla="*/ 3991452 w 6185393"/>
              <a:gd name="connsiteY219" fmla="*/ 1727063 h 5745243"/>
              <a:gd name="connsiteX220" fmla="*/ 4056252 w 6185393"/>
              <a:gd name="connsiteY220" fmla="*/ 1586605 h 5745243"/>
              <a:gd name="connsiteX221" fmla="*/ 4137751 w 6185393"/>
              <a:gd name="connsiteY221" fmla="*/ 1575404 h 5745243"/>
              <a:gd name="connsiteX222" fmla="*/ 4515285 w 6185393"/>
              <a:gd name="connsiteY222" fmla="*/ 1525034 h 5745243"/>
              <a:gd name="connsiteX223" fmla="*/ 4556721 w 6185393"/>
              <a:gd name="connsiteY223" fmla="*/ 1517200 h 5745243"/>
              <a:gd name="connsiteX224" fmla="*/ 4557615 w 6185393"/>
              <a:gd name="connsiteY224" fmla="*/ 1474733 h 5745243"/>
              <a:gd name="connsiteX225" fmla="*/ 4557615 w 6185393"/>
              <a:gd name="connsiteY225" fmla="*/ 347835 h 5745243"/>
              <a:gd name="connsiteX226" fmla="*/ 4557615 w 6185393"/>
              <a:gd name="connsiteY226" fmla="*/ 121068 h 5745243"/>
              <a:gd name="connsiteX227" fmla="*/ 4557615 w 6185393"/>
              <a:gd name="connsiteY227" fmla="*/ 100453 h 5745243"/>
              <a:gd name="connsiteX228" fmla="*/ 4675396 w 6185393"/>
              <a:gd name="connsiteY228" fmla="*/ 1843 h 57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6185393" h="5745243">
                <a:moveTo>
                  <a:pt x="2206722" y="3501210"/>
                </a:moveTo>
                <a:cubicBezTo>
                  <a:pt x="2206722" y="3526223"/>
                  <a:pt x="2204042" y="3550137"/>
                  <a:pt x="2207272" y="3573295"/>
                </a:cubicBezTo>
                <a:cubicBezTo>
                  <a:pt x="2215380" y="3632667"/>
                  <a:pt x="2266094" y="3679807"/>
                  <a:pt x="2321824" y="3682967"/>
                </a:cubicBezTo>
                <a:cubicBezTo>
                  <a:pt x="2381264" y="3686335"/>
                  <a:pt x="2435139" y="3648265"/>
                  <a:pt x="2450188" y="3590680"/>
                </a:cubicBezTo>
                <a:cubicBezTo>
                  <a:pt x="2457747" y="3561819"/>
                  <a:pt x="2455204" y="3532270"/>
                  <a:pt x="2452181" y="3501210"/>
                </a:cubicBezTo>
                <a:close/>
                <a:moveTo>
                  <a:pt x="3732249" y="3501141"/>
                </a:moveTo>
                <a:lnTo>
                  <a:pt x="3732249" y="3501210"/>
                </a:lnTo>
                <a:cubicBezTo>
                  <a:pt x="3732249" y="3528491"/>
                  <a:pt x="3728607" y="3555015"/>
                  <a:pt x="3733005" y="3580098"/>
                </a:cubicBezTo>
                <a:cubicBezTo>
                  <a:pt x="3742144" y="3631842"/>
                  <a:pt x="3774235" y="3665720"/>
                  <a:pt x="3825567" y="3678982"/>
                </a:cubicBezTo>
                <a:cubicBezTo>
                  <a:pt x="3874700" y="3691695"/>
                  <a:pt x="3915518" y="3676164"/>
                  <a:pt x="3948159" y="3638233"/>
                </a:cubicBezTo>
                <a:cubicBezTo>
                  <a:pt x="3982449" y="3598445"/>
                  <a:pt x="3983343" y="3551511"/>
                  <a:pt x="3977570" y="3501141"/>
                </a:cubicBezTo>
                <a:close/>
                <a:moveTo>
                  <a:pt x="2575254" y="2070925"/>
                </a:moveTo>
                <a:cubicBezTo>
                  <a:pt x="2553539" y="2070925"/>
                  <a:pt x="2531755" y="2072231"/>
                  <a:pt x="2510247" y="2074705"/>
                </a:cubicBezTo>
                <a:cubicBezTo>
                  <a:pt x="2342027" y="2093533"/>
                  <a:pt x="2206310" y="2241344"/>
                  <a:pt x="2205554" y="2410389"/>
                </a:cubicBezTo>
                <a:cubicBezTo>
                  <a:pt x="2204248" y="2698934"/>
                  <a:pt x="2205141" y="2987547"/>
                  <a:pt x="2205279" y="3276092"/>
                </a:cubicBezTo>
                <a:cubicBezTo>
                  <a:pt x="2205279" y="3283650"/>
                  <a:pt x="2207203" y="3291209"/>
                  <a:pt x="2208165" y="3298356"/>
                </a:cubicBezTo>
                <a:cubicBezTo>
                  <a:pt x="2282105" y="3303785"/>
                  <a:pt x="2427167" y="3301586"/>
                  <a:pt x="2454242" y="3294371"/>
                </a:cubicBezTo>
                <a:cubicBezTo>
                  <a:pt x="2454242" y="3281314"/>
                  <a:pt x="2454242" y="3267708"/>
                  <a:pt x="2454242" y="3254033"/>
                </a:cubicBezTo>
                <a:cubicBezTo>
                  <a:pt x="2454242" y="3022730"/>
                  <a:pt x="2454105" y="2791359"/>
                  <a:pt x="2454448" y="2560056"/>
                </a:cubicBezTo>
                <a:cubicBezTo>
                  <a:pt x="2454448" y="2543083"/>
                  <a:pt x="2455548" y="2525422"/>
                  <a:pt x="2460289" y="2509274"/>
                </a:cubicBezTo>
                <a:cubicBezTo>
                  <a:pt x="2473689" y="2463508"/>
                  <a:pt x="2519592" y="2434853"/>
                  <a:pt x="2566526" y="2440762"/>
                </a:cubicBezTo>
                <a:cubicBezTo>
                  <a:pt x="2613873" y="2446741"/>
                  <a:pt x="2650430" y="2485360"/>
                  <a:pt x="2653316" y="2532844"/>
                </a:cubicBezTo>
                <a:cubicBezTo>
                  <a:pt x="2653866" y="2541983"/>
                  <a:pt x="2653523" y="2551191"/>
                  <a:pt x="2653523" y="2560331"/>
                </a:cubicBezTo>
                <a:cubicBezTo>
                  <a:pt x="2653523" y="2916493"/>
                  <a:pt x="2653523" y="3272587"/>
                  <a:pt x="2653523" y="3628750"/>
                </a:cubicBezTo>
                <a:cubicBezTo>
                  <a:pt x="2653523" y="4252841"/>
                  <a:pt x="2653523" y="4877002"/>
                  <a:pt x="2653523" y="5501093"/>
                </a:cubicBezTo>
                <a:lnTo>
                  <a:pt x="2653523" y="5542942"/>
                </a:lnTo>
                <a:lnTo>
                  <a:pt x="2992231" y="5542942"/>
                </a:lnTo>
                <a:cubicBezTo>
                  <a:pt x="2992231" y="5527481"/>
                  <a:pt x="2992231" y="5513944"/>
                  <a:pt x="2992231" y="5500406"/>
                </a:cubicBezTo>
                <a:cubicBezTo>
                  <a:pt x="2992231" y="4983926"/>
                  <a:pt x="2992231" y="4467446"/>
                  <a:pt x="2992368" y="3951034"/>
                </a:cubicBezTo>
                <a:cubicBezTo>
                  <a:pt x="2992368" y="3932755"/>
                  <a:pt x="2992368" y="3914202"/>
                  <a:pt x="2995598" y="3896335"/>
                </a:cubicBezTo>
                <a:cubicBezTo>
                  <a:pt x="3004050" y="3849539"/>
                  <a:pt x="3046793" y="3815524"/>
                  <a:pt x="3093727" y="3816348"/>
                </a:cubicBezTo>
                <a:cubicBezTo>
                  <a:pt x="3139905" y="3817173"/>
                  <a:pt x="3180448" y="3850157"/>
                  <a:pt x="3189244" y="3895442"/>
                </a:cubicBezTo>
                <a:cubicBezTo>
                  <a:pt x="3192061" y="3909941"/>
                  <a:pt x="3192473" y="3924990"/>
                  <a:pt x="3192542" y="3939833"/>
                </a:cubicBezTo>
                <a:cubicBezTo>
                  <a:pt x="3192817" y="4040573"/>
                  <a:pt x="3192680" y="4141382"/>
                  <a:pt x="3192680" y="4242122"/>
                </a:cubicBezTo>
                <a:cubicBezTo>
                  <a:pt x="3192680" y="4662397"/>
                  <a:pt x="3192680" y="5082673"/>
                  <a:pt x="3192680" y="5502949"/>
                </a:cubicBezTo>
                <a:cubicBezTo>
                  <a:pt x="3192680" y="5516280"/>
                  <a:pt x="3193641" y="5529542"/>
                  <a:pt x="3194123" y="5544111"/>
                </a:cubicBezTo>
                <a:lnTo>
                  <a:pt x="3527196" y="5544111"/>
                </a:lnTo>
                <a:lnTo>
                  <a:pt x="3527334" y="5544248"/>
                </a:lnTo>
                <a:cubicBezTo>
                  <a:pt x="3528364" y="5500544"/>
                  <a:pt x="3530151" y="5459451"/>
                  <a:pt x="3530220" y="5418358"/>
                </a:cubicBezTo>
                <a:cubicBezTo>
                  <a:pt x="3530838" y="5045016"/>
                  <a:pt x="3531319" y="4671743"/>
                  <a:pt x="3531457" y="4298401"/>
                </a:cubicBezTo>
                <a:cubicBezTo>
                  <a:pt x="3531663" y="3718976"/>
                  <a:pt x="3531457" y="3139550"/>
                  <a:pt x="3531457" y="2560056"/>
                </a:cubicBezTo>
                <a:cubicBezTo>
                  <a:pt x="3531457" y="2550917"/>
                  <a:pt x="3531113" y="2541708"/>
                  <a:pt x="3531663" y="2532569"/>
                </a:cubicBezTo>
                <a:cubicBezTo>
                  <a:pt x="3534618" y="2485154"/>
                  <a:pt x="3571381" y="2446535"/>
                  <a:pt x="3618728" y="2440762"/>
                </a:cubicBezTo>
                <a:cubicBezTo>
                  <a:pt x="3664219" y="2435196"/>
                  <a:pt x="3709916" y="2462546"/>
                  <a:pt x="3723728" y="2506388"/>
                </a:cubicBezTo>
                <a:cubicBezTo>
                  <a:pt x="3729088" y="2523430"/>
                  <a:pt x="3730394" y="2542395"/>
                  <a:pt x="3730394" y="2560468"/>
                </a:cubicBezTo>
                <a:cubicBezTo>
                  <a:pt x="3730806" y="2792939"/>
                  <a:pt x="3730668" y="3025410"/>
                  <a:pt x="3730668" y="3257881"/>
                </a:cubicBezTo>
                <a:cubicBezTo>
                  <a:pt x="3730668" y="3271213"/>
                  <a:pt x="3731355" y="3284613"/>
                  <a:pt x="3731699" y="3298013"/>
                </a:cubicBezTo>
                <a:lnTo>
                  <a:pt x="3978601" y="3298013"/>
                </a:lnTo>
                <a:cubicBezTo>
                  <a:pt x="3979013" y="3288048"/>
                  <a:pt x="3979700" y="3280215"/>
                  <a:pt x="3979700" y="3272381"/>
                </a:cubicBezTo>
                <a:cubicBezTo>
                  <a:pt x="3979700" y="2986104"/>
                  <a:pt x="3979838" y="2699827"/>
                  <a:pt x="3979700" y="2413482"/>
                </a:cubicBezTo>
                <a:cubicBezTo>
                  <a:pt x="3979700" y="2345039"/>
                  <a:pt x="3959497" y="2282300"/>
                  <a:pt x="3920672" y="2226433"/>
                </a:cubicBezTo>
                <a:cubicBezTo>
                  <a:pt x="3848794" y="2123082"/>
                  <a:pt x="3748741" y="2071063"/>
                  <a:pt x="3623057" y="2070925"/>
                </a:cubicBezTo>
                <a:cubicBezTo>
                  <a:pt x="3273766" y="2070375"/>
                  <a:pt x="2924544" y="2070650"/>
                  <a:pt x="2575254" y="2070925"/>
                </a:cubicBezTo>
                <a:close/>
                <a:moveTo>
                  <a:pt x="2563297" y="1870820"/>
                </a:moveTo>
                <a:cubicBezTo>
                  <a:pt x="2915955" y="1870614"/>
                  <a:pt x="3268681" y="1870408"/>
                  <a:pt x="3621339" y="1870820"/>
                </a:cubicBezTo>
                <a:cubicBezTo>
                  <a:pt x="3877380" y="1871164"/>
                  <a:pt x="4092054" y="2032512"/>
                  <a:pt x="4160152" y="2274741"/>
                </a:cubicBezTo>
                <a:cubicBezTo>
                  <a:pt x="4171972" y="2316727"/>
                  <a:pt x="4179187" y="2359538"/>
                  <a:pt x="4179187" y="2403380"/>
                </a:cubicBezTo>
                <a:cubicBezTo>
                  <a:pt x="4179324" y="2509892"/>
                  <a:pt x="4179600" y="2616335"/>
                  <a:pt x="4179668" y="2722847"/>
                </a:cubicBezTo>
                <a:cubicBezTo>
                  <a:pt x="4179668" y="2994213"/>
                  <a:pt x="4179118" y="3265578"/>
                  <a:pt x="4179943" y="3537012"/>
                </a:cubicBezTo>
                <a:cubicBezTo>
                  <a:pt x="4180218" y="3625520"/>
                  <a:pt x="4155548" y="3704476"/>
                  <a:pt x="4096520" y="3770514"/>
                </a:cubicBezTo>
                <a:cubicBezTo>
                  <a:pt x="4006500" y="3871253"/>
                  <a:pt x="3894972" y="3903894"/>
                  <a:pt x="3764134" y="3869398"/>
                </a:cubicBezTo>
                <a:cubicBezTo>
                  <a:pt x="3754376" y="3866786"/>
                  <a:pt x="3744618" y="3864107"/>
                  <a:pt x="3732524" y="3860877"/>
                </a:cubicBezTo>
                <a:lnTo>
                  <a:pt x="3732524" y="5545828"/>
                </a:lnTo>
                <a:cubicBezTo>
                  <a:pt x="3744962" y="5545828"/>
                  <a:pt x="3757124" y="5545828"/>
                  <a:pt x="3769356" y="5545828"/>
                </a:cubicBezTo>
                <a:cubicBezTo>
                  <a:pt x="3868997" y="5545828"/>
                  <a:pt x="3968568" y="5546035"/>
                  <a:pt x="4068208" y="5545623"/>
                </a:cubicBezTo>
                <a:cubicBezTo>
                  <a:pt x="4091641" y="5545554"/>
                  <a:pt x="4113699" y="5548783"/>
                  <a:pt x="4133833" y="5561633"/>
                </a:cubicBezTo>
                <a:cubicBezTo>
                  <a:pt x="4170391" y="5584929"/>
                  <a:pt x="4187914" y="5630351"/>
                  <a:pt x="4176507" y="5672543"/>
                </a:cubicBezTo>
                <a:cubicBezTo>
                  <a:pt x="4165650" y="5712812"/>
                  <a:pt x="4128543" y="5742704"/>
                  <a:pt x="4086281" y="5745040"/>
                </a:cubicBezTo>
                <a:cubicBezTo>
                  <a:pt x="4078310" y="5745453"/>
                  <a:pt x="4070270" y="5745109"/>
                  <a:pt x="4062230" y="5745109"/>
                </a:cubicBezTo>
                <a:cubicBezTo>
                  <a:pt x="3412988" y="5745109"/>
                  <a:pt x="2763745" y="5745109"/>
                  <a:pt x="2114503" y="5745109"/>
                </a:cubicBezTo>
                <a:cubicBezTo>
                  <a:pt x="2105364" y="5745109"/>
                  <a:pt x="2096156" y="5745315"/>
                  <a:pt x="2087016" y="5744971"/>
                </a:cubicBezTo>
                <a:cubicBezTo>
                  <a:pt x="2032729" y="5742910"/>
                  <a:pt x="1992049" y="5701748"/>
                  <a:pt x="1991087" y="5648149"/>
                </a:cubicBezTo>
                <a:cubicBezTo>
                  <a:pt x="1990124" y="5594137"/>
                  <a:pt x="2028675" y="5550776"/>
                  <a:pt x="2081931" y="5546241"/>
                </a:cubicBezTo>
                <a:cubicBezTo>
                  <a:pt x="2092170" y="5545347"/>
                  <a:pt x="2102546" y="5545760"/>
                  <a:pt x="2112854" y="5545760"/>
                </a:cubicBezTo>
                <a:cubicBezTo>
                  <a:pt x="2213594" y="5545760"/>
                  <a:pt x="2314402" y="5545760"/>
                  <a:pt x="2415142" y="5545760"/>
                </a:cubicBezTo>
                <a:cubicBezTo>
                  <a:pt x="2426480" y="5545760"/>
                  <a:pt x="2437819" y="5545760"/>
                  <a:pt x="2448676" y="5545760"/>
                </a:cubicBezTo>
                <a:cubicBezTo>
                  <a:pt x="2455548" y="5519854"/>
                  <a:pt x="2457197" y="3901420"/>
                  <a:pt x="2450600" y="3861977"/>
                </a:cubicBezTo>
                <a:lnTo>
                  <a:pt x="2450600" y="3862045"/>
                </a:lnTo>
                <a:cubicBezTo>
                  <a:pt x="2429641" y="3866993"/>
                  <a:pt x="2408957" y="3872696"/>
                  <a:pt x="2387930" y="3876819"/>
                </a:cubicBezTo>
                <a:cubicBezTo>
                  <a:pt x="2218129" y="3910628"/>
                  <a:pt x="2054581" y="3797794"/>
                  <a:pt x="2014519" y="3625932"/>
                </a:cubicBezTo>
                <a:cubicBezTo>
                  <a:pt x="2008060" y="3598376"/>
                  <a:pt x="2005861" y="3569309"/>
                  <a:pt x="2005792" y="3540860"/>
                </a:cubicBezTo>
                <a:cubicBezTo>
                  <a:pt x="2005242" y="3169854"/>
                  <a:pt x="2007029" y="2798849"/>
                  <a:pt x="2004830" y="2427844"/>
                </a:cubicBezTo>
                <a:cubicBezTo>
                  <a:pt x="2003387" y="2177231"/>
                  <a:pt x="2169546" y="1962008"/>
                  <a:pt x="2397413" y="1894527"/>
                </a:cubicBezTo>
                <a:cubicBezTo>
                  <a:pt x="2451631" y="1878448"/>
                  <a:pt x="2507017" y="1870889"/>
                  <a:pt x="2563297" y="1870820"/>
                </a:cubicBezTo>
                <a:close/>
                <a:moveTo>
                  <a:pt x="3072012" y="847824"/>
                </a:moveTo>
                <a:cubicBezTo>
                  <a:pt x="3001508" y="851947"/>
                  <a:pt x="2935127" y="871600"/>
                  <a:pt x="2871151" y="901217"/>
                </a:cubicBezTo>
                <a:cubicBezTo>
                  <a:pt x="2796043" y="935989"/>
                  <a:pt x="2760654" y="993780"/>
                  <a:pt x="2764227" y="1072874"/>
                </a:cubicBezTo>
                <a:lnTo>
                  <a:pt x="2764158" y="1072874"/>
                </a:lnTo>
                <a:cubicBezTo>
                  <a:pt x="2767182" y="1170452"/>
                  <a:pt x="2781475" y="1262740"/>
                  <a:pt x="2818033" y="1350492"/>
                </a:cubicBezTo>
                <a:cubicBezTo>
                  <a:pt x="2848200" y="1422989"/>
                  <a:pt x="2887300" y="1489439"/>
                  <a:pt x="2946122" y="1543176"/>
                </a:cubicBezTo>
                <a:cubicBezTo>
                  <a:pt x="3022810" y="1613268"/>
                  <a:pt x="3144647" y="1611962"/>
                  <a:pt x="3219411" y="1557057"/>
                </a:cubicBezTo>
                <a:cubicBezTo>
                  <a:pt x="3258855" y="1528127"/>
                  <a:pt x="3289503" y="1491638"/>
                  <a:pt x="3315478" y="1450751"/>
                </a:cubicBezTo>
                <a:cubicBezTo>
                  <a:pt x="3388800" y="1335237"/>
                  <a:pt x="3418486" y="1207216"/>
                  <a:pt x="3420409" y="1072255"/>
                </a:cubicBezTo>
                <a:cubicBezTo>
                  <a:pt x="3421234" y="1013777"/>
                  <a:pt x="3397389" y="964506"/>
                  <a:pt x="3345576" y="934064"/>
                </a:cubicBezTo>
                <a:cubicBezTo>
                  <a:pt x="3307232" y="911594"/>
                  <a:pt x="3267445" y="890979"/>
                  <a:pt x="3226420" y="874074"/>
                </a:cubicBezTo>
                <a:cubicBezTo>
                  <a:pt x="3177493" y="853871"/>
                  <a:pt x="3125337" y="844732"/>
                  <a:pt x="3072012" y="847824"/>
                </a:cubicBezTo>
                <a:close/>
                <a:moveTo>
                  <a:pt x="3068370" y="648337"/>
                </a:moveTo>
                <a:cubicBezTo>
                  <a:pt x="3157772" y="644558"/>
                  <a:pt x="3243737" y="662905"/>
                  <a:pt x="3325442" y="698432"/>
                </a:cubicBezTo>
                <a:cubicBezTo>
                  <a:pt x="3365161" y="715680"/>
                  <a:pt x="3404123" y="735540"/>
                  <a:pt x="3441162" y="757942"/>
                </a:cubicBezTo>
                <a:cubicBezTo>
                  <a:pt x="3563479" y="831813"/>
                  <a:pt x="3622027" y="942517"/>
                  <a:pt x="3619759" y="1084143"/>
                </a:cubicBezTo>
                <a:cubicBezTo>
                  <a:pt x="3617835" y="1207560"/>
                  <a:pt x="3594883" y="1327403"/>
                  <a:pt x="3545475" y="1441199"/>
                </a:cubicBezTo>
                <a:cubicBezTo>
                  <a:pt x="3507337" y="1529089"/>
                  <a:pt x="3457792" y="1609557"/>
                  <a:pt x="3388044" y="1676281"/>
                </a:cubicBezTo>
                <a:cubicBezTo>
                  <a:pt x="3305033" y="1755719"/>
                  <a:pt x="3207523" y="1799561"/>
                  <a:pt x="3092490" y="1795781"/>
                </a:cubicBezTo>
                <a:lnTo>
                  <a:pt x="3092490" y="1795850"/>
                </a:lnTo>
                <a:cubicBezTo>
                  <a:pt x="2963164" y="1799835"/>
                  <a:pt x="2860156" y="1746923"/>
                  <a:pt x="2775703" y="1655116"/>
                </a:cubicBezTo>
                <a:cubicBezTo>
                  <a:pt x="2672970" y="1543519"/>
                  <a:pt x="2614492" y="1409452"/>
                  <a:pt x="2584393" y="1262190"/>
                </a:cubicBezTo>
                <a:cubicBezTo>
                  <a:pt x="2570581" y="1194778"/>
                  <a:pt x="2563572" y="1126336"/>
                  <a:pt x="2565153" y="1057550"/>
                </a:cubicBezTo>
                <a:cubicBezTo>
                  <a:pt x="2568451" y="912968"/>
                  <a:pt x="2632014" y="803433"/>
                  <a:pt x="2760516" y="734165"/>
                </a:cubicBezTo>
                <a:cubicBezTo>
                  <a:pt x="2856583" y="682421"/>
                  <a:pt x="2959316" y="652941"/>
                  <a:pt x="3068370" y="648337"/>
                </a:cubicBezTo>
                <a:close/>
                <a:moveTo>
                  <a:pt x="1421558" y="222220"/>
                </a:moveTo>
                <a:cubicBezTo>
                  <a:pt x="1413586" y="223663"/>
                  <a:pt x="1404653" y="225175"/>
                  <a:pt x="1395788" y="226893"/>
                </a:cubicBezTo>
                <a:cubicBezTo>
                  <a:pt x="1383419" y="229298"/>
                  <a:pt x="1371119" y="231840"/>
                  <a:pt x="1358819" y="234452"/>
                </a:cubicBezTo>
                <a:cubicBezTo>
                  <a:pt x="1142840" y="281042"/>
                  <a:pt x="929678" y="337597"/>
                  <a:pt x="724007" y="419576"/>
                </a:cubicBezTo>
                <a:cubicBezTo>
                  <a:pt x="600453" y="468778"/>
                  <a:pt x="480747" y="525676"/>
                  <a:pt x="372792" y="604495"/>
                </a:cubicBezTo>
                <a:cubicBezTo>
                  <a:pt x="324484" y="639747"/>
                  <a:pt x="280024" y="679122"/>
                  <a:pt x="244840" y="728049"/>
                </a:cubicBezTo>
                <a:cubicBezTo>
                  <a:pt x="214605" y="770035"/>
                  <a:pt x="198937" y="815801"/>
                  <a:pt x="198937" y="868782"/>
                </a:cubicBezTo>
                <a:cubicBezTo>
                  <a:pt x="199624" y="1606189"/>
                  <a:pt x="199418" y="2343596"/>
                  <a:pt x="199418" y="3081003"/>
                </a:cubicBezTo>
                <a:cubicBezTo>
                  <a:pt x="199418" y="3092410"/>
                  <a:pt x="199418" y="3103817"/>
                  <a:pt x="199418" y="3121340"/>
                </a:cubicBezTo>
                <a:lnTo>
                  <a:pt x="199487" y="3121340"/>
                </a:lnTo>
                <a:cubicBezTo>
                  <a:pt x="224225" y="3102649"/>
                  <a:pt x="243809" y="3087119"/>
                  <a:pt x="264150" y="3072551"/>
                </a:cubicBezTo>
                <a:cubicBezTo>
                  <a:pt x="385848" y="2985211"/>
                  <a:pt x="519641" y="2920960"/>
                  <a:pt x="658313" y="2866192"/>
                </a:cubicBezTo>
                <a:cubicBezTo>
                  <a:pt x="873811" y="2781120"/>
                  <a:pt x="1096936" y="2722160"/>
                  <a:pt x="1323017" y="2673715"/>
                </a:cubicBezTo>
                <a:cubicBezTo>
                  <a:pt x="1357375" y="2666362"/>
                  <a:pt x="1391803" y="2659284"/>
                  <a:pt x="1426986" y="2651862"/>
                </a:cubicBezTo>
                <a:cubicBezTo>
                  <a:pt x="1427467" y="2642242"/>
                  <a:pt x="1428086" y="2635508"/>
                  <a:pt x="1428086" y="2628773"/>
                </a:cubicBezTo>
                <a:cubicBezTo>
                  <a:pt x="1427742" y="1828421"/>
                  <a:pt x="1427399" y="1028069"/>
                  <a:pt x="1426917" y="227717"/>
                </a:cubicBezTo>
                <a:cubicBezTo>
                  <a:pt x="1426917" y="226755"/>
                  <a:pt x="1425956" y="225587"/>
                  <a:pt x="1425200" y="224762"/>
                </a:cubicBezTo>
                <a:cubicBezTo>
                  <a:pt x="1424512" y="224007"/>
                  <a:pt x="1423482" y="223526"/>
                  <a:pt x="1421558" y="222220"/>
                </a:cubicBezTo>
                <a:close/>
                <a:moveTo>
                  <a:pt x="4758682" y="220296"/>
                </a:moveTo>
                <a:lnTo>
                  <a:pt x="4758682" y="2651038"/>
                </a:lnTo>
                <a:cubicBezTo>
                  <a:pt x="4769127" y="2653855"/>
                  <a:pt x="4777785" y="2656673"/>
                  <a:pt x="4786718" y="2658597"/>
                </a:cubicBezTo>
                <a:cubicBezTo>
                  <a:pt x="4852619" y="2672890"/>
                  <a:pt x="4918862" y="2685878"/>
                  <a:pt x="4984487" y="2701270"/>
                </a:cubicBezTo>
                <a:cubicBezTo>
                  <a:pt x="5185142" y="2748273"/>
                  <a:pt x="5382636" y="2805515"/>
                  <a:pt x="5573052" y="2885158"/>
                </a:cubicBezTo>
                <a:cubicBezTo>
                  <a:pt x="5715022" y="2944461"/>
                  <a:pt x="5851152" y="3014072"/>
                  <a:pt x="5971613" y="3111376"/>
                </a:cubicBezTo>
                <a:cubicBezTo>
                  <a:pt x="5974912" y="3114056"/>
                  <a:pt x="5979172" y="3115568"/>
                  <a:pt x="5985494" y="3119004"/>
                </a:cubicBezTo>
                <a:cubicBezTo>
                  <a:pt x="5985494" y="3105054"/>
                  <a:pt x="5985494" y="3093647"/>
                  <a:pt x="5985494" y="3082308"/>
                </a:cubicBezTo>
                <a:cubicBezTo>
                  <a:pt x="5985494" y="2999848"/>
                  <a:pt x="5985494" y="2917455"/>
                  <a:pt x="5985494" y="2834994"/>
                </a:cubicBezTo>
                <a:cubicBezTo>
                  <a:pt x="5985494" y="2178880"/>
                  <a:pt x="5985288" y="1522766"/>
                  <a:pt x="5985906" y="866652"/>
                </a:cubicBezTo>
                <a:cubicBezTo>
                  <a:pt x="5985906" y="817519"/>
                  <a:pt x="5972163" y="774227"/>
                  <a:pt x="5944538" y="734921"/>
                </a:cubicBezTo>
                <a:cubicBezTo>
                  <a:pt x="5931414" y="716230"/>
                  <a:pt x="5917739" y="697195"/>
                  <a:pt x="5900903" y="682146"/>
                </a:cubicBezTo>
                <a:cubicBezTo>
                  <a:pt x="5863452" y="648612"/>
                  <a:pt x="5825726" y="614940"/>
                  <a:pt x="5784839" y="585941"/>
                </a:cubicBezTo>
                <a:cubicBezTo>
                  <a:pt x="5694819" y="522172"/>
                  <a:pt x="5595523" y="475100"/>
                  <a:pt x="5493890" y="433045"/>
                </a:cubicBezTo>
                <a:cubicBezTo>
                  <a:pt x="5306360" y="355394"/>
                  <a:pt x="5111889" y="299802"/>
                  <a:pt x="4914396" y="254380"/>
                </a:cubicBezTo>
                <a:cubicBezTo>
                  <a:pt x="4863339" y="242629"/>
                  <a:pt x="4812075" y="231978"/>
                  <a:pt x="4758682" y="220296"/>
                </a:cubicBezTo>
                <a:close/>
                <a:moveTo>
                  <a:pt x="1549119" y="3373"/>
                </a:moveTo>
                <a:cubicBezTo>
                  <a:pt x="1596834" y="14702"/>
                  <a:pt x="1628053" y="58586"/>
                  <a:pt x="1627847" y="111516"/>
                </a:cubicBezTo>
                <a:cubicBezTo>
                  <a:pt x="1626473" y="452767"/>
                  <a:pt x="1627229" y="794086"/>
                  <a:pt x="1627229" y="1135337"/>
                </a:cubicBezTo>
                <a:cubicBezTo>
                  <a:pt x="1627229" y="1249889"/>
                  <a:pt x="1627229" y="1364372"/>
                  <a:pt x="1627229" y="1478924"/>
                </a:cubicBezTo>
                <a:cubicBezTo>
                  <a:pt x="1627229" y="1491225"/>
                  <a:pt x="1627229" y="1503594"/>
                  <a:pt x="1627229" y="1518300"/>
                </a:cubicBezTo>
                <a:lnTo>
                  <a:pt x="1627435" y="1518162"/>
                </a:lnTo>
                <a:cubicBezTo>
                  <a:pt x="1691273" y="1527920"/>
                  <a:pt x="1752020" y="1538228"/>
                  <a:pt x="1813041" y="1546199"/>
                </a:cubicBezTo>
                <a:cubicBezTo>
                  <a:pt x="1911719" y="1559049"/>
                  <a:pt x="2010672" y="1570112"/>
                  <a:pt x="2109419" y="1582207"/>
                </a:cubicBezTo>
                <a:cubicBezTo>
                  <a:pt x="2154292" y="1587704"/>
                  <a:pt x="2186589" y="1609900"/>
                  <a:pt x="2200057" y="1654566"/>
                </a:cubicBezTo>
                <a:cubicBezTo>
                  <a:pt x="2212220" y="1694903"/>
                  <a:pt x="2200470" y="1729125"/>
                  <a:pt x="2170371" y="1757230"/>
                </a:cubicBezTo>
                <a:cubicBezTo>
                  <a:pt x="2150100" y="1776196"/>
                  <a:pt x="2125018" y="1783686"/>
                  <a:pt x="2097531" y="1781212"/>
                </a:cubicBezTo>
                <a:cubicBezTo>
                  <a:pt x="2059942" y="1777845"/>
                  <a:pt x="2022285" y="1774409"/>
                  <a:pt x="1984834" y="1769599"/>
                </a:cubicBezTo>
                <a:cubicBezTo>
                  <a:pt x="1866984" y="1754413"/>
                  <a:pt x="1749202" y="1738539"/>
                  <a:pt x="1627366" y="1722390"/>
                </a:cubicBezTo>
                <a:cubicBezTo>
                  <a:pt x="1627366" y="1734759"/>
                  <a:pt x="1627366" y="1747060"/>
                  <a:pt x="1627366" y="1759292"/>
                </a:cubicBezTo>
                <a:cubicBezTo>
                  <a:pt x="1627366" y="2075392"/>
                  <a:pt x="1627366" y="2391492"/>
                  <a:pt x="1627366" y="2707592"/>
                </a:cubicBezTo>
                <a:cubicBezTo>
                  <a:pt x="1627366" y="2715632"/>
                  <a:pt x="1627572" y="2723603"/>
                  <a:pt x="1627366" y="2731643"/>
                </a:cubicBezTo>
                <a:cubicBezTo>
                  <a:pt x="1625786" y="2786068"/>
                  <a:pt x="1596856" y="2822007"/>
                  <a:pt x="1543394" y="2833345"/>
                </a:cubicBezTo>
                <a:cubicBezTo>
                  <a:pt x="1488626" y="2845027"/>
                  <a:pt x="1433308" y="2854510"/>
                  <a:pt x="1378472" y="2866123"/>
                </a:cubicBezTo>
                <a:cubicBezTo>
                  <a:pt x="1140916" y="2916287"/>
                  <a:pt x="906795" y="2978408"/>
                  <a:pt x="682158" y="3072413"/>
                </a:cubicBezTo>
                <a:cubicBezTo>
                  <a:pt x="565751" y="3121134"/>
                  <a:pt x="452848" y="3176726"/>
                  <a:pt x="353414" y="3255614"/>
                </a:cubicBezTo>
                <a:cubicBezTo>
                  <a:pt x="323041" y="3279665"/>
                  <a:pt x="295073" y="3307083"/>
                  <a:pt x="268342" y="3335188"/>
                </a:cubicBezTo>
                <a:cubicBezTo>
                  <a:pt x="251987" y="3352437"/>
                  <a:pt x="238587" y="3372983"/>
                  <a:pt x="226424" y="3393598"/>
                </a:cubicBezTo>
                <a:cubicBezTo>
                  <a:pt x="190897" y="3453726"/>
                  <a:pt x="190691" y="3515091"/>
                  <a:pt x="223538" y="3576662"/>
                </a:cubicBezTo>
                <a:cubicBezTo>
                  <a:pt x="243741" y="3614456"/>
                  <a:pt x="270678" y="3646891"/>
                  <a:pt x="301807" y="3676096"/>
                </a:cubicBezTo>
                <a:cubicBezTo>
                  <a:pt x="379458" y="3748936"/>
                  <a:pt x="470027" y="3802192"/>
                  <a:pt x="564857" y="3848851"/>
                </a:cubicBezTo>
                <a:cubicBezTo>
                  <a:pt x="733833" y="3932000"/>
                  <a:pt x="911812" y="3990822"/>
                  <a:pt x="1093157" y="4039749"/>
                </a:cubicBezTo>
                <a:cubicBezTo>
                  <a:pt x="1308723" y="4097883"/>
                  <a:pt x="1527451" y="4141313"/>
                  <a:pt x="1748515" y="4172373"/>
                </a:cubicBezTo>
                <a:cubicBezTo>
                  <a:pt x="1857226" y="4187628"/>
                  <a:pt x="1966349" y="4200341"/>
                  <a:pt x="2075266" y="4214291"/>
                </a:cubicBezTo>
                <a:cubicBezTo>
                  <a:pt x="2086605" y="4215734"/>
                  <a:pt x="2098012" y="4217108"/>
                  <a:pt x="2109213" y="4219307"/>
                </a:cubicBezTo>
                <a:cubicBezTo>
                  <a:pt x="2160339" y="4229271"/>
                  <a:pt x="2195659" y="4277167"/>
                  <a:pt x="2189063" y="4327125"/>
                </a:cubicBezTo>
                <a:cubicBezTo>
                  <a:pt x="2181779" y="4382167"/>
                  <a:pt x="2135463" y="4422367"/>
                  <a:pt x="2081520" y="4416045"/>
                </a:cubicBezTo>
                <a:cubicBezTo>
                  <a:pt x="1957691" y="4401477"/>
                  <a:pt x="1833793" y="4386978"/>
                  <a:pt x="1710446" y="4368699"/>
                </a:cubicBezTo>
                <a:cubicBezTo>
                  <a:pt x="1535079" y="4342724"/>
                  <a:pt x="1360880" y="4309602"/>
                  <a:pt x="1188331" y="4268303"/>
                </a:cubicBezTo>
                <a:cubicBezTo>
                  <a:pt x="959983" y="4213604"/>
                  <a:pt x="735414" y="4147223"/>
                  <a:pt x="521565" y="4048750"/>
                </a:cubicBezTo>
                <a:cubicBezTo>
                  <a:pt x="394232" y="3990134"/>
                  <a:pt x="272946" y="3921554"/>
                  <a:pt x="169251" y="3825556"/>
                </a:cubicBezTo>
                <a:cubicBezTo>
                  <a:pt x="108092" y="3768933"/>
                  <a:pt x="57104" y="3704888"/>
                  <a:pt x="26525" y="3626275"/>
                </a:cubicBezTo>
                <a:cubicBezTo>
                  <a:pt x="9346" y="3582090"/>
                  <a:pt x="0" y="3536599"/>
                  <a:pt x="0" y="3488978"/>
                </a:cubicBezTo>
                <a:cubicBezTo>
                  <a:pt x="137" y="2609395"/>
                  <a:pt x="137" y="1729881"/>
                  <a:pt x="0" y="850297"/>
                </a:cubicBezTo>
                <a:cubicBezTo>
                  <a:pt x="0" y="773402"/>
                  <a:pt x="23776" y="704067"/>
                  <a:pt x="63907" y="639747"/>
                </a:cubicBezTo>
                <a:cubicBezTo>
                  <a:pt x="110017" y="565807"/>
                  <a:pt x="171931" y="506641"/>
                  <a:pt x="240717" y="454347"/>
                </a:cubicBezTo>
                <a:cubicBezTo>
                  <a:pt x="355475" y="367145"/>
                  <a:pt x="482946" y="302894"/>
                  <a:pt x="615433" y="247989"/>
                </a:cubicBezTo>
                <a:cubicBezTo>
                  <a:pt x="809285" y="167658"/>
                  <a:pt x="1010078" y="109111"/>
                  <a:pt x="1214374" y="62658"/>
                </a:cubicBezTo>
                <a:cubicBezTo>
                  <a:pt x="1308036" y="41356"/>
                  <a:pt x="1402798" y="25070"/>
                  <a:pt x="1496459" y="3767"/>
                </a:cubicBezTo>
                <a:cubicBezTo>
                  <a:pt x="1515477" y="-562"/>
                  <a:pt x="1533215" y="-403"/>
                  <a:pt x="1549119" y="3373"/>
                </a:cubicBezTo>
                <a:close/>
                <a:moveTo>
                  <a:pt x="4675396" y="1843"/>
                </a:moveTo>
                <a:cubicBezTo>
                  <a:pt x="5005652" y="62383"/>
                  <a:pt x="5331098" y="140515"/>
                  <a:pt x="5639227" y="278156"/>
                </a:cubicBezTo>
                <a:cubicBezTo>
                  <a:pt x="5760788" y="332443"/>
                  <a:pt x="5876783" y="396625"/>
                  <a:pt x="5979516" y="482522"/>
                </a:cubicBezTo>
                <a:cubicBezTo>
                  <a:pt x="6033390" y="527532"/>
                  <a:pt x="6081905" y="577558"/>
                  <a:pt x="6119493" y="637273"/>
                </a:cubicBezTo>
                <a:cubicBezTo>
                  <a:pt x="6162510" y="705647"/>
                  <a:pt x="6185187" y="779312"/>
                  <a:pt x="6185118" y="861155"/>
                </a:cubicBezTo>
                <a:cubicBezTo>
                  <a:pt x="6184500" y="1729262"/>
                  <a:pt x="6184156" y="2597301"/>
                  <a:pt x="6185393" y="3465408"/>
                </a:cubicBezTo>
                <a:cubicBezTo>
                  <a:pt x="6185530" y="3580304"/>
                  <a:pt x="6147324" y="3677608"/>
                  <a:pt x="6074758" y="3763985"/>
                </a:cubicBezTo>
                <a:cubicBezTo>
                  <a:pt x="6018959" y="3830435"/>
                  <a:pt x="5951960" y="3883691"/>
                  <a:pt x="5879807" y="3930900"/>
                </a:cubicBezTo>
                <a:cubicBezTo>
                  <a:pt x="5744983" y="4019133"/>
                  <a:pt x="5598272" y="4082834"/>
                  <a:pt x="5447230" y="4136915"/>
                </a:cubicBezTo>
                <a:cubicBezTo>
                  <a:pt x="5240116" y="4211130"/>
                  <a:pt x="5027436" y="4265142"/>
                  <a:pt x="4812075" y="4309052"/>
                </a:cubicBezTo>
                <a:cubicBezTo>
                  <a:pt x="4634922" y="4345198"/>
                  <a:pt x="4456325" y="4373165"/>
                  <a:pt x="4277110" y="4396461"/>
                </a:cubicBezTo>
                <a:cubicBezTo>
                  <a:pt x="4215883" y="4404432"/>
                  <a:pt x="4154449" y="4411441"/>
                  <a:pt x="4092947" y="4417488"/>
                </a:cubicBezTo>
                <a:cubicBezTo>
                  <a:pt x="4036668" y="4422986"/>
                  <a:pt x="3991177" y="4387734"/>
                  <a:pt x="3981419" y="4333172"/>
                </a:cubicBezTo>
                <a:cubicBezTo>
                  <a:pt x="3972967" y="4285826"/>
                  <a:pt x="4005058" y="4235112"/>
                  <a:pt x="4053091" y="4222399"/>
                </a:cubicBezTo>
                <a:cubicBezTo>
                  <a:pt x="4070614" y="4217727"/>
                  <a:pt x="4089236" y="4216971"/>
                  <a:pt x="4107378" y="4214566"/>
                </a:cubicBezTo>
                <a:cubicBezTo>
                  <a:pt x="4235605" y="4197936"/>
                  <a:pt x="4364175" y="4184055"/>
                  <a:pt x="4491921" y="4164196"/>
                </a:cubicBezTo>
                <a:cubicBezTo>
                  <a:pt x="4811182" y="4114650"/>
                  <a:pt x="5125976" y="4046208"/>
                  <a:pt x="5429158" y="3931656"/>
                </a:cubicBezTo>
                <a:cubicBezTo>
                  <a:pt x="5540618" y="3889532"/>
                  <a:pt x="5649741" y="3841774"/>
                  <a:pt x="5749862" y="3776698"/>
                </a:cubicBezTo>
                <a:cubicBezTo>
                  <a:pt x="5796728" y="3746256"/>
                  <a:pt x="5840432" y="3710798"/>
                  <a:pt x="5883655" y="3675203"/>
                </a:cubicBezTo>
                <a:cubicBezTo>
                  <a:pt x="5914715" y="3649640"/>
                  <a:pt x="5938903" y="3617274"/>
                  <a:pt x="5958626" y="3581953"/>
                </a:cubicBezTo>
                <a:cubicBezTo>
                  <a:pt x="5994634" y="3517496"/>
                  <a:pt x="5994565" y="3453451"/>
                  <a:pt x="5956770" y="3389613"/>
                </a:cubicBezTo>
                <a:cubicBezTo>
                  <a:pt x="5933750" y="3350788"/>
                  <a:pt x="5904201" y="3317597"/>
                  <a:pt x="5870736" y="3287636"/>
                </a:cubicBezTo>
                <a:cubicBezTo>
                  <a:pt x="5796796" y="3221392"/>
                  <a:pt x="5712136" y="3171504"/>
                  <a:pt x="5623765" y="3127525"/>
                </a:cubicBezTo>
                <a:cubicBezTo>
                  <a:pt x="5470663" y="3051317"/>
                  <a:pt x="5309658" y="2995793"/>
                  <a:pt x="5145561" y="2948997"/>
                </a:cubicBezTo>
                <a:cubicBezTo>
                  <a:pt x="4984900" y="2903162"/>
                  <a:pt x="4822039" y="2866398"/>
                  <a:pt x="4657530" y="2837193"/>
                </a:cubicBezTo>
                <a:cubicBezTo>
                  <a:pt x="4650796" y="2836025"/>
                  <a:pt x="4644130" y="2834238"/>
                  <a:pt x="4637464" y="2832658"/>
                </a:cubicBezTo>
                <a:cubicBezTo>
                  <a:pt x="4590049" y="2821113"/>
                  <a:pt x="4560707" y="2786274"/>
                  <a:pt x="4557752" y="2737691"/>
                </a:cubicBezTo>
                <a:cubicBezTo>
                  <a:pt x="4557202" y="2728551"/>
                  <a:pt x="4557615" y="2719343"/>
                  <a:pt x="4557615" y="2710204"/>
                </a:cubicBezTo>
                <a:cubicBezTo>
                  <a:pt x="4557615" y="2394103"/>
                  <a:pt x="4557615" y="2078072"/>
                  <a:pt x="4557615" y="1761972"/>
                </a:cubicBezTo>
                <a:lnTo>
                  <a:pt x="4557615" y="1721703"/>
                </a:lnTo>
                <a:cubicBezTo>
                  <a:pt x="4454539" y="1735859"/>
                  <a:pt x="4356066" y="1750015"/>
                  <a:pt x="4257388" y="1762796"/>
                </a:cubicBezTo>
                <a:cubicBezTo>
                  <a:pt x="4200696" y="1770149"/>
                  <a:pt x="4143729" y="1776334"/>
                  <a:pt x="4086763" y="1781075"/>
                </a:cubicBezTo>
                <a:cubicBezTo>
                  <a:pt x="4043746" y="1784648"/>
                  <a:pt x="4010967" y="1765408"/>
                  <a:pt x="3991452" y="1727063"/>
                </a:cubicBezTo>
                <a:cubicBezTo>
                  <a:pt x="3962109" y="1669547"/>
                  <a:pt x="3993170" y="1601654"/>
                  <a:pt x="4056252" y="1586605"/>
                </a:cubicBezTo>
                <a:cubicBezTo>
                  <a:pt x="4082777" y="1580283"/>
                  <a:pt x="4110539" y="1579046"/>
                  <a:pt x="4137751" y="1575404"/>
                </a:cubicBezTo>
                <a:cubicBezTo>
                  <a:pt x="4263641" y="1558637"/>
                  <a:pt x="4389463" y="1541938"/>
                  <a:pt x="4515285" y="1525034"/>
                </a:cubicBezTo>
                <a:cubicBezTo>
                  <a:pt x="4527722" y="1523385"/>
                  <a:pt x="4539954" y="1520361"/>
                  <a:pt x="4556721" y="1517200"/>
                </a:cubicBezTo>
                <a:cubicBezTo>
                  <a:pt x="4556996" y="1503525"/>
                  <a:pt x="4557615" y="1489163"/>
                  <a:pt x="4557615" y="1474733"/>
                </a:cubicBezTo>
                <a:cubicBezTo>
                  <a:pt x="4557615" y="1099123"/>
                  <a:pt x="4557615" y="723445"/>
                  <a:pt x="4557615" y="347835"/>
                </a:cubicBezTo>
                <a:cubicBezTo>
                  <a:pt x="4557615" y="272246"/>
                  <a:pt x="4557615" y="196657"/>
                  <a:pt x="4557615" y="121068"/>
                </a:cubicBezTo>
                <a:cubicBezTo>
                  <a:pt x="4557615" y="114196"/>
                  <a:pt x="4557340" y="107324"/>
                  <a:pt x="4557615" y="100453"/>
                </a:cubicBezTo>
                <a:cubicBezTo>
                  <a:pt x="4560570" y="35309"/>
                  <a:pt x="4611489" y="-9839"/>
                  <a:pt x="4675396" y="1843"/>
                </a:cubicBezTo>
                <a:close/>
              </a:path>
            </a:pathLst>
          </a:custGeom>
          <a:solidFill>
            <a:schemeClr val="bg1"/>
          </a:solidFill>
          <a:ln w="68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72" name="Freeform: Shape 2071">
            <a:extLst>
              <a:ext uri="{FF2B5EF4-FFF2-40B4-BE49-F238E27FC236}">
                <a16:creationId xmlns:a16="http://schemas.microsoft.com/office/drawing/2014/main" xmlns="" id="{417455EF-D4A6-F99B-AA70-5BBA103080CC}"/>
              </a:ext>
            </a:extLst>
          </p:cNvPr>
          <p:cNvSpPr>
            <a:spLocks noChangeAspect="1"/>
          </p:cNvSpPr>
          <p:nvPr/>
        </p:nvSpPr>
        <p:spPr>
          <a:xfrm>
            <a:off x="6541232" y="4447939"/>
            <a:ext cx="616016" cy="616755"/>
          </a:xfrm>
          <a:custGeom>
            <a:avLst/>
            <a:gdLst>
              <a:gd name="connsiteX0" fmla="*/ 2671489 w 3647040"/>
              <a:gd name="connsiteY0" fmla="*/ 1972628 h 3651417"/>
              <a:gd name="connsiteX1" fmla="*/ 2671489 w 3647040"/>
              <a:gd name="connsiteY1" fmla="*/ 2473357 h 3651417"/>
              <a:gd name="connsiteX2" fmla="*/ 2841320 w 3647040"/>
              <a:gd name="connsiteY2" fmla="*/ 2303622 h 3651417"/>
              <a:gd name="connsiteX3" fmla="*/ 2841320 w 3647040"/>
              <a:gd name="connsiteY3" fmla="*/ 2303526 h 3651417"/>
              <a:gd name="connsiteX4" fmla="*/ 2825604 w 3647040"/>
              <a:gd name="connsiteY4" fmla="*/ 2202847 h 3651417"/>
              <a:gd name="connsiteX5" fmla="*/ 2819698 w 3647040"/>
              <a:gd name="connsiteY5" fmla="*/ 2103692 h 3651417"/>
              <a:gd name="connsiteX6" fmla="*/ 2671489 w 3647040"/>
              <a:gd name="connsiteY6" fmla="*/ 1972628 h 3651417"/>
              <a:gd name="connsiteX7" fmla="*/ 967752 w 3647040"/>
              <a:gd name="connsiteY7" fmla="*/ 1969675 h 3651417"/>
              <a:gd name="connsiteX8" fmla="*/ 827163 w 3647040"/>
              <a:gd name="connsiteY8" fmla="*/ 2090071 h 3651417"/>
              <a:gd name="connsiteX9" fmla="*/ 818114 w 3647040"/>
              <a:gd name="connsiteY9" fmla="*/ 2163794 h 3651417"/>
              <a:gd name="connsiteX10" fmla="*/ 803065 w 3647040"/>
              <a:gd name="connsiteY10" fmla="*/ 2303621 h 3651417"/>
              <a:gd name="connsiteX11" fmla="*/ 971943 w 3647040"/>
              <a:gd name="connsiteY11" fmla="*/ 2472404 h 3651417"/>
              <a:gd name="connsiteX12" fmla="*/ 967752 w 3647040"/>
              <a:gd name="connsiteY12" fmla="*/ 1969675 h 3651417"/>
              <a:gd name="connsiteX13" fmla="*/ 3374053 w 3647040"/>
              <a:gd name="connsiteY13" fmla="*/ 1400556 h 3651417"/>
              <a:gd name="connsiteX14" fmla="*/ 3342621 w 3647040"/>
              <a:gd name="connsiteY14" fmla="*/ 1420844 h 3651417"/>
              <a:gd name="connsiteX15" fmla="*/ 3274707 w 3647040"/>
              <a:gd name="connsiteY15" fmla="*/ 1614393 h 3651417"/>
              <a:gd name="connsiteX16" fmla="*/ 3329285 w 3647040"/>
              <a:gd name="connsiteY16" fmla="*/ 1824419 h 3651417"/>
              <a:gd name="connsiteX17" fmla="*/ 3276231 w 3647040"/>
              <a:gd name="connsiteY17" fmla="*/ 2029016 h 3651417"/>
              <a:gd name="connsiteX18" fmla="*/ 3243751 w 3647040"/>
              <a:gd name="connsiteY18" fmla="*/ 2062068 h 3651417"/>
              <a:gd name="connsiteX19" fmla="*/ 2697016 w 3647040"/>
              <a:gd name="connsiteY19" fmla="*/ 2609088 h 3651417"/>
              <a:gd name="connsiteX20" fmla="*/ 2611196 w 3647040"/>
              <a:gd name="connsiteY20" fmla="*/ 2813114 h 3651417"/>
              <a:gd name="connsiteX21" fmla="*/ 2611386 w 3647040"/>
              <a:gd name="connsiteY21" fmla="*/ 3515297 h 3651417"/>
              <a:gd name="connsiteX22" fmla="*/ 2614053 w 3647040"/>
              <a:gd name="connsiteY22" fmla="*/ 3541586 h 3651417"/>
              <a:gd name="connsiteX23" fmla="*/ 3039821 w 3647040"/>
              <a:gd name="connsiteY23" fmla="*/ 3537490 h 3651417"/>
              <a:gd name="connsiteX24" fmla="*/ 3039821 w 3647040"/>
              <a:gd name="connsiteY24" fmla="*/ 3498914 h 3651417"/>
              <a:gd name="connsiteX25" fmla="*/ 3040011 w 3647040"/>
              <a:gd name="connsiteY25" fmla="*/ 2946464 h 3651417"/>
              <a:gd name="connsiteX26" fmla="*/ 3044869 w 3647040"/>
              <a:gd name="connsiteY26" fmla="*/ 2864834 h 3651417"/>
              <a:gd name="connsiteX27" fmla="*/ 3107448 w 3647040"/>
              <a:gd name="connsiteY27" fmla="*/ 2703481 h 3651417"/>
              <a:gd name="connsiteX28" fmla="*/ 3520929 w 3647040"/>
              <a:gd name="connsiteY28" fmla="*/ 2025587 h 3651417"/>
              <a:gd name="connsiteX29" fmla="*/ 3531025 w 3647040"/>
              <a:gd name="connsiteY29" fmla="*/ 1972342 h 3651417"/>
              <a:gd name="connsiteX30" fmla="*/ 3383768 w 3647040"/>
              <a:gd name="connsiteY30" fmla="*/ 1426178 h 3651417"/>
              <a:gd name="connsiteX31" fmla="*/ 3374053 w 3647040"/>
              <a:gd name="connsiteY31" fmla="*/ 1400651 h 3651417"/>
              <a:gd name="connsiteX32" fmla="*/ 2361069 w 3647040"/>
              <a:gd name="connsiteY32" fmla="*/ 1363980 h 3651417"/>
              <a:gd name="connsiteX33" fmla="*/ 2288393 w 3647040"/>
              <a:gd name="connsiteY33" fmla="*/ 1380363 h 3651417"/>
              <a:gd name="connsiteX34" fmla="*/ 2210383 w 3647040"/>
              <a:gd name="connsiteY34" fmla="*/ 1385888 h 3651417"/>
              <a:gd name="connsiteX35" fmla="*/ 2100084 w 3647040"/>
              <a:gd name="connsiteY35" fmla="*/ 1386269 h 3651417"/>
              <a:gd name="connsiteX36" fmla="*/ 2071795 w 3647040"/>
              <a:gd name="connsiteY36" fmla="*/ 1389698 h 3651417"/>
              <a:gd name="connsiteX37" fmla="*/ 2071699 w 3647040"/>
              <a:gd name="connsiteY37" fmla="*/ 1484757 h 3651417"/>
              <a:gd name="connsiteX38" fmla="*/ 1972830 w 3647040"/>
              <a:gd name="connsiteY38" fmla="*/ 1583150 h 3651417"/>
              <a:gd name="connsiteX39" fmla="*/ 1841099 w 3647040"/>
              <a:gd name="connsiteY39" fmla="*/ 1583341 h 3651417"/>
              <a:gd name="connsiteX40" fmla="*/ 1779568 w 3647040"/>
              <a:gd name="connsiteY40" fmla="*/ 1583341 h 3651417"/>
              <a:gd name="connsiteX41" fmla="*/ 1779568 w 3647040"/>
              <a:gd name="connsiteY41" fmla="*/ 1669066 h 3651417"/>
              <a:gd name="connsiteX42" fmla="*/ 2361069 w 3647040"/>
              <a:gd name="connsiteY42" fmla="*/ 1363980 h 3651417"/>
              <a:gd name="connsiteX43" fmla="*/ 333006 w 3647040"/>
              <a:gd name="connsiteY43" fmla="*/ 1151668 h 3651417"/>
              <a:gd name="connsiteX44" fmla="*/ 295097 w 3647040"/>
              <a:gd name="connsiteY44" fmla="*/ 1294638 h 3651417"/>
              <a:gd name="connsiteX45" fmla="*/ 426256 w 3647040"/>
              <a:gd name="connsiteY45" fmla="*/ 1396841 h 3651417"/>
              <a:gd name="connsiteX46" fmla="*/ 333006 w 3647040"/>
              <a:gd name="connsiteY46" fmla="*/ 1151668 h 3651417"/>
              <a:gd name="connsiteX47" fmla="*/ 3309283 w 3647040"/>
              <a:gd name="connsiteY47" fmla="*/ 1148525 h 3651417"/>
              <a:gd name="connsiteX48" fmla="*/ 3217557 w 3647040"/>
              <a:gd name="connsiteY48" fmla="*/ 1395984 h 3651417"/>
              <a:gd name="connsiteX49" fmla="*/ 3276029 w 3647040"/>
              <a:gd name="connsiteY49" fmla="*/ 1337096 h 3651417"/>
              <a:gd name="connsiteX50" fmla="*/ 3348980 w 3647040"/>
              <a:gd name="connsiteY50" fmla="*/ 1294365 h 3651417"/>
              <a:gd name="connsiteX51" fmla="*/ 3349002 w 3647040"/>
              <a:gd name="connsiteY51" fmla="*/ 1294448 h 3651417"/>
              <a:gd name="connsiteX52" fmla="*/ 3349002 w 3647040"/>
              <a:gd name="connsiteY52" fmla="*/ 1294352 h 3651417"/>
              <a:gd name="connsiteX53" fmla="*/ 3348980 w 3647040"/>
              <a:gd name="connsiteY53" fmla="*/ 1294365 h 3651417"/>
              <a:gd name="connsiteX54" fmla="*/ 3343807 w 3647040"/>
              <a:gd name="connsiteY54" fmla="*/ 1026694 h 3651417"/>
              <a:gd name="connsiteX55" fmla="*/ 3403104 w 3647040"/>
              <a:gd name="connsiteY55" fmla="*/ 1083755 h 3651417"/>
              <a:gd name="connsiteX56" fmla="*/ 3475685 w 3647040"/>
              <a:gd name="connsiteY56" fmla="*/ 1355217 h 3651417"/>
              <a:gd name="connsiteX57" fmla="*/ 3639705 w 3647040"/>
              <a:gd name="connsiteY57" fmla="*/ 1966722 h 3651417"/>
              <a:gd name="connsiteX58" fmla="*/ 3646849 w 3647040"/>
              <a:gd name="connsiteY58" fmla="*/ 1982343 h 3651417"/>
              <a:gd name="connsiteX59" fmla="*/ 3646849 w 3647040"/>
              <a:gd name="connsiteY59" fmla="*/ 2025110 h 3651417"/>
              <a:gd name="connsiteX60" fmla="*/ 3647040 w 3647040"/>
              <a:gd name="connsiteY60" fmla="*/ 2025110 h 3651417"/>
              <a:gd name="connsiteX61" fmla="*/ 3402247 w 3647040"/>
              <a:gd name="connsiteY61" fmla="*/ 2425446 h 3651417"/>
              <a:gd name="connsiteX62" fmla="*/ 3205270 w 3647040"/>
              <a:gd name="connsiteY62" fmla="*/ 2747391 h 3651417"/>
              <a:gd name="connsiteX63" fmla="*/ 3146024 w 3647040"/>
              <a:gd name="connsiteY63" fmla="*/ 2959513 h 3651417"/>
              <a:gd name="connsiteX64" fmla="*/ 3146786 w 3647040"/>
              <a:gd name="connsiteY64" fmla="*/ 3547491 h 3651417"/>
              <a:gd name="connsiteX65" fmla="*/ 3146786 w 3647040"/>
              <a:gd name="connsiteY65" fmla="*/ 3572447 h 3651417"/>
              <a:gd name="connsiteX66" fmla="*/ 3069348 w 3647040"/>
              <a:gd name="connsiteY66" fmla="*/ 3651409 h 3651417"/>
              <a:gd name="connsiteX67" fmla="*/ 2581192 w 3647040"/>
              <a:gd name="connsiteY67" fmla="*/ 3650742 h 3651417"/>
              <a:gd name="connsiteX68" fmla="*/ 2559856 w 3647040"/>
              <a:gd name="connsiteY68" fmla="*/ 3650266 h 3651417"/>
              <a:gd name="connsiteX69" fmla="*/ 2504992 w 3647040"/>
              <a:gd name="connsiteY69" fmla="*/ 3594831 h 3651417"/>
              <a:gd name="connsiteX70" fmla="*/ 2504325 w 3647040"/>
              <a:gd name="connsiteY70" fmla="*/ 3562826 h 3651417"/>
              <a:gd name="connsiteX71" fmla="*/ 2503849 w 3647040"/>
              <a:gd name="connsiteY71" fmla="*/ 2832259 h 3651417"/>
              <a:gd name="connsiteX72" fmla="*/ 2554903 w 3647040"/>
              <a:gd name="connsiteY72" fmla="*/ 2616804 h 3651417"/>
              <a:gd name="connsiteX73" fmla="*/ 2562714 w 3647040"/>
              <a:gd name="connsiteY73" fmla="*/ 2572417 h 3651417"/>
              <a:gd name="connsiteX74" fmla="*/ 2562999 w 3647040"/>
              <a:gd name="connsiteY74" fmla="*/ 1955959 h 3651417"/>
              <a:gd name="connsiteX75" fmla="*/ 2562904 w 3647040"/>
              <a:gd name="connsiteY75" fmla="*/ 1931003 h 3651417"/>
              <a:gd name="connsiteX76" fmla="*/ 2634151 w 3647040"/>
              <a:gd name="connsiteY76" fmla="*/ 1860233 h 3651417"/>
              <a:gd name="connsiteX77" fmla="*/ 2922473 w 3647040"/>
              <a:gd name="connsiteY77" fmla="*/ 2073021 h 3651417"/>
              <a:gd name="connsiteX78" fmla="*/ 2932379 w 3647040"/>
              <a:gd name="connsiteY78" fmla="*/ 2161127 h 3651417"/>
              <a:gd name="connsiteX79" fmla="*/ 2932664 w 3647040"/>
              <a:gd name="connsiteY79" fmla="*/ 2219516 h 3651417"/>
              <a:gd name="connsiteX80" fmla="*/ 2960001 w 3647040"/>
              <a:gd name="connsiteY80" fmla="*/ 2194560 h 3651417"/>
              <a:gd name="connsiteX81" fmla="*/ 3187077 w 3647040"/>
              <a:gd name="connsiteY81" fmla="*/ 1968056 h 3651417"/>
              <a:gd name="connsiteX82" fmla="*/ 3221939 w 3647040"/>
              <a:gd name="connsiteY82" fmla="*/ 1835182 h 3651417"/>
              <a:gd name="connsiteX83" fmla="*/ 3107543 w 3647040"/>
              <a:gd name="connsiteY83" fmla="*/ 1409224 h 3651417"/>
              <a:gd name="connsiteX84" fmla="*/ 3164979 w 3647040"/>
              <a:gd name="connsiteY84" fmla="*/ 1125093 h 3651417"/>
              <a:gd name="connsiteX85" fmla="*/ 3309473 w 3647040"/>
              <a:gd name="connsiteY85" fmla="*/ 1032129 h 3651417"/>
              <a:gd name="connsiteX86" fmla="*/ 3343807 w 3647040"/>
              <a:gd name="connsiteY86" fmla="*/ 1026694 h 3651417"/>
              <a:gd name="connsiteX87" fmla="*/ 297902 w 3647040"/>
              <a:gd name="connsiteY87" fmla="*/ 1026313 h 3651417"/>
              <a:gd name="connsiteX88" fmla="*/ 327482 w 3647040"/>
              <a:gd name="connsiteY88" fmla="*/ 1030129 h 3651417"/>
              <a:gd name="connsiteX89" fmla="*/ 522363 w 3647040"/>
              <a:gd name="connsiteY89" fmla="*/ 1194435 h 3651417"/>
              <a:gd name="connsiteX90" fmla="*/ 540746 w 3647040"/>
              <a:gd name="connsiteY90" fmla="*/ 1385602 h 3651417"/>
              <a:gd name="connsiteX91" fmla="*/ 421779 w 3647040"/>
              <a:gd name="connsiteY91" fmla="*/ 1832515 h 3651417"/>
              <a:gd name="connsiteX92" fmla="*/ 459022 w 3647040"/>
              <a:gd name="connsiteY92" fmla="*/ 1971294 h 3651417"/>
              <a:gd name="connsiteX93" fmla="*/ 683622 w 3647040"/>
              <a:gd name="connsiteY93" fmla="*/ 2195322 h 3651417"/>
              <a:gd name="connsiteX94" fmla="*/ 701624 w 3647040"/>
              <a:gd name="connsiteY94" fmla="*/ 2217134 h 3651417"/>
              <a:gd name="connsiteX95" fmla="*/ 708005 w 3647040"/>
              <a:gd name="connsiteY95" fmla="*/ 2213229 h 3651417"/>
              <a:gd name="connsiteX96" fmla="*/ 708291 w 3647040"/>
              <a:gd name="connsiteY96" fmla="*/ 2213134 h 3651417"/>
              <a:gd name="connsiteX97" fmla="*/ 716387 w 3647040"/>
              <a:gd name="connsiteY97" fmla="*/ 2096357 h 3651417"/>
              <a:gd name="connsiteX98" fmla="*/ 981945 w 3647040"/>
              <a:gd name="connsiteY98" fmla="*/ 1861375 h 3651417"/>
              <a:gd name="connsiteX99" fmla="*/ 1021092 w 3647040"/>
              <a:gd name="connsiteY99" fmla="*/ 1861471 h 3651417"/>
              <a:gd name="connsiteX100" fmla="*/ 1080147 w 3647040"/>
              <a:gd name="connsiteY100" fmla="*/ 1921478 h 3651417"/>
              <a:gd name="connsiteX101" fmla="*/ 1080433 w 3647040"/>
              <a:gd name="connsiteY101" fmla="*/ 1953577 h 3651417"/>
              <a:gd name="connsiteX102" fmla="*/ 1080147 w 3647040"/>
              <a:gd name="connsiteY102" fmla="*/ 2573750 h 3651417"/>
              <a:gd name="connsiteX103" fmla="*/ 1093482 w 3647040"/>
              <a:gd name="connsiteY103" fmla="*/ 2627757 h 3651417"/>
              <a:gd name="connsiteX104" fmla="*/ 1138726 w 3647040"/>
              <a:gd name="connsiteY104" fmla="*/ 2797969 h 3651417"/>
              <a:gd name="connsiteX105" fmla="*/ 1139012 w 3647040"/>
              <a:gd name="connsiteY105" fmla="*/ 3140107 h 3651417"/>
              <a:gd name="connsiteX106" fmla="*/ 1086720 w 3647040"/>
              <a:gd name="connsiteY106" fmla="*/ 3202400 h 3651417"/>
              <a:gd name="connsiteX107" fmla="*/ 1036428 w 3647040"/>
              <a:gd name="connsiteY107" fmla="*/ 3165443 h 3651417"/>
              <a:gd name="connsiteX108" fmla="*/ 1032427 w 3647040"/>
              <a:gd name="connsiteY108" fmla="*/ 3126772 h 3651417"/>
              <a:gd name="connsiteX109" fmla="*/ 1032808 w 3647040"/>
              <a:gd name="connsiteY109" fmla="*/ 2830925 h 3651417"/>
              <a:gd name="connsiteX110" fmla="*/ 936987 w 3647040"/>
              <a:gd name="connsiteY110" fmla="*/ 2598420 h 3651417"/>
              <a:gd name="connsiteX111" fmla="*/ 389775 w 3647040"/>
              <a:gd name="connsiteY111" fmla="*/ 2051780 h 3651417"/>
              <a:gd name="connsiteX112" fmla="*/ 355485 w 3647040"/>
              <a:gd name="connsiteY112" fmla="*/ 2015585 h 3651417"/>
              <a:gd name="connsiteX113" fmla="*/ 314147 w 3647040"/>
              <a:gd name="connsiteY113" fmla="*/ 1824418 h 3651417"/>
              <a:gd name="connsiteX114" fmla="*/ 364629 w 3647040"/>
              <a:gd name="connsiteY114" fmla="*/ 1635347 h 3651417"/>
              <a:gd name="connsiteX115" fmla="*/ 347960 w 3647040"/>
              <a:gd name="connsiteY115" fmla="*/ 1473898 h 3651417"/>
              <a:gd name="connsiteX116" fmla="*/ 268331 w 3647040"/>
              <a:gd name="connsiteY116" fmla="*/ 1403604 h 3651417"/>
              <a:gd name="connsiteX117" fmla="*/ 259759 w 3647040"/>
              <a:gd name="connsiteY117" fmla="*/ 1425892 h 3651417"/>
              <a:gd name="connsiteX118" fmla="*/ 112502 w 3647040"/>
              <a:gd name="connsiteY118" fmla="*/ 1972056 h 3651417"/>
              <a:gd name="connsiteX119" fmla="*/ 122504 w 3647040"/>
              <a:gd name="connsiteY119" fmla="*/ 2025301 h 3651417"/>
              <a:gd name="connsiteX120" fmla="*/ 530555 w 3647040"/>
              <a:gd name="connsiteY120" fmla="*/ 2694051 h 3651417"/>
              <a:gd name="connsiteX121" fmla="*/ 598563 w 3647040"/>
              <a:gd name="connsiteY121" fmla="*/ 2864644 h 3651417"/>
              <a:gd name="connsiteX122" fmla="*/ 603516 w 3647040"/>
              <a:gd name="connsiteY122" fmla="*/ 2946273 h 3651417"/>
              <a:gd name="connsiteX123" fmla="*/ 603707 w 3647040"/>
              <a:gd name="connsiteY123" fmla="*/ 3498723 h 3651417"/>
              <a:gd name="connsiteX124" fmla="*/ 603707 w 3647040"/>
              <a:gd name="connsiteY124" fmla="*/ 3537299 h 3651417"/>
              <a:gd name="connsiteX125" fmla="*/ 1029474 w 3647040"/>
              <a:gd name="connsiteY125" fmla="*/ 3541490 h 3651417"/>
              <a:gd name="connsiteX126" fmla="*/ 1032141 w 3647040"/>
              <a:gd name="connsiteY126" fmla="*/ 3515201 h 3651417"/>
              <a:gd name="connsiteX127" fmla="*/ 1032427 w 3647040"/>
              <a:gd name="connsiteY127" fmla="*/ 3418999 h 3651417"/>
              <a:gd name="connsiteX128" fmla="*/ 1035380 w 3647040"/>
              <a:gd name="connsiteY128" fmla="*/ 3387280 h 3651417"/>
              <a:gd name="connsiteX129" fmla="*/ 1090434 w 3647040"/>
              <a:gd name="connsiteY129" fmla="*/ 3346037 h 3651417"/>
              <a:gd name="connsiteX130" fmla="*/ 1138155 w 3647040"/>
              <a:gd name="connsiteY130" fmla="*/ 3395091 h 3651417"/>
              <a:gd name="connsiteX131" fmla="*/ 1138155 w 3647040"/>
              <a:gd name="connsiteY131" fmla="*/ 3594640 h 3651417"/>
              <a:gd name="connsiteX132" fmla="*/ 1083672 w 3647040"/>
              <a:gd name="connsiteY132" fmla="*/ 3650171 h 3651417"/>
              <a:gd name="connsiteX133" fmla="*/ 1058716 w 3647040"/>
              <a:gd name="connsiteY133" fmla="*/ 3650647 h 3651417"/>
              <a:gd name="connsiteX134" fmla="*/ 577513 w 3647040"/>
              <a:gd name="connsiteY134" fmla="*/ 3650647 h 3651417"/>
              <a:gd name="connsiteX135" fmla="*/ 556177 w 3647040"/>
              <a:gd name="connsiteY135" fmla="*/ 3650361 h 3651417"/>
              <a:gd name="connsiteX136" fmla="*/ 498170 w 3647040"/>
              <a:gd name="connsiteY136" fmla="*/ 3597212 h 3651417"/>
              <a:gd name="connsiteX137" fmla="*/ 496741 w 3647040"/>
              <a:gd name="connsiteY137" fmla="*/ 3561683 h 3651417"/>
              <a:gd name="connsiteX138" fmla="*/ 497408 w 3647040"/>
              <a:gd name="connsiteY138" fmla="*/ 2959322 h 3651417"/>
              <a:gd name="connsiteX139" fmla="*/ 438067 w 3647040"/>
              <a:gd name="connsiteY139" fmla="*/ 2747201 h 3651417"/>
              <a:gd name="connsiteX140" fmla="*/ 22015 w 3647040"/>
              <a:gd name="connsiteY140" fmla="*/ 2066639 h 3651417"/>
              <a:gd name="connsiteX141" fmla="*/ 5727 w 3647040"/>
              <a:gd name="connsiteY141" fmla="*/ 1955959 h 3651417"/>
              <a:gd name="connsiteX142" fmla="*/ 238709 w 3647040"/>
              <a:gd name="connsiteY142" fmla="*/ 1090231 h 3651417"/>
              <a:gd name="connsiteX143" fmla="*/ 242328 w 3647040"/>
              <a:gd name="connsiteY143" fmla="*/ 1076515 h 3651417"/>
              <a:gd name="connsiteX144" fmla="*/ 297902 w 3647040"/>
              <a:gd name="connsiteY144" fmla="*/ 1026313 h 3651417"/>
              <a:gd name="connsiteX145" fmla="*/ 1420094 w 3647040"/>
              <a:gd name="connsiteY145" fmla="*/ 797052 h 3651417"/>
              <a:gd name="connsiteX146" fmla="*/ 1228070 w 3647040"/>
              <a:gd name="connsiteY146" fmla="*/ 862013 h 3651417"/>
              <a:gd name="connsiteX147" fmla="*/ 1129010 w 3647040"/>
              <a:gd name="connsiteY147" fmla="*/ 894207 h 3651417"/>
              <a:gd name="connsiteX148" fmla="*/ 922318 w 3647040"/>
              <a:gd name="connsiteY148" fmla="*/ 894017 h 3651417"/>
              <a:gd name="connsiteX149" fmla="*/ 892123 w 3647040"/>
              <a:gd name="connsiteY149" fmla="*/ 896684 h 3651417"/>
              <a:gd name="connsiteX150" fmla="*/ 892123 w 3647040"/>
              <a:gd name="connsiteY150" fmla="*/ 1377220 h 3651417"/>
              <a:gd name="connsiteX151" fmla="*/ 928509 w 3647040"/>
              <a:gd name="connsiteY151" fmla="*/ 1377220 h 3651417"/>
              <a:gd name="connsiteX152" fmla="*/ 1135201 w 3647040"/>
              <a:gd name="connsiteY152" fmla="*/ 1376934 h 3651417"/>
              <a:gd name="connsiteX153" fmla="*/ 1220831 w 3647040"/>
              <a:gd name="connsiteY153" fmla="*/ 1405414 h 3651417"/>
              <a:gd name="connsiteX154" fmla="*/ 1337893 w 3647040"/>
              <a:gd name="connsiteY154" fmla="*/ 1463516 h 3651417"/>
              <a:gd name="connsiteX155" fmla="*/ 1421999 w 3647040"/>
              <a:gd name="connsiteY155" fmla="*/ 1545146 h 3651417"/>
              <a:gd name="connsiteX156" fmla="*/ 1487055 w 3647040"/>
              <a:gd name="connsiteY156" fmla="*/ 1755839 h 3651417"/>
              <a:gd name="connsiteX157" fmla="*/ 1553539 w 3647040"/>
              <a:gd name="connsiteY157" fmla="*/ 1967198 h 3651417"/>
              <a:gd name="connsiteX158" fmla="*/ 1553444 w 3647040"/>
              <a:gd name="connsiteY158" fmla="*/ 1967579 h 3651417"/>
              <a:gd name="connsiteX159" fmla="*/ 1667268 w 3647040"/>
              <a:gd name="connsiteY159" fmla="*/ 1867472 h 3651417"/>
              <a:gd name="connsiteX160" fmla="*/ 1670506 w 3647040"/>
              <a:gd name="connsiteY160" fmla="*/ 1824990 h 3651417"/>
              <a:gd name="connsiteX161" fmla="*/ 1670887 w 3647040"/>
              <a:gd name="connsiteY161" fmla="*/ 1579150 h 3651417"/>
              <a:gd name="connsiteX162" fmla="*/ 1675650 w 3647040"/>
              <a:gd name="connsiteY162" fmla="*/ 1533430 h 3651417"/>
              <a:gd name="connsiteX163" fmla="*/ 1761279 w 3647040"/>
              <a:gd name="connsiteY163" fmla="*/ 1476566 h 3651417"/>
              <a:gd name="connsiteX164" fmla="*/ 1935873 w 3647040"/>
              <a:gd name="connsiteY164" fmla="*/ 1476185 h 3651417"/>
              <a:gd name="connsiteX165" fmla="*/ 1963876 w 3647040"/>
              <a:gd name="connsiteY165" fmla="*/ 1473803 h 3651417"/>
              <a:gd name="connsiteX166" fmla="*/ 1962638 w 3647040"/>
              <a:gd name="connsiteY166" fmla="*/ 1385983 h 3651417"/>
              <a:gd name="connsiteX167" fmla="*/ 1824525 w 3647040"/>
              <a:gd name="connsiteY167" fmla="*/ 1385983 h 3651417"/>
              <a:gd name="connsiteX168" fmla="*/ 1660696 w 3647040"/>
              <a:gd name="connsiteY168" fmla="*/ 1384745 h 3651417"/>
              <a:gd name="connsiteX169" fmla="*/ 1572208 w 3647040"/>
              <a:gd name="connsiteY169" fmla="*/ 1295019 h 3651417"/>
              <a:gd name="connsiteX170" fmla="*/ 1571923 w 3647040"/>
              <a:gd name="connsiteY170" fmla="*/ 1266539 h 3651417"/>
              <a:gd name="connsiteX171" fmla="*/ 1575542 w 3647040"/>
              <a:gd name="connsiteY171" fmla="*/ 1152906 h 3651417"/>
              <a:gd name="connsiteX172" fmla="*/ 1571637 w 3647040"/>
              <a:gd name="connsiteY172" fmla="*/ 1036892 h 3651417"/>
              <a:gd name="connsiteX173" fmla="*/ 1578685 w 3647040"/>
              <a:gd name="connsiteY173" fmla="*/ 945166 h 3651417"/>
              <a:gd name="connsiteX174" fmla="*/ 1578019 w 3647040"/>
              <a:gd name="connsiteY174" fmla="*/ 931164 h 3651417"/>
              <a:gd name="connsiteX175" fmla="*/ 1572113 w 3647040"/>
              <a:gd name="connsiteY175" fmla="*/ 867823 h 3651417"/>
              <a:gd name="connsiteX176" fmla="*/ 1571923 w 3647040"/>
              <a:gd name="connsiteY176" fmla="*/ 799243 h 3651417"/>
              <a:gd name="connsiteX177" fmla="*/ 1548396 w 3647040"/>
              <a:gd name="connsiteY177" fmla="*/ 797052 h 3651417"/>
              <a:gd name="connsiteX178" fmla="*/ 1420094 w 3647040"/>
              <a:gd name="connsiteY178" fmla="*/ 797052 h 3651417"/>
              <a:gd name="connsiteX179" fmla="*/ 2057221 w 3647040"/>
              <a:gd name="connsiteY179" fmla="*/ 0 h 3651417"/>
              <a:gd name="connsiteX180" fmla="*/ 2121420 w 3647040"/>
              <a:gd name="connsiteY180" fmla="*/ 0 h 3651417"/>
              <a:gd name="connsiteX181" fmla="*/ 2121325 w 3647040"/>
              <a:gd name="connsiteY181" fmla="*/ 286 h 3651417"/>
              <a:gd name="connsiteX182" fmla="*/ 2198001 w 3647040"/>
              <a:gd name="connsiteY182" fmla="*/ 91059 h 3651417"/>
              <a:gd name="connsiteX183" fmla="*/ 2316682 w 3647040"/>
              <a:gd name="connsiteY183" fmla="*/ 475202 h 3651417"/>
              <a:gd name="connsiteX184" fmla="*/ 2355068 w 3647040"/>
              <a:gd name="connsiteY184" fmla="*/ 515398 h 3651417"/>
              <a:gd name="connsiteX185" fmla="*/ 2475178 w 3647040"/>
              <a:gd name="connsiteY185" fmla="*/ 576167 h 3651417"/>
              <a:gd name="connsiteX186" fmla="*/ 2524327 w 3647040"/>
              <a:gd name="connsiteY186" fmla="*/ 591884 h 3651417"/>
              <a:gd name="connsiteX187" fmla="*/ 2784550 w 3647040"/>
              <a:gd name="connsiteY187" fmla="*/ 590836 h 3651417"/>
              <a:gd name="connsiteX188" fmla="*/ 2860369 w 3647040"/>
              <a:gd name="connsiteY188" fmla="*/ 663988 h 3651417"/>
              <a:gd name="connsiteX189" fmla="*/ 2860084 w 3647040"/>
              <a:gd name="connsiteY189" fmla="*/ 831532 h 3651417"/>
              <a:gd name="connsiteX190" fmla="*/ 2806648 w 3647040"/>
              <a:gd name="connsiteY190" fmla="*/ 893731 h 3651417"/>
              <a:gd name="connsiteX191" fmla="*/ 2754166 w 3647040"/>
              <a:gd name="connsiteY191" fmla="*/ 842963 h 3651417"/>
              <a:gd name="connsiteX192" fmla="*/ 2753404 w 3647040"/>
              <a:gd name="connsiteY192" fmla="*/ 736092 h 3651417"/>
              <a:gd name="connsiteX193" fmla="*/ 2753404 w 3647040"/>
              <a:gd name="connsiteY193" fmla="*/ 698468 h 3651417"/>
              <a:gd name="connsiteX194" fmla="*/ 2714351 w 3647040"/>
              <a:gd name="connsiteY194" fmla="*/ 698468 h 3651417"/>
              <a:gd name="connsiteX195" fmla="*/ 2507563 w 3647040"/>
              <a:gd name="connsiteY195" fmla="*/ 698754 h 3651417"/>
              <a:gd name="connsiteX196" fmla="*/ 2424982 w 3647040"/>
              <a:gd name="connsiteY196" fmla="*/ 671894 h 3651417"/>
              <a:gd name="connsiteX197" fmla="*/ 2301442 w 3647040"/>
              <a:gd name="connsiteY197" fmla="*/ 610934 h 3651417"/>
              <a:gd name="connsiteX198" fmla="*/ 2222575 w 3647040"/>
              <a:gd name="connsiteY198" fmla="*/ 533019 h 3651417"/>
              <a:gd name="connsiteX199" fmla="*/ 2100751 w 3647040"/>
              <a:gd name="connsiteY199" fmla="*/ 142399 h 3651417"/>
              <a:gd name="connsiteX200" fmla="*/ 2089702 w 3647040"/>
              <a:gd name="connsiteY200" fmla="*/ 109823 h 3651417"/>
              <a:gd name="connsiteX201" fmla="*/ 1979116 w 3647040"/>
              <a:gd name="connsiteY201" fmla="*/ 195929 h 3651417"/>
              <a:gd name="connsiteX202" fmla="*/ 1973306 w 3647040"/>
              <a:gd name="connsiteY202" fmla="*/ 248793 h 3651417"/>
              <a:gd name="connsiteX203" fmla="*/ 1972830 w 3647040"/>
              <a:gd name="connsiteY203" fmla="*/ 498348 h 3651417"/>
              <a:gd name="connsiteX204" fmla="*/ 1968925 w 3647040"/>
              <a:gd name="connsiteY204" fmla="*/ 540639 h 3651417"/>
              <a:gd name="connsiteX205" fmla="*/ 1884628 w 3647040"/>
              <a:gd name="connsiteY205" fmla="*/ 599123 h 3651417"/>
              <a:gd name="connsiteX206" fmla="*/ 1717084 w 3647040"/>
              <a:gd name="connsiteY206" fmla="*/ 599313 h 3651417"/>
              <a:gd name="connsiteX207" fmla="*/ 1680603 w 3647040"/>
              <a:gd name="connsiteY207" fmla="*/ 599313 h 3651417"/>
              <a:gd name="connsiteX208" fmla="*/ 1680603 w 3647040"/>
              <a:gd name="connsiteY208" fmla="*/ 690372 h 3651417"/>
              <a:gd name="connsiteX209" fmla="*/ 1748516 w 3647040"/>
              <a:gd name="connsiteY209" fmla="*/ 690372 h 3651417"/>
              <a:gd name="connsiteX210" fmla="*/ 1826907 w 3647040"/>
              <a:gd name="connsiteY210" fmla="*/ 691134 h 3651417"/>
              <a:gd name="connsiteX211" fmla="*/ 1873675 w 3647040"/>
              <a:gd name="connsiteY211" fmla="*/ 736282 h 3651417"/>
              <a:gd name="connsiteX212" fmla="*/ 1836241 w 3647040"/>
              <a:gd name="connsiteY212" fmla="*/ 793147 h 3651417"/>
              <a:gd name="connsiteX213" fmla="*/ 1797570 w 3647040"/>
              <a:gd name="connsiteY213" fmla="*/ 797147 h 3651417"/>
              <a:gd name="connsiteX214" fmla="*/ 1679841 w 3647040"/>
              <a:gd name="connsiteY214" fmla="*/ 797338 h 3651417"/>
              <a:gd name="connsiteX215" fmla="*/ 1678888 w 3647040"/>
              <a:gd name="connsiteY215" fmla="*/ 840581 h 3651417"/>
              <a:gd name="connsiteX216" fmla="*/ 1678888 w 3647040"/>
              <a:gd name="connsiteY216" fmla="*/ 885730 h 3651417"/>
              <a:gd name="connsiteX217" fmla="*/ 1799189 w 3647040"/>
              <a:gd name="connsiteY217" fmla="*/ 885825 h 3651417"/>
              <a:gd name="connsiteX218" fmla="*/ 1834527 w 3647040"/>
              <a:gd name="connsiteY218" fmla="*/ 888587 h 3651417"/>
              <a:gd name="connsiteX219" fmla="*/ 1874056 w 3647040"/>
              <a:gd name="connsiteY219" fmla="*/ 944309 h 3651417"/>
              <a:gd name="connsiteX220" fmla="*/ 1825573 w 3647040"/>
              <a:gd name="connsiteY220" fmla="*/ 991838 h 3651417"/>
              <a:gd name="connsiteX221" fmla="*/ 1725751 w 3647040"/>
              <a:gd name="connsiteY221" fmla="*/ 992600 h 3651417"/>
              <a:gd name="connsiteX222" fmla="*/ 1681270 w 3647040"/>
              <a:gd name="connsiteY222" fmla="*/ 992600 h 3651417"/>
              <a:gd name="connsiteX223" fmla="*/ 1681270 w 3647040"/>
              <a:gd name="connsiteY223" fmla="*/ 1083564 h 3651417"/>
              <a:gd name="connsiteX224" fmla="*/ 1722513 w 3647040"/>
              <a:gd name="connsiteY224" fmla="*/ 1083564 h 3651417"/>
              <a:gd name="connsiteX225" fmla="*/ 1818715 w 3647040"/>
              <a:gd name="connsiteY225" fmla="*/ 1083850 h 3651417"/>
              <a:gd name="connsiteX226" fmla="*/ 1874151 w 3647040"/>
              <a:gd name="connsiteY226" fmla="*/ 1135856 h 3651417"/>
              <a:gd name="connsiteX227" fmla="*/ 1820239 w 3647040"/>
              <a:gd name="connsiteY227" fmla="*/ 1190054 h 3651417"/>
              <a:gd name="connsiteX228" fmla="*/ 1716893 w 3647040"/>
              <a:gd name="connsiteY228" fmla="*/ 1190530 h 3651417"/>
              <a:gd name="connsiteX229" fmla="*/ 1680603 w 3647040"/>
              <a:gd name="connsiteY229" fmla="*/ 1190530 h 3651417"/>
              <a:gd name="connsiteX230" fmla="*/ 1680603 w 3647040"/>
              <a:gd name="connsiteY230" fmla="*/ 1277017 h 3651417"/>
              <a:gd name="connsiteX231" fmla="*/ 1708511 w 3647040"/>
              <a:gd name="connsiteY231" fmla="*/ 1279208 h 3651417"/>
              <a:gd name="connsiteX232" fmla="*/ 2207526 w 3647040"/>
              <a:gd name="connsiteY232" fmla="*/ 1279493 h 3651417"/>
              <a:gd name="connsiteX233" fmla="*/ 2423172 w 3647040"/>
              <a:gd name="connsiteY233" fmla="*/ 1209008 h 3651417"/>
              <a:gd name="connsiteX234" fmla="*/ 2505944 w 3647040"/>
              <a:gd name="connsiteY234" fmla="*/ 1182053 h 3651417"/>
              <a:gd name="connsiteX235" fmla="*/ 2712732 w 3647040"/>
              <a:gd name="connsiteY235" fmla="*/ 1182243 h 3651417"/>
              <a:gd name="connsiteX236" fmla="*/ 2751403 w 3647040"/>
              <a:gd name="connsiteY236" fmla="*/ 1182243 h 3651417"/>
              <a:gd name="connsiteX237" fmla="*/ 2753404 w 3647040"/>
              <a:gd name="connsiteY237" fmla="*/ 1145381 h 3651417"/>
              <a:gd name="connsiteX238" fmla="*/ 2754642 w 3647040"/>
              <a:gd name="connsiteY238" fmla="*/ 1084802 h 3651417"/>
              <a:gd name="connsiteX239" fmla="*/ 2800838 w 3647040"/>
              <a:gd name="connsiteY239" fmla="*/ 1039082 h 3651417"/>
              <a:gd name="connsiteX240" fmla="*/ 2856845 w 3647040"/>
              <a:gd name="connsiteY240" fmla="*/ 1077754 h 3651417"/>
              <a:gd name="connsiteX241" fmla="*/ 2860179 w 3647040"/>
              <a:gd name="connsiteY241" fmla="*/ 1105948 h 3651417"/>
              <a:gd name="connsiteX242" fmla="*/ 2860179 w 3647040"/>
              <a:gd name="connsiteY242" fmla="*/ 1212914 h 3651417"/>
              <a:gd name="connsiteX243" fmla="*/ 2783503 w 3647040"/>
              <a:gd name="connsiteY243" fmla="*/ 1289018 h 3651417"/>
              <a:gd name="connsiteX244" fmla="*/ 2558903 w 3647040"/>
              <a:gd name="connsiteY244" fmla="*/ 1289114 h 3651417"/>
              <a:gd name="connsiteX245" fmla="*/ 2523946 w 3647040"/>
              <a:gd name="connsiteY245" fmla="*/ 1289114 h 3651417"/>
              <a:gd name="connsiteX246" fmla="*/ 1777567 w 3647040"/>
              <a:gd name="connsiteY246" fmla="*/ 1782794 h 3651417"/>
              <a:gd name="connsiteX247" fmla="*/ 1777472 w 3647040"/>
              <a:gd name="connsiteY247" fmla="*/ 1843278 h 3651417"/>
              <a:gd name="connsiteX248" fmla="*/ 1637074 w 3647040"/>
              <a:gd name="connsiteY248" fmla="*/ 2056448 h 3651417"/>
              <a:gd name="connsiteX249" fmla="*/ 1554396 w 3647040"/>
              <a:gd name="connsiteY249" fmla="*/ 2074450 h 3651417"/>
              <a:gd name="connsiteX250" fmla="*/ 1452479 w 3647040"/>
              <a:gd name="connsiteY250" fmla="*/ 2004060 h 3651417"/>
              <a:gd name="connsiteX251" fmla="*/ 1401520 w 3647040"/>
              <a:gd name="connsiteY251" fmla="*/ 1841087 h 3651417"/>
              <a:gd name="connsiteX252" fmla="*/ 1324463 w 3647040"/>
              <a:gd name="connsiteY252" fmla="*/ 1593056 h 3651417"/>
              <a:gd name="connsiteX253" fmla="*/ 1294554 w 3647040"/>
              <a:gd name="connsiteY253" fmla="*/ 1562576 h 3651417"/>
              <a:gd name="connsiteX254" fmla="*/ 1164824 w 3647040"/>
              <a:gd name="connsiteY254" fmla="*/ 1497330 h 3651417"/>
              <a:gd name="connsiteX255" fmla="*/ 1122057 w 3647040"/>
              <a:gd name="connsiteY255" fmla="*/ 1484090 h 3651417"/>
              <a:gd name="connsiteX256" fmla="*/ 868978 w 3647040"/>
              <a:gd name="connsiteY256" fmla="*/ 1484281 h 3651417"/>
              <a:gd name="connsiteX257" fmla="*/ 836974 w 3647040"/>
              <a:gd name="connsiteY257" fmla="*/ 1483424 h 3651417"/>
              <a:gd name="connsiteX258" fmla="*/ 787348 w 3647040"/>
              <a:gd name="connsiteY258" fmla="*/ 1439037 h 3651417"/>
              <a:gd name="connsiteX259" fmla="*/ 783634 w 3647040"/>
              <a:gd name="connsiteY259" fmla="*/ 1396651 h 3651417"/>
              <a:gd name="connsiteX260" fmla="*/ 783443 w 3647040"/>
              <a:gd name="connsiteY260" fmla="*/ 872680 h 3651417"/>
              <a:gd name="connsiteX261" fmla="*/ 783634 w 3647040"/>
              <a:gd name="connsiteY261" fmla="*/ 854869 h 3651417"/>
              <a:gd name="connsiteX262" fmla="*/ 850975 w 3647040"/>
              <a:gd name="connsiteY262" fmla="*/ 787718 h 3651417"/>
              <a:gd name="connsiteX263" fmla="*/ 964990 w 3647040"/>
              <a:gd name="connsiteY263" fmla="*/ 787051 h 3651417"/>
              <a:gd name="connsiteX264" fmla="*/ 1120152 w 3647040"/>
              <a:gd name="connsiteY264" fmla="*/ 787051 h 3651417"/>
              <a:gd name="connsiteX265" fmla="*/ 1132249 w 3647040"/>
              <a:gd name="connsiteY265" fmla="*/ 761810 h 3651417"/>
              <a:gd name="connsiteX266" fmla="*/ 1245977 w 3647040"/>
              <a:gd name="connsiteY266" fmla="*/ 569309 h 3651417"/>
              <a:gd name="connsiteX267" fmla="*/ 1266837 w 3647040"/>
              <a:gd name="connsiteY267" fmla="*/ 544925 h 3651417"/>
              <a:gd name="connsiteX268" fmla="*/ 1345418 w 3647040"/>
              <a:gd name="connsiteY268" fmla="*/ 534543 h 3651417"/>
              <a:gd name="connsiteX269" fmla="*/ 1348466 w 3647040"/>
              <a:gd name="connsiteY269" fmla="*/ 613601 h 3651417"/>
              <a:gd name="connsiteX270" fmla="*/ 1319224 w 3647040"/>
              <a:gd name="connsiteY270" fmla="*/ 649510 h 3651417"/>
              <a:gd name="connsiteX271" fmla="*/ 1278076 w 3647040"/>
              <a:gd name="connsiteY271" fmla="*/ 708374 h 3651417"/>
              <a:gd name="connsiteX272" fmla="*/ 1423333 w 3647040"/>
              <a:gd name="connsiteY272" fmla="*/ 690753 h 3651417"/>
              <a:gd name="connsiteX273" fmla="*/ 1571923 w 3647040"/>
              <a:gd name="connsiteY273" fmla="*/ 690086 h 3651417"/>
              <a:gd name="connsiteX274" fmla="*/ 1571637 w 3647040"/>
              <a:gd name="connsiteY274" fmla="*/ 597884 h 3651417"/>
              <a:gd name="connsiteX275" fmla="*/ 1678507 w 3647040"/>
              <a:gd name="connsiteY275" fmla="*/ 491585 h 3651417"/>
              <a:gd name="connsiteX276" fmla="*/ 1828240 w 3647040"/>
              <a:gd name="connsiteY276" fmla="*/ 491871 h 3651417"/>
              <a:gd name="connsiteX277" fmla="*/ 1864435 w 3647040"/>
              <a:gd name="connsiteY277" fmla="*/ 491871 h 3651417"/>
              <a:gd name="connsiteX278" fmla="*/ 1864435 w 3647040"/>
              <a:gd name="connsiteY278" fmla="*/ 406622 h 3651417"/>
              <a:gd name="connsiteX279" fmla="*/ 1725370 w 3647040"/>
              <a:gd name="connsiteY279" fmla="*/ 409766 h 3651417"/>
              <a:gd name="connsiteX280" fmla="*/ 1545824 w 3647040"/>
              <a:gd name="connsiteY280" fmla="*/ 465106 h 3651417"/>
              <a:gd name="connsiteX281" fmla="*/ 1526107 w 3647040"/>
              <a:gd name="connsiteY281" fmla="*/ 473297 h 3651417"/>
              <a:gd name="connsiteX282" fmla="*/ 1462671 w 3647040"/>
              <a:gd name="connsiteY282" fmla="*/ 447770 h 3651417"/>
              <a:gd name="connsiteX283" fmla="*/ 1478196 w 3647040"/>
              <a:gd name="connsiteY283" fmla="*/ 380810 h 3651417"/>
              <a:gd name="connsiteX284" fmla="*/ 1493437 w 3647040"/>
              <a:gd name="connsiteY284" fmla="*/ 371761 h 3651417"/>
              <a:gd name="connsiteX285" fmla="*/ 1755850 w 3647040"/>
              <a:gd name="connsiteY285" fmla="*/ 298990 h 3651417"/>
              <a:gd name="connsiteX286" fmla="*/ 1866150 w 3647040"/>
              <a:gd name="connsiteY286" fmla="*/ 293846 h 3651417"/>
              <a:gd name="connsiteX287" fmla="*/ 1866150 w 3647040"/>
              <a:gd name="connsiteY287" fmla="*/ 252317 h 3651417"/>
              <a:gd name="connsiteX288" fmla="*/ 2051887 w 3647040"/>
              <a:gd name="connsiteY288" fmla="*/ 4382 h 3651417"/>
              <a:gd name="connsiteX289" fmla="*/ 2057221 w 3647040"/>
              <a:gd name="connsiteY289" fmla="*/ 0 h 36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3647040" h="3651417">
                <a:moveTo>
                  <a:pt x="2671489" y="1972628"/>
                </a:moveTo>
                <a:lnTo>
                  <a:pt x="2671489" y="2473357"/>
                </a:lnTo>
                <a:cubicBezTo>
                  <a:pt x="2725686" y="2419160"/>
                  <a:pt x="2781598" y="2363248"/>
                  <a:pt x="2841320" y="2303622"/>
                </a:cubicBezTo>
                <a:lnTo>
                  <a:pt x="2841320" y="2303526"/>
                </a:lnTo>
                <a:cubicBezTo>
                  <a:pt x="2826270" y="2273999"/>
                  <a:pt x="2825984" y="2238566"/>
                  <a:pt x="2825604" y="2202847"/>
                </a:cubicBezTo>
                <a:cubicBezTo>
                  <a:pt x="2825223" y="2169700"/>
                  <a:pt x="2825699" y="2135981"/>
                  <a:pt x="2819698" y="2103692"/>
                </a:cubicBezTo>
                <a:cubicBezTo>
                  <a:pt x="2806077" y="2030730"/>
                  <a:pt x="2743593" y="1976914"/>
                  <a:pt x="2671489" y="1972628"/>
                </a:cubicBezTo>
                <a:close/>
                <a:moveTo>
                  <a:pt x="967752" y="1969675"/>
                </a:moveTo>
                <a:cubicBezTo>
                  <a:pt x="897458" y="1982629"/>
                  <a:pt x="849071" y="2022062"/>
                  <a:pt x="827163" y="2090071"/>
                </a:cubicBezTo>
                <a:cubicBezTo>
                  <a:pt x="819734" y="2113216"/>
                  <a:pt x="819067" y="2139029"/>
                  <a:pt x="818114" y="2163794"/>
                </a:cubicBezTo>
                <a:cubicBezTo>
                  <a:pt x="816305" y="2213229"/>
                  <a:pt x="823163" y="2263426"/>
                  <a:pt x="803065" y="2303621"/>
                </a:cubicBezTo>
                <a:cubicBezTo>
                  <a:pt x="862310" y="2362867"/>
                  <a:pt x="918222" y="2418683"/>
                  <a:pt x="971943" y="2472404"/>
                </a:cubicBezTo>
                <a:cubicBezTo>
                  <a:pt x="977944" y="2406205"/>
                  <a:pt x="975087" y="1995487"/>
                  <a:pt x="967752" y="1969675"/>
                </a:cubicBezTo>
                <a:close/>
                <a:moveTo>
                  <a:pt x="3374053" y="1400556"/>
                </a:moveTo>
                <a:cubicBezTo>
                  <a:pt x="3361956" y="1408271"/>
                  <a:pt x="3351383" y="1413510"/>
                  <a:pt x="3342621" y="1420844"/>
                </a:cubicBezTo>
                <a:cubicBezTo>
                  <a:pt x="3281946" y="1471898"/>
                  <a:pt x="3256038" y="1536097"/>
                  <a:pt x="3274707" y="1614393"/>
                </a:cubicBezTo>
                <a:cubicBezTo>
                  <a:pt x="3291471" y="1684782"/>
                  <a:pt x="3312807" y="1754029"/>
                  <a:pt x="3329285" y="1824419"/>
                </a:cubicBezTo>
                <a:cubicBezTo>
                  <a:pt x="3347288" y="1901095"/>
                  <a:pt x="3330809" y="1970437"/>
                  <a:pt x="3276231" y="2029016"/>
                </a:cubicBezTo>
                <a:cubicBezTo>
                  <a:pt x="3265754" y="2040350"/>
                  <a:pt x="3254609" y="2051114"/>
                  <a:pt x="3243751" y="2062068"/>
                </a:cubicBezTo>
                <a:cubicBezTo>
                  <a:pt x="3061538" y="2244471"/>
                  <a:pt x="2879420" y="2426970"/>
                  <a:pt x="2697016" y="2609088"/>
                </a:cubicBezTo>
                <a:cubicBezTo>
                  <a:pt x="2640342" y="2665667"/>
                  <a:pt x="2611100" y="2732723"/>
                  <a:pt x="2611196" y="2813114"/>
                </a:cubicBezTo>
                <a:cubicBezTo>
                  <a:pt x="2611577" y="3047143"/>
                  <a:pt x="2611196" y="3281172"/>
                  <a:pt x="2611386" y="3515297"/>
                </a:cubicBezTo>
                <a:cubicBezTo>
                  <a:pt x="2611386" y="3524250"/>
                  <a:pt x="2613196" y="3533204"/>
                  <a:pt x="2614053" y="3541586"/>
                </a:cubicBezTo>
                <a:cubicBezTo>
                  <a:pt x="2694539" y="3548444"/>
                  <a:pt x="3013532" y="3545586"/>
                  <a:pt x="3039821" y="3537490"/>
                </a:cubicBezTo>
                <a:cubicBezTo>
                  <a:pt x="3039821" y="3524917"/>
                  <a:pt x="3039821" y="3511963"/>
                  <a:pt x="3039821" y="3498914"/>
                </a:cubicBezTo>
                <a:cubicBezTo>
                  <a:pt x="3039821" y="3314796"/>
                  <a:pt x="3039630" y="3130582"/>
                  <a:pt x="3040011" y="2946464"/>
                </a:cubicBezTo>
                <a:cubicBezTo>
                  <a:pt x="3040011" y="2919222"/>
                  <a:pt x="3041249" y="2891790"/>
                  <a:pt x="3044869" y="2864834"/>
                </a:cubicBezTo>
                <a:cubicBezTo>
                  <a:pt x="3052775" y="2806256"/>
                  <a:pt x="3076778" y="2753678"/>
                  <a:pt x="3107448" y="2703481"/>
                </a:cubicBezTo>
                <a:cubicBezTo>
                  <a:pt x="3245465" y="2477643"/>
                  <a:pt x="3382816" y="2251329"/>
                  <a:pt x="3520929" y="2025587"/>
                </a:cubicBezTo>
                <a:cubicBezTo>
                  <a:pt x="3531406" y="2008442"/>
                  <a:pt x="3536645" y="1992821"/>
                  <a:pt x="3531025" y="1972342"/>
                </a:cubicBezTo>
                <a:cubicBezTo>
                  <a:pt x="3481590" y="1790414"/>
                  <a:pt x="3432822" y="1608297"/>
                  <a:pt x="3383768" y="1426178"/>
                </a:cubicBezTo>
                <a:cubicBezTo>
                  <a:pt x="3381673" y="1418558"/>
                  <a:pt x="3378149" y="1411319"/>
                  <a:pt x="3374053" y="1400651"/>
                </a:cubicBezTo>
                <a:close/>
                <a:moveTo>
                  <a:pt x="2361069" y="1363980"/>
                </a:moveTo>
                <a:cubicBezTo>
                  <a:pt x="2336399" y="1369695"/>
                  <a:pt x="2312682" y="1376839"/>
                  <a:pt x="2288393" y="1380363"/>
                </a:cubicBezTo>
                <a:cubicBezTo>
                  <a:pt x="2262676" y="1384078"/>
                  <a:pt x="2236482" y="1385221"/>
                  <a:pt x="2210383" y="1385888"/>
                </a:cubicBezTo>
                <a:cubicBezTo>
                  <a:pt x="2173617" y="1386745"/>
                  <a:pt x="2136850" y="1385888"/>
                  <a:pt x="2100084" y="1386269"/>
                </a:cubicBezTo>
                <a:cubicBezTo>
                  <a:pt x="2091130" y="1386269"/>
                  <a:pt x="2082272" y="1388364"/>
                  <a:pt x="2071795" y="1389698"/>
                </a:cubicBezTo>
                <a:cubicBezTo>
                  <a:pt x="2071795" y="1423130"/>
                  <a:pt x="2072366" y="1453991"/>
                  <a:pt x="2071699" y="1484757"/>
                </a:cubicBezTo>
                <a:cubicBezTo>
                  <a:pt x="2070271" y="1543907"/>
                  <a:pt x="2032075" y="1582103"/>
                  <a:pt x="1972830" y="1583150"/>
                </a:cubicBezTo>
                <a:cubicBezTo>
                  <a:pt x="1928920" y="1583912"/>
                  <a:pt x="1885009" y="1583341"/>
                  <a:pt x="1841099" y="1583341"/>
                </a:cubicBezTo>
                <a:cubicBezTo>
                  <a:pt x="1821192" y="1583341"/>
                  <a:pt x="1801285" y="1583341"/>
                  <a:pt x="1779568" y="1583341"/>
                </a:cubicBezTo>
                <a:lnTo>
                  <a:pt x="1779568" y="1669066"/>
                </a:lnTo>
                <a:cubicBezTo>
                  <a:pt x="2008358" y="1696593"/>
                  <a:pt x="2270486" y="1548956"/>
                  <a:pt x="2361069" y="1363980"/>
                </a:cubicBezTo>
                <a:close/>
                <a:moveTo>
                  <a:pt x="333006" y="1151668"/>
                </a:moveTo>
                <a:cubicBezTo>
                  <a:pt x="320433" y="1199102"/>
                  <a:pt x="307860" y="1246632"/>
                  <a:pt x="295097" y="1294638"/>
                </a:cubicBezTo>
                <a:cubicBezTo>
                  <a:pt x="349389" y="1317688"/>
                  <a:pt x="391204" y="1351597"/>
                  <a:pt x="426256" y="1396841"/>
                </a:cubicBezTo>
                <a:cubicBezTo>
                  <a:pt x="462260" y="1285684"/>
                  <a:pt x="418350" y="1172146"/>
                  <a:pt x="333006" y="1151668"/>
                </a:cubicBezTo>
                <a:close/>
                <a:moveTo>
                  <a:pt x="3309283" y="1148525"/>
                </a:moveTo>
                <a:cubicBezTo>
                  <a:pt x="3216414" y="1191387"/>
                  <a:pt x="3180696" y="1287875"/>
                  <a:pt x="3217557" y="1395984"/>
                </a:cubicBezTo>
                <a:cubicBezTo>
                  <a:pt x="3235274" y="1373886"/>
                  <a:pt x="3254443" y="1354146"/>
                  <a:pt x="3276029" y="1337096"/>
                </a:cubicBezTo>
                <a:lnTo>
                  <a:pt x="3348980" y="1294365"/>
                </a:lnTo>
                <a:lnTo>
                  <a:pt x="3349002" y="1294448"/>
                </a:lnTo>
                <a:lnTo>
                  <a:pt x="3349002" y="1294352"/>
                </a:lnTo>
                <a:lnTo>
                  <a:pt x="3348980" y="1294365"/>
                </a:lnTo>
                <a:close/>
                <a:moveTo>
                  <a:pt x="3343807" y="1026694"/>
                </a:moveTo>
                <a:cubicBezTo>
                  <a:pt x="3374101" y="1027069"/>
                  <a:pt x="3392675" y="1045179"/>
                  <a:pt x="3403104" y="1083755"/>
                </a:cubicBezTo>
                <a:cubicBezTo>
                  <a:pt x="3427583" y="1174147"/>
                  <a:pt x="3451396" y="1264730"/>
                  <a:pt x="3475685" y="1355217"/>
                </a:cubicBezTo>
                <a:cubicBezTo>
                  <a:pt x="3530263" y="1559052"/>
                  <a:pt x="3584936" y="1762887"/>
                  <a:pt x="3639705" y="1966722"/>
                </a:cubicBezTo>
                <a:cubicBezTo>
                  <a:pt x="3641134" y="1972151"/>
                  <a:pt x="3644468" y="1977104"/>
                  <a:pt x="3646849" y="1982343"/>
                </a:cubicBezTo>
                <a:lnTo>
                  <a:pt x="3646849" y="2025110"/>
                </a:lnTo>
                <a:lnTo>
                  <a:pt x="3647040" y="2025110"/>
                </a:lnTo>
                <a:cubicBezTo>
                  <a:pt x="3565410" y="2158556"/>
                  <a:pt x="3483781" y="2292001"/>
                  <a:pt x="3402247" y="2425446"/>
                </a:cubicBezTo>
                <a:cubicBezTo>
                  <a:pt x="3336715" y="2532793"/>
                  <a:pt x="3272612" y="2641092"/>
                  <a:pt x="3205270" y="2747391"/>
                </a:cubicBezTo>
                <a:cubicBezTo>
                  <a:pt x="3163836" y="2812828"/>
                  <a:pt x="3145072" y="2881884"/>
                  <a:pt x="3146024" y="2959513"/>
                </a:cubicBezTo>
                <a:cubicBezTo>
                  <a:pt x="3148310" y="3155442"/>
                  <a:pt x="3146786" y="3351467"/>
                  <a:pt x="3146786" y="3547491"/>
                </a:cubicBezTo>
                <a:cubicBezTo>
                  <a:pt x="3146786" y="3555778"/>
                  <a:pt x="3146310" y="3564160"/>
                  <a:pt x="3146786" y="3572447"/>
                </a:cubicBezTo>
                <a:cubicBezTo>
                  <a:pt x="3150406" y="3622358"/>
                  <a:pt x="3119450" y="3651981"/>
                  <a:pt x="3069348" y="3651409"/>
                </a:cubicBezTo>
                <a:cubicBezTo>
                  <a:pt x="2906661" y="3649599"/>
                  <a:pt x="2743879" y="3650742"/>
                  <a:pt x="2581192" y="3650742"/>
                </a:cubicBezTo>
                <a:cubicBezTo>
                  <a:pt x="2574048" y="3650742"/>
                  <a:pt x="2566905" y="3651028"/>
                  <a:pt x="2559856" y="3650266"/>
                </a:cubicBezTo>
                <a:cubicBezTo>
                  <a:pt x="2528423" y="3646837"/>
                  <a:pt x="2508040" y="3626358"/>
                  <a:pt x="2504992" y="3594831"/>
                </a:cubicBezTo>
                <a:cubicBezTo>
                  <a:pt x="2503944" y="3584258"/>
                  <a:pt x="2504325" y="3573495"/>
                  <a:pt x="2504325" y="3562826"/>
                </a:cubicBezTo>
                <a:cubicBezTo>
                  <a:pt x="2504325" y="3319272"/>
                  <a:pt x="2504992" y="3075813"/>
                  <a:pt x="2503849" y="2832259"/>
                </a:cubicBezTo>
                <a:cubicBezTo>
                  <a:pt x="2503468" y="2755773"/>
                  <a:pt x="2516993" y="2683955"/>
                  <a:pt x="2554903" y="2616804"/>
                </a:cubicBezTo>
                <a:cubicBezTo>
                  <a:pt x="2561856" y="2604421"/>
                  <a:pt x="2562618" y="2587371"/>
                  <a:pt x="2562714" y="2572417"/>
                </a:cubicBezTo>
                <a:cubicBezTo>
                  <a:pt x="2563190" y="2366963"/>
                  <a:pt x="2562999" y="2161413"/>
                  <a:pt x="2562999" y="1955959"/>
                </a:cubicBezTo>
                <a:cubicBezTo>
                  <a:pt x="2562999" y="1947672"/>
                  <a:pt x="2563666" y="1939290"/>
                  <a:pt x="2562904" y="1931003"/>
                </a:cubicBezTo>
                <a:cubicBezTo>
                  <a:pt x="2558999" y="1891094"/>
                  <a:pt x="2594146" y="1861280"/>
                  <a:pt x="2634151" y="1860233"/>
                </a:cubicBezTo>
                <a:cubicBezTo>
                  <a:pt x="2787408" y="1856232"/>
                  <a:pt x="2896089" y="1958912"/>
                  <a:pt x="2922473" y="2073021"/>
                </a:cubicBezTo>
                <a:cubicBezTo>
                  <a:pt x="2929140" y="2101596"/>
                  <a:pt x="2930093" y="2131695"/>
                  <a:pt x="2932379" y="2161127"/>
                </a:cubicBezTo>
                <a:cubicBezTo>
                  <a:pt x="2933712" y="2178653"/>
                  <a:pt x="2932664" y="2196465"/>
                  <a:pt x="2932664" y="2219516"/>
                </a:cubicBezTo>
                <a:cubicBezTo>
                  <a:pt x="2944666" y="2208562"/>
                  <a:pt x="2952667" y="2201894"/>
                  <a:pt x="2960001" y="2194560"/>
                </a:cubicBezTo>
                <a:cubicBezTo>
                  <a:pt x="3035630" y="2119027"/>
                  <a:pt x="3110401" y="2042636"/>
                  <a:pt x="3187077" y="1968056"/>
                </a:cubicBezTo>
                <a:cubicBezTo>
                  <a:pt x="3226415" y="1929860"/>
                  <a:pt x="3236131" y="1886998"/>
                  <a:pt x="3221939" y="1835182"/>
                </a:cubicBezTo>
                <a:cubicBezTo>
                  <a:pt x="3183172" y="1693355"/>
                  <a:pt x="3146120" y="1551147"/>
                  <a:pt x="3107543" y="1409224"/>
                </a:cubicBezTo>
                <a:cubicBezTo>
                  <a:pt x="3079064" y="1304544"/>
                  <a:pt x="3095351" y="1209294"/>
                  <a:pt x="3164979" y="1125093"/>
                </a:cubicBezTo>
                <a:cubicBezTo>
                  <a:pt x="3203079" y="1078992"/>
                  <a:pt x="3251942" y="1048703"/>
                  <a:pt x="3309473" y="1032129"/>
                </a:cubicBezTo>
                <a:cubicBezTo>
                  <a:pt x="3322308" y="1028414"/>
                  <a:pt x="3333709" y="1026569"/>
                  <a:pt x="3343807" y="1026694"/>
                </a:cubicBezTo>
                <a:close/>
                <a:moveTo>
                  <a:pt x="297902" y="1026313"/>
                </a:moveTo>
                <a:cubicBezTo>
                  <a:pt x="306854" y="1025843"/>
                  <a:pt x="316719" y="1027105"/>
                  <a:pt x="327482" y="1030129"/>
                </a:cubicBezTo>
                <a:cubicBezTo>
                  <a:pt x="417302" y="1055179"/>
                  <a:pt x="483025" y="1109853"/>
                  <a:pt x="522363" y="1194435"/>
                </a:cubicBezTo>
                <a:cubicBezTo>
                  <a:pt x="550843" y="1255585"/>
                  <a:pt x="557796" y="1320070"/>
                  <a:pt x="540746" y="1385602"/>
                </a:cubicBezTo>
                <a:cubicBezTo>
                  <a:pt x="501884" y="1534763"/>
                  <a:pt x="462641" y="1683925"/>
                  <a:pt x="421779" y="1832515"/>
                </a:cubicBezTo>
                <a:cubicBezTo>
                  <a:pt x="406634" y="1887474"/>
                  <a:pt x="417588" y="1931384"/>
                  <a:pt x="459022" y="1971294"/>
                </a:cubicBezTo>
                <a:cubicBezTo>
                  <a:pt x="535127" y="2044636"/>
                  <a:pt x="609041" y="2120360"/>
                  <a:pt x="683622" y="2195322"/>
                </a:cubicBezTo>
                <a:cubicBezTo>
                  <a:pt x="690194" y="2201989"/>
                  <a:pt x="695623" y="2209800"/>
                  <a:pt x="701624" y="2217134"/>
                </a:cubicBezTo>
                <a:cubicBezTo>
                  <a:pt x="703719" y="2215801"/>
                  <a:pt x="705815" y="2214562"/>
                  <a:pt x="708005" y="2213229"/>
                </a:cubicBezTo>
                <a:lnTo>
                  <a:pt x="708291" y="2213134"/>
                </a:lnTo>
                <a:cubicBezTo>
                  <a:pt x="710863" y="2174176"/>
                  <a:pt x="710863" y="2134838"/>
                  <a:pt x="716387" y="2096357"/>
                </a:cubicBezTo>
                <a:cubicBezTo>
                  <a:pt x="735342" y="1965865"/>
                  <a:pt x="850404" y="1864995"/>
                  <a:pt x="981945" y="1861375"/>
                </a:cubicBezTo>
                <a:cubicBezTo>
                  <a:pt x="994994" y="1860994"/>
                  <a:pt x="1008138" y="1860518"/>
                  <a:pt x="1021092" y="1861471"/>
                </a:cubicBezTo>
                <a:cubicBezTo>
                  <a:pt x="1054716" y="1864138"/>
                  <a:pt x="1077576" y="1887474"/>
                  <a:pt x="1080147" y="1921478"/>
                </a:cubicBezTo>
                <a:cubicBezTo>
                  <a:pt x="1080909" y="1932146"/>
                  <a:pt x="1080433" y="1942814"/>
                  <a:pt x="1080433" y="1953577"/>
                </a:cubicBezTo>
                <a:cubicBezTo>
                  <a:pt x="1080433" y="2160270"/>
                  <a:pt x="1080624" y="2367058"/>
                  <a:pt x="1080147" y="2573750"/>
                </a:cubicBezTo>
                <a:cubicBezTo>
                  <a:pt x="1080147" y="2593277"/>
                  <a:pt x="1083862" y="2610326"/>
                  <a:pt x="1093482" y="2627757"/>
                </a:cubicBezTo>
                <a:cubicBezTo>
                  <a:pt x="1122629" y="2680526"/>
                  <a:pt x="1138631" y="2737294"/>
                  <a:pt x="1138726" y="2797969"/>
                </a:cubicBezTo>
                <a:cubicBezTo>
                  <a:pt x="1138917" y="2911983"/>
                  <a:pt x="1139298" y="3026093"/>
                  <a:pt x="1139012" y="3140107"/>
                </a:cubicBezTo>
                <a:cubicBezTo>
                  <a:pt x="1138917" y="3180969"/>
                  <a:pt x="1120152" y="3202210"/>
                  <a:pt x="1086720" y="3202400"/>
                </a:cubicBezTo>
                <a:cubicBezTo>
                  <a:pt x="1062145" y="3202496"/>
                  <a:pt x="1042809" y="3189256"/>
                  <a:pt x="1036428" y="3165443"/>
                </a:cubicBezTo>
                <a:cubicBezTo>
                  <a:pt x="1033094" y="3153061"/>
                  <a:pt x="1032427" y="3139630"/>
                  <a:pt x="1032427" y="3126772"/>
                </a:cubicBezTo>
                <a:cubicBezTo>
                  <a:pt x="1032141" y="3028188"/>
                  <a:pt x="1030332" y="2929509"/>
                  <a:pt x="1032808" y="2830925"/>
                </a:cubicBezTo>
                <a:cubicBezTo>
                  <a:pt x="1035094" y="2738342"/>
                  <a:pt x="1002518" y="2663285"/>
                  <a:pt x="936987" y="2598420"/>
                </a:cubicBezTo>
                <a:cubicBezTo>
                  <a:pt x="753726" y="2417159"/>
                  <a:pt x="571989" y="2234184"/>
                  <a:pt x="389775" y="2051780"/>
                </a:cubicBezTo>
                <a:cubicBezTo>
                  <a:pt x="378059" y="2040064"/>
                  <a:pt x="365867" y="2028444"/>
                  <a:pt x="355485" y="2015585"/>
                </a:cubicBezTo>
                <a:cubicBezTo>
                  <a:pt x="310146" y="1958816"/>
                  <a:pt x="297287" y="1894237"/>
                  <a:pt x="314147" y="1824418"/>
                </a:cubicBezTo>
                <a:cubicBezTo>
                  <a:pt x="329482" y="1761077"/>
                  <a:pt x="347008" y="1698212"/>
                  <a:pt x="364629" y="1635347"/>
                </a:cubicBezTo>
                <a:cubicBezTo>
                  <a:pt x="380441" y="1579054"/>
                  <a:pt x="378155" y="1525143"/>
                  <a:pt x="347960" y="1473898"/>
                </a:cubicBezTo>
                <a:cubicBezTo>
                  <a:pt x="328434" y="1440847"/>
                  <a:pt x="303574" y="1418558"/>
                  <a:pt x="268331" y="1403604"/>
                </a:cubicBezTo>
                <a:cubicBezTo>
                  <a:pt x="265474" y="1411033"/>
                  <a:pt x="261854" y="1418272"/>
                  <a:pt x="259759" y="1425892"/>
                </a:cubicBezTo>
                <a:cubicBezTo>
                  <a:pt x="210705" y="1607915"/>
                  <a:pt x="162032" y="1790128"/>
                  <a:pt x="112502" y="1972056"/>
                </a:cubicBezTo>
                <a:cubicBezTo>
                  <a:pt x="106978" y="1992439"/>
                  <a:pt x="112026" y="2008060"/>
                  <a:pt x="122504" y="2025301"/>
                </a:cubicBezTo>
                <a:cubicBezTo>
                  <a:pt x="258806" y="2248090"/>
                  <a:pt x="394347" y="2471261"/>
                  <a:pt x="530555" y="2694051"/>
                </a:cubicBezTo>
                <a:cubicBezTo>
                  <a:pt x="563035" y="2747201"/>
                  <a:pt x="590276" y="2802255"/>
                  <a:pt x="598563" y="2864644"/>
                </a:cubicBezTo>
                <a:cubicBezTo>
                  <a:pt x="602088" y="2891599"/>
                  <a:pt x="603421" y="2919031"/>
                  <a:pt x="603516" y="2946273"/>
                </a:cubicBezTo>
                <a:cubicBezTo>
                  <a:pt x="603897" y="3130391"/>
                  <a:pt x="603707" y="3314605"/>
                  <a:pt x="603707" y="3498723"/>
                </a:cubicBezTo>
                <a:cubicBezTo>
                  <a:pt x="603707" y="3511772"/>
                  <a:pt x="603707" y="3524726"/>
                  <a:pt x="603707" y="3537299"/>
                </a:cubicBezTo>
                <a:cubicBezTo>
                  <a:pt x="629901" y="3545396"/>
                  <a:pt x="947559" y="3548444"/>
                  <a:pt x="1029474" y="3541490"/>
                </a:cubicBezTo>
                <a:cubicBezTo>
                  <a:pt x="1030332" y="3533108"/>
                  <a:pt x="1032046" y="3524155"/>
                  <a:pt x="1032141" y="3515201"/>
                </a:cubicBezTo>
                <a:cubicBezTo>
                  <a:pt x="1032522" y="3483102"/>
                  <a:pt x="1032141" y="3451003"/>
                  <a:pt x="1032427" y="3418999"/>
                </a:cubicBezTo>
                <a:cubicBezTo>
                  <a:pt x="1032522" y="3408426"/>
                  <a:pt x="1032808" y="3397472"/>
                  <a:pt x="1035380" y="3387280"/>
                </a:cubicBezTo>
                <a:cubicBezTo>
                  <a:pt x="1041857" y="3361182"/>
                  <a:pt x="1065955" y="3343846"/>
                  <a:pt x="1090434" y="3346037"/>
                </a:cubicBezTo>
                <a:cubicBezTo>
                  <a:pt x="1116057" y="3348323"/>
                  <a:pt x="1137583" y="3368040"/>
                  <a:pt x="1138155" y="3395091"/>
                </a:cubicBezTo>
                <a:cubicBezTo>
                  <a:pt x="1139488" y="3461576"/>
                  <a:pt x="1139679" y="3528155"/>
                  <a:pt x="1138155" y="3594640"/>
                </a:cubicBezTo>
                <a:cubicBezTo>
                  <a:pt x="1137393" y="3626263"/>
                  <a:pt x="1115104" y="3646741"/>
                  <a:pt x="1083672" y="3650171"/>
                </a:cubicBezTo>
                <a:cubicBezTo>
                  <a:pt x="1075480" y="3651028"/>
                  <a:pt x="1067098" y="3650647"/>
                  <a:pt x="1058716" y="3650647"/>
                </a:cubicBezTo>
                <a:cubicBezTo>
                  <a:pt x="898315" y="3650647"/>
                  <a:pt x="737914" y="3650647"/>
                  <a:pt x="577513" y="3650647"/>
                </a:cubicBezTo>
                <a:cubicBezTo>
                  <a:pt x="570369" y="3650647"/>
                  <a:pt x="563225" y="3650932"/>
                  <a:pt x="556177" y="3650361"/>
                </a:cubicBezTo>
                <a:cubicBezTo>
                  <a:pt x="524840" y="3647599"/>
                  <a:pt x="503408" y="3628454"/>
                  <a:pt x="498170" y="3597212"/>
                </a:cubicBezTo>
                <a:cubicBezTo>
                  <a:pt x="496265" y="3585591"/>
                  <a:pt x="496741" y="3573494"/>
                  <a:pt x="496741" y="3561683"/>
                </a:cubicBezTo>
                <a:cubicBezTo>
                  <a:pt x="496741" y="3360896"/>
                  <a:pt x="495217" y="3160109"/>
                  <a:pt x="497408" y="2959322"/>
                </a:cubicBezTo>
                <a:cubicBezTo>
                  <a:pt x="498265" y="2881694"/>
                  <a:pt x="478739" y="2813018"/>
                  <a:pt x="438067" y="2747201"/>
                </a:cubicBezTo>
                <a:cubicBezTo>
                  <a:pt x="298430" y="2520982"/>
                  <a:pt x="161461" y="2293049"/>
                  <a:pt x="22015" y="2066639"/>
                </a:cubicBezTo>
                <a:cubicBezTo>
                  <a:pt x="-274" y="2030444"/>
                  <a:pt x="-5512" y="1997297"/>
                  <a:pt x="5727" y="1955959"/>
                </a:cubicBezTo>
                <a:cubicBezTo>
                  <a:pt x="84499" y="1667732"/>
                  <a:pt x="161270" y="1378934"/>
                  <a:pt x="238709" y="1090231"/>
                </a:cubicBezTo>
                <a:cubicBezTo>
                  <a:pt x="239947" y="1085659"/>
                  <a:pt x="240899" y="1080992"/>
                  <a:pt x="242328" y="1076515"/>
                </a:cubicBezTo>
                <a:cubicBezTo>
                  <a:pt x="252400" y="1044726"/>
                  <a:pt x="271046" y="1027724"/>
                  <a:pt x="297902" y="1026313"/>
                </a:cubicBezTo>
                <a:close/>
                <a:moveTo>
                  <a:pt x="1420094" y="797052"/>
                </a:moveTo>
                <a:cubicBezTo>
                  <a:pt x="1348847" y="797338"/>
                  <a:pt x="1284458" y="819245"/>
                  <a:pt x="1228070" y="862013"/>
                </a:cubicBezTo>
                <a:cubicBezTo>
                  <a:pt x="1198162" y="884682"/>
                  <a:pt x="1166253" y="894779"/>
                  <a:pt x="1129010" y="894207"/>
                </a:cubicBezTo>
                <a:cubicBezTo>
                  <a:pt x="1060144" y="893064"/>
                  <a:pt x="991279" y="893731"/>
                  <a:pt x="922318" y="894017"/>
                </a:cubicBezTo>
                <a:cubicBezTo>
                  <a:pt x="912221" y="894017"/>
                  <a:pt x="902125" y="895731"/>
                  <a:pt x="892123" y="896684"/>
                </a:cubicBezTo>
                <a:lnTo>
                  <a:pt x="892123" y="1377220"/>
                </a:lnTo>
                <a:cubicBezTo>
                  <a:pt x="905458" y="1377220"/>
                  <a:pt x="916984" y="1377220"/>
                  <a:pt x="928509" y="1377220"/>
                </a:cubicBezTo>
                <a:cubicBezTo>
                  <a:pt x="997375" y="1377220"/>
                  <a:pt x="1066240" y="1377887"/>
                  <a:pt x="1135201" y="1376934"/>
                </a:cubicBezTo>
                <a:cubicBezTo>
                  <a:pt x="1167491" y="1376553"/>
                  <a:pt x="1195399" y="1385030"/>
                  <a:pt x="1220831" y="1405414"/>
                </a:cubicBezTo>
                <a:cubicBezTo>
                  <a:pt x="1255407" y="1433131"/>
                  <a:pt x="1294364" y="1453801"/>
                  <a:pt x="1337893" y="1463516"/>
                </a:cubicBezTo>
                <a:cubicBezTo>
                  <a:pt x="1383328" y="1473613"/>
                  <a:pt x="1409236" y="1500950"/>
                  <a:pt x="1421999" y="1545146"/>
                </a:cubicBezTo>
                <a:cubicBezTo>
                  <a:pt x="1442383" y="1615726"/>
                  <a:pt x="1465052" y="1685639"/>
                  <a:pt x="1487055" y="1755839"/>
                </a:cubicBezTo>
                <a:cubicBezTo>
                  <a:pt x="1508962" y="1825847"/>
                  <a:pt x="1531060" y="1895761"/>
                  <a:pt x="1553539" y="1967198"/>
                </a:cubicBezTo>
                <a:lnTo>
                  <a:pt x="1553444" y="1967579"/>
                </a:lnTo>
                <a:cubicBezTo>
                  <a:pt x="1617262" y="1959959"/>
                  <a:pt x="1656409" y="1924717"/>
                  <a:pt x="1667268" y="1867472"/>
                </a:cubicBezTo>
                <a:cubicBezTo>
                  <a:pt x="1669935" y="1853565"/>
                  <a:pt x="1670506" y="1839182"/>
                  <a:pt x="1670506" y="1824990"/>
                </a:cubicBezTo>
                <a:cubicBezTo>
                  <a:pt x="1670792" y="1743075"/>
                  <a:pt x="1670506" y="1661065"/>
                  <a:pt x="1670887" y="1579150"/>
                </a:cubicBezTo>
                <a:cubicBezTo>
                  <a:pt x="1670887" y="1563910"/>
                  <a:pt x="1671268" y="1547813"/>
                  <a:pt x="1675650" y="1533430"/>
                </a:cubicBezTo>
                <a:cubicBezTo>
                  <a:pt x="1686699" y="1497711"/>
                  <a:pt x="1718227" y="1477137"/>
                  <a:pt x="1761279" y="1476566"/>
                </a:cubicBezTo>
                <a:cubicBezTo>
                  <a:pt x="1819477" y="1475804"/>
                  <a:pt x="1877675" y="1476470"/>
                  <a:pt x="1935873" y="1476185"/>
                </a:cubicBezTo>
                <a:cubicBezTo>
                  <a:pt x="1944922" y="1476185"/>
                  <a:pt x="1953970" y="1474660"/>
                  <a:pt x="1963876" y="1473803"/>
                </a:cubicBezTo>
                <a:cubicBezTo>
                  <a:pt x="1964734" y="1443704"/>
                  <a:pt x="1966639" y="1415891"/>
                  <a:pt x="1962638" y="1385983"/>
                </a:cubicBezTo>
                <a:cubicBezTo>
                  <a:pt x="1914537" y="1385983"/>
                  <a:pt x="1869484" y="1386078"/>
                  <a:pt x="1824525" y="1385983"/>
                </a:cubicBezTo>
                <a:cubicBezTo>
                  <a:pt x="1769947" y="1385792"/>
                  <a:pt x="1715179" y="1387126"/>
                  <a:pt x="1660696" y="1384745"/>
                </a:cubicBezTo>
                <a:cubicBezTo>
                  <a:pt x="1610404" y="1382554"/>
                  <a:pt x="1575256" y="1345025"/>
                  <a:pt x="1572208" y="1295019"/>
                </a:cubicBezTo>
                <a:cubicBezTo>
                  <a:pt x="1571637" y="1285589"/>
                  <a:pt x="1571637" y="1275969"/>
                  <a:pt x="1571923" y="1266539"/>
                </a:cubicBezTo>
                <a:cubicBezTo>
                  <a:pt x="1572875" y="1228630"/>
                  <a:pt x="1572494" y="1190625"/>
                  <a:pt x="1575542" y="1152906"/>
                </a:cubicBezTo>
                <a:cubicBezTo>
                  <a:pt x="1578685" y="1113949"/>
                  <a:pt x="1567350" y="1075849"/>
                  <a:pt x="1571637" y="1036892"/>
                </a:cubicBezTo>
                <a:cubicBezTo>
                  <a:pt x="1575066" y="1006412"/>
                  <a:pt x="1576495" y="975741"/>
                  <a:pt x="1578685" y="945166"/>
                </a:cubicBezTo>
                <a:cubicBezTo>
                  <a:pt x="1578971" y="940499"/>
                  <a:pt x="1578495" y="935831"/>
                  <a:pt x="1578019" y="931164"/>
                </a:cubicBezTo>
                <a:cubicBezTo>
                  <a:pt x="1576018" y="910019"/>
                  <a:pt x="1573066" y="888968"/>
                  <a:pt x="1572113" y="867823"/>
                </a:cubicBezTo>
                <a:cubicBezTo>
                  <a:pt x="1571065" y="845534"/>
                  <a:pt x="1571923" y="823246"/>
                  <a:pt x="1571923" y="799243"/>
                </a:cubicBezTo>
                <a:cubicBezTo>
                  <a:pt x="1561921" y="798290"/>
                  <a:pt x="1555159" y="797052"/>
                  <a:pt x="1548396" y="797052"/>
                </a:cubicBezTo>
                <a:cubicBezTo>
                  <a:pt x="1505629" y="796957"/>
                  <a:pt x="1462861" y="797052"/>
                  <a:pt x="1420094" y="797052"/>
                </a:cubicBezTo>
                <a:close/>
                <a:moveTo>
                  <a:pt x="2057221" y="0"/>
                </a:moveTo>
                <a:cubicBezTo>
                  <a:pt x="2078653" y="0"/>
                  <a:pt x="2099989" y="0"/>
                  <a:pt x="2121420" y="0"/>
                </a:cubicBezTo>
                <a:lnTo>
                  <a:pt x="2121325" y="286"/>
                </a:lnTo>
                <a:cubicBezTo>
                  <a:pt x="2164092" y="16097"/>
                  <a:pt x="2185237" y="48387"/>
                  <a:pt x="2198001" y="91059"/>
                </a:cubicBezTo>
                <a:cubicBezTo>
                  <a:pt x="2236387" y="219456"/>
                  <a:pt x="2277535" y="346996"/>
                  <a:pt x="2316682" y="475202"/>
                </a:cubicBezTo>
                <a:cubicBezTo>
                  <a:pt x="2323064" y="496253"/>
                  <a:pt x="2332113" y="509016"/>
                  <a:pt x="2355068" y="515398"/>
                </a:cubicBezTo>
                <a:cubicBezTo>
                  <a:pt x="2398693" y="527590"/>
                  <a:pt x="2438983" y="548640"/>
                  <a:pt x="2475178" y="576167"/>
                </a:cubicBezTo>
                <a:cubicBezTo>
                  <a:pt x="2490228" y="587597"/>
                  <a:pt x="2505563" y="591979"/>
                  <a:pt x="2524327" y="591884"/>
                </a:cubicBezTo>
                <a:cubicBezTo>
                  <a:pt x="2611100" y="591122"/>
                  <a:pt x="2697873" y="593122"/>
                  <a:pt x="2784550" y="590836"/>
                </a:cubicBezTo>
                <a:cubicBezTo>
                  <a:pt x="2825413" y="589788"/>
                  <a:pt x="2860369" y="609791"/>
                  <a:pt x="2860369" y="663988"/>
                </a:cubicBezTo>
                <a:cubicBezTo>
                  <a:pt x="2860369" y="719804"/>
                  <a:pt x="2861131" y="775716"/>
                  <a:pt x="2860084" y="831532"/>
                </a:cubicBezTo>
                <a:cubicBezTo>
                  <a:pt x="2859417" y="871728"/>
                  <a:pt x="2839510" y="893540"/>
                  <a:pt x="2806648" y="893731"/>
                </a:cubicBezTo>
                <a:cubicBezTo>
                  <a:pt x="2776359" y="893921"/>
                  <a:pt x="2755594" y="875252"/>
                  <a:pt x="2754166" y="842963"/>
                </a:cubicBezTo>
                <a:cubicBezTo>
                  <a:pt x="2752546" y="807339"/>
                  <a:pt x="2753594" y="771716"/>
                  <a:pt x="2753404" y="736092"/>
                </a:cubicBezTo>
                <a:cubicBezTo>
                  <a:pt x="2753404" y="724567"/>
                  <a:pt x="2753404" y="712946"/>
                  <a:pt x="2753404" y="698468"/>
                </a:cubicBezTo>
                <a:cubicBezTo>
                  <a:pt x="2737687" y="698468"/>
                  <a:pt x="2725972" y="698468"/>
                  <a:pt x="2714351" y="698468"/>
                </a:cubicBezTo>
                <a:cubicBezTo>
                  <a:pt x="2645390" y="698468"/>
                  <a:pt x="2576524" y="697897"/>
                  <a:pt x="2507563" y="698754"/>
                </a:cubicBezTo>
                <a:cubicBezTo>
                  <a:pt x="2476512" y="699135"/>
                  <a:pt x="2449461" y="691515"/>
                  <a:pt x="2424982" y="671894"/>
                </a:cubicBezTo>
                <a:cubicBezTo>
                  <a:pt x="2388406" y="642557"/>
                  <a:pt x="2347258" y="621506"/>
                  <a:pt x="2301442" y="610934"/>
                </a:cubicBezTo>
                <a:cubicBezTo>
                  <a:pt x="2258485" y="601028"/>
                  <a:pt x="2235148" y="574072"/>
                  <a:pt x="2222575" y="533019"/>
                </a:cubicBezTo>
                <a:cubicBezTo>
                  <a:pt x="2182761" y="402622"/>
                  <a:pt x="2141518" y="272606"/>
                  <a:pt x="2100751" y="142399"/>
                </a:cubicBezTo>
                <a:cubicBezTo>
                  <a:pt x="2097226" y="131255"/>
                  <a:pt x="2093321" y="120301"/>
                  <a:pt x="2089702" y="109823"/>
                </a:cubicBezTo>
                <a:cubicBezTo>
                  <a:pt x="2035504" y="112776"/>
                  <a:pt x="1991689" y="146590"/>
                  <a:pt x="1979116" y="195929"/>
                </a:cubicBezTo>
                <a:cubicBezTo>
                  <a:pt x="1974830" y="212979"/>
                  <a:pt x="1973401" y="231077"/>
                  <a:pt x="1973306" y="248793"/>
                </a:cubicBezTo>
                <a:cubicBezTo>
                  <a:pt x="1972735" y="331946"/>
                  <a:pt x="1973306" y="415100"/>
                  <a:pt x="1972830" y="498348"/>
                </a:cubicBezTo>
                <a:cubicBezTo>
                  <a:pt x="1972830" y="512540"/>
                  <a:pt x="1972735" y="527304"/>
                  <a:pt x="1968925" y="540639"/>
                </a:cubicBezTo>
                <a:cubicBezTo>
                  <a:pt x="1958638" y="576739"/>
                  <a:pt x="1926538" y="598646"/>
                  <a:pt x="1884628" y="599123"/>
                </a:cubicBezTo>
                <a:cubicBezTo>
                  <a:pt x="1828812" y="599694"/>
                  <a:pt x="1772900" y="599313"/>
                  <a:pt x="1717084" y="599313"/>
                </a:cubicBezTo>
                <a:cubicBezTo>
                  <a:pt x="1705463" y="599313"/>
                  <a:pt x="1693843" y="599313"/>
                  <a:pt x="1680603" y="599313"/>
                </a:cubicBezTo>
                <a:lnTo>
                  <a:pt x="1680603" y="690372"/>
                </a:lnTo>
                <a:cubicBezTo>
                  <a:pt x="1704034" y="690372"/>
                  <a:pt x="1726228" y="690372"/>
                  <a:pt x="1748516" y="690372"/>
                </a:cubicBezTo>
                <a:cubicBezTo>
                  <a:pt x="1774615" y="690372"/>
                  <a:pt x="1800904" y="689515"/>
                  <a:pt x="1826907" y="691134"/>
                </a:cubicBezTo>
                <a:cubicBezTo>
                  <a:pt x="1853863" y="692849"/>
                  <a:pt x="1870912" y="710660"/>
                  <a:pt x="1873675" y="736282"/>
                </a:cubicBezTo>
                <a:cubicBezTo>
                  <a:pt x="1876627" y="763810"/>
                  <a:pt x="1863007" y="785908"/>
                  <a:pt x="1836241" y="793147"/>
                </a:cubicBezTo>
                <a:cubicBezTo>
                  <a:pt x="1823859" y="796480"/>
                  <a:pt x="1810524" y="796957"/>
                  <a:pt x="1797570" y="797147"/>
                </a:cubicBezTo>
                <a:cubicBezTo>
                  <a:pt x="1759660" y="797624"/>
                  <a:pt x="1721751" y="797338"/>
                  <a:pt x="1679841" y="797338"/>
                </a:cubicBezTo>
                <a:cubicBezTo>
                  <a:pt x="1679460" y="812959"/>
                  <a:pt x="1678984" y="826770"/>
                  <a:pt x="1678888" y="840581"/>
                </a:cubicBezTo>
                <a:cubicBezTo>
                  <a:pt x="1678698" y="854583"/>
                  <a:pt x="1678888" y="868490"/>
                  <a:pt x="1678888" y="885730"/>
                </a:cubicBezTo>
                <a:cubicBezTo>
                  <a:pt x="1721370" y="885730"/>
                  <a:pt x="1760232" y="885539"/>
                  <a:pt x="1799189" y="885825"/>
                </a:cubicBezTo>
                <a:cubicBezTo>
                  <a:pt x="1811000" y="885825"/>
                  <a:pt x="1823192" y="885825"/>
                  <a:pt x="1834527" y="888587"/>
                </a:cubicBezTo>
                <a:cubicBezTo>
                  <a:pt x="1861197" y="895255"/>
                  <a:pt x="1876151" y="917448"/>
                  <a:pt x="1874056" y="944309"/>
                </a:cubicBezTo>
                <a:cubicBezTo>
                  <a:pt x="1871960" y="971169"/>
                  <a:pt x="1853958" y="990410"/>
                  <a:pt x="1825573" y="991838"/>
                </a:cubicBezTo>
                <a:cubicBezTo>
                  <a:pt x="1792426" y="993457"/>
                  <a:pt x="1759089" y="992505"/>
                  <a:pt x="1725751" y="992600"/>
                </a:cubicBezTo>
                <a:cubicBezTo>
                  <a:pt x="1711654" y="992600"/>
                  <a:pt x="1697653" y="992600"/>
                  <a:pt x="1681270" y="992600"/>
                </a:cubicBezTo>
                <a:lnTo>
                  <a:pt x="1681270" y="1083564"/>
                </a:lnTo>
                <a:cubicBezTo>
                  <a:pt x="1694890" y="1083564"/>
                  <a:pt x="1708702" y="1083564"/>
                  <a:pt x="1722513" y="1083564"/>
                </a:cubicBezTo>
                <a:cubicBezTo>
                  <a:pt x="1754612" y="1083564"/>
                  <a:pt x="1786711" y="1082897"/>
                  <a:pt x="1818715" y="1083850"/>
                </a:cubicBezTo>
                <a:cubicBezTo>
                  <a:pt x="1853005" y="1084802"/>
                  <a:pt x="1873770" y="1104995"/>
                  <a:pt x="1874151" y="1135856"/>
                </a:cubicBezTo>
                <a:cubicBezTo>
                  <a:pt x="1874532" y="1166241"/>
                  <a:pt x="1853577" y="1188625"/>
                  <a:pt x="1820239" y="1190054"/>
                </a:cubicBezTo>
                <a:cubicBezTo>
                  <a:pt x="1785854" y="1191482"/>
                  <a:pt x="1751374" y="1190435"/>
                  <a:pt x="1716893" y="1190530"/>
                </a:cubicBezTo>
                <a:cubicBezTo>
                  <a:pt x="1705368" y="1190530"/>
                  <a:pt x="1693747" y="1190530"/>
                  <a:pt x="1680603" y="1190530"/>
                </a:cubicBezTo>
                <a:lnTo>
                  <a:pt x="1680603" y="1277017"/>
                </a:lnTo>
                <a:cubicBezTo>
                  <a:pt x="1690509" y="1277779"/>
                  <a:pt x="1699558" y="1279208"/>
                  <a:pt x="1708511" y="1279208"/>
                </a:cubicBezTo>
                <a:cubicBezTo>
                  <a:pt x="1874818" y="1279303"/>
                  <a:pt x="2041219" y="1278827"/>
                  <a:pt x="2207526" y="1279493"/>
                </a:cubicBezTo>
                <a:cubicBezTo>
                  <a:pt x="2287536" y="1279874"/>
                  <a:pt x="2359735" y="1257967"/>
                  <a:pt x="2423172" y="1209008"/>
                </a:cubicBezTo>
                <a:cubicBezTo>
                  <a:pt x="2447746" y="1190054"/>
                  <a:pt x="2474797" y="1181672"/>
                  <a:pt x="2505944" y="1182053"/>
                </a:cubicBezTo>
                <a:cubicBezTo>
                  <a:pt x="2574810" y="1182910"/>
                  <a:pt x="2643771" y="1182338"/>
                  <a:pt x="2712732" y="1182243"/>
                </a:cubicBezTo>
                <a:cubicBezTo>
                  <a:pt x="2724447" y="1182243"/>
                  <a:pt x="2736163" y="1182243"/>
                  <a:pt x="2751403" y="1182243"/>
                </a:cubicBezTo>
                <a:cubicBezTo>
                  <a:pt x="2752165" y="1168337"/>
                  <a:pt x="2753118" y="1156811"/>
                  <a:pt x="2753404" y="1145381"/>
                </a:cubicBezTo>
                <a:cubicBezTo>
                  <a:pt x="2753880" y="1125188"/>
                  <a:pt x="2752737" y="1104900"/>
                  <a:pt x="2754642" y="1084802"/>
                </a:cubicBezTo>
                <a:cubicBezTo>
                  <a:pt x="2757214" y="1057847"/>
                  <a:pt x="2775121" y="1041368"/>
                  <a:pt x="2800838" y="1039082"/>
                </a:cubicBezTo>
                <a:cubicBezTo>
                  <a:pt x="2828556" y="1036701"/>
                  <a:pt x="2849892" y="1050989"/>
                  <a:pt x="2856845" y="1077754"/>
                </a:cubicBezTo>
                <a:cubicBezTo>
                  <a:pt x="2859226" y="1086803"/>
                  <a:pt x="2860084" y="1096518"/>
                  <a:pt x="2860179" y="1105948"/>
                </a:cubicBezTo>
                <a:cubicBezTo>
                  <a:pt x="2860560" y="1141571"/>
                  <a:pt x="2860846" y="1177290"/>
                  <a:pt x="2860179" y="1212914"/>
                </a:cubicBezTo>
                <a:cubicBezTo>
                  <a:pt x="2859131" y="1266254"/>
                  <a:pt x="2836652" y="1288733"/>
                  <a:pt x="2783503" y="1289018"/>
                </a:cubicBezTo>
                <a:cubicBezTo>
                  <a:pt x="2708636" y="1289495"/>
                  <a:pt x="2633770" y="1289114"/>
                  <a:pt x="2558903" y="1289114"/>
                </a:cubicBezTo>
                <a:cubicBezTo>
                  <a:pt x="2547187" y="1289114"/>
                  <a:pt x="2535376" y="1289114"/>
                  <a:pt x="2523946" y="1289114"/>
                </a:cubicBezTo>
                <a:cubicBezTo>
                  <a:pt x="2382405" y="1615345"/>
                  <a:pt x="2136184" y="1781080"/>
                  <a:pt x="1777567" y="1782794"/>
                </a:cubicBezTo>
                <a:cubicBezTo>
                  <a:pt x="1777567" y="1803559"/>
                  <a:pt x="1778234" y="1823466"/>
                  <a:pt x="1777472" y="1843278"/>
                </a:cubicBezTo>
                <a:cubicBezTo>
                  <a:pt x="1773471" y="1942433"/>
                  <a:pt x="1728514" y="2015871"/>
                  <a:pt x="1637074" y="2056448"/>
                </a:cubicBezTo>
                <a:cubicBezTo>
                  <a:pt x="1611737" y="2067687"/>
                  <a:pt x="1582400" y="2072640"/>
                  <a:pt x="1554396" y="2074450"/>
                </a:cubicBezTo>
                <a:cubicBezTo>
                  <a:pt x="1501628" y="2077879"/>
                  <a:pt x="1468862" y="2054066"/>
                  <a:pt x="1452479" y="2004060"/>
                </a:cubicBezTo>
                <a:cubicBezTo>
                  <a:pt x="1434763" y="1949958"/>
                  <a:pt x="1418475" y="1895380"/>
                  <a:pt x="1401520" y="1841087"/>
                </a:cubicBezTo>
                <a:cubicBezTo>
                  <a:pt x="1375708" y="1758506"/>
                  <a:pt x="1349133" y="1676019"/>
                  <a:pt x="1324463" y="1593056"/>
                </a:cubicBezTo>
                <a:cubicBezTo>
                  <a:pt x="1319320" y="1575911"/>
                  <a:pt x="1310842" y="1567339"/>
                  <a:pt x="1294554" y="1562576"/>
                </a:cubicBezTo>
                <a:cubicBezTo>
                  <a:pt x="1247311" y="1548956"/>
                  <a:pt x="1204067" y="1526762"/>
                  <a:pt x="1164824" y="1497330"/>
                </a:cubicBezTo>
                <a:cubicBezTo>
                  <a:pt x="1151584" y="1487329"/>
                  <a:pt x="1138154" y="1483995"/>
                  <a:pt x="1122057" y="1484090"/>
                </a:cubicBezTo>
                <a:cubicBezTo>
                  <a:pt x="1037665" y="1484567"/>
                  <a:pt x="953369" y="1484376"/>
                  <a:pt x="868978" y="1484281"/>
                </a:cubicBezTo>
                <a:cubicBezTo>
                  <a:pt x="858310" y="1484281"/>
                  <a:pt x="847451" y="1484948"/>
                  <a:pt x="836974" y="1483424"/>
                </a:cubicBezTo>
                <a:cubicBezTo>
                  <a:pt x="810970" y="1479709"/>
                  <a:pt x="793349" y="1464850"/>
                  <a:pt x="787348" y="1439037"/>
                </a:cubicBezTo>
                <a:cubicBezTo>
                  <a:pt x="784205" y="1425321"/>
                  <a:pt x="783634" y="1410843"/>
                  <a:pt x="783634" y="1396651"/>
                </a:cubicBezTo>
                <a:cubicBezTo>
                  <a:pt x="783443" y="1221962"/>
                  <a:pt x="783443" y="1047274"/>
                  <a:pt x="783443" y="872680"/>
                </a:cubicBezTo>
                <a:cubicBezTo>
                  <a:pt x="783443" y="866775"/>
                  <a:pt x="783157" y="860774"/>
                  <a:pt x="783634" y="854869"/>
                </a:cubicBezTo>
                <a:cubicBezTo>
                  <a:pt x="786586" y="811816"/>
                  <a:pt x="807541" y="789718"/>
                  <a:pt x="850975" y="787718"/>
                </a:cubicBezTo>
                <a:cubicBezTo>
                  <a:pt x="888885" y="786003"/>
                  <a:pt x="926985" y="787146"/>
                  <a:pt x="964990" y="787051"/>
                </a:cubicBezTo>
                <a:cubicBezTo>
                  <a:pt x="1016044" y="787051"/>
                  <a:pt x="1067098" y="787051"/>
                  <a:pt x="1120152" y="787051"/>
                </a:cubicBezTo>
                <a:cubicBezTo>
                  <a:pt x="1124343" y="778383"/>
                  <a:pt x="1128724" y="770287"/>
                  <a:pt x="1132249" y="761810"/>
                </a:cubicBezTo>
                <a:cubicBezTo>
                  <a:pt x="1161205" y="692277"/>
                  <a:pt x="1198543" y="627793"/>
                  <a:pt x="1245977" y="569309"/>
                </a:cubicBezTo>
                <a:cubicBezTo>
                  <a:pt x="1252740" y="561023"/>
                  <a:pt x="1259503" y="552736"/>
                  <a:pt x="1266837" y="544925"/>
                </a:cubicBezTo>
                <a:cubicBezTo>
                  <a:pt x="1292459" y="517779"/>
                  <a:pt x="1321034" y="514160"/>
                  <a:pt x="1345418" y="534543"/>
                </a:cubicBezTo>
                <a:cubicBezTo>
                  <a:pt x="1369802" y="554927"/>
                  <a:pt x="1371040" y="584645"/>
                  <a:pt x="1348466" y="613601"/>
                </a:cubicBezTo>
                <a:cubicBezTo>
                  <a:pt x="1338941" y="625793"/>
                  <a:pt x="1328368" y="637032"/>
                  <a:pt x="1319224" y="649510"/>
                </a:cubicBezTo>
                <a:cubicBezTo>
                  <a:pt x="1305223" y="668465"/>
                  <a:pt x="1292173" y="688181"/>
                  <a:pt x="1278076" y="708374"/>
                </a:cubicBezTo>
                <a:cubicBezTo>
                  <a:pt x="1328273" y="702088"/>
                  <a:pt x="1375612" y="693706"/>
                  <a:pt x="1423333" y="690753"/>
                </a:cubicBezTo>
                <a:cubicBezTo>
                  <a:pt x="1471529" y="687800"/>
                  <a:pt x="1520107" y="690086"/>
                  <a:pt x="1571923" y="690086"/>
                </a:cubicBezTo>
                <a:cubicBezTo>
                  <a:pt x="1571923" y="656749"/>
                  <a:pt x="1573351" y="627221"/>
                  <a:pt x="1571637" y="597884"/>
                </a:cubicBezTo>
                <a:cubicBezTo>
                  <a:pt x="1568113" y="538734"/>
                  <a:pt x="1613261" y="489490"/>
                  <a:pt x="1678507" y="491585"/>
                </a:cubicBezTo>
                <a:cubicBezTo>
                  <a:pt x="1728323" y="493205"/>
                  <a:pt x="1778329" y="491871"/>
                  <a:pt x="1828240" y="491871"/>
                </a:cubicBezTo>
                <a:cubicBezTo>
                  <a:pt x="1839861" y="491871"/>
                  <a:pt x="1851481" y="491871"/>
                  <a:pt x="1864435" y="491871"/>
                </a:cubicBezTo>
                <a:lnTo>
                  <a:pt x="1864435" y="406622"/>
                </a:lnTo>
                <a:cubicBezTo>
                  <a:pt x="1816810" y="396907"/>
                  <a:pt x="1770900" y="403670"/>
                  <a:pt x="1725370" y="409766"/>
                </a:cubicBezTo>
                <a:cubicBezTo>
                  <a:pt x="1662696" y="418148"/>
                  <a:pt x="1602879" y="437674"/>
                  <a:pt x="1545824" y="465106"/>
                </a:cubicBezTo>
                <a:cubicBezTo>
                  <a:pt x="1539442" y="468154"/>
                  <a:pt x="1532870" y="471202"/>
                  <a:pt x="1526107" y="473297"/>
                </a:cubicBezTo>
                <a:cubicBezTo>
                  <a:pt x="1500580" y="481298"/>
                  <a:pt x="1474768" y="470821"/>
                  <a:pt x="1462671" y="447770"/>
                </a:cubicBezTo>
                <a:cubicBezTo>
                  <a:pt x="1450765" y="425196"/>
                  <a:pt x="1457242" y="396907"/>
                  <a:pt x="1478196" y="380810"/>
                </a:cubicBezTo>
                <a:cubicBezTo>
                  <a:pt x="1482864" y="377190"/>
                  <a:pt x="1488103" y="374333"/>
                  <a:pt x="1493437" y="371761"/>
                </a:cubicBezTo>
                <a:cubicBezTo>
                  <a:pt x="1576495" y="331661"/>
                  <a:pt x="1663458" y="305372"/>
                  <a:pt x="1755850" y="298990"/>
                </a:cubicBezTo>
                <a:cubicBezTo>
                  <a:pt x="1791093" y="296513"/>
                  <a:pt x="1826526" y="295656"/>
                  <a:pt x="1866150" y="293846"/>
                </a:cubicBezTo>
                <a:cubicBezTo>
                  <a:pt x="1866150" y="280130"/>
                  <a:pt x="1866150" y="266224"/>
                  <a:pt x="1866150" y="252317"/>
                </a:cubicBezTo>
                <a:cubicBezTo>
                  <a:pt x="1866436" y="120301"/>
                  <a:pt x="1924919" y="42196"/>
                  <a:pt x="2051887" y="4382"/>
                </a:cubicBezTo>
                <a:cubicBezTo>
                  <a:pt x="2053888" y="3810"/>
                  <a:pt x="2055412" y="1524"/>
                  <a:pt x="2057221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89" name="Freeform: Shape 2088">
            <a:extLst>
              <a:ext uri="{FF2B5EF4-FFF2-40B4-BE49-F238E27FC236}">
                <a16:creationId xmlns:a16="http://schemas.microsoft.com/office/drawing/2014/main" xmlns="" id="{BE9704C0-9AFB-ECE6-8E2F-DB6C954803C1}"/>
              </a:ext>
            </a:extLst>
          </p:cNvPr>
          <p:cNvSpPr>
            <a:spLocks noChangeAspect="1"/>
          </p:cNvSpPr>
          <p:nvPr/>
        </p:nvSpPr>
        <p:spPr>
          <a:xfrm>
            <a:off x="7979188" y="3670527"/>
            <a:ext cx="616723" cy="616755"/>
          </a:xfrm>
          <a:custGeom>
            <a:avLst/>
            <a:gdLst>
              <a:gd name="connsiteX0" fmla="*/ 3198209 w 3650455"/>
              <a:gd name="connsiteY0" fmla="*/ 2586513 h 3650646"/>
              <a:gd name="connsiteX1" fmla="*/ 3232118 w 3650455"/>
              <a:gd name="connsiteY1" fmla="*/ 2586513 h 3650646"/>
              <a:gd name="connsiteX2" fmla="*/ 3343465 w 3650455"/>
              <a:gd name="connsiteY2" fmla="*/ 2586513 h 3650646"/>
              <a:gd name="connsiteX3" fmla="*/ 3343465 w 3650455"/>
              <a:gd name="connsiteY3" fmla="*/ 2736913 h 3650646"/>
              <a:gd name="connsiteX4" fmla="*/ 3199352 w 3650455"/>
              <a:gd name="connsiteY4" fmla="*/ 2736913 h 3650646"/>
              <a:gd name="connsiteX5" fmla="*/ 3198209 w 3650455"/>
              <a:gd name="connsiteY5" fmla="*/ 2586513 h 3650646"/>
              <a:gd name="connsiteX6" fmla="*/ 2676049 w 3650455"/>
              <a:gd name="connsiteY6" fmla="*/ 2509647 h 3650646"/>
              <a:gd name="connsiteX7" fmla="*/ 2077212 w 3650455"/>
              <a:gd name="connsiteY7" fmla="*/ 2510313 h 3650646"/>
              <a:gd name="connsiteX8" fmla="*/ 2038350 w 3650455"/>
              <a:gd name="connsiteY8" fmla="*/ 2513457 h 3650646"/>
              <a:gd name="connsiteX9" fmla="*/ 1980628 w 3650455"/>
              <a:gd name="connsiteY9" fmla="*/ 2573083 h 3650646"/>
              <a:gd name="connsiteX10" fmla="*/ 1976913 w 3650455"/>
              <a:gd name="connsiteY10" fmla="*/ 2611945 h 3650646"/>
              <a:gd name="connsiteX11" fmla="*/ 1975866 w 3650455"/>
              <a:gd name="connsiteY11" fmla="*/ 2665380 h 3650646"/>
              <a:gd name="connsiteX12" fmla="*/ 1909000 w 3650455"/>
              <a:gd name="connsiteY12" fmla="*/ 2736913 h 3650646"/>
              <a:gd name="connsiteX13" fmla="*/ 1873472 w 3650455"/>
              <a:gd name="connsiteY13" fmla="*/ 2738247 h 3650646"/>
              <a:gd name="connsiteX14" fmla="*/ 1395793 w 3650455"/>
              <a:gd name="connsiteY14" fmla="*/ 2738437 h 3650646"/>
              <a:gd name="connsiteX15" fmla="*/ 1349978 w 3650455"/>
              <a:gd name="connsiteY15" fmla="*/ 2742818 h 3650646"/>
              <a:gd name="connsiteX16" fmla="*/ 1294352 w 3650455"/>
              <a:gd name="connsiteY16" fmla="*/ 2819209 h 3650646"/>
              <a:gd name="connsiteX17" fmla="*/ 1359503 w 3650455"/>
              <a:gd name="connsiteY17" fmla="*/ 2888075 h 3650646"/>
              <a:gd name="connsiteX18" fmla="*/ 1398651 w 3650455"/>
              <a:gd name="connsiteY18" fmla="*/ 2889599 h 3650646"/>
              <a:gd name="connsiteX19" fmla="*/ 2011775 w 3650455"/>
              <a:gd name="connsiteY19" fmla="*/ 2889599 h 3650646"/>
              <a:gd name="connsiteX20" fmla="*/ 2053209 w 3650455"/>
              <a:gd name="connsiteY20" fmla="*/ 2889599 h 3650646"/>
              <a:gd name="connsiteX21" fmla="*/ 2052256 w 3650455"/>
              <a:gd name="connsiteY21" fmla="*/ 3040380 h 3650646"/>
              <a:gd name="connsiteX22" fmla="*/ 2038445 w 3650455"/>
              <a:gd name="connsiteY22" fmla="*/ 3042856 h 3650646"/>
              <a:gd name="connsiteX23" fmla="*/ 1375410 w 3650455"/>
              <a:gd name="connsiteY23" fmla="*/ 3042666 h 3650646"/>
              <a:gd name="connsiteX24" fmla="*/ 1211199 w 3650455"/>
              <a:gd name="connsiteY24" fmla="*/ 2977134 h 3650646"/>
              <a:gd name="connsiteX25" fmla="*/ 1146524 w 3650455"/>
              <a:gd name="connsiteY25" fmla="*/ 2890361 h 3650646"/>
              <a:gd name="connsiteX26" fmla="*/ 1146619 w 3650455"/>
              <a:gd name="connsiteY26" fmla="*/ 2890266 h 3650646"/>
              <a:gd name="connsiteX27" fmla="*/ 1135570 w 3650455"/>
              <a:gd name="connsiteY27" fmla="*/ 2889599 h 3650646"/>
              <a:gd name="connsiteX28" fmla="*/ 272986 w 3650455"/>
              <a:gd name="connsiteY28" fmla="*/ 2889789 h 3650646"/>
              <a:gd name="connsiteX29" fmla="*/ 230695 w 3650455"/>
              <a:gd name="connsiteY29" fmla="*/ 2894933 h 3650646"/>
              <a:gd name="connsiteX30" fmla="*/ 162687 w 3650455"/>
              <a:gd name="connsiteY30" fmla="*/ 2951607 h 3650646"/>
              <a:gd name="connsiteX31" fmla="*/ 238887 w 3650455"/>
              <a:gd name="connsiteY31" fmla="*/ 3093910 h 3650646"/>
              <a:gd name="connsiteX32" fmla="*/ 1569434 w 3650455"/>
              <a:gd name="connsiteY32" fmla="*/ 3487293 h 3650646"/>
              <a:gd name="connsiteX33" fmla="*/ 1636014 w 3650455"/>
              <a:gd name="connsiteY33" fmla="*/ 3493960 h 3650646"/>
              <a:gd name="connsiteX34" fmla="*/ 1919192 w 3650455"/>
              <a:gd name="connsiteY34" fmla="*/ 3462718 h 3650646"/>
              <a:gd name="connsiteX35" fmla="*/ 2205799 w 3650455"/>
              <a:gd name="connsiteY35" fmla="*/ 3430238 h 3650646"/>
              <a:gd name="connsiteX36" fmla="*/ 2492597 w 3650455"/>
              <a:gd name="connsiteY36" fmla="*/ 3399091 h 3650646"/>
              <a:gd name="connsiteX37" fmla="*/ 2800445 w 3650455"/>
              <a:gd name="connsiteY37" fmla="*/ 3364801 h 3650646"/>
              <a:gd name="connsiteX38" fmla="*/ 2886456 w 3650455"/>
              <a:gd name="connsiteY38" fmla="*/ 3353943 h 3650646"/>
              <a:gd name="connsiteX39" fmla="*/ 2889123 w 3650455"/>
              <a:gd name="connsiteY39" fmla="*/ 3339941 h 3650646"/>
              <a:gd name="connsiteX40" fmla="*/ 2889599 w 3650455"/>
              <a:gd name="connsiteY40" fmla="*/ 2712624 h 3650646"/>
              <a:gd name="connsiteX41" fmla="*/ 2872168 w 3650455"/>
              <a:gd name="connsiteY41" fmla="*/ 2675763 h 3650646"/>
              <a:gd name="connsiteX42" fmla="*/ 2728722 w 3650455"/>
              <a:gd name="connsiteY42" fmla="*/ 2531935 h 3650646"/>
              <a:gd name="connsiteX43" fmla="*/ 2676049 w 3650455"/>
              <a:gd name="connsiteY43" fmla="*/ 2509647 h 3650646"/>
              <a:gd name="connsiteX44" fmla="*/ 3138963 w 3650455"/>
              <a:gd name="connsiteY44" fmla="*/ 2433066 h 3650646"/>
              <a:gd name="connsiteX45" fmla="*/ 3042856 w 3650455"/>
              <a:gd name="connsiteY45" fmla="*/ 2531459 h 3650646"/>
              <a:gd name="connsiteX46" fmla="*/ 3042856 w 3650455"/>
              <a:gd name="connsiteY46" fmla="*/ 2538602 h 3650646"/>
              <a:gd name="connsiteX47" fmla="*/ 3042856 w 3650455"/>
              <a:gd name="connsiteY47" fmla="*/ 3393662 h 3650646"/>
              <a:gd name="connsiteX48" fmla="*/ 3044476 w 3650455"/>
              <a:gd name="connsiteY48" fmla="*/ 3432715 h 3650646"/>
              <a:gd name="connsiteX49" fmla="*/ 3100101 w 3650455"/>
              <a:gd name="connsiteY49" fmla="*/ 3494246 h 3650646"/>
              <a:gd name="connsiteX50" fmla="*/ 3138773 w 3650455"/>
              <a:gd name="connsiteY50" fmla="*/ 3499008 h 3650646"/>
              <a:gd name="connsiteX51" fmla="*/ 3470052 w 3650455"/>
              <a:gd name="connsiteY51" fmla="*/ 3499008 h 3650646"/>
              <a:gd name="connsiteX52" fmla="*/ 3497866 w 3650455"/>
              <a:gd name="connsiteY52" fmla="*/ 3495865 h 3650646"/>
              <a:gd name="connsiteX53" fmla="*/ 3497866 w 3650455"/>
              <a:gd name="connsiteY53" fmla="*/ 2435352 h 3650646"/>
              <a:gd name="connsiteX54" fmla="*/ 3470243 w 3650455"/>
              <a:gd name="connsiteY54" fmla="*/ 2433256 h 3650646"/>
              <a:gd name="connsiteX55" fmla="*/ 3138963 w 3650455"/>
              <a:gd name="connsiteY55" fmla="*/ 2433066 h 3650646"/>
              <a:gd name="connsiteX56" fmla="*/ 3553968 w 3650455"/>
              <a:gd name="connsiteY56" fmla="*/ 2281618 h 3650646"/>
              <a:gd name="connsiteX57" fmla="*/ 3620928 w 3650455"/>
              <a:gd name="connsiteY57" fmla="*/ 2300001 h 3650646"/>
              <a:gd name="connsiteX58" fmla="*/ 3650361 w 3650455"/>
              <a:gd name="connsiteY58" fmla="*/ 2338768 h 3650646"/>
              <a:gd name="connsiteX59" fmla="*/ 3650361 w 3650455"/>
              <a:gd name="connsiteY59" fmla="*/ 3593592 h 3650646"/>
              <a:gd name="connsiteX60" fmla="*/ 3593306 w 3650455"/>
              <a:gd name="connsiteY60" fmla="*/ 3650646 h 3650646"/>
              <a:gd name="connsiteX61" fmla="*/ 3080004 w 3650455"/>
              <a:gd name="connsiteY61" fmla="*/ 3650646 h 3650646"/>
              <a:gd name="connsiteX62" fmla="*/ 3047524 w 3650455"/>
              <a:gd name="connsiteY62" fmla="*/ 3638264 h 3650646"/>
              <a:gd name="connsiteX63" fmla="*/ 2950464 w 3650455"/>
              <a:gd name="connsiteY63" fmla="*/ 3575208 h 3650646"/>
              <a:gd name="connsiteX64" fmla="*/ 2901315 w 3650455"/>
              <a:gd name="connsiteY64" fmla="*/ 3506628 h 3650646"/>
              <a:gd name="connsiteX65" fmla="*/ 2790539 w 3650455"/>
              <a:gd name="connsiteY65" fmla="*/ 3518249 h 3650646"/>
              <a:gd name="connsiteX66" fmla="*/ 2500693 w 3650455"/>
              <a:gd name="connsiteY66" fmla="*/ 3550634 h 3650646"/>
              <a:gd name="connsiteX67" fmla="*/ 2214372 w 3650455"/>
              <a:gd name="connsiteY67" fmla="*/ 3582161 h 3650646"/>
              <a:gd name="connsiteX68" fmla="*/ 1928145 w 3650455"/>
              <a:gd name="connsiteY68" fmla="*/ 3614451 h 3650646"/>
              <a:gd name="connsiteX69" fmla="*/ 1645253 w 3650455"/>
              <a:gd name="connsiteY69" fmla="*/ 3645217 h 3650646"/>
              <a:gd name="connsiteX70" fmla="*/ 1632585 w 3650455"/>
              <a:gd name="connsiteY70" fmla="*/ 3650551 h 3650646"/>
              <a:gd name="connsiteX71" fmla="*/ 1575530 w 3650455"/>
              <a:gd name="connsiteY71" fmla="*/ 3650551 h 3650646"/>
              <a:gd name="connsiteX72" fmla="*/ 1575720 w 3650455"/>
              <a:gd name="connsiteY72" fmla="*/ 3650646 h 3650646"/>
              <a:gd name="connsiteX73" fmla="*/ 1488567 w 3650455"/>
              <a:gd name="connsiteY73" fmla="*/ 3622071 h 3650646"/>
              <a:gd name="connsiteX74" fmla="*/ 189166 w 3650455"/>
              <a:gd name="connsiteY74" fmla="*/ 3237547 h 3650646"/>
              <a:gd name="connsiteX75" fmla="*/ 571 w 3650455"/>
              <a:gd name="connsiteY75" fmla="*/ 2993612 h 3650646"/>
              <a:gd name="connsiteX76" fmla="*/ 235458 w 3650455"/>
              <a:gd name="connsiteY76" fmla="*/ 2739294 h 3650646"/>
              <a:gd name="connsiteX77" fmla="*/ 281749 w 3650455"/>
              <a:gd name="connsiteY77" fmla="*/ 2738151 h 3650646"/>
              <a:gd name="connsiteX78" fmla="*/ 1112043 w 3650455"/>
              <a:gd name="connsiteY78" fmla="*/ 2738151 h 3650646"/>
              <a:gd name="connsiteX79" fmla="*/ 1152334 w 3650455"/>
              <a:gd name="connsiteY79" fmla="*/ 2738151 h 3650646"/>
              <a:gd name="connsiteX80" fmla="*/ 1160621 w 3650455"/>
              <a:gd name="connsiteY80" fmla="*/ 2722244 h 3650646"/>
              <a:gd name="connsiteX81" fmla="*/ 1380267 w 3650455"/>
              <a:gd name="connsiteY81" fmla="*/ 2586704 h 3650646"/>
              <a:gd name="connsiteX82" fmla="*/ 1775841 w 3650455"/>
              <a:gd name="connsiteY82" fmla="*/ 2586704 h 3650646"/>
              <a:gd name="connsiteX83" fmla="*/ 1822704 w 3650455"/>
              <a:gd name="connsiteY83" fmla="*/ 2586704 h 3650646"/>
              <a:gd name="connsiteX84" fmla="*/ 1829085 w 3650455"/>
              <a:gd name="connsiteY84" fmla="*/ 2549556 h 3650646"/>
              <a:gd name="connsiteX85" fmla="*/ 2042350 w 3650455"/>
              <a:gd name="connsiteY85" fmla="*/ 2359437 h 3650646"/>
              <a:gd name="connsiteX86" fmla="*/ 2077974 w 3650455"/>
              <a:gd name="connsiteY86" fmla="*/ 2358580 h 3650646"/>
              <a:gd name="connsiteX87" fmla="*/ 2708719 w 3650455"/>
              <a:gd name="connsiteY87" fmla="*/ 2357913 h 3650646"/>
              <a:gd name="connsiteX88" fmla="*/ 2812637 w 3650455"/>
              <a:gd name="connsiteY88" fmla="*/ 2400871 h 3650646"/>
              <a:gd name="connsiteX89" fmla="*/ 2889980 w 3650455"/>
              <a:gd name="connsiteY89" fmla="*/ 2479167 h 3650646"/>
              <a:gd name="connsiteX90" fmla="*/ 2899695 w 3650455"/>
              <a:gd name="connsiteY90" fmla="*/ 2447829 h 3650646"/>
              <a:gd name="connsiteX91" fmla="*/ 3112103 w 3650455"/>
              <a:gd name="connsiteY91" fmla="*/ 2282285 h 3650646"/>
              <a:gd name="connsiteX92" fmla="*/ 3190494 w 3650455"/>
              <a:gd name="connsiteY92" fmla="*/ 2281809 h 3650646"/>
              <a:gd name="connsiteX93" fmla="*/ 3553968 w 3650455"/>
              <a:gd name="connsiteY93" fmla="*/ 2281618 h 3650646"/>
              <a:gd name="connsiteX94" fmla="*/ 381571 w 3650455"/>
              <a:gd name="connsiteY94" fmla="*/ 1750885 h 3650646"/>
              <a:gd name="connsiteX95" fmla="*/ 1366932 w 3650455"/>
              <a:gd name="connsiteY95" fmla="*/ 1750885 h 3650646"/>
              <a:gd name="connsiteX96" fmla="*/ 1366932 w 3650455"/>
              <a:gd name="connsiteY96" fmla="*/ 1896808 h 3650646"/>
              <a:gd name="connsiteX97" fmla="*/ 381571 w 3650455"/>
              <a:gd name="connsiteY97" fmla="*/ 1899380 h 3650646"/>
              <a:gd name="connsiteX98" fmla="*/ 381666 w 3650455"/>
              <a:gd name="connsiteY98" fmla="*/ 1447514 h 3650646"/>
              <a:gd name="connsiteX99" fmla="*/ 1366932 w 3650455"/>
              <a:gd name="connsiteY99" fmla="*/ 1447514 h 3650646"/>
              <a:gd name="connsiteX100" fmla="*/ 1366932 w 3650455"/>
              <a:gd name="connsiteY100" fmla="*/ 1595056 h 3650646"/>
              <a:gd name="connsiteX101" fmla="*/ 381666 w 3650455"/>
              <a:gd name="connsiteY101" fmla="*/ 1595056 h 3650646"/>
              <a:gd name="connsiteX102" fmla="*/ 381571 w 3650455"/>
              <a:gd name="connsiteY102" fmla="*/ 1142618 h 3650646"/>
              <a:gd name="connsiteX103" fmla="*/ 1367885 w 3650455"/>
              <a:gd name="connsiteY103" fmla="*/ 1142618 h 3650646"/>
              <a:gd name="connsiteX104" fmla="*/ 1367885 w 3650455"/>
              <a:gd name="connsiteY104" fmla="*/ 1286922 h 3650646"/>
              <a:gd name="connsiteX105" fmla="*/ 381571 w 3650455"/>
              <a:gd name="connsiteY105" fmla="*/ 1287970 h 3650646"/>
              <a:gd name="connsiteX106" fmla="*/ 686181 w 3650455"/>
              <a:gd name="connsiteY106" fmla="*/ 837914 h 3650646"/>
              <a:gd name="connsiteX107" fmla="*/ 1367314 w 3650455"/>
              <a:gd name="connsiteY107" fmla="*/ 837914 h 3650646"/>
              <a:gd name="connsiteX108" fmla="*/ 1367314 w 3650455"/>
              <a:gd name="connsiteY108" fmla="*/ 984504 h 3650646"/>
              <a:gd name="connsiteX109" fmla="*/ 686181 w 3650455"/>
              <a:gd name="connsiteY109" fmla="*/ 986504 h 3650646"/>
              <a:gd name="connsiteX110" fmla="*/ 379666 w 3650455"/>
              <a:gd name="connsiteY110" fmla="*/ 837818 h 3650646"/>
              <a:gd name="connsiteX111" fmla="*/ 379666 w 3650455"/>
              <a:gd name="connsiteY111" fmla="*/ 837913 h 3650646"/>
              <a:gd name="connsiteX112" fmla="*/ 532542 w 3650455"/>
              <a:gd name="connsiteY112" fmla="*/ 837913 h 3650646"/>
              <a:gd name="connsiteX113" fmla="*/ 532828 w 3650455"/>
              <a:gd name="connsiteY113" fmla="*/ 982789 h 3650646"/>
              <a:gd name="connsiteX114" fmla="*/ 381095 w 3650455"/>
              <a:gd name="connsiteY114" fmla="*/ 985265 h 3650646"/>
              <a:gd name="connsiteX115" fmla="*/ 379666 w 3650455"/>
              <a:gd name="connsiteY115" fmla="*/ 837818 h 3650646"/>
              <a:gd name="connsiteX116" fmla="*/ 2349055 w 3650455"/>
              <a:gd name="connsiteY116" fmla="*/ 800576 h 3650646"/>
              <a:gd name="connsiteX117" fmla="*/ 2349055 w 3650455"/>
              <a:gd name="connsiteY117" fmla="*/ 800671 h 3650646"/>
              <a:gd name="connsiteX118" fmla="*/ 2404395 w 3650455"/>
              <a:gd name="connsiteY118" fmla="*/ 1231963 h 3650646"/>
              <a:gd name="connsiteX119" fmla="*/ 2829115 w 3650455"/>
              <a:gd name="connsiteY119" fmla="*/ 1170527 h 3650646"/>
              <a:gd name="connsiteX120" fmla="*/ 2818542 w 3650455"/>
              <a:gd name="connsiteY120" fmla="*/ 803148 h 3650646"/>
              <a:gd name="connsiteX121" fmla="*/ 2349055 w 3650455"/>
              <a:gd name="connsiteY121" fmla="*/ 800576 h 3650646"/>
              <a:gd name="connsiteX122" fmla="*/ 252127 w 3650455"/>
              <a:gd name="connsiteY122" fmla="*/ 533209 h 3650646"/>
              <a:gd name="connsiteX123" fmla="*/ 1331976 w 3650455"/>
              <a:gd name="connsiteY123" fmla="*/ 533209 h 3650646"/>
              <a:gd name="connsiteX124" fmla="*/ 1368457 w 3650455"/>
              <a:gd name="connsiteY124" fmla="*/ 533209 h 3650646"/>
              <a:gd name="connsiteX125" fmla="*/ 1368838 w 3650455"/>
              <a:gd name="connsiteY125" fmla="*/ 608171 h 3650646"/>
              <a:gd name="connsiteX126" fmla="*/ 1368838 w 3650455"/>
              <a:gd name="connsiteY126" fmla="*/ 683609 h 3650646"/>
              <a:gd name="connsiteX127" fmla="*/ 1326642 w 3650455"/>
              <a:gd name="connsiteY127" fmla="*/ 684561 h 3650646"/>
              <a:gd name="connsiteX128" fmla="*/ 257461 w 3650455"/>
              <a:gd name="connsiteY128" fmla="*/ 684752 h 3650646"/>
              <a:gd name="connsiteX129" fmla="*/ 208121 w 3650455"/>
              <a:gd name="connsiteY129" fmla="*/ 689419 h 3650646"/>
              <a:gd name="connsiteX130" fmla="*/ 155734 w 3650455"/>
              <a:gd name="connsiteY130" fmla="*/ 745521 h 3650646"/>
              <a:gd name="connsiteX131" fmla="*/ 151543 w 3650455"/>
              <a:gd name="connsiteY131" fmla="*/ 787812 h 3650646"/>
              <a:gd name="connsiteX132" fmla="*/ 151352 w 3650455"/>
              <a:gd name="connsiteY132" fmla="*/ 1949672 h 3650646"/>
              <a:gd name="connsiteX133" fmla="*/ 151352 w 3650455"/>
              <a:gd name="connsiteY133" fmla="*/ 1960340 h 3650646"/>
              <a:gd name="connsiteX134" fmla="*/ 246126 w 3650455"/>
              <a:gd name="connsiteY134" fmla="*/ 2053399 h 3650646"/>
              <a:gd name="connsiteX135" fmla="*/ 730853 w 3650455"/>
              <a:gd name="connsiteY135" fmla="*/ 2053494 h 3650646"/>
              <a:gd name="connsiteX136" fmla="*/ 759333 w 3650455"/>
              <a:gd name="connsiteY136" fmla="*/ 2053780 h 3650646"/>
              <a:gd name="connsiteX137" fmla="*/ 835247 w 3650455"/>
              <a:gd name="connsiteY137" fmla="*/ 2131885 h 3650646"/>
              <a:gd name="connsiteX138" fmla="*/ 835724 w 3650455"/>
              <a:gd name="connsiteY138" fmla="*/ 2235231 h 3650646"/>
              <a:gd name="connsiteX139" fmla="*/ 835724 w 3650455"/>
              <a:gd name="connsiteY139" fmla="*/ 2322385 h 3650646"/>
              <a:gd name="connsiteX140" fmla="*/ 858679 w 3650455"/>
              <a:gd name="connsiteY140" fmla="*/ 2303716 h 3650646"/>
              <a:gd name="connsiteX141" fmla="*/ 1062419 w 3650455"/>
              <a:gd name="connsiteY141" fmla="*/ 2099214 h 3650646"/>
              <a:gd name="connsiteX142" fmla="*/ 1176052 w 3650455"/>
              <a:gd name="connsiteY142" fmla="*/ 2052732 h 3650646"/>
              <a:gd name="connsiteX143" fmla="*/ 1867472 w 3650455"/>
              <a:gd name="connsiteY143" fmla="*/ 2053494 h 3650646"/>
              <a:gd name="connsiteX144" fmla="*/ 1899571 w 3650455"/>
              <a:gd name="connsiteY144" fmla="*/ 2053209 h 3650646"/>
              <a:gd name="connsiteX145" fmla="*/ 1976057 w 3650455"/>
              <a:gd name="connsiteY145" fmla="*/ 1975580 h 3650646"/>
              <a:gd name="connsiteX146" fmla="*/ 1976247 w 3650455"/>
              <a:gd name="connsiteY146" fmla="*/ 1903666 h 3650646"/>
              <a:gd name="connsiteX147" fmla="*/ 2125313 w 3650455"/>
              <a:gd name="connsiteY147" fmla="*/ 1903666 h 3650646"/>
              <a:gd name="connsiteX148" fmla="*/ 2003870 w 3650455"/>
              <a:gd name="connsiteY148" fmla="*/ 2180082 h 3650646"/>
              <a:gd name="connsiteX149" fmla="*/ 1918907 w 3650455"/>
              <a:gd name="connsiteY149" fmla="*/ 2203513 h 3650646"/>
              <a:gd name="connsiteX150" fmla="*/ 1869091 w 3650455"/>
              <a:gd name="connsiteY150" fmla="*/ 2204751 h 3650646"/>
              <a:gd name="connsiteX151" fmla="*/ 1213295 w 3650455"/>
              <a:gd name="connsiteY151" fmla="*/ 2204085 h 3650646"/>
              <a:gd name="connsiteX152" fmla="*/ 1142143 w 3650455"/>
              <a:gd name="connsiteY152" fmla="*/ 2234374 h 3650646"/>
              <a:gd name="connsiteX153" fmla="*/ 830104 w 3650455"/>
              <a:gd name="connsiteY153" fmla="*/ 2547270 h 3650646"/>
              <a:gd name="connsiteX154" fmla="*/ 777621 w 3650455"/>
              <a:gd name="connsiteY154" fmla="*/ 2582036 h 3650646"/>
              <a:gd name="connsiteX155" fmla="*/ 689229 w 3650455"/>
              <a:gd name="connsiteY155" fmla="*/ 2530506 h 3650646"/>
              <a:gd name="connsiteX156" fmla="*/ 684562 w 3650455"/>
              <a:gd name="connsiteY156" fmla="*/ 2488310 h 3650646"/>
              <a:gd name="connsiteX157" fmla="*/ 684371 w 3650455"/>
              <a:gd name="connsiteY157" fmla="*/ 2245995 h 3650646"/>
              <a:gd name="connsiteX158" fmla="*/ 684371 w 3650455"/>
              <a:gd name="connsiteY158" fmla="*/ 2227564 h 3650646"/>
              <a:gd name="connsiteX159" fmla="*/ 684371 w 3650455"/>
              <a:gd name="connsiteY159" fmla="*/ 2204942 h 3650646"/>
              <a:gd name="connsiteX160" fmla="*/ 684467 w 3650455"/>
              <a:gd name="connsiteY160" fmla="*/ 2204942 h 3650646"/>
              <a:gd name="connsiteX161" fmla="*/ 684371 w 3650455"/>
              <a:gd name="connsiteY161" fmla="*/ 2204847 h 3650646"/>
              <a:gd name="connsiteX162" fmla="*/ 684371 w 3650455"/>
              <a:gd name="connsiteY162" fmla="*/ 2204942 h 3650646"/>
              <a:gd name="connsiteX163" fmla="*/ 641985 w 3650455"/>
              <a:gd name="connsiteY163" fmla="*/ 2204942 h 3650646"/>
              <a:gd name="connsiteX164" fmla="*/ 242792 w 3650455"/>
              <a:gd name="connsiteY164" fmla="*/ 2205132 h 3650646"/>
              <a:gd name="connsiteX165" fmla="*/ 95250 w 3650455"/>
              <a:gd name="connsiteY165" fmla="*/ 2161984 h 3650646"/>
              <a:gd name="connsiteX166" fmla="*/ 1048 w 3650455"/>
              <a:gd name="connsiteY166" fmla="*/ 1993392 h 3650646"/>
              <a:gd name="connsiteX167" fmla="*/ 0 w 3650455"/>
              <a:gd name="connsiteY167" fmla="*/ 1968436 h 3650646"/>
              <a:gd name="connsiteX168" fmla="*/ 0 w 3650455"/>
              <a:gd name="connsiteY168" fmla="*/ 771048 h 3650646"/>
              <a:gd name="connsiteX169" fmla="*/ 57531 w 3650455"/>
              <a:gd name="connsiteY169" fmla="*/ 610552 h 3650646"/>
              <a:gd name="connsiteX170" fmla="*/ 209360 w 3650455"/>
              <a:gd name="connsiteY170" fmla="*/ 534638 h 3650646"/>
              <a:gd name="connsiteX171" fmla="*/ 252127 w 3650455"/>
              <a:gd name="connsiteY171" fmla="*/ 533209 h 3650646"/>
              <a:gd name="connsiteX172" fmla="*/ 2587085 w 3650455"/>
              <a:gd name="connsiteY172" fmla="*/ 456723 h 3650646"/>
              <a:gd name="connsiteX173" fmla="*/ 2434018 w 3650455"/>
              <a:gd name="connsiteY173" fmla="*/ 607218 h 3650646"/>
              <a:gd name="connsiteX174" fmla="*/ 2584418 w 3650455"/>
              <a:gd name="connsiteY174" fmla="*/ 760475 h 3650646"/>
              <a:gd name="connsiteX175" fmla="*/ 2737675 w 3650455"/>
              <a:gd name="connsiteY175" fmla="*/ 609981 h 3650646"/>
              <a:gd name="connsiteX176" fmla="*/ 2737675 w 3650455"/>
              <a:gd name="connsiteY176" fmla="*/ 609885 h 3650646"/>
              <a:gd name="connsiteX177" fmla="*/ 2587085 w 3650455"/>
              <a:gd name="connsiteY177" fmla="*/ 456723 h 3650646"/>
              <a:gd name="connsiteX178" fmla="*/ 2591561 w 3650455"/>
              <a:gd name="connsiteY178" fmla="*/ 305847 h 3650646"/>
              <a:gd name="connsiteX179" fmla="*/ 2887789 w 3650455"/>
              <a:gd name="connsiteY179" fmla="*/ 618458 h 3650646"/>
              <a:gd name="connsiteX180" fmla="*/ 2908173 w 3650455"/>
              <a:gd name="connsiteY180" fmla="*/ 667512 h 3650646"/>
              <a:gd name="connsiteX181" fmla="*/ 3038570 w 3650455"/>
              <a:gd name="connsiteY181" fmla="*/ 952214 h 3650646"/>
              <a:gd name="connsiteX182" fmla="*/ 2858643 w 3650455"/>
              <a:gd name="connsiteY182" fmla="*/ 1352835 h 3650646"/>
              <a:gd name="connsiteX183" fmla="*/ 2622518 w 3650455"/>
              <a:gd name="connsiteY183" fmla="*/ 1441894 h 3650646"/>
              <a:gd name="connsiteX184" fmla="*/ 2347436 w 3650455"/>
              <a:gd name="connsiteY184" fmla="*/ 1376267 h 3650646"/>
              <a:gd name="connsiteX185" fmla="*/ 2139600 w 3650455"/>
              <a:gd name="connsiteY185" fmla="*/ 1078706 h 3650646"/>
              <a:gd name="connsiteX186" fmla="*/ 2129980 w 3650455"/>
              <a:gd name="connsiteY186" fmla="*/ 1001649 h 3650646"/>
              <a:gd name="connsiteX187" fmla="*/ 2130075 w 3650455"/>
              <a:gd name="connsiteY187" fmla="*/ 1001744 h 3650646"/>
              <a:gd name="connsiteX188" fmla="*/ 2269331 w 3650455"/>
              <a:gd name="connsiteY188" fmla="*/ 662177 h 3650646"/>
              <a:gd name="connsiteX189" fmla="*/ 2282856 w 3650455"/>
              <a:gd name="connsiteY189" fmla="*/ 624458 h 3650646"/>
              <a:gd name="connsiteX190" fmla="*/ 2353818 w 3650455"/>
              <a:gd name="connsiteY190" fmla="*/ 413956 h 3650646"/>
              <a:gd name="connsiteX191" fmla="*/ 2591561 w 3650455"/>
              <a:gd name="connsiteY191" fmla="*/ 305847 h 3650646"/>
              <a:gd name="connsiteX192" fmla="*/ 1761267 w 3650455"/>
              <a:gd name="connsiteY192" fmla="*/ 151543 h 3650646"/>
              <a:gd name="connsiteX193" fmla="*/ 1673732 w 3650455"/>
              <a:gd name="connsiteY193" fmla="*/ 240602 h 3650646"/>
              <a:gd name="connsiteX194" fmla="*/ 1673732 w 3650455"/>
              <a:gd name="connsiteY194" fmla="*/ 258413 h 3650646"/>
              <a:gd name="connsiteX195" fmla="*/ 1673732 w 3650455"/>
              <a:gd name="connsiteY195" fmla="*/ 1491520 h 3650646"/>
              <a:gd name="connsiteX196" fmla="*/ 1674875 w 3650455"/>
              <a:gd name="connsiteY196" fmla="*/ 1527143 h 3650646"/>
              <a:gd name="connsiteX197" fmla="*/ 1734025 w 3650455"/>
              <a:gd name="connsiteY197" fmla="*/ 1593914 h 3650646"/>
              <a:gd name="connsiteX198" fmla="*/ 1776412 w 3650455"/>
              <a:gd name="connsiteY198" fmla="*/ 1597057 h 3650646"/>
              <a:gd name="connsiteX199" fmla="*/ 2257519 w 3650455"/>
              <a:gd name="connsiteY199" fmla="*/ 1596676 h 3650646"/>
              <a:gd name="connsiteX200" fmla="*/ 2352484 w 3650455"/>
              <a:gd name="connsiteY200" fmla="*/ 1636109 h 3650646"/>
              <a:gd name="connsiteX201" fmla="*/ 2556319 w 3650455"/>
              <a:gd name="connsiteY201" fmla="*/ 1840516 h 3650646"/>
              <a:gd name="connsiteX202" fmla="*/ 2586227 w 3650455"/>
              <a:gd name="connsiteY202" fmla="*/ 1868424 h 3650646"/>
              <a:gd name="connsiteX203" fmla="*/ 2586418 w 3650455"/>
              <a:gd name="connsiteY203" fmla="*/ 1868424 h 3650646"/>
              <a:gd name="connsiteX204" fmla="*/ 2586418 w 3650455"/>
              <a:gd name="connsiteY204" fmla="*/ 1828038 h 3650646"/>
              <a:gd name="connsiteX205" fmla="*/ 2586799 w 3650455"/>
              <a:gd name="connsiteY205" fmla="*/ 1678400 h 3650646"/>
              <a:gd name="connsiteX206" fmla="*/ 2667190 w 3650455"/>
              <a:gd name="connsiteY206" fmla="*/ 1597343 h 3650646"/>
              <a:gd name="connsiteX207" fmla="*/ 2692145 w 3650455"/>
              <a:gd name="connsiteY207" fmla="*/ 1597247 h 3650646"/>
              <a:gd name="connsiteX208" fmla="*/ 2991516 w 3650455"/>
              <a:gd name="connsiteY208" fmla="*/ 1597247 h 3650646"/>
              <a:gd name="connsiteX209" fmla="*/ 3408520 w 3650455"/>
              <a:gd name="connsiteY209" fmla="*/ 1597057 h 3650646"/>
              <a:gd name="connsiteX210" fmla="*/ 3498913 w 3650455"/>
              <a:gd name="connsiteY210" fmla="*/ 1510475 h 3650646"/>
              <a:gd name="connsiteX211" fmla="*/ 3498913 w 3650455"/>
              <a:gd name="connsiteY211" fmla="*/ 1496187 h 3650646"/>
              <a:gd name="connsiteX212" fmla="*/ 3498722 w 3650455"/>
              <a:gd name="connsiteY212" fmla="*/ 252413 h 3650646"/>
              <a:gd name="connsiteX213" fmla="*/ 3493960 w 3650455"/>
              <a:gd name="connsiteY213" fmla="*/ 210217 h 3650646"/>
              <a:gd name="connsiteX214" fmla="*/ 3439286 w 3650455"/>
              <a:gd name="connsiteY214" fmla="*/ 156401 h 3650646"/>
              <a:gd name="connsiteX215" fmla="*/ 3389947 w 3650455"/>
              <a:gd name="connsiteY215" fmla="*/ 151733 h 3650646"/>
              <a:gd name="connsiteX216" fmla="*/ 1782603 w 3650455"/>
              <a:gd name="connsiteY216" fmla="*/ 151543 h 3650646"/>
              <a:gd name="connsiteX217" fmla="*/ 1761267 w 3650455"/>
              <a:gd name="connsiteY217" fmla="*/ 151543 h 3650646"/>
              <a:gd name="connsiteX218" fmla="*/ 3400138 w 3650455"/>
              <a:gd name="connsiteY218" fmla="*/ 0 h 3650646"/>
              <a:gd name="connsiteX219" fmla="*/ 3518058 w 3650455"/>
              <a:gd name="connsiteY219" fmla="*/ 22003 h 3650646"/>
              <a:gd name="connsiteX220" fmla="*/ 3641121 w 3650455"/>
              <a:gd name="connsiteY220" fmla="*/ 166402 h 3650646"/>
              <a:gd name="connsiteX221" fmla="*/ 3650360 w 3650455"/>
              <a:gd name="connsiteY221" fmla="*/ 192596 h 3650646"/>
              <a:gd name="connsiteX222" fmla="*/ 3650360 w 3650455"/>
              <a:gd name="connsiteY222" fmla="*/ 1554480 h 3650646"/>
              <a:gd name="connsiteX223" fmla="*/ 3650455 w 3650455"/>
              <a:gd name="connsiteY223" fmla="*/ 1554480 h 3650646"/>
              <a:gd name="connsiteX224" fmla="*/ 3617404 w 3650455"/>
              <a:gd name="connsiteY224" fmla="*/ 1636109 h 3650646"/>
              <a:gd name="connsiteX225" fmla="*/ 3437762 w 3650455"/>
              <a:gd name="connsiteY225" fmla="*/ 1747361 h 3650646"/>
              <a:gd name="connsiteX226" fmla="*/ 3387946 w 3650455"/>
              <a:gd name="connsiteY226" fmla="*/ 1748695 h 3650646"/>
              <a:gd name="connsiteX227" fmla="*/ 2781966 w 3650455"/>
              <a:gd name="connsiteY227" fmla="*/ 1748695 h 3650646"/>
              <a:gd name="connsiteX228" fmla="*/ 2740342 w 3650455"/>
              <a:gd name="connsiteY228" fmla="*/ 1748695 h 3650646"/>
              <a:gd name="connsiteX229" fmla="*/ 2737960 w 3650455"/>
              <a:gd name="connsiteY229" fmla="*/ 1781080 h 3650646"/>
              <a:gd name="connsiteX230" fmla="*/ 2737579 w 3650455"/>
              <a:gd name="connsiteY230" fmla="*/ 2030635 h 3650646"/>
              <a:gd name="connsiteX231" fmla="*/ 2732150 w 3650455"/>
              <a:gd name="connsiteY231" fmla="*/ 2076260 h 3650646"/>
              <a:gd name="connsiteX232" fmla="*/ 2623184 w 3650455"/>
              <a:gd name="connsiteY232" fmla="*/ 2117122 h 3650646"/>
              <a:gd name="connsiteX233" fmla="*/ 2590704 w 3650455"/>
              <a:gd name="connsiteY233" fmla="*/ 2089595 h 3650646"/>
              <a:gd name="connsiteX234" fmla="*/ 2273331 w 3650455"/>
              <a:gd name="connsiteY234" fmla="*/ 1771841 h 3650646"/>
              <a:gd name="connsiteX235" fmla="*/ 2217419 w 3650455"/>
              <a:gd name="connsiteY235" fmla="*/ 1748218 h 3650646"/>
              <a:gd name="connsiteX236" fmla="*/ 1768315 w 3650455"/>
              <a:gd name="connsiteY236" fmla="*/ 1748885 h 3650646"/>
              <a:gd name="connsiteX237" fmla="*/ 1638204 w 3650455"/>
              <a:gd name="connsiteY237" fmla="*/ 1719453 h 3650646"/>
              <a:gd name="connsiteX238" fmla="*/ 1524571 w 3650455"/>
              <a:gd name="connsiteY238" fmla="*/ 1548670 h 3650646"/>
              <a:gd name="connsiteX239" fmla="*/ 1520475 w 3650455"/>
              <a:gd name="connsiteY239" fmla="*/ 1481233 h 3650646"/>
              <a:gd name="connsiteX240" fmla="*/ 1520380 w 3650455"/>
              <a:gd name="connsiteY240" fmla="*/ 254984 h 3650646"/>
              <a:gd name="connsiteX241" fmla="*/ 1544097 w 3650455"/>
              <a:gd name="connsiteY241" fmla="*/ 130302 h 3650646"/>
              <a:gd name="connsiteX242" fmla="*/ 1731930 w 3650455"/>
              <a:gd name="connsiteY242" fmla="*/ 1429 h 3650646"/>
              <a:gd name="connsiteX243" fmla="*/ 1771078 w 3650455"/>
              <a:gd name="connsiteY243" fmla="*/ 191 h 3650646"/>
              <a:gd name="connsiteX244" fmla="*/ 3400138 w 3650455"/>
              <a:gd name="connsiteY244" fmla="*/ 0 h 365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650455" h="3650646">
                <a:moveTo>
                  <a:pt x="3198209" y="2586513"/>
                </a:moveTo>
                <a:cubicBezTo>
                  <a:pt x="3209068" y="2586513"/>
                  <a:pt x="3220593" y="2586513"/>
                  <a:pt x="3232118" y="2586513"/>
                </a:cubicBezTo>
                <a:cubicBezTo>
                  <a:pt x="3268503" y="2586513"/>
                  <a:pt x="3304889" y="2586513"/>
                  <a:pt x="3343465" y="2586513"/>
                </a:cubicBezTo>
                <a:lnTo>
                  <a:pt x="3343465" y="2736913"/>
                </a:lnTo>
                <a:lnTo>
                  <a:pt x="3199352" y="2736913"/>
                </a:lnTo>
                <a:cubicBezTo>
                  <a:pt x="3192875" y="2710909"/>
                  <a:pt x="3191922" y="2627280"/>
                  <a:pt x="3198209" y="2586513"/>
                </a:cubicBezTo>
                <a:close/>
                <a:moveTo>
                  <a:pt x="2676049" y="2509647"/>
                </a:moveTo>
                <a:cubicBezTo>
                  <a:pt x="2476404" y="2510599"/>
                  <a:pt x="2276856" y="2510123"/>
                  <a:pt x="2077212" y="2510313"/>
                </a:cubicBezTo>
                <a:cubicBezTo>
                  <a:pt x="2064258" y="2510313"/>
                  <a:pt x="2050923" y="2510599"/>
                  <a:pt x="2038350" y="2513457"/>
                </a:cubicBezTo>
                <a:cubicBezTo>
                  <a:pt x="2006727" y="2520791"/>
                  <a:pt x="1985676" y="2539746"/>
                  <a:pt x="1980628" y="2573083"/>
                </a:cubicBezTo>
                <a:cubicBezTo>
                  <a:pt x="1978723" y="2585942"/>
                  <a:pt x="1977485" y="2598896"/>
                  <a:pt x="1976913" y="2611945"/>
                </a:cubicBezTo>
                <a:cubicBezTo>
                  <a:pt x="1976151" y="2629757"/>
                  <a:pt x="1977294" y="2647664"/>
                  <a:pt x="1975866" y="2665380"/>
                </a:cubicBezTo>
                <a:cubicBezTo>
                  <a:pt x="1972627" y="2705004"/>
                  <a:pt x="1948434" y="2730817"/>
                  <a:pt x="1909000" y="2736913"/>
                </a:cubicBezTo>
                <a:cubicBezTo>
                  <a:pt x="1897380" y="2738723"/>
                  <a:pt x="1885283" y="2738247"/>
                  <a:pt x="1873472" y="2738247"/>
                </a:cubicBezTo>
                <a:cubicBezTo>
                  <a:pt x="1714214" y="2738247"/>
                  <a:pt x="1555051" y="2738247"/>
                  <a:pt x="1395793" y="2738437"/>
                </a:cubicBezTo>
                <a:cubicBezTo>
                  <a:pt x="1380458" y="2738437"/>
                  <a:pt x="1364742" y="2739104"/>
                  <a:pt x="1349978" y="2742818"/>
                </a:cubicBezTo>
                <a:cubicBezTo>
                  <a:pt x="1313592" y="2752058"/>
                  <a:pt x="1291494" y="2783776"/>
                  <a:pt x="1294352" y="2819209"/>
                </a:cubicBezTo>
                <a:cubicBezTo>
                  <a:pt x="1297400" y="2856166"/>
                  <a:pt x="1322832" y="2883408"/>
                  <a:pt x="1359503" y="2888075"/>
                </a:cubicBezTo>
                <a:cubicBezTo>
                  <a:pt x="1372362" y="2889694"/>
                  <a:pt x="1385601" y="2889599"/>
                  <a:pt x="1398651" y="2889599"/>
                </a:cubicBezTo>
                <a:cubicBezTo>
                  <a:pt x="1603057" y="2889599"/>
                  <a:pt x="1807368" y="2889599"/>
                  <a:pt x="2011775" y="2889599"/>
                </a:cubicBezTo>
                <a:cubicBezTo>
                  <a:pt x="2024538" y="2889599"/>
                  <a:pt x="2037302" y="2889599"/>
                  <a:pt x="2053209" y="2889599"/>
                </a:cubicBezTo>
                <a:cubicBezTo>
                  <a:pt x="2053209" y="2942367"/>
                  <a:pt x="2054447" y="2991516"/>
                  <a:pt x="2052256" y="3040380"/>
                </a:cubicBezTo>
                <a:cubicBezTo>
                  <a:pt x="2045208" y="3041713"/>
                  <a:pt x="2041874" y="3042856"/>
                  <a:pt x="2038445" y="3042856"/>
                </a:cubicBezTo>
                <a:cubicBezTo>
                  <a:pt x="1817465" y="3042951"/>
                  <a:pt x="1596390" y="3043523"/>
                  <a:pt x="1375410" y="3042666"/>
                </a:cubicBezTo>
                <a:cubicBezTo>
                  <a:pt x="1312926" y="3042380"/>
                  <a:pt x="1255109" y="3023711"/>
                  <a:pt x="1211199" y="2977134"/>
                </a:cubicBezTo>
                <a:cubicBezTo>
                  <a:pt x="1187862" y="2952464"/>
                  <a:pt x="1170146" y="2922460"/>
                  <a:pt x="1146524" y="2890361"/>
                </a:cubicBezTo>
                <a:lnTo>
                  <a:pt x="1146619" y="2890266"/>
                </a:lnTo>
                <a:cubicBezTo>
                  <a:pt x="1144905" y="2890170"/>
                  <a:pt x="1140237" y="2889599"/>
                  <a:pt x="1135570" y="2889599"/>
                </a:cubicBezTo>
                <a:cubicBezTo>
                  <a:pt x="848010" y="2889599"/>
                  <a:pt x="560451" y="2889503"/>
                  <a:pt x="272986" y="2889789"/>
                </a:cubicBezTo>
                <a:cubicBezTo>
                  <a:pt x="258889" y="2889789"/>
                  <a:pt x="244506" y="2891885"/>
                  <a:pt x="230695" y="2894933"/>
                </a:cubicBezTo>
                <a:cubicBezTo>
                  <a:pt x="198405" y="2901886"/>
                  <a:pt x="175355" y="2921222"/>
                  <a:pt x="162687" y="2951607"/>
                </a:cubicBezTo>
                <a:cubicBezTo>
                  <a:pt x="136588" y="3013900"/>
                  <a:pt x="167925" y="3072955"/>
                  <a:pt x="238887" y="3093910"/>
                </a:cubicBezTo>
                <a:cubicBezTo>
                  <a:pt x="682371" y="3225069"/>
                  <a:pt x="1125950" y="3355848"/>
                  <a:pt x="1569434" y="3487293"/>
                </a:cubicBezTo>
                <a:cubicBezTo>
                  <a:pt x="1591627" y="3493865"/>
                  <a:pt x="1613249" y="3496436"/>
                  <a:pt x="1636014" y="3493960"/>
                </a:cubicBezTo>
                <a:cubicBezTo>
                  <a:pt x="1730406" y="3483387"/>
                  <a:pt x="1824799" y="3473196"/>
                  <a:pt x="1919192" y="3462718"/>
                </a:cubicBezTo>
                <a:cubicBezTo>
                  <a:pt x="2014728" y="3452050"/>
                  <a:pt x="2110264" y="3440906"/>
                  <a:pt x="2205799" y="3430238"/>
                </a:cubicBezTo>
                <a:cubicBezTo>
                  <a:pt x="2301335" y="3419665"/>
                  <a:pt x="2396966" y="3409664"/>
                  <a:pt x="2492597" y="3399091"/>
                </a:cubicBezTo>
                <a:cubicBezTo>
                  <a:pt x="2595276" y="3387852"/>
                  <a:pt x="2697861" y="3376326"/>
                  <a:pt x="2800445" y="3364801"/>
                </a:cubicBezTo>
                <a:cubicBezTo>
                  <a:pt x="2829496" y="3361563"/>
                  <a:pt x="2858357" y="3357467"/>
                  <a:pt x="2886456" y="3353943"/>
                </a:cubicBezTo>
                <a:cubicBezTo>
                  <a:pt x="2887885" y="3346799"/>
                  <a:pt x="2889123" y="3343370"/>
                  <a:pt x="2889123" y="3339941"/>
                </a:cubicBezTo>
                <a:cubicBezTo>
                  <a:pt x="2889218" y="3130867"/>
                  <a:pt x="2889123" y="2921698"/>
                  <a:pt x="2889599" y="2712624"/>
                </a:cubicBezTo>
                <a:cubicBezTo>
                  <a:pt x="2889599" y="2696622"/>
                  <a:pt x="2882741" y="2686145"/>
                  <a:pt x="2872168" y="2675763"/>
                </a:cubicBezTo>
                <a:cubicBezTo>
                  <a:pt x="2824067" y="2628138"/>
                  <a:pt x="2775775" y="2580608"/>
                  <a:pt x="2728722" y="2531935"/>
                </a:cubicBezTo>
                <a:cubicBezTo>
                  <a:pt x="2713577" y="2516219"/>
                  <a:pt x="2698337" y="2509551"/>
                  <a:pt x="2676049" y="2509647"/>
                </a:cubicBezTo>
                <a:close/>
                <a:moveTo>
                  <a:pt x="3138963" y="2433066"/>
                </a:moveTo>
                <a:cubicBezTo>
                  <a:pt x="3071145" y="2432875"/>
                  <a:pt x="3038379" y="2467165"/>
                  <a:pt x="3042856" y="2531459"/>
                </a:cubicBezTo>
                <a:cubicBezTo>
                  <a:pt x="3043047" y="2533840"/>
                  <a:pt x="3042856" y="2536221"/>
                  <a:pt x="3042856" y="2538602"/>
                </a:cubicBezTo>
                <a:cubicBezTo>
                  <a:pt x="3042856" y="2823591"/>
                  <a:pt x="3042856" y="3108578"/>
                  <a:pt x="3042856" y="3393662"/>
                </a:cubicBezTo>
                <a:cubicBezTo>
                  <a:pt x="3042856" y="3406711"/>
                  <a:pt x="3042856" y="3419856"/>
                  <a:pt x="3044476" y="3432715"/>
                </a:cubicBezTo>
                <a:cubicBezTo>
                  <a:pt x="3048571" y="3464528"/>
                  <a:pt x="3069050" y="3487197"/>
                  <a:pt x="3100101" y="3494246"/>
                </a:cubicBezTo>
                <a:cubicBezTo>
                  <a:pt x="3112770" y="3497103"/>
                  <a:pt x="3125819" y="3498913"/>
                  <a:pt x="3138773" y="3499008"/>
                </a:cubicBezTo>
                <a:cubicBezTo>
                  <a:pt x="3249168" y="3499390"/>
                  <a:pt x="3359658" y="3499294"/>
                  <a:pt x="3470052" y="3499008"/>
                </a:cubicBezTo>
                <a:cubicBezTo>
                  <a:pt x="3479006" y="3499008"/>
                  <a:pt x="3488055" y="3497008"/>
                  <a:pt x="3497866" y="3495865"/>
                </a:cubicBezTo>
                <a:lnTo>
                  <a:pt x="3497866" y="2435352"/>
                </a:lnTo>
                <a:cubicBezTo>
                  <a:pt x="3486340" y="2434494"/>
                  <a:pt x="3478244" y="2433256"/>
                  <a:pt x="3470243" y="2433256"/>
                </a:cubicBezTo>
                <a:cubicBezTo>
                  <a:pt x="3359848" y="2433161"/>
                  <a:pt x="3249358" y="2433447"/>
                  <a:pt x="3138963" y="2433066"/>
                </a:cubicBezTo>
                <a:close/>
                <a:moveTo>
                  <a:pt x="3553968" y="2281618"/>
                </a:moveTo>
                <a:cubicBezTo>
                  <a:pt x="3578257" y="2281618"/>
                  <a:pt x="3602450" y="2282951"/>
                  <a:pt x="3620928" y="2300001"/>
                </a:cubicBezTo>
                <a:cubicBezTo>
                  <a:pt x="3632644" y="2310860"/>
                  <a:pt x="3640645" y="2325719"/>
                  <a:pt x="3650361" y="2338768"/>
                </a:cubicBezTo>
                <a:lnTo>
                  <a:pt x="3650361" y="3593592"/>
                </a:lnTo>
                <a:cubicBezTo>
                  <a:pt x="3637788" y="3619023"/>
                  <a:pt x="3618738" y="3638073"/>
                  <a:pt x="3593306" y="3650646"/>
                </a:cubicBezTo>
                <a:lnTo>
                  <a:pt x="3080004" y="3650646"/>
                </a:lnTo>
                <a:cubicBezTo>
                  <a:pt x="3069145" y="3646455"/>
                  <a:pt x="3058572" y="3641598"/>
                  <a:pt x="3047524" y="3638264"/>
                </a:cubicBezTo>
                <a:cubicBezTo>
                  <a:pt x="3008852" y="3626834"/>
                  <a:pt x="2976276" y="3605498"/>
                  <a:pt x="2950464" y="3575208"/>
                </a:cubicBezTo>
                <a:cubicBezTo>
                  <a:pt x="2933033" y="3554730"/>
                  <a:pt x="2918841" y="3531393"/>
                  <a:pt x="2901315" y="3506628"/>
                </a:cubicBezTo>
                <a:cubicBezTo>
                  <a:pt x="2865786" y="3510343"/>
                  <a:pt x="2828163" y="3514058"/>
                  <a:pt x="2790539" y="3518249"/>
                </a:cubicBezTo>
                <a:cubicBezTo>
                  <a:pt x="2693955" y="3528917"/>
                  <a:pt x="2597372" y="3539966"/>
                  <a:pt x="2500693" y="3550634"/>
                </a:cubicBezTo>
                <a:cubicBezTo>
                  <a:pt x="2405253" y="3561207"/>
                  <a:pt x="2309812" y="3571494"/>
                  <a:pt x="2214372" y="3582161"/>
                </a:cubicBezTo>
                <a:cubicBezTo>
                  <a:pt x="2118931" y="3592830"/>
                  <a:pt x="2023586" y="3603974"/>
                  <a:pt x="1928145" y="3614451"/>
                </a:cubicBezTo>
                <a:cubicBezTo>
                  <a:pt x="1833848" y="3624834"/>
                  <a:pt x="1739550" y="3634835"/>
                  <a:pt x="1645253" y="3645217"/>
                </a:cubicBezTo>
                <a:cubicBezTo>
                  <a:pt x="1640871" y="3645693"/>
                  <a:pt x="1636776" y="3648741"/>
                  <a:pt x="1632585" y="3650551"/>
                </a:cubicBezTo>
                <a:lnTo>
                  <a:pt x="1575530" y="3650551"/>
                </a:lnTo>
                <a:lnTo>
                  <a:pt x="1575720" y="3650646"/>
                </a:lnTo>
                <a:cubicBezTo>
                  <a:pt x="1546669" y="3641026"/>
                  <a:pt x="1517904" y="3630739"/>
                  <a:pt x="1488567" y="3622071"/>
                </a:cubicBezTo>
                <a:cubicBezTo>
                  <a:pt x="1055465" y="3493770"/>
                  <a:pt x="622363" y="3365468"/>
                  <a:pt x="189166" y="3237547"/>
                </a:cubicBezTo>
                <a:cubicBezTo>
                  <a:pt x="67056" y="3201447"/>
                  <a:pt x="1524" y="3099625"/>
                  <a:pt x="571" y="2993612"/>
                </a:cubicBezTo>
                <a:cubicBezTo>
                  <a:pt x="-667" y="2860262"/>
                  <a:pt x="101727" y="2750439"/>
                  <a:pt x="235458" y="2739294"/>
                </a:cubicBezTo>
                <a:cubicBezTo>
                  <a:pt x="250793" y="2738056"/>
                  <a:pt x="266319" y="2738151"/>
                  <a:pt x="281749" y="2738151"/>
                </a:cubicBezTo>
                <a:cubicBezTo>
                  <a:pt x="558546" y="2738151"/>
                  <a:pt x="835342" y="2738151"/>
                  <a:pt x="1112043" y="2738151"/>
                </a:cubicBezTo>
                <a:lnTo>
                  <a:pt x="1152334" y="2738151"/>
                </a:lnTo>
                <a:cubicBezTo>
                  <a:pt x="1155382" y="2732341"/>
                  <a:pt x="1158144" y="2727388"/>
                  <a:pt x="1160621" y="2722244"/>
                </a:cubicBezTo>
                <a:cubicBezTo>
                  <a:pt x="1205484" y="2631090"/>
                  <a:pt x="1279017" y="2586609"/>
                  <a:pt x="1380267" y="2586704"/>
                </a:cubicBezTo>
                <a:cubicBezTo>
                  <a:pt x="1512093" y="2586799"/>
                  <a:pt x="1644015" y="2586704"/>
                  <a:pt x="1775841" y="2586704"/>
                </a:cubicBezTo>
                <a:cubicBezTo>
                  <a:pt x="1791081" y="2586704"/>
                  <a:pt x="1806321" y="2586704"/>
                  <a:pt x="1822704" y="2586704"/>
                </a:cubicBezTo>
                <a:cubicBezTo>
                  <a:pt x="1825180" y="2572511"/>
                  <a:pt x="1827371" y="2561082"/>
                  <a:pt x="1829085" y="2549556"/>
                </a:cubicBezTo>
                <a:cubicBezTo>
                  <a:pt x="1845468" y="2442019"/>
                  <a:pt x="1939861" y="2361819"/>
                  <a:pt x="2042350" y="2359437"/>
                </a:cubicBezTo>
                <a:cubicBezTo>
                  <a:pt x="2054256" y="2359151"/>
                  <a:pt x="2066067" y="2358580"/>
                  <a:pt x="2077974" y="2358580"/>
                </a:cubicBezTo>
                <a:cubicBezTo>
                  <a:pt x="2288190" y="2358580"/>
                  <a:pt x="2498502" y="2359247"/>
                  <a:pt x="2708719" y="2357913"/>
                </a:cubicBezTo>
                <a:cubicBezTo>
                  <a:pt x="2751010" y="2357628"/>
                  <a:pt x="2784538" y="2368867"/>
                  <a:pt x="2812637" y="2400871"/>
                </a:cubicBezTo>
                <a:cubicBezTo>
                  <a:pt x="2836068" y="2427541"/>
                  <a:pt x="2862453" y="2451544"/>
                  <a:pt x="2889980" y="2479167"/>
                </a:cubicBezTo>
                <a:cubicBezTo>
                  <a:pt x="2893885" y="2466593"/>
                  <a:pt x="2897314" y="2457354"/>
                  <a:pt x="2899695" y="2447829"/>
                </a:cubicBezTo>
                <a:cubicBezTo>
                  <a:pt x="2919793" y="2367057"/>
                  <a:pt x="2998565" y="2286476"/>
                  <a:pt x="3112103" y="2282285"/>
                </a:cubicBezTo>
                <a:cubicBezTo>
                  <a:pt x="3138201" y="2281332"/>
                  <a:pt x="3164395" y="2281809"/>
                  <a:pt x="3190494" y="2281809"/>
                </a:cubicBezTo>
                <a:cubicBezTo>
                  <a:pt x="3311652" y="2281809"/>
                  <a:pt x="3432810" y="2281999"/>
                  <a:pt x="3553968" y="2281618"/>
                </a:cubicBezTo>
                <a:close/>
                <a:moveTo>
                  <a:pt x="381571" y="1750885"/>
                </a:moveTo>
                <a:lnTo>
                  <a:pt x="1366932" y="1750885"/>
                </a:lnTo>
                <a:lnTo>
                  <a:pt x="1366932" y="1896808"/>
                </a:lnTo>
                <a:cubicBezTo>
                  <a:pt x="1342263" y="1903475"/>
                  <a:pt x="447008" y="1906238"/>
                  <a:pt x="381571" y="1899380"/>
                </a:cubicBezTo>
                <a:close/>
                <a:moveTo>
                  <a:pt x="381666" y="1447514"/>
                </a:moveTo>
                <a:lnTo>
                  <a:pt x="1366932" y="1447514"/>
                </a:lnTo>
                <a:lnTo>
                  <a:pt x="1366932" y="1595056"/>
                </a:lnTo>
                <a:lnTo>
                  <a:pt x="381666" y="1595056"/>
                </a:lnTo>
                <a:close/>
                <a:moveTo>
                  <a:pt x="381571" y="1142618"/>
                </a:moveTo>
                <a:lnTo>
                  <a:pt x="1367885" y="1142618"/>
                </a:lnTo>
                <a:lnTo>
                  <a:pt x="1367885" y="1286922"/>
                </a:lnTo>
                <a:cubicBezTo>
                  <a:pt x="1340358" y="1293780"/>
                  <a:pt x="417766" y="1294828"/>
                  <a:pt x="381571" y="1287970"/>
                </a:cubicBezTo>
                <a:close/>
                <a:moveTo>
                  <a:pt x="686181" y="837914"/>
                </a:moveTo>
                <a:lnTo>
                  <a:pt x="1367314" y="837914"/>
                </a:lnTo>
                <a:lnTo>
                  <a:pt x="1367314" y="984504"/>
                </a:lnTo>
                <a:cubicBezTo>
                  <a:pt x="1341692" y="990695"/>
                  <a:pt x="740854" y="992695"/>
                  <a:pt x="686181" y="986504"/>
                </a:cubicBezTo>
                <a:close/>
                <a:moveTo>
                  <a:pt x="379666" y="837818"/>
                </a:moveTo>
                <a:lnTo>
                  <a:pt x="379666" y="837913"/>
                </a:lnTo>
                <a:lnTo>
                  <a:pt x="532542" y="837913"/>
                </a:lnTo>
                <a:cubicBezTo>
                  <a:pt x="533590" y="887634"/>
                  <a:pt x="532923" y="935545"/>
                  <a:pt x="532828" y="982789"/>
                </a:cubicBezTo>
                <a:cubicBezTo>
                  <a:pt x="506444" y="990980"/>
                  <a:pt x="423290" y="992314"/>
                  <a:pt x="381095" y="985265"/>
                </a:cubicBezTo>
                <a:cubicBezTo>
                  <a:pt x="377951" y="938021"/>
                  <a:pt x="380142" y="890015"/>
                  <a:pt x="379666" y="837818"/>
                </a:cubicBezTo>
                <a:close/>
                <a:moveTo>
                  <a:pt x="2349055" y="800576"/>
                </a:moveTo>
                <a:lnTo>
                  <a:pt x="2349055" y="800671"/>
                </a:lnTo>
                <a:cubicBezTo>
                  <a:pt x="2241137" y="933926"/>
                  <a:pt x="2266092" y="1127760"/>
                  <a:pt x="2404395" y="1231963"/>
                </a:cubicBezTo>
                <a:cubicBezTo>
                  <a:pt x="2534316" y="1329880"/>
                  <a:pt x="2724245" y="1308830"/>
                  <a:pt x="2829115" y="1170527"/>
                </a:cubicBezTo>
                <a:cubicBezTo>
                  <a:pt x="2927127" y="1041463"/>
                  <a:pt x="2891504" y="863060"/>
                  <a:pt x="2818542" y="803148"/>
                </a:cubicBezTo>
                <a:cubicBezTo>
                  <a:pt x="2707005" y="936307"/>
                  <a:pt x="2490882" y="959643"/>
                  <a:pt x="2349055" y="800576"/>
                </a:cubicBezTo>
                <a:close/>
                <a:moveTo>
                  <a:pt x="252127" y="533209"/>
                </a:moveTo>
                <a:cubicBezTo>
                  <a:pt x="612077" y="533209"/>
                  <a:pt x="972026" y="533209"/>
                  <a:pt x="1331976" y="533209"/>
                </a:cubicBezTo>
                <a:cubicBezTo>
                  <a:pt x="1342644" y="533209"/>
                  <a:pt x="1353312" y="533209"/>
                  <a:pt x="1368457" y="533209"/>
                </a:cubicBezTo>
                <a:cubicBezTo>
                  <a:pt x="1368647" y="559212"/>
                  <a:pt x="1368838" y="583691"/>
                  <a:pt x="1368838" y="608171"/>
                </a:cubicBezTo>
                <a:cubicBezTo>
                  <a:pt x="1368838" y="631888"/>
                  <a:pt x="1368838" y="655605"/>
                  <a:pt x="1368838" y="683609"/>
                </a:cubicBezTo>
                <a:cubicBezTo>
                  <a:pt x="1354074" y="683990"/>
                  <a:pt x="1340358" y="684561"/>
                  <a:pt x="1326642" y="684561"/>
                </a:cubicBezTo>
                <a:cubicBezTo>
                  <a:pt x="970217" y="684561"/>
                  <a:pt x="613886" y="684561"/>
                  <a:pt x="257461" y="684752"/>
                </a:cubicBezTo>
                <a:cubicBezTo>
                  <a:pt x="240983" y="684752"/>
                  <a:pt x="224028" y="685609"/>
                  <a:pt x="208121" y="689419"/>
                </a:cubicBezTo>
                <a:cubicBezTo>
                  <a:pt x="179165" y="696372"/>
                  <a:pt x="160782" y="715518"/>
                  <a:pt x="155734" y="745521"/>
                </a:cubicBezTo>
                <a:cubicBezTo>
                  <a:pt x="153353" y="759428"/>
                  <a:pt x="151543" y="773715"/>
                  <a:pt x="151543" y="787812"/>
                </a:cubicBezTo>
                <a:cubicBezTo>
                  <a:pt x="151352" y="1175099"/>
                  <a:pt x="151352" y="1562385"/>
                  <a:pt x="151352" y="1949672"/>
                </a:cubicBezTo>
                <a:cubicBezTo>
                  <a:pt x="151352" y="1953196"/>
                  <a:pt x="151352" y="1956816"/>
                  <a:pt x="151352" y="1960340"/>
                </a:cubicBezTo>
                <a:cubicBezTo>
                  <a:pt x="152972" y="2024824"/>
                  <a:pt x="181547" y="2053304"/>
                  <a:pt x="246126" y="2053399"/>
                </a:cubicBezTo>
                <a:cubicBezTo>
                  <a:pt x="407670" y="2053685"/>
                  <a:pt x="569309" y="2053399"/>
                  <a:pt x="730853" y="2053494"/>
                </a:cubicBezTo>
                <a:cubicBezTo>
                  <a:pt x="740378" y="2053494"/>
                  <a:pt x="749903" y="2053018"/>
                  <a:pt x="759333" y="2053780"/>
                </a:cubicBezTo>
                <a:cubicBezTo>
                  <a:pt x="805625" y="2057590"/>
                  <a:pt x="833247" y="2085213"/>
                  <a:pt x="835247" y="2131885"/>
                </a:cubicBezTo>
                <a:cubicBezTo>
                  <a:pt x="836676" y="2166270"/>
                  <a:pt x="835724" y="2200751"/>
                  <a:pt x="835724" y="2235231"/>
                </a:cubicBezTo>
                <a:cubicBezTo>
                  <a:pt x="835724" y="2262473"/>
                  <a:pt x="835724" y="2289810"/>
                  <a:pt x="835724" y="2322385"/>
                </a:cubicBezTo>
                <a:cubicBezTo>
                  <a:pt x="845534" y="2314479"/>
                  <a:pt x="852678" y="2309622"/>
                  <a:pt x="858679" y="2303716"/>
                </a:cubicBezTo>
                <a:cubicBezTo>
                  <a:pt x="926878" y="2235803"/>
                  <a:pt x="995934" y="2168747"/>
                  <a:pt x="1062419" y="2099214"/>
                </a:cubicBezTo>
                <a:cubicBezTo>
                  <a:pt x="1094423" y="2065686"/>
                  <a:pt x="1129665" y="2052351"/>
                  <a:pt x="1176052" y="2052732"/>
                </a:cubicBezTo>
                <a:cubicBezTo>
                  <a:pt x="1406557" y="2054447"/>
                  <a:pt x="1636967" y="2053494"/>
                  <a:pt x="1867472" y="2053494"/>
                </a:cubicBezTo>
                <a:cubicBezTo>
                  <a:pt x="1878139" y="2053494"/>
                  <a:pt x="1888903" y="2054066"/>
                  <a:pt x="1899571" y="2053209"/>
                </a:cubicBezTo>
                <a:cubicBezTo>
                  <a:pt x="1946148" y="2049589"/>
                  <a:pt x="1973675" y="2022062"/>
                  <a:pt x="1976057" y="1975580"/>
                </a:cubicBezTo>
                <a:cubicBezTo>
                  <a:pt x="1977295" y="1952244"/>
                  <a:pt x="1976247" y="1928717"/>
                  <a:pt x="1976247" y="1903666"/>
                </a:cubicBezTo>
                <a:lnTo>
                  <a:pt x="2125313" y="1903666"/>
                </a:lnTo>
                <a:cubicBezTo>
                  <a:pt x="2145316" y="2034444"/>
                  <a:pt x="2098548" y="2130837"/>
                  <a:pt x="2003870" y="2180082"/>
                </a:cubicBezTo>
                <a:cubicBezTo>
                  <a:pt x="1977390" y="2193893"/>
                  <a:pt x="1949196" y="2202942"/>
                  <a:pt x="1918907" y="2203513"/>
                </a:cubicBezTo>
                <a:cubicBezTo>
                  <a:pt x="1902333" y="2203799"/>
                  <a:pt x="1885664" y="2204751"/>
                  <a:pt x="1869091" y="2204751"/>
                </a:cubicBezTo>
                <a:cubicBezTo>
                  <a:pt x="1650492" y="2204751"/>
                  <a:pt x="1431893" y="2205418"/>
                  <a:pt x="1213295" y="2204085"/>
                </a:cubicBezTo>
                <a:cubicBezTo>
                  <a:pt x="1183100" y="2203894"/>
                  <a:pt x="1162812" y="2213324"/>
                  <a:pt x="1142143" y="2234374"/>
                </a:cubicBezTo>
                <a:cubicBezTo>
                  <a:pt x="1038892" y="2339435"/>
                  <a:pt x="934212" y="2443162"/>
                  <a:pt x="830104" y="2547270"/>
                </a:cubicBezTo>
                <a:cubicBezTo>
                  <a:pt x="814959" y="2562415"/>
                  <a:pt x="799719" y="2576607"/>
                  <a:pt x="777621" y="2582036"/>
                </a:cubicBezTo>
                <a:cubicBezTo>
                  <a:pt x="734568" y="2592705"/>
                  <a:pt x="695515" y="2562986"/>
                  <a:pt x="689229" y="2530506"/>
                </a:cubicBezTo>
                <a:cubicBezTo>
                  <a:pt x="686562" y="2516600"/>
                  <a:pt x="684657" y="2502408"/>
                  <a:pt x="684562" y="2488310"/>
                </a:cubicBezTo>
                <a:cubicBezTo>
                  <a:pt x="684086" y="2407539"/>
                  <a:pt x="684371" y="2326767"/>
                  <a:pt x="684371" y="2245995"/>
                </a:cubicBezTo>
                <a:cubicBezTo>
                  <a:pt x="684371" y="2240089"/>
                  <a:pt x="684371" y="2234184"/>
                  <a:pt x="684371" y="2227564"/>
                </a:cubicBezTo>
                <a:lnTo>
                  <a:pt x="684371" y="2204942"/>
                </a:lnTo>
                <a:lnTo>
                  <a:pt x="684467" y="2204942"/>
                </a:lnTo>
                <a:lnTo>
                  <a:pt x="684371" y="2204847"/>
                </a:lnTo>
                <a:lnTo>
                  <a:pt x="684371" y="2204942"/>
                </a:lnTo>
                <a:lnTo>
                  <a:pt x="641985" y="2204942"/>
                </a:lnTo>
                <a:cubicBezTo>
                  <a:pt x="508921" y="2204942"/>
                  <a:pt x="375857" y="2204466"/>
                  <a:pt x="242792" y="2205132"/>
                </a:cubicBezTo>
                <a:cubicBezTo>
                  <a:pt x="188976" y="2205418"/>
                  <a:pt x="139065" y="2194083"/>
                  <a:pt x="95250" y="2161984"/>
                </a:cubicBezTo>
                <a:cubicBezTo>
                  <a:pt x="38291" y="2120265"/>
                  <a:pt x="7715" y="2063400"/>
                  <a:pt x="1048" y="1993392"/>
                </a:cubicBezTo>
                <a:cubicBezTo>
                  <a:pt x="286" y="1985105"/>
                  <a:pt x="0" y="1976818"/>
                  <a:pt x="0" y="1968436"/>
                </a:cubicBezTo>
                <a:cubicBezTo>
                  <a:pt x="0" y="1569338"/>
                  <a:pt x="0" y="1170241"/>
                  <a:pt x="0" y="771048"/>
                </a:cubicBezTo>
                <a:cubicBezTo>
                  <a:pt x="0" y="710660"/>
                  <a:pt x="16955" y="656272"/>
                  <a:pt x="57531" y="610552"/>
                </a:cubicBezTo>
                <a:cubicBezTo>
                  <a:pt x="97917" y="565118"/>
                  <a:pt x="148400" y="539114"/>
                  <a:pt x="209360" y="534638"/>
                </a:cubicBezTo>
                <a:cubicBezTo>
                  <a:pt x="223552" y="533590"/>
                  <a:pt x="237839" y="533209"/>
                  <a:pt x="252127" y="533209"/>
                </a:cubicBezTo>
                <a:close/>
                <a:moveTo>
                  <a:pt x="2587085" y="456723"/>
                </a:moveTo>
                <a:cubicBezTo>
                  <a:pt x="2504408" y="455961"/>
                  <a:pt x="2433637" y="523970"/>
                  <a:pt x="2434018" y="607218"/>
                </a:cubicBezTo>
                <a:cubicBezTo>
                  <a:pt x="2434399" y="690943"/>
                  <a:pt x="2495550" y="757523"/>
                  <a:pt x="2584418" y="760475"/>
                </a:cubicBezTo>
                <a:cubicBezTo>
                  <a:pt x="2666428" y="763143"/>
                  <a:pt x="2737008" y="692372"/>
                  <a:pt x="2737675" y="609981"/>
                </a:cubicBezTo>
                <a:lnTo>
                  <a:pt x="2737675" y="609885"/>
                </a:lnTo>
                <a:cubicBezTo>
                  <a:pt x="2738342" y="526922"/>
                  <a:pt x="2670143" y="457485"/>
                  <a:pt x="2587085" y="456723"/>
                </a:cubicBezTo>
                <a:close/>
                <a:moveTo>
                  <a:pt x="2591561" y="305847"/>
                </a:moveTo>
                <a:cubicBezTo>
                  <a:pt x="2762059" y="309181"/>
                  <a:pt x="2893885" y="448341"/>
                  <a:pt x="2887789" y="618458"/>
                </a:cubicBezTo>
                <a:cubicBezTo>
                  <a:pt x="2887027" y="639603"/>
                  <a:pt x="2893790" y="652652"/>
                  <a:pt x="2908173" y="667512"/>
                </a:cubicBezTo>
                <a:cubicBezTo>
                  <a:pt x="2985039" y="746760"/>
                  <a:pt x="3031140" y="840676"/>
                  <a:pt x="3038570" y="952214"/>
                </a:cubicBezTo>
                <a:cubicBezTo>
                  <a:pt x="3049714" y="1117854"/>
                  <a:pt x="2988564" y="1251584"/>
                  <a:pt x="2858643" y="1352835"/>
                </a:cubicBezTo>
                <a:cubicBezTo>
                  <a:pt x="2789872" y="1406366"/>
                  <a:pt x="2710434" y="1435226"/>
                  <a:pt x="2622518" y="1441894"/>
                </a:cubicBezTo>
                <a:cubicBezTo>
                  <a:pt x="2523267" y="1449419"/>
                  <a:pt x="2431827" y="1428273"/>
                  <a:pt x="2347436" y="1376267"/>
                </a:cubicBezTo>
                <a:cubicBezTo>
                  <a:pt x="2235326" y="1307115"/>
                  <a:pt x="2167128" y="1206722"/>
                  <a:pt x="2139600" y="1078706"/>
                </a:cubicBezTo>
                <a:cubicBezTo>
                  <a:pt x="2133123" y="1048702"/>
                  <a:pt x="2131885" y="1017650"/>
                  <a:pt x="2129980" y="1001649"/>
                </a:cubicBezTo>
                <a:lnTo>
                  <a:pt x="2130075" y="1001744"/>
                </a:lnTo>
                <a:cubicBezTo>
                  <a:pt x="2132457" y="859726"/>
                  <a:pt x="2178367" y="751046"/>
                  <a:pt x="2269331" y="662177"/>
                </a:cubicBezTo>
                <a:cubicBezTo>
                  <a:pt x="2281047" y="650748"/>
                  <a:pt x="2283428" y="639603"/>
                  <a:pt x="2282856" y="624458"/>
                </a:cubicBezTo>
                <a:cubicBezTo>
                  <a:pt x="2280189" y="545591"/>
                  <a:pt x="2301906" y="474535"/>
                  <a:pt x="2353818" y="413956"/>
                </a:cubicBezTo>
                <a:cubicBezTo>
                  <a:pt x="2416301" y="341090"/>
                  <a:pt x="2495645" y="304037"/>
                  <a:pt x="2591561" y="305847"/>
                </a:cubicBezTo>
                <a:close/>
                <a:moveTo>
                  <a:pt x="1761267" y="151543"/>
                </a:moveTo>
                <a:cubicBezTo>
                  <a:pt x="1696497" y="153829"/>
                  <a:pt x="1671446" y="191929"/>
                  <a:pt x="1673732" y="240602"/>
                </a:cubicBezTo>
                <a:cubicBezTo>
                  <a:pt x="1674018" y="246507"/>
                  <a:pt x="1673732" y="252508"/>
                  <a:pt x="1673732" y="258413"/>
                </a:cubicBezTo>
                <a:cubicBezTo>
                  <a:pt x="1673732" y="669417"/>
                  <a:pt x="1673732" y="1080516"/>
                  <a:pt x="1673732" y="1491520"/>
                </a:cubicBezTo>
                <a:cubicBezTo>
                  <a:pt x="1673732" y="1503426"/>
                  <a:pt x="1673637" y="1515332"/>
                  <a:pt x="1674875" y="1527143"/>
                </a:cubicBezTo>
                <a:cubicBezTo>
                  <a:pt x="1678590" y="1562386"/>
                  <a:pt x="1699354" y="1586389"/>
                  <a:pt x="1734025" y="1593914"/>
                </a:cubicBezTo>
                <a:cubicBezTo>
                  <a:pt x="1747741" y="1596866"/>
                  <a:pt x="1762315" y="1596962"/>
                  <a:pt x="1776412" y="1597057"/>
                </a:cubicBezTo>
                <a:cubicBezTo>
                  <a:pt x="1936813" y="1597247"/>
                  <a:pt x="2097214" y="1597914"/>
                  <a:pt x="2257519" y="1596676"/>
                </a:cubicBezTo>
                <a:cubicBezTo>
                  <a:pt x="2296000" y="1596390"/>
                  <a:pt x="2325814" y="1608773"/>
                  <a:pt x="2352484" y="1636109"/>
                </a:cubicBezTo>
                <a:cubicBezTo>
                  <a:pt x="2419635" y="1704975"/>
                  <a:pt x="2488215" y="1772507"/>
                  <a:pt x="2556319" y="1840516"/>
                </a:cubicBezTo>
                <a:cubicBezTo>
                  <a:pt x="2564510" y="1848707"/>
                  <a:pt x="2573178" y="1856232"/>
                  <a:pt x="2586227" y="1868424"/>
                </a:cubicBezTo>
                <a:lnTo>
                  <a:pt x="2586418" y="1868424"/>
                </a:lnTo>
                <a:cubicBezTo>
                  <a:pt x="2586418" y="1850898"/>
                  <a:pt x="2586418" y="1839468"/>
                  <a:pt x="2586418" y="1828038"/>
                </a:cubicBezTo>
                <a:cubicBezTo>
                  <a:pt x="2586418" y="1778127"/>
                  <a:pt x="2585465" y="1728216"/>
                  <a:pt x="2586799" y="1678400"/>
                </a:cubicBezTo>
                <a:cubicBezTo>
                  <a:pt x="2588132" y="1628013"/>
                  <a:pt x="2616898" y="1600010"/>
                  <a:pt x="2667190" y="1597343"/>
                </a:cubicBezTo>
                <a:cubicBezTo>
                  <a:pt x="2675477" y="1596866"/>
                  <a:pt x="2683858" y="1597247"/>
                  <a:pt x="2692145" y="1597247"/>
                </a:cubicBezTo>
                <a:cubicBezTo>
                  <a:pt x="2791967" y="1597247"/>
                  <a:pt x="2891694" y="1597247"/>
                  <a:pt x="2991516" y="1597247"/>
                </a:cubicBezTo>
                <a:cubicBezTo>
                  <a:pt x="3130486" y="1597247"/>
                  <a:pt x="3269455" y="1597533"/>
                  <a:pt x="3408520" y="1597057"/>
                </a:cubicBezTo>
                <a:cubicBezTo>
                  <a:pt x="3466909" y="1596866"/>
                  <a:pt x="3495769" y="1568482"/>
                  <a:pt x="3498913" y="1510475"/>
                </a:cubicBezTo>
                <a:cubicBezTo>
                  <a:pt x="3499198" y="1505712"/>
                  <a:pt x="3498913" y="1500950"/>
                  <a:pt x="3498913" y="1496187"/>
                </a:cubicBezTo>
                <a:cubicBezTo>
                  <a:pt x="3498913" y="1081564"/>
                  <a:pt x="3498913" y="667036"/>
                  <a:pt x="3498722" y="252413"/>
                </a:cubicBezTo>
                <a:cubicBezTo>
                  <a:pt x="3498722" y="238316"/>
                  <a:pt x="3497008" y="223933"/>
                  <a:pt x="3493960" y="210217"/>
                </a:cubicBezTo>
                <a:cubicBezTo>
                  <a:pt x="3487483" y="180880"/>
                  <a:pt x="3468528" y="162401"/>
                  <a:pt x="3439286" y="156401"/>
                </a:cubicBezTo>
                <a:cubicBezTo>
                  <a:pt x="3423189" y="153162"/>
                  <a:pt x="3406425" y="151733"/>
                  <a:pt x="3389947" y="151733"/>
                </a:cubicBezTo>
                <a:cubicBezTo>
                  <a:pt x="2854165" y="151543"/>
                  <a:pt x="2318384" y="151543"/>
                  <a:pt x="1782603" y="151543"/>
                </a:cubicBezTo>
                <a:cubicBezTo>
                  <a:pt x="1775459" y="151543"/>
                  <a:pt x="1768315" y="151352"/>
                  <a:pt x="1761267" y="151543"/>
                </a:cubicBezTo>
                <a:close/>
                <a:moveTo>
                  <a:pt x="3400138" y="0"/>
                </a:moveTo>
                <a:cubicBezTo>
                  <a:pt x="3441001" y="0"/>
                  <a:pt x="3481006" y="4191"/>
                  <a:pt x="3518058" y="22003"/>
                </a:cubicBezTo>
                <a:cubicBezTo>
                  <a:pt x="3580161" y="51816"/>
                  <a:pt x="3621404" y="100108"/>
                  <a:pt x="3641121" y="166402"/>
                </a:cubicBezTo>
                <a:cubicBezTo>
                  <a:pt x="3643788" y="175260"/>
                  <a:pt x="3647312" y="183928"/>
                  <a:pt x="3650360" y="192596"/>
                </a:cubicBezTo>
                <a:lnTo>
                  <a:pt x="3650360" y="1554480"/>
                </a:lnTo>
                <a:lnTo>
                  <a:pt x="3650455" y="1554480"/>
                </a:lnTo>
                <a:cubicBezTo>
                  <a:pt x="3639692" y="1581817"/>
                  <a:pt x="3631977" y="1610963"/>
                  <a:pt x="3617404" y="1636109"/>
                </a:cubicBezTo>
                <a:cubicBezTo>
                  <a:pt x="3577780" y="1704499"/>
                  <a:pt x="3516915" y="1741646"/>
                  <a:pt x="3437762" y="1747361"/>
                </a:cubicBezTo>
                <a:cubicBezTo>
                  <a:pt x="3421189" y="1748600"/>
                  <a:pt x="3404520" y="1748600"/>
                  <a:pt x="3387946" y="1748695"/>
                </a:cubicBezTo>
                <a:cubicBezTo>
                  <a:pt x="3185921" y="1748695"/>
                  <a:pt x="2983991" y="1748695"/>
                  <a:pt x="2781966" y="1748695"/>
                </a:cubicBezTo>
                <a:lnTo>
                  <a:pt x="2740342" y="1748695"/>
                </a:lnTo>
                <a:cubicBezTo>
                  <a:pt x="2739389" y="1760696"/>
                  <a:pt x="2737960" y="1770888"/>
                  <a:pt x="2737960" y="1781080"/>
                </a:cubicBezTo>
                <a:cubicBezTo>
                  <a:pt x="2737770" y="1864233"/>
                  <a:pt x="2738151" y="1947386"/>
                  <a:pt x="2737579" y="2030635"/>
                </a:cubicBezTo>
                <a:cubicBezTo>
                  <a:pt x="2737579" y="2045875"/>
                  <a:pt x="2736532" y="2061782"/>
                  <a:pt x="2732150" y="2076260"/>
                </a:cubicBezTo>
                <a:cubicBezTo>
                  <a:pt x="2717958" y="2123123"/>
                  <a:pt x="2664808" y="2142935"/>
                  <a:pt x="2623184" y="2117122"/>
                </a:cubicBezTo>
                <a:cubicBezTo>
                  <a:pt x="2611278" y="2109692"/>
                  <a:pt x="2600705" y="2099596"/>
                  <a:pt x="2590704" y="2089595"/>
                </a:cubicBezTo>
                <a:cubicBezTo>
                  <a:pt x="2484690" y="1983867"/>
                  <a:pt x="2378582" y="1878235"/>
                  <a:pt x="2273331" y="1771841"/>
                </a:cubicBezTo>
                <a:cubicBezTo>
                  <a:pt x="2257138" y="1755458"/>
                  <a:pt x="2240946" y="1748028"/>
                  <a:pt x="2217419" y="1748218"/>
                </a:cubicBezTo>
                <a:cubicBezTo>
                  <a:pt x="2067686" y="1749266"/>
                  <a:pt x="1917953" y="1748504"/>
                  <a:pt x="1768315" y="1748885"/>
                </a:cubicBezTo>
                <a:cubicBezTo>
                  <a:pt x="1722500" y="1748981"/>
                  <a:pt x="1678495" y="1743266"/>
                  <a:pt x="1638204" y="1719453"/>
                </a:cubicBezTo>
                <a:cubicBezTo>
                  <a:pt x="1572767" y="1680782"/>
                  <a:pt x="1533048" y="1624965"/>
                  <a:pt x="1524571" y="1548670"/>
                </a:cubicBezTo>
                <a:cubicBezTo>
                  <a:pt x="1522094" y="1526286"/>
                  <a:pt x="1520570" y="1503712"/>
                  <a:pt x="1520475" y="1481233"/>
                </a:cubicBezTo>
                <a:cubicBezTo>
                  <a:pt x="1520284" y="1072515"/>
                  <a:pt x="1520284" y="663797"/>
                  <a:pt x="1520380" y="254984"/>
                </a:cubicBezTo>
                <a:cubicBezTo>
                  <a:pt x="1520380" y="212027"/>
                  <a:pt x="1524190" y="169450"/>
                  <a:pt x="1544097" y="130302"/>
                </a:cubicBezTo>
                <a:cubicBezTo>
                  <a:pt x="1583245" y="53340"/>
                  <a:pt x="1646110" y="10478"/>
                  <a:pt x="1731930" y="1429"/>
                </a:cubicBezTo>
                <a:cubicBezTo>
                  <a:pt x="1744884" y="95"/>
                  <a:pt x="1758028" y="191"/>
                  <a:pt x="1771078" y="191"/>
                </a:cubicBezTo>
                <a:cubicBezTo>
                  <a:pt x="2314193" y="191"/>
                  <a:pt x="2857118" y="191"/>
                  <a:pt x="340013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xmlns="" id="{D75B7B16-BFB0-0E2E-6E16-EC88F8C929A1}"/>
              </a:ext>
            </a:extLst>
          </p:cNvPr>
          <p:cNvSpPr txBox="1"/>
          <p:nvPr/>
        </p:nvSpPr>
        <p:spPr>
          <a:xfrm>
            <a:off x="5256787" y="2405937"/>
            <a:ext cx="1476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FFFF"/>
                </a:solidFill>
              </a:rPr>
              <a:t>Miről lesz szó?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101" name="Freeform: Shape 2100">
            <a:extLst>
              <a:ext uri="{FF2B5EF4-FFF2-40B4-BE49-F238E27FC236}">
                <a16:creationId xmlns:a16="http://schemas.microsoft.com/office/drawing/2014/main" xmlns="" id="{04DD6EFF-F1E9-5D6E-5A89-B15CF391A43A}"/>
              </a:ext>
            </a:extLst>
          </p:cNvPr>
          <p:cNvSpPr>
            <a:spLocks noChangeAspect="1"/>
          </p:cNvSpPr>
          <p:nvPr/>
        </p:nvSpPr>
        <p:spPr>
          <a:xfrm>
            <a:off x="5498671" y="1485150"/>
            <a:ext cx="992697" cy="820901"/>
          </a:xfrm>
          <a:custGeom>
            <a:avLst/>
            <a:gdLst>
              <a:gd name="connsiteX0" fmla="*/ 1009710 w 1359061"/>
              <a:gd name="connsiteY0" fmla="*/ 447860 h 1123864"/>
              <a:gd name="connsiteX1" fmla="*/ 1053620 w 1359061"/>
              <a:gd name="connsiteY1" fmla="*/ 493961 h 1123864"/>
              <a:gd name="connsiteX2" fmla="*/ 1053620 w 1359061"/>
              <a:gd name="connsiteY2" fmla="*/ 494056 h 1123864"/>
              <a:gd name="connsiteX3" fmla="*/ 1007996 w 1359061"/>
              <a:gd name="connsiteY3" fmla="*/ 538919 h 1123864"/>
              <a:gd name="connsiteX4" fmla="*/ 963228 w 1359061"/>
              <a:gd name="connsiteY4" fmla="*/ 492342 h 1123864"/>
              <a:gd name="connsiteX5" fmla="*/ 1009710 w 1359061"/>
              <a:gd name="connsiteY5" fmla="*/ 447860 h 1123864"/>
              <a:gd name="connsiteX6" fmla="*/ 182655 w 1359061"/>
              <a:gd name="connsiteY6" fmla="*/ 429572 h 1123864"/>
              <a:gd name="connsiteX7" fmla="*/ 121695 w 1359061"/>
              <a:gd name="connsiteY7" fmla="*/ 470720 h 1123864"/>
              <a:gd name="connsiteX8" fmla="*/ 182655 w 1359061"/>
              <a:gd name="connsiteY8" fmla="*/ 549206 h 1123864"/>
              <a:gd name="connsiteX9" fmla="*/ 284858 w 1359061"/>
              <a:gd name="connsiteY9" fmla="*/ 343466 h 1123864"/>
              <a:gd name="connsiteX10" fmla="*/ 295335 w 1359061"/>
              <a:gd name="connsiteY10" fmla="*/ 391568 h 1123864"/>
              <a:gd name="connsiteX11" fmla="*/ 296955 w 1359061"/>
              <a:gd name="connsiteY11" fmla="*/ 408046 h 1123864"/>
              <a:gd name="connsiteX12" fmla="*/ 281143 w 1359061"/>
              <a:gd name="connsiteY12" fmla="*/ 516536 h 1123864"/>
              <a:gd name="connsiteX13" fmla="*/ 310194 w 1359061"/>
              <a:gd name="connsiteY13" fmla="*/ 587783 h 1123864"/>
              <a:gd name="connsiteX14" fmla="*/ 337341 w 1359061"/>
              <a:gd name="connsiteY14" fmla="*/ 515488 h 1123864"/>
              <a:gd name="connsiteX15" fmla="*/ 322672 w 1359061"/>
              <a:gd name="connsiteY15" fmla="*/ 414047 h 1123864"/>
              <a:gd name="connsiteX16" fmla="*/ 325244 w 1359061"/>
              <a:gd name="connsiteY16" fmla="*/ 391091 h 1123864"/>
              <a:gd name="connsiteX17" fmla="*/ 332007 w 1359061"/>
              <a:gd name="connsiteY17" fmla="*/ 343466 h 1123864"/>
              <a:gd name="connsiteX18" fmla="*/ 678717 w 1359061"/>
              <a:gd name="connsiteY18" fmla="*/ 299270 h 1123864"/>
              <a:gd name="connsiteX19" fmla="*/ 707101 w 1359061"/>
              <a:gd name="connsiteY19" fmla="*/ 299747 h 1123864"/>
              <a:gd name="connsiteX20" fmla="*/ 755012 w 1359061"/>
              <a:gd name="connsiteY20" fmla="*/ 352039 h 1123864"/>
              <a:gd name="connsiteX21" fmla="*/ 707292 w 1359061"/>
              <a:gd name="connsiteY21" fmla="*/ 404617 h 1123864"/>
              <a:gd name="connsiteX22" fmla="*/ 682431 w 1359061"/>
              <a:gd name="connsiteY22" fmla="*/ 405093 h 1123864"/>
              <a:gd name="connsiteX23" fmla="*/ 472881 w 1359061"/>
              <a:gd name="connsiteY23" fmla="*/ 405093 h 1123864"/>
              <a:gd name="connsiteX24" fmla="*/ 435639 w 1359061"/>
              <a:gd name="connsiteY24" fmla="*/ 405093 h 1123864"/>
              <a:gd name="connsiteX25" fmla="*/ 433829 w 1359061"/>
              <a:gd name="connsiteY25" fmla="*/ 434621 h 1123864"/>
              <a:gd name="connsiteX26" fmla="*/ 435162 w 1359061"/>
              <a:gd name="connsiteY26" fmla="*/ 661887 h 1123864"/>
              <a:gd name="connsiteX27" fmla="*/ 452022 w 1359061"/>
              <a:gd name="connsiteY27" fmla="*/ 881248 h 1123864"/>
              <a:gd name="connsiteX28" fmla="*/ 467357 w 1359061"/>
              <a:gd name="connsiteY28" fmla="*/ 1061556 h 1123864"/>
              <a:gd name="connsiteX29" fmla="*/ 420208 w 1359061"/>
              <a:gd name="connsiteY29" fmla="*/ 1123088 h 1123864"/>
              <a:gd name="connsiteX30" fmla="*/ 355057 w 1359061"/>
              <a:gd name="connsiteY30" fmla="*/ 1081082 h 1123864"/>
              <a:gd name="connsiteX31" fmla="*/ 349723 w 1359061"/>
              <a:gd name="connsiteY31" fmla="*/ 1046126 h 1123864"/>
              <a:gd name="connsiteX32" fmla="*/ 320862 w 1359061"/>
              <a:gd name="connsiteY32" fmla="*/ 706655 h 1123864"/>
              <a:gd name="connsiteX33" fmla="*/ 318005 w 1359061"/>
              <a:gd name="connsiteY33" fmla="*/ 698463 h 1123864"/>
              <a:gd name="connsiteX34" fmla="*/ 296574 w 1359061"/>
              <a:gd name="connsiteY34" fmla="*/ 698463 h 1123864"/>
              <a:gd name="connsiteX35" fmla="*/ 285334 w 1359061"/>
              <a:gd name="connsiteY35" fmla="*/ 829432 h 1123864"/>
              <a:gd name="connsiteX36" fmla="*/ 264760 w 1359061"/>
              <a:gd name="connsiteY36" fmla="*/ 1066319 h 1123864"/>
              <a:gd name="connsiteX37" fmla="*/ 204848 w 1359061"/>
              <a:gd name="connsiteY37" fmla="*/ 1122897 h 1123864"/>
              <a:gd name="connsiteX38" fmla="*/ 150270 w 1359061"/>
              <a:gd name="connsiteY38" fmla="*/ 1057175 h 1123864"/>
              <a:gd name="connsiteX39" fmla="*/ 167796 w 1359061"/>
              <a:gd name="connsiteY39" fmla="*/ 848577 h 1123864"/>
              <a:gd name="connsiteX40" fmla="*/ 183417 w 1359061"/>
              <a:gd name="connsiteY40" fmla="*/ 661125 h 1123864"/>
              <a:gd name="connsiteX41" fmla="*/ 182470 w 1359061"/>
              <a:gd name="connsiteY41" fmla="*/ 641147 h 1123864"/>
              <a:gd name="connsiteX42" fmla="*/ 182559 w 1359061"/>
              <a:gd name="connsiteY42" fmla="*/ 641123 h 1123864"/>
              <a:gd name="connsiteX43" fmla="*/ 182464 w 1359061"/>
              <a:gd name="connsiteY43" fmla="*/ 641027 h 1123864"/>
              <a:gd name="connsiteX44" fmla="*/ 182470 w 1359061"/>
              <a:gd name="connsiteY44" fmla="*/ 641147 h 1123864"/>
              <a:gd name="connsiteX45" fmla="*/ 151515 w 1359061"/>
              <a:gd name="connsiteY45" fmla="*/ 649414 h 1123864"/>
              <a:gd name="connsiteX46" fmla="*/ 91977 w 1359061"/>
              <a:gd name="connsiteY46" fmla="*/ 613691 h 1123864"/>
              <a:gd name="connsiteX47" fmla="*/ 17682 w 1359061"/>
              <a:gd name="connsiteY47" fmla="*/ 509773 h 1123864"/>
              <a:gd name="connsiteX48" fmla="*/ 22349 w 1359061"/>
              <a:gd name="connsiteY48" fmla="*/ 424429 h 1123864"/>
              <a:gd name="connsiteX49" fmla="*/ 238852 w 1359061"/>
              <a:gd name="connsiteY49" fmla="*/ 306128 h 1123864"/>
              <a:gd name="connsiteX50" fmla="*/ 330673 w 1359061"/>
              <a:gd name="connsiteY50" fmla="*/ 299556 h 1123864"/>
              <a:gd name="connsiteX51" fmla="*/ 678717 w 1359061"/>
              <a:gd name="connsiteY51" fmla="*/ 299270 h 1123864"/>
              <a:gd name="connsiteX52" fmla="*/ 1004567 w 1359061"/>
              <a:gd name="connsiteY52" fmla="*/ 140013 h 1123864"/>
              <a:gd name="connsiteX53" fmla="*/ 1004472 w 1359061"/>
              <a:gd name="connsiteY53" fmla="*/ 140108 h 1123864"/>
              <a:gd name="connsiteX54" fmla="*/ 1118772 w 1359061"/>
              <a:gd name="connsiteY54" fmla="*/ 213641 h 1123864"/>
              <a:gd name="connsiteX55" fmla="*/ 1088863 w 1359061"/>
              <a:gd name="connsiteY55" fmla="*/ 346324 h 1123864"/>
              <a:gd name="connsiteX56" fmla="*/ 1067241 w 1359061"/>
              <a:gd name="connsiteY56" fmla="*/ 364612 h 1123864"/>
              <a:gd name="connsiteX57" fmla="*/ 1044191 w 1359061"/>
              <a:gd name="connsiteY57" fmla="*/ 398140 h 1123864"/>
              <a:gd name="connsiteX58" fmla="*/ 988851 w 1359061"/>
              <a:gd name="connsiteY58" fmla="*/ 419190 h 1123864"/>
              <a:gd name="connsiteX59" fmla="*/ 972753 w 1359061"/>
              <a:gd name="connsiteY59" fmla="*/ 382043 h 1123864"/>
              <a:gd name="connsiteX60" fmla="*/ 1012377 w 1359061"/>
              <a:gd name="connsiteY60" fmla="*/ 313368 h 1123864"/>
              <a:gd name="connsiteX61" fmla="*/ 1044477 w 1359061"/>
              <a:gd name="connsiteY61" fmla="*/ 285555 h 1123864"/>
              <a:gd name="connsiteX62" fmla="*/ 1027522 w 1359061"/>
              <a:gd name="connsiteY62" fmla="*/ 218784 h 1123864"/>
              <a:gd name="connsiteX63" fmla="*/ 953894 w 1359061"/>
              <a:gd name="connsiteY63" fmla="*/ 247740 h 1123864"/>
              <a:gd name="connsiteX64" fmla="*/ 907126 w 1359061"/>
              <a:gd name="connsiteY64" fmla="*/ 277839 h 1123864"/>
              <a:gd name="connsiteX65" fmla="*/ 876837 w 1359061"/>
              <a:gd name="connsiteY65" fmla="*/ 236501 h 1123864"/>
              <a:gd name="connsiteX66" fmla="*/ 1004567 w 1359061"/>
              <a:gd name="connsiteY66" fmla="*/ 140013 h 1123864"/>
              <a:gd name="connsiteX67" fmla="*/ 306575 w 1359061"/>
              <a:gd name="connsiteY67" fmla="*/ 35618 h 1123864"/>
              <a:gd name="connsiteX68" fmla="*/ 426494 w 1359061"/>
              <a:gd name="connsiteY68" fmla="*/ 149918 h 1123864"/>
              <a:gd name="connsiteX69" fmla="*/ 310670 w 1359061"/>
              <a:gd name="connsiteY69" fmla="*/ 268981 h 1123864"/>
              <a:gd name="connsiteX70" fmla="*/ 193132 w 1359061"/>
              <a:gd name="connsiteY70" fmla="*/ 155824 h 1123864"/>
              <a:gd name="connsiteX71" fmla="*/ 306575 w 1359061"/>
              <a:gd name="connsiteY71" fmla="*/ 35618 h 1123864"/>
              <a:gd name="connsiteX72" fmla="*/ 715293 w 1359061"/>
              <a:gd name="connsiteY72" fmla="*/ 186 h 1123864"/>
              <a:gd name="connsiteX73" fmla="*/ 1290793 w 1359061"/>
              <a:gd name="connsiteY73" fmla="*/ 186 h 1123864"/>
              <a:gd name="connsiteX74" fmla="*/ 1315654 w 1359061"/>
              <a:gd name="connsiteY74" fmla="*/ 471 h 1123864"/>
              <a:gd name="connsiteX75" fmla="*/ 1358707 w 1359061"/>
              <a:gd name="connsiteY75" fmla="*/ 44286 h 1123864"/>
              <a:gd name="connsiteX76" fmla="*/ 1358897 w 1359061"/>
              <a:gd name="connsiteY76" fmla="*/ 65622 h 1123864"/>
              <a:gd name="connsiteX77" fmla="*/ 1358897 w 1359061"/>
              <a:gd name="connsiteY77" fmla="*/ 619787 h 1123864"/>
              <a:gd name="connsiteX78" fmla="*/ 1358802 w 1359061"/>
              <a:gd name="connsiteY78" fmla="*/ 637503 h 1123864"/>
              <a:gd name="connsiteX79" fmla="*/ 1319083 w 1359061"/>
              <a:gd name="connsiteY79" fmla="*/ 677127 h 1123864"/>
              <a:gd name="connsiteX80" fmla="*/ 1212498 w 1359061"/>
              <a:gd name="connsiteY80" fmla="*/ 677508 h 1123864"/>
              <a:gd name="connsiteX81" fmla="*/ 1146394 w 1359061"/>
              <a:gd name="connsiteY81" fmla="*/ 677508 h 1123864"/>
              <a:gd name="connsiteX82" fmla="*/ 1149252 w 1359061"/>
              <a:gd name="connsiteY82" fmla="*/ 703797 h 1123864"/>
              <a:gd name="connsiteX83" fmla="*/ 1234882 w 1359061"/>
              <a:gd name="connsiteY83" fmla="*/ 1051555 h 1123864"/>
              <a:gd name="connsiteX84" fmla="*/ 1240978 w 1359061"/>
              <a:gd name="connsiteY84" fmla="*/ 1082892 h 1123864"/>
              <a:gd name="connsiteX85" fmla="*/ 1211164 w 1359061"/>
              <a:gd name="connsiteY85" fmla="*/ 1121373 h 1123864"/>
              <a:gd name="connsiteX86" fmla="*/ 1171921 w 1359061"/>
              <a:gd name="connsiteY86" fmla="*/ 1098132 h 1123864"/>
              <a:gd name="connsiteX87" fmla="*/ 1153538 w 1359061"/>
              <a:gd name="connsiteY87" fmla="*/ 1029743 h 1123864"/>
              <a:gd name="connsiteX88" fmla="*/ 1073909 w 1359061"/>
              <a:gd name="connsiteY88" fmla="*/ 709798 h 1123864"/>
              <a:gd name="connsiteX89" fmla="*/ 1065527 w 1359061"/>
              <a:gd name="connsiteY89" fmla="*/ 682080 h 1123864"/>
              <a:gd name="connsiteX90" fmla="*/ 1065146 w 1359061"/>
              <a:gd name="connsiteY90" fmla="*/ 681699 h 1123864"/>
              <a:gd name="connsiteX91" fmla="*/ 1043048 w 1359061"/>
              <a:gd name="connsiteY91" fmla="*/ 680271 h 1123864"/>
              <a:gd name="connsiteX92" fmla="*/ 948179 w 1359061"/>
              <a:gd name="connsiteY92" fmla="*/ 680271 h 1123864"/>
              <a:gd name="connsiteX93" fmla="*/ 918175 w 1359061"/>
              <a:gd name="connsiteY93" fmla="*/ 797523 h 1123864"/>
              <a:gd name="connsiteX94" fmla="*/ 847405 w 1359061"/>
              <a:gd name="connsiteY94" fmla="*/ 1079559 h 1123864"/>
              <a:gd name="connsiteX95" fmla="*/ 839975 w 1359061"/>
              <a:gd name="connsiteY95" fmla="*/ 1103085 h 1123864"/>
              <a:gd name="connsiteX96" fmla="*/ 801399 w 1359061"/>
              <a:gd name="connsiteY96" fmla="*/ 1121945 h 1123864"/>
              <a:gd name="connsiteX97" fmla="*/ 773014 w 1359061"/>
              <a:gd name="connsiteY97" fmla="*/ 1086131 h 1123864"/>
              <a:gd name="connsiteX98" fmla="*/ 779491 w 1359061"/>
              <a:gd name="connsiteY98" fmla="*/ 1051365 h 1123864"/>
              <a:gd name="connsiteX99" fmla="*/ 866169 w 1359061"/>
              <a:gd name="connsiteY99" fmla="*/ 700273 h 1123864"/>
              <a:gd name="connsiteX100" fmla="*/ 868455 w 1359061"/>
              <a:gd name="connsiteY100" fmla="*/ 683319 h 1123864"/>
              <a:gd name="connsiteX101" fmla="*/ 841213 w 1359061"/>
              <a:gd name="connsiteY101" fmla="*/ 680461 h 1123864"/>
              <a:gd name="connsiteX102" fmla="*/ 716912 w 1359061"/>
              <a:gd name="connsiteY102" fmla="*/ 680271 h 1123864"/>
              <a:gd name="connsiteX103" fmla="*/ 688623 w 1359061"/>
              <a:gd name="connsiteY103" fmla="*/ 679032 h 1123864"/>
              <a:gd name="connsiteX104" fmla="*/ 655666 w 1359061"/>
              <a:gd name="connsiteY104" fmla="*/ 643409 h 1123864"/>
              <a:gd name="connsiteX105" fmla="*/ 655285 w 1359061"/>
              <a:gd name="connsiteY105" fmla="*/ 464815 h 1123864"/>
              <a:gd name="connsiteX106" fmla="*/ 725008 w 1359061"/>
              <a:gd name="connsiteY106" fmla="*/ 464815 h 1123864"/>
              <a:gd name="connsiteX107" fmla="*/ 727961 w 1359061"/>
              <a:gd name="connsiteY107" fmla="*/ 599880 h 1123864"/>
              <a:gd name="connsiteX108" fmla="*/ 1274315 w 1359061"/>
              <a:gd name="connsiteY108" fmla="*/ 601975 h 1123864"/>
              <a:gd name="connsiteX109" fmla="*/ 1273172 w 1359061"/>
              <a:gd name="connsiteY109" fmla="*/ 73528 h 1123864"/>
              <a:gd name="connsiteX110" fmla="*/ 727771 w 1359061"/>
              <a:gd name="connsiteY110" fmla="*/ 73528 h 1123864"/>
              <a:gd name="connsiteX111" fmla="*/ 725104 w 1359061"/>
              <a:gd name="connsiteY111" fmla="*/ 240120 h 1123864"/>
              <a:gd name="connsiteX112" fmla="*/ 654333 w 1359061"/>
              <a:gd name="connsiteY112" fmla="*/ 240120 h 1123864"/>
              <a:gd name="connsiteX113" fmla="*/ 654333 w 1359061"/>
              <a:gd name="connsiteY113" fmla="*/ 143346 h 1123864"/>
              <a:gd name="connsiteX114" fmla="*/ 654619 w 1359061"/>
              <a:gd name="connsiteY114" fmla="*/ 40286 h 1123864"/>
              <a:gd name="connsiteX115" fmla="*/ 693957 w 1359061"/>
              <a:gd name="connsiteY115" fmla="*/ 281 h 1123864"/>
              <a:gd name="connsiteX116" fmla="*/ 715293 w 1359061"/>
              <a:gd name="connsiteY116" fmla="*/ 186 h 11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359061" h="1123864">
                <a:moveTo>
                  <a:pt x="1009710" y="447860"/>
                </a:moveTo>
                <a:cubicBezTo>
                  <a:pt x="1034856" y="448336"/>
                  <a:pt x="1054097" y="468529"/>
                  <a:pt x="1053620" y="493961"/>
                </a:cubicBezTo>
                <a:lnTo>
                  <a:pt x="1053620" y="494056"/>
                </a:lnTo>
                <a:cubicBezTo>
                  <a:pt x="1053144" y="519012"/>
                  <a:pt x="1032189" y="539586"/>
                  <a:pt x="1007996" y="538919"/>
                </a:cubicBezTo>
                <a:cubicBezTo>
                  <a:pt x="984088" y="538252"/>
                  <a:pt x="962657" y="516059"/>
                  <a:pt x="963228" y="492342"/>
                </a:cubicBezTo>
                <a:cubicBezTo>
                  <a:pt x="963800" y="468148"/>
                  <a:pt x="985517" y="447384"/>
                  <a:pt x="1009710" y="447860"/>
                </a:cubicBezTo>
                <a:close/>
                <a:moveTo>
                  <a:pt x="182655" y="429572"/>
                </a:moveTo>
                <a:cubicBezTo>
                  <a:pt x="159318" y="445289"/>
                  <a:pt x="140364" y="458147"/>
                  <a:pt x="121695" y="470720"/>
                </a:cubicBezTo>
                <a:cubicBezTo>
                  <a:pt x="149317" y="519107"/>
                  <a:pt x="165033" y="538919"/>
                  <a:pt x="182655" y="549206"/>
                </a:cubicBezTo>
                <a:close/>
                <a:moveTo>
                  <a:pt x="284858" y="343466"/>
                </a:moveTo>
                <a:cubicBezTo>
                  <a:pt x="284572" y="362802"/>
                  <a:pt x="275809" y="379661"/>
                  <a:pt x="295335" y="391568"/>
                </a:cubicBezTo>
                <a:cubicBezTo>
                  <a:pt x="298193" y="393282"/>
                  <a:pt x="297717" y="402521"/>
                  <a:pt x="296955" y="408046"/>
                </a:cubicBezTo>
                <a:cubicBezTo>
                  <a:pt x="292192" y="444241"/>
                  <a:pt x="289239" y="481007"/>
                  <a:pt x="281143" y="516536"/>
                </a:cubicBezTo>
                <a:cubicBezTo>
                  <a:pt x="273714" y="549016"/>
                  <a:pt x="282191" y="571495"/>
                  <a:pt x="310194" y="587783"/>
                </a:cubicBezTo>
                <a:cubicBezTo>
                  <a:pt x="336674" y="570257"/>
                  <a:pt x="345913" y="548254"/>
                  <a:pt x="337341" y="515488"/>
                </a:cubicBezTo>
                <a:cubicBezTo>
                  <a:pt x="328768" y="482627"/>
                  <a:pt x="326768" y="447956"/>
                  <a:pt x="322672" y="414047"/>
                </a:cubicBezTo>
                <a:cubicBezTo>
                  <a:pt x="321720" y="406331"/>
                  <a:pt x="320958" y="394616"/>
                  <a:pt x="325244" y="391091"/>
                </a:cubicBezTo>
                <a:cubicBezTo>
                  <a:pt x="343341" y="376042"/>
                  <a:pt x="335245" y="360326"/>
                  <a:pt x="332007" y="343466"/>
                </a:cubicBezTo>
                <a:close/>
                <a:moveTo>
                  <a:pt x="678717" y="299270"/>
                </a:moveTo>
                <a:cubicBezTo>
                  <a:pt x="688146" y="299270"/>
                  <a:pt x="697767" y="298604"/>
                  <a:pt x="707101" y="299747"/>
                </a:cubicBezTo>
                <a:cubicBezTo>
                  <a:pt x="735867" y="303271"/>
                  <a:pt x="754917" y="324512"/>
                  <a:pt x="755012" y="352039"/>
                </a:cubicBezTo>
                <a:cubicBezTo>
                  <a:pt x="755012" y="379280"/>
                  <a:pt x="735486" y="401188"/>
                  <a:pt x="707292" y="404617"/>
                </a:cubicBezTo>
                <a:cubicBezTo>
                  <a:pt x="699100" y="405665"/>
                  <a:pt x="690718" y="405093"/>
                  <a:pt x="682431" y="405093"/>
                </a:cubicBezTo>
                <a:cubicBezTo>
                  <a:pt x="612613" y="405093"/>
                  <a:pt x="542795" y="405093"/>
                  <a:pt x="472881" y="405093"/>
                </a:cubicBezTo>
                <a:lnTo>
                  <a:pt x="435639" y="405093"/>
                </a:lnTo>
                <a:cubicBezTo>
                  <a:pt x="434877" y="416523"/>
                  <a:pt x="433829" y="425572"/>
                  <a:pt x="433829" y="434621"/>
                </a:cubicBezTo>
                <a:cubicBezTo>
                  <a:pt x="433924" y="510344"/>
                  <a:pt x="432114" y="586259"/>
                  <a:pt x="435162" y="661887"/>
                </a:cubicBezTo>
                <a:cubicBezTo>
                  <a:pt x="438115" y="735134"/>
                  <a:pt x="445926" y="808096"/>
                  <a:pt x="452022" y="881248"/>
                </a:cubicBezTo>
                <a:cubicBezTo>
                  <a:pt x="456975" y="941351"/>
                  <a:pt x="462975" y="1001358"/>
                  <a:pt x="467357" y="1061556"/>
                </a:cubicBezTo>
                <a:cubicBezTo>
                  <a:pt x="469643" y="1092798"/>
                  <a:pt x="448593" y="1118706"/>
                  <a:pt x="420208" y="1123088"/>
                </a:cubicBezTo>
                <a:cubicBezTo>
                  <a:pt x="390585" y="1127755"/>
                  <a:pt x="363915" y="1111086"/>
                  <a:pt x="355057" y="1081082"/>
                </a:cubicBezTo>
                <a:cubicBezTo>
                  <a:pt x="351723" y="1069843"/>
                  <a:pt x="350771" y="1057841"/>
                  <a:pt x="349723" y="1046126"/>
                </a:cubicBezTo>
                <a:cubicBezTo>
                  <a:pt x="340008" y="932969"/>
                  <a:pt x="330483" y="819812"/>
                  <a:pt x="320862" y="706655"/>
                </a:cubicBezTo>
                <a:cubicBezTo>
                  <a:pt x="320672" y="704464"/>
                  <a:pt x="319338" y="702368"/>
                  <a:pt x="318005" y="698463"/>
                </a:cubicBezTo>
                <a:lnTo>
                  <a:pt x="296574" y="698463"/>
                </a:lnTo>
                <a:cubicBezTo>
                  <a:pt x="292764" y="742564"/>
                  <a:pt x="289049" y="785998"/>
                  <a:pt x="285334" y="829432"/>
                </a:cubicBezTo>
                <a:cubicBezTo>
                  <a:pt x="278571" y="908394"/>
                  <a:pt x="272190" y="987356"/>
                  <a:pt x="264760" y="1066319"/>
                </a:cubicBezTo>
                <a:cubicBezTo>
                  <a:pt x="261331" y="1103085"/>
                  <a:pt x="237519" y="1124231"/>
                  <a:pt x="204848" y="1122897"/>
                </a:cubicBezTo>
                <a:cubicBezTo>
                  <a:pt x="177130" y="1121754"/>
                  <a:pt x="146650" y="1096703"/>
                  <a:pt x="150270" y="1057175"/>
                </a:cubicBezTo>
                <a:cubicBezTo>
                  <a:pt x="156556" y="987642"/>
                  <a:pt x="161985" y="918110"/>
                  <a:pt x="167796" y="848577"/>
                </a:cubicBezTo>
                <a:cubicBezTo>
                  <a:pt x="173034" y="786093"/>
                  <a:pt x="178273" y="723609"/>
                  <a:pt x="183417" y="661125"/>
                </a:cubicBezTo>
                <a:lnTo>
                  <a:pt x="182470" y="641147"/>
                </a:lnTo>
                <a:lnTo>
                  <a:pt x="182559" y="641123"/>
                </a:lnTo>
                <a:lnTo>
                  <a:pt x="182464" y="641027"/>
                </a:lnTo>
                <a:lnTo>
                  <a:pt x="182470" y="641147"/>
                </a:lnTo>
                <a:lnTo>
                  <a:pt x="151515" y="649414"/>
                </a:lnTo>
                <a:cubicBezTo>
                  <a:pt x="125802" y="653392"/>
                  <a:pt x="113551" y="643695"/>
                  <a:pt x="91977" y="613691"/>
                </a:cubicBezTo>
                <a:cubicBezTo>
                  <a:pt x="67116" y="579115"/>
                  <a:pt x="42161" y="544634"/>
                  <a:pt x="17682" y="509773"/>
                </a:cubicBezTo>
                <a:cubicBezTo>
                  <a:pt x="-6893" y="474816"/>
                  <a:pt x="-6321" y="457004"/>
                  <a:pt x="22349" y="424429"/>
                </a:cubicBezTo>
                <a:cubicBezTo>
                  <a:pt x="80070" y="358802"/>
                  <a:pt x="153127" y="320035"/>
                  <a:pt x="238852" y="306128"/>
                </a:cubicBezTo>
                <a:cubicBezTo>
                  <a:pt x="269046" y="301271"/>
                  <a:pt x="300098" y="299747"/>
                  <a:pt x="330673" y="299556"/>
                </a:cubicBezTo>
                <a:cubicBezTo>
                  <a:pt x="446688" y="298794"/>
                  <a:pt x="562702" y="299270"/>
                  <a:pt x="678717" y="299270"/>
                </a:cubicBezTo>
                <a:close/>
                <a:moveTo>
                  <a:pt x="1004567" y="140013"/>
                </a:moveTo>
                <a:lnTo>
                  <a:pt x="1004472" y="140108"/>
                </a:lnTo>
                <a:cubicBezTo>
                  <a:pt x="1060383" y="140298"/>
                  <a:pt x="1098960" y="165159"/>
                  <a:pt x="1118772" y="213641"/>
                </a:cubicBezTo>
                <a:cubicBezTo>
                  <a:pt x="1138488" y="262028"/>
                  <a:pt x="1128297" y="307558"/>
                  <a:pt x="1088863" y="346324"/>
                </a:cubicBezTo>
                <a:cubicBezTo>
                  <a:pt x="1082100" y="352896"/>
                  <a:pt x="1074957" y="359278"/>
                  <a:pt x="1067241" y="364612"/>
                </a:cubicBezTo>
                <a:cubicBezTo>
                  <a:pt x="1055240" y="372994"/>
                  <a:pt x="1047334" y="382424"/>
                  <a:pt x="1044191" y="398140"/>
                </a:cubicBezTo>
                <a:cubicBezTo>
                  <a:pt x="1040095" y="419000"/>
                  <a:pt x="1016378" y="426525"/>
                  <a:pt x="988851" y="419190"/>
                </a:cubicBezTo>
                <a:cubicBezTo>
                  <a:pt x="973420" y="415095"/>
                  <a:pt x="969896" y="405474"/>
                  <a:pt x="972753" y="382043"/>
                </a:cubicBezTo>
                <a:cubicBezTo>
                  <a:pt x="976373" y="353373"/>
                  <a:pt x="989803" y="330989"/>
                  <a:pt x="1012377" y="313368"/>
                </a:cubicBezTo>
                <a:cubicBezTo>
                  <a:pt x="1023522" y="304700"/>
                  <a:pt x="1035333" y="296223"/>
                  <a:pt x="1044477" y="285555"/>
                </a:cubicBezTo>
                <a:cubicBezTo>
                  <a:pt x="1064574" y="261933"/>
                  <a:pt x="1056002" y="230595"/>
                  <a:pt x="1027522" y="218784"/>
                </a:cubicBezTo>
                <a:cubicBezTo>
                  <a:pt x="997709" y="206402"/>
                  <a:pt x="966848" y="218499"/>
                  <a:pt x="953894" y="247740"/>
                </a:cubicBezTo>
                <a:cubicBezTo>
                  <a:pt x="940178" y="278601"/>
                  <a:pt x="939511" y="279078"/>
                  <a:pt x="907126" y="277839"/>
                </a:cubicBezTo>
                <a:cubicBezTo>
                  <a:pt x="878456" y="276696"/>
                  <a:pt x="870074" y="265362"/>
                  <a:pt x="876837" y="236501"/>
                </a:cubicBezTo>
                <a:cubicBezTo>
                  <a:pt x="890838" y="176779"/>
                  <a:pt x="939797" y="139822"/>
                  <a:pt x="1004567" y="140013"/>
                </a:cubicBezTo>
                <a:close/>
                <a:moveTo>
                  <a:pt x="306575" y="35618"/>
                </a:moveTo>
                <a:cubicBezTo>
                  <a:pt x="371154" y="34285"/>
                  <a:pt x="425351" y="85910"/>
                  <a:pt x="426494" y="149918"/>
                </a:cubicBezTo>
                <a:cubicBezTo>
                  <a:pt x="427637" y="213260"/>
                  <a:pt x="374488" y="267933"/>
                  <a:pt x="310670" y="268981"/>
                </a:cubicBezTo>
                <a:cubicBezTo>
                  <a:pt x="248758" y="270029"/>
                  <a:pt x="195132" y="218308"/>
                  <a:pt x="193132" y="155824"/>
                </a:cubicBezTo>
                <a:cubicBezTo>
                  <a:pt x="191132" y="91149"/>
                  <a:pt x="242186" y="36952"/>
                  <a:pt x="306575" y="35618"/>
                </a:cubicBezTo>
                <a:close/>
                <a:moveTo>
                  <a:pt x="715293" y="186"/>
                </a:moveTo>
                <a:cubicBezTo>
                  <a:pt x="907126" y="186"/>
                  <a:pt x="1098960" y="186"/>
                  <a:pt x="1290793" y="186"/>
                </a:cubicBezTo>
                <a:cubicBezTo>
                  <a:pt x="1299080" y="186"/>
                  <a:pt x="1307462" y="-386"/>
                  <a:pt x="1315654" y="471"/>
                </a:cubicBezTo>
                <a:cubicBezTo>
                  <a:pt x="1340133" y="2948"/>
                  <a:pt x="1356325" y="19426"/>
                  <a:pt x="1358707" y="44286"/>
                </a:cubicBezTo>
                <a:cubicBezTo>
                  <a:pt x="1359373" y="51335"/>
                  <a:pt x="1358897" y="58479"/>
                  <a:pt x="1358897" y="65622"/>
                </a:cubicBezTo>
                <a:cubicBezTo>
                  <a:pt x="1358897" y="250312"/>
                  <a:pt x="1358897" y="435097"/>
                  <a:pt x="1358897" y="619787"/>
                </a:cubicBezTo>
                <a:cubicBezTo>
                  <a:pt x="1358897" y="625692"/>
                  <a:pt x="1359183" y="631693"/>
                  <a:pt x="1358802" y="637503"/>
                </a:cubicBezTo>
                <a:cubicBezTo>
                  <a:pt x="1356992" y="664269"/>
                  <a:pt x="1345943" y="676270"/>
                  <a:pt x="1319083" y="677127"/>
                </a:cubicBezTo>
                <a:cubicBezTo>
                  <a:pt x="1283554" y="678175"/>
                  <a:pt x="1248026" y="677508"/>
                  <a:pt x="1212498" y="677508"/>
                </a:cubicBezTo>
                <a:cubicBezTo>
                  <a:pt x="1191352" y="677508"/>
                  <a:pt x="1170207" y="677508"/>
                  <a:pt x="1146394" y="677508"/>
                </a:cubicBezTo>
                <a:cubicBezTo>
                  <a:pt x="1147537" y="688367"/>
                  <a:pt x="1147347" y="696368"/>
                  <a:pt x="1149252" y="703797"/>
                </a:cubicBezTo>
                <a:cubicBezTo>
                  <a:pt x="1177636" y="819717"/>
                  <a:pt x="1206307" y="935636"/>
                  <a:pt x="1234882" y="1051555"/>
                </a:cubicBezTo>
                <a:cubicBezTo>
                  <a:pt x="1237453" y="1061842"/>
                  <a:pt x="1240406" y="1072320"/>
                  <a:pt x="1240978" y="1082892"/>
                </a:cubicBezTo>
                <a:cubicBezTo>
                  <a:pt x="1242025" y="1102419"/>
                  <a:pt x="1229452" y="1117754"/>
                  <a:pt x="1211164" y="1121373"/>
                </a:cubicBezTo>
                <a:cubicBezTo>
                  <a:pt x="1195258" y="1124517"/>
                  <a:pt x="1177827" y="1115658"/>
                  <a:pt x="1171921" y="1098132"/>
                </a:cubicBezTo>
                <a:cubicBezTo>
                  <a:pt x="1164397" y="1075844"/>
                  <a:pt x="1159253" y="1052603"/>
                  <a:pt x="1153538" y="1029743"/>
                </a:cubicBezTo>
                <a:cubicBezTo>
                  <a:pt x="1126963" y="923063"/>
                  <a:pt x="1100484" y="816383"/>
                  <a:pt x="1073909" y="709798"/>
                </a:cubicBezTo>
                <a:cubicBezTo>
                  <a:pt x="1071623" y="700845"/>
                  <a:pt x="1068575" y="691986"/>
                  <a:pt x="1065527" y="682080"/>
                </a:cubicBezTo>
                <a:lnTo>
                  <a:pt x="1065146" y="681699"/>
                </a:lnTo>
                <a:cubicBezTo>
                  <a:pt x="1056859" y="681128"/>
                  <a:pt x="1050001" y="680271"/>
                  <a:pt x="1043048" y="680271"/>
                </a:cubicBezTo>
                <a:cubicBezTo>
                  <a:pt x="1012378" y="680080"/>
                  <a:pt x="981707" y="680271"/>
                  <a:pt x="948179" y="680271"/>
                </a:cubicBezTo>
                <a:cubicBezTo>
                  <a:pt x="937892" y="720276"/>
                  <a:pt x="927891" y="758852"/>
                  <a:pt x="918175" y="797523"/>
                </a:cubicBezTo>
                <a:cubicBezTo>
                  <a:pt x="894553" y="891535"/>
                  <a:pt x="871027" y="985547"/>
                  <a:pt x="847405" y="1079559"/>
                </a:cubicBezTo>
                <a:cubicBezTo>
                  <a:pt x="845404" y="1087560"/>
                  <a:pt x="843690" y="1095846"/>
                  <a:pt x="839975" y="1103085"/>
                </a:cubicBezTo>
                <a:cubicBezTo>
                  <a:pt x="832450" y="1117754"/>
                  <a:pt x="816353" y="1124993"/>
                  <a:pt x="801399" y="1121945"/>
                </a:cubicBezTo>
                <a:cubicBezTo>
                  <a:pt x="784825" y="1118516"/>
                  <a:pt x="772348" y="1104228"/>
                  <a:pt x="773014" y="1086131"/>
                </a:cubicBezTo>
                <a:cubicBezTo>
                  <a:pt x="773395" y="1074510"/>
                  <a:pt x="776729" y="1062795"/>
                  <a:pt x="779491" y="1051365"/>
                </a:cubicBezTo>
                <a:cubicBezTo>
                  <a:pt x="808257" y="934302"/>
                  <a:pt x="837308" y="817240"/>
                  <a:pt x="866169" y="700273"/>
                </a:cubicBezTo>
                <a:cubicBezTo>
                  <a:pt x="867312" y="695701"/>
                  <a:pt x="867407" y="691034"/>
                  <a:pt x="868455" y="683319"/>
                </a:cubicBezTo>
                <a:cubicBezTo>
                  <a:pt x="858930" y="682271"/>
                  <a:pt x="850072" y="680461"/>
                  <a:pt x="841213" y="680461"/>
                </a:cubicBezTo>
                <a:cubicBezTo>
                  <a:pt x="799780" y="680175"/>
                  <a:pt x="758346" y="680461"/>
                  <a:pt x="716912" y="680271"/>
                </a:cubicBezTo>
                <a:cubicBezTo>
                  <a:pt x="707482" y="680271"/>
                  <a:pt x="697862" y="680556"/>
                  <a:pt x="688623" y="679032"/>
                </a:cubicBezTo>
                <a:cubicBezTo>
                  <a:pt x="667954" y="675413"/>
                  <a:pt x="656047" y="664078"/>
                  <a:pt x="655666" y="643409"/>
                </a:cubicBezTo>
                <a:cubicBezTo>
                  <a:pt x="654714" y="584449"/>
                  <a:pt x="655285" y="525585"/>
                  <a:pt x="655285" y="464815"/>
                </a:cubicBezTo>
                <a:lnTo>
                  <a:pt x="725008" y="464815"/>
                </a:lnTo>
                <a:cubicBezTo>
                  <a:pt x="730057" y="509297"/>
                  <a:pt x="724627" y="555112"/>
                  <a:pt x="727961" y="599880"/>
                </a:cubicBezTo>
                <a:cubicBezTo>
                  <a:pt x="755298" y="606166"/>
                  <a:pt x="1234405" y="607690"/>
                  <a:pt x="1274315" y="601975"/>
                </a:cubicBezTo>
                <a:cubicBezTo>
                  <a:pt x="1280602" y="569114"/>
                  <a:pt x="1279935" y="101817"/>
                  <a:pt x="1273172" y="73528"/>
                </a:cubicBezTo>
                <a:lnTo>
                  <a:pt x="727771" y="73528"/>
                </a:lnTo>
                <a:cubicBezTo>
                  <a:pt x="723770" y="128773"/>
                  <a:pt x="728437" y="183923"/>
                  <a:pt x="725104" y="240120"/>
                </a:cubicBezTo>
                <a:lnTo>
                  <a:pt x="654333" y="240120"/>
                </a:lnTo>
                <a:cubicBezTo>
                  <a:pt x="654333" y="206783"/>
                  <a:pt x="654333" y="175065"/>
                  <a:pt x="654333" y="143346"/>
                </a:cubicBezTo>
                <a:cubicBezTo>
                  <a:pt x="654333" y="108961"/>
                  <a:pt x="653666" y="74671"/>
                  <a:pt x="654619" y="40286"/>
                </a:cubicBezTo>
                <a:cubicBezTo>
                  <a:pt x="655381" y="13616"/>
                  <a:pt x="667477" y="2091"/>
                  <a:pt x="693957" y="281"/>
                </a:cubicBezTo>
                <a:cubicBezTo>
                  <a:pt x="701005" y="-195"/>
                  <a:pt x="708149" y="186"/>
                  <a:pt x="715293" y="18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39824" y="2017061"/>
            <a:ext cx="2365526" cy="1323439"/>
          </a:xfrm>
          <a:prstGeom prst="rect">
            <a:avLst/>
          </a:prstGeom>
          <a:solidFill>
            <a:srgbClr val="338DCD"/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Projekt,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Intelligens vezetés,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Projektvezetés,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Etika</a:t>
            </a:r>
          </a:p>
        </p:txBody>
      </p:sp>
      <p:cxnSp>
        <p:nvCxnSpPr>
          <p:cNvPr id="6" name="Szögletes összekötő 5"/>
          <p:cNvCxnSpPr>
            <a:stCxn id="4" idx="2"/>
          </p:cNvCxnSpPr>
          <p:nvPr/>
        </p:nvCxnSpPr>
        <p:spPr>
          <a:xfrm rot="16200000" flipH="1">
            <a:off x="1821195" y="3041891"/>
            <a:ext cx="795905" cy="13931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95739" y="4573368"/>
            <a:ext cx="2700263" cy="19389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Etikai problémák,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Felvethető kérdések,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Etikai döntések alapelvei,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Etikus </a:t>
            </a:r>
            <a:r>
              <a:rPr lang="hu-HU" sz="2000" dirty="0" err="1" smtClean="0">
                <a:solidFill>
                  <a:srgbClr val="FFFFFF"/>
                </a:solidFill>
                <a:cs typeface="Arial" pitchFamily="34" charset="0"/>
              </a:rPr>
              <a:t>leadership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 előnyei, szintjei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2798139" y="5728447"/>
            <a:ext cx="1706823" cy="896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9388523" y="405729"/>
            <a:ext cx="2612521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TM és etikai kérdései,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Etikus </a:t>
            </a:r>
            <a:r>
              <a:rPr lang="hu-HU" sz="2000" dirty="0" err="1" smtClean="0">
                <a:solidFill>
                  <a:srgbClr val="000000"/>
                </a:solidFill>
                <a:cs typeface="Arial" pitchFamily="34" charset="0"/>
              </a:rPr>
              <a:t>leadership</a:t>
            </a: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 kapcsolatrendszere,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Bizalom,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Kommunikáció/ munkahelyi pletyka,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Etikus </a:t>
            </a:r>
            <a:r>
              <a:rPr lang="hu-HU" sz="2000" dirty="0" err="1" smtClean="0">
                <a:solidFill>
                  <a:srgbClr val="000000"/>
                </a:solidFill>
                <a:cs typeface="Arial" pitchFamily="34" charset="0"/>
              </a:rPr>
              <a:t>leadership</a:t>
            </a: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 gazdasági következményei,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MI és </a:t>
            </a:r>
            <a:r>
              <a:rPr lang="hu-HU" sz="2000" dirty="0" err="1" smtClean="0">
                <a:solidFill>
                  <a:srgbClr val="000000"/>
                </a:solidFill>
                <a:cs typeface="Arial" pitchFamily="34" charset="0"/>
              </a:rPr>
              <a:t>technostressz</a:t>
            </a: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Boldogság,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Fenntarthatóság</a:t>
            </a:r>
          </a:p>
        </p:txBody>
      </p:sp>
      <p:cxnSp>
        <p:nvCxnSpPr>
          <p:cNvPr id="28" name="Szögletes összekötő 27"/>
          <p:cNvCxnSpPr/>
          <p:nvPr/>
        </p:nvCxnSpPr>
        <p:spPr>
          <a:xfrm rot="5400000">
            <a:off x="9701956" y="3734010"/>
            <a:ext cx="489663" cy="1281527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/>
          <p:cNvSpPr txBox="1"/>
          <p:nvPr/>
        </p:nvSpPr>
        <p:spPr>
          <a:xfrm>
            <a:off x="9454880" y="4773804"/>
            <a:ext cx="2649877" cy="1631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Mikro és </a:t>
            </a:r>
            <a:r>
              <a:rPr lang="hu-HU" sz="2000" dirty="0" err="1" smtClean="0">
                <a:solidFill>
                  <a:srgbClr val="000000"/>
                </a:solidFill>
                <a:cs typeface="Arial" pitchFamily="34" charset="0"/>
              </a:rPr>
              <a:t>mezoszint</a:t>
            </a: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 elvárásai,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Etikai vétségek,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MI és etika,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000000"/>
                </a:solidFill>
                <a:cs typeface="Arial" pitchFamily="34" charset="0"/>
              </a:rPr>
              <a:t>Döntési helyzetek</a:t>
            </a:r>
          </a:p>
        </p:txBody>
      </p:sp>
      <p:cxnSp>
        <p:nvCxnSpPr>
          <p:cNvPr id="41" name="Egyenes összekötő nyíllal 40"/>
          <p:cNvCxnSpPr/>
          <p:nvPr/>
        </p:nvCxnSpPr>
        <p:spPr>
          <a:xfrm flipH="1">
            <a:off x="7665003" y="5719450"/>
            <a:ext cx="1772568" cy="1723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739581" y="430250"/>
            <a:ext cx="2138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81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A454D4-33D9-49D0-AA59-731AEB84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14" y="199450"/>
            <a:ext cx="4997454" cy="439200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legnagyobbak szerint</a:t>
            </a:r>
            <a:endParaRPr lang="en-IN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1855692" y="905436"/>
            <a:ext cx="8211672" cy="5848752"/>
            <a:chOff x="2026022" y="735106"/>
            <a:chExt cx="8113059" cy="582185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="" xmlns:a16="http://schemas.microsoft.com/office/drawing/2014/main" id="{E1792539-5B07-4213-B2E7-1A987855D51F}"/>
                </a:ext>
              </a:extLst>
            </p:cNvPr>
            <p:cNvSpPr/>
            <p:nvPr/>
          </p:nvSpPr>
          <p:spPr>
            <a:xfrm>
              <a:off x="2026022" y="735106"/>
              <a:ext cx="8113059" cy="5821857"/>
            </a:xfrm>
            <a:prstGeom prst="roundRect">
              <a:avLst>
                <a:gd name="adj" fmla="val 9363"/>
              </a:avLst>
            </a:prstGeom>
            <a:solidFill>
              <a:schemeClr val="bg2"/>
            </a:solidFill>
            <a:ln w="25400" cap="flat">
              <a:solidFill>
                <a:schemeClr val="bg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C83BDA79-00EF-A7AC-B3E5-72AA46B76964}"/>
                </a:ext>
              </a:extLst>
            </p:cNvPr>
            <p:cNvGrpSpPr/>
            <p:nvPr/>
          </p:nvGrpSpPr>
          <p:grpSpPr>
            <a:xfrm>
              <a:off x="6113655" y="3517089"/>
              <a:ext cx="3783380" cy="2740275"/>
              <a:chOff x="6113823" y="3498893"/>
              <a:chExt cx="3290331" cy="2217654"/>
            </a:xfrm>
          </p:grpSpPr>
          <p:sp>
            <p:nvSpPr>
              <p:cNvPr id="74" name="Rectangle: Single Corner Rounded 73">
                <a:extLst>
                  <a:ext uri="{FF2B5EF4-FFF2-40B4-BE49-F238E27FC236}">
                    <a16:creationId xmlns="" xmlns:a16="http://schemas.microsoft.com/office/drawing/2014/main" id="{1DF50043-9F79-40DB-B61C-33A8B8D7BBF9}"/>
                  </a:ext>
                </a:extLst>
              </p:cNvPr>
              <p:cNvSpPr/>
              <p:nvPr/>
            </p:nvSpPr>
            <p:spPr bwMode="auto">
              <a:xfrm flipV="1">
                <a:off x="6113823" y="3498893"/>
                <a:ext cx="3290331" cy="2217654"/>
              </a:xfrm>
              <a:prstGeom prst="round1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: Single Corner Rounded 60">
                <a:extLst>
                  <a:ext uri="{FF2B5EF4-FFF2-40B4-BE49-F238E27FC236}">
                    <a16:creationId xmlns="" xmlns:a16="http://schemas.microsoft.com/office/drawing/2014/main" id="{D9B4C355-7916-4785-90B1-A86A6EE89D3A}"/>
                  </a:ext>
                </a:extLst>
              </p:cNvPr>
              <p:cNvSpPr/>
              <p:nvPr/>
            </p:nvSpPr>
            <p:spPr bwMode="auto">
              <a:xfrm flipV="1">
                <a:off x="6113823" y="3498893"/>
                <a:ext cx="2838138" cy="1775403"/>
              </a:xfrm>
              <a:prstGeom prst="round1Rect">
                <a:avLst>
                  <a:gd name="adj" fmla="val 151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66171B4-21AF-413B-647E-523CB6C516FC}"/>
                </a:ext>
              </a:extLst>
            </p:cNvPr>
            <p:cNvGrpSpPr/>
            <p:nvPr/>
          </p:nvGrpSpPr>
          <p:grpSpPr>
            <a:xfrm>
              <a:off x="2396541" y="3437428"/>
              <a:ext cx="3657095" cy="2787954"/>
              <a:chOff x="2781299" y="3498892"/>
              <a:chExt cx="3290332" cy="2217655"/>
            </a:xfrm>
          </p:grpSpPr>
          <p:sp>
            <p:nvSpPr>
              <p:cNvPr id="76" name="Rectangle: Single Corner Rounded 75">
                <a:extLst>
                  <a:ext uri="{FF2B5EF4-FFF2-40B4-BE49-F238E27FC236}">
                    <a16:creationId xmlns="" xmlns:a16="http://schemas.microsoft.com/office/drawing/2014/main" id="{61AA28D3-22F1-4C9B-AA82-D38CF150443F}"/>
                  </a:ext>
                </a:extLst>
              </p:cNvPr>
              <p:cNvSpPr/>
              <p:nvPr/>
            </p:nvSpPr>
            <p:spPr bwMode="auto">
              <a:xfrm flipH="1" flipV="1">
                <a:off x="2781299" y="3498893"/>
                <a:ext cx="3290332" cy="2217654"/>
              </a:xfrm>
              <a:prstGeom prst="round1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: Single Corner Rounded 61">
                <a:extLst>
                  <a:ext uri="{FF2B5EF4-FFF2-40B4-BE49-F238E27FC236}">
                    <a16:creationId xmlns="" xmlns:a16="http://schemas.microsoft.com/office/drawing/2014/main" id="{476EBAC1-96C5-4767-AE35-00A605398B74}"/>
                  </a:ext>
                </a:extLst>
              </p:cNvPr>
              <p:cNvSpPr/>
              <p:nvPr/>
            </p:nvSpPr>
            <p:spPr bwMode="auto">
              <a:xfrm flipH="1" flipV="1">
                <a:off x="3157716" y="3498892"/>
                <a:ext cx="2913914" cy="1808407"/>
              </a:xfrm>
              <a:prstGeom prst="round1Rect">
                <a:avLst>
                  <a:gd name="adj" fmla="val 151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55D0357-3B3C-8E07-91E5-D086D1BFE4A8}"/>
                </a:ext>
              </a:extLst>
            </p:cNvPr>
            <p:cNvGrpSpPr/>
            <p:nvPr/>
          </p:nvGrpSpPr>
          <p:grpSpPr>
            <a:xfrm>
              <a:off x="2414536" y="1022329"/>
              <a:ext cx="3657095" cy="2417462"/>
              <a:chOff x="2781299" y="1222135"/>
              <a:chExt cx="3290332" cy="2217655"/>
            </a:xfrm>
          </p:grpSpPr>
          <p:sp>
            <p:nvSpPr>
              <p:cNvPr id="83" name="Rectangle: Single Corner Rounded 82">
                <a:extLst>
                  <a:ext uri="{FF2B5EF4-FFF2-40B4-BE49-F238E27FC236}">
                    <a16:creationId xmlns="" xmlns:a16="http://schemas.microsoft.com/office/drawing/2014/main" id="{5A98E265-6534-4E0C-8613-A595B5D1BA2B}"/>
                  </a:ext>
                </a:extLst>
              </p:cNvPr>
              <p:cNvSpPr/>
              <p:nvPr/>
            </p:nvSpPr>
            <p:spPr bwMode="auto">
              <a:xfrm flipH="1">
                <a:off x="2781299" y="1222135"/>
                <a:ext cx="3290332" cy="2217655"/>
              </a:xfrm>
              <a:prstGeom prst="round1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: Single Corner Rounded 62">
                <a:extLst>
                  <a:ext uri="{FF2B5EF4-FFF2-40B4-BE49-F238E27FC236}">
                    <a16:creationId xmlns="" xmlns:a16="http://schemas.microsoft.com/office/drawing/2014/main" id="{38B4EBF9-F554-4982-8B5C-AB3095F6D551}"/>
                  </a:ext>
                </a:extLst>
              </p:cNvPr>
              <p:cNvSpPr/>
              <p:nvPr/>
            </p:nvSpPr>
            <p:spPr bwMode="auto">
              <a:xfrm flipH="1">
                <a:off x="3141527" y="1617716"/>
                <a:ext cx="2930104" cy="1822074"/>
              </a:xfrm>
              <a:prstGeom prst="round1Rect">
                <a:avLst>
                  <a:gd name="adj" fmla="val 15100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D2216B9F-0D0C-9438-F4A8-60F93BF40726}"/>
                </a:ext>
              </a:extLst>
            </p:cNvPr>
            <p:cNvGrpSpPr/>
            <p:nvPr/>
          </p:nvGrpSpPr>
          <p:grpSpPr>
            <a:xfrm>
              <a:off x="6120368" y="1022329"/>
              <a:ext cx="3776667" cy="2417462"/>
              <a:chOff x="6120368" y="1222135"/>
              <a:chExt cx="3290331" cy="2217655"/>
            </a:xfrm>
          </p:grpSpPr>
          <p:sp>
            <p:nvSpPr>
              <p:cNvPr id="82" name="Rectangle: Single Corner Rounded 81">
                <a:extLst>
                  <a:ext uri="{FF2B5EF4-FFF2-40B4-BE49-F238E27FC236}">
                    <a16:creationId xmlns="" xmlns:a16="http://schemas.microsoft.com/office/drawing/2014/main" id="{42EAD549-A720-4790-90D8-81FE22D40234}"/>
                  </a:ext>
                </a:extLst>
              </p:cNvPr>
              <p:cNvSpPr/>
              <p:nvPr/>
            </p:nvSpPr>
            <p:spPr bwMode="auto">
              <a:xfrm>
                <a:off x="6120368" y="1222135"/>
                <a:ext cx="3290331" cy="2217655"/>
              </a:xfrm>
              <a:prstGeom prst="round1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ctangle: Single Corner Rounded 90">
                <a:extLst>
                  <a:ext uri="{FF2B5EF4-FFF2-40B4-BE49-F238E27FC236}">
                    <a16:creationId xmlns="" xmlns:a16="http://schemas.microsoft.com/office/drawing/2014/main" id="{3EFDF0A8-C36E-49A2-B66E-247138CDFC66}"/>
                  </a:ext>
                </a:extLst>
              </p:cNvPr>
              <p:cNvSpPr/>
              <p:nvPr/>
            </p:nvSpPr>
            <p:spPr bwMode="auto">
              <a:xfrm>
                <a:off x="6120368" y="1637358"/>
                <a:ext cx="2837334" cy="1802432"/>
              </a:xfrm>
              <a:prstGeom prst="round1Rect">
                <a:avLst>
                  <a:gd name="adj" fmla="val 151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CF54E21F-F9A1-4D80-929D-77F236149053}"/>
                </a:ext>
              </a:extLst>
            </p:cNvPr>
            <p:cNvSpPr/>
            <p:nvPr/>
          </p:nvSpPr>
          <p:spPr>
            <a:xfrm>
              <a:off x="5216278" y="3040734"/>
              <a:ext cx="1889891" cy="968376"/>
            </a:xfrm>
            <a:prstGeom prst="roundRect">
              <a:avLst/>
            </a:prstGeom>
            <a:solidFill>
              <a:schemeClr val="accent5"/>
            </a:solidFill>
            <a:ln w="508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004FDC8-967B-4938-82B4-88023816242E}"/>
                </a:ext>
              </a:extLst>
            </p:cNvPr>
            <p:cNvSpPr txBox="1"/>
            <p:nvPr/>
          </p:nvSpPr>
          <p:spPr>
            <a:xfrm>
              <a:off x="2814915" y="1102504"/>
              <a:ext cx="30602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solidFill>
                    <a:srgbClr val="FFFFFF"/>
                  </a:solidFill>
                  <a:cs typeface="Arial" pitchFamily="34" charset="0"/>
                </a:rPr>
                <a:t>Konfuciusz</a:t>
              </a:r>
              <a:r>
                <a:rPr lang="hu-HU" sz="2000" b="1" dirty="0" smtClean="0">
                  <a:solidFill>
                    <a:srgbClr val="FFFFFF"/>
                  </a:solidFill>
                  <a:cs typeface="Arial" pitchFamily="34" charset="0"/>
                </a:rPr>
                <a:t> (</a:t>
              </a:r>
              <a:r>
                <a:rPr lang="hu-HU" sz="2000" dirty="0" smtClean="0">
                  <a:solidFill>
                    <a:schemeClr val="bg1"/>
                  </a:solidFill>
                </a:rPr>
                <a:t>i</a:t>
              </a:r>
              <a:r>
                <a:rPr lang="hu-HU" sz="2000" dirty="0">
                  <a:solidFill>
                    <a:schemeClr val="bg1"/>
                  </a:solidFill>
                </a:rPr>
                <a:t>. e. </a:t>
              </a:r>
              <a:r>
                <a:rPr lang="hu-HU" sz="2000" dirty="0" smtClean="0">
                  <a:solidFill>
                    <a:schemeClr val="bg1"/>
                  </a:solidFill>
                </a:rPr>
                <a:t>551 – 479)</a:t>
              </a:r>
              <a:endParaRPr lang="en-US" sz="2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E7BE41F-AA0B-4E23-8B63-9BD5B5414EFB}"/>
                </a:ext>
              </a:extLst>
            </p:cNvPr>
            <p:cNvSpPr txBox="1"/>
            <p:nvPr/>
          </p:nvSpPr>
          <p:spPr>
            <a:xfrm>
              <a:off x="6397679" y="1100562"/>
              <a:ext cx="2848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solidFill>
                    <a:srgbClr val="FFFFFF"/>
                  </a:solidFill>
                  <a:cs typeface="Arial" pitchFamily="34" charset="0"/>
                </a:rPr>
                <a:t>Szokratész</a:t>
              </a:r>
              <a:r>
                <a:rPr lang="hu-HU" sz="2000" b="1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hu-HU" sz="2000" b="1" dirty="0" smtClean="0">
                  <a:solidFill>
                    <a:srgbClr val="FFFFFF"/>
                  </a:solidFill>
                  <a:cs typeface="Arial" pitchFamily="34" charset="0"/>
                </a:rPr>
                <a:t>(i. </a:t>
              </a:r>
              <a:r>
                <a:rPr lang="hu-HU" sz="2000" b="1" dirty="0">
                  <a:solidFill>
                    <a:srgbClr val="FFFFFF"/>
                  </a:solidFill>
                  <a:cs typeface="Arial" pitchFamily="34" charset="0"/>
                </a:rPr>
                <a:t>e. </a:t>
              </a:r>
              <a:r>
                <a:rPr lang="hu-HU" sz="2000" b="1" dirty="0" smtClean="0">
                  <a:solidFill>
                    <a:srgbClr val="FFFFFF"/>
                  </a:solidFill>
                  <a:cs typeface="Arial" pitchFamily="34" charset="0"/>
                </a:rPr>
                <a:t>469-399)</a:t>
              </a:r>
              <a:endParaRPr lang="en-US" sz="20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3771CE3-E60E-4F4C-9370-29D4A23E7951}"/>
                </a:ext>
              </a:extLst>
            </p:cNvPr>
            <p:cNvSpPr txBox="1"/>
            <p:nvPr/>
          </p:nvSpPr>
          <p:spPr>
            <a:xfrm>
              <a:off x="6275519" y="5755021"/>
              <a:ext cx="2971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smtClean="0">
                  <a:solidFill>
                    <a:srgbClr val="FFFFFF"/>
                  </a:solidFill>
                  <a:cs typeface="Arial" pitchFamily="34" charset="0"/>
                </a:rPr>
                <a:t>Arisztotelész (</a:t>
              </a:r>
              <a:r>
                <a:rPr lang="hu-HU" sz="2000" b="1" dirty="0">
                  <a:solidFill>
                    <a:srgbClr val="FFFFFF"/>
                  </a:solidFill>
                  <a:cs typeface="Arial" pitchFamily="34" charset="0"/>
                </a:rPr>
                <a:t>i.e. </a:t>
              </a:r>
              <a:r>
                <a:rPr lang="hu-HU" sz="2000" b="1" dirty="0" smtClean="0">
                  <a:solidFill>
                    <a:srgbClr val="FFFFFF"/>
                  </a:solidFill>
                  <a:cs typeface="Arial" pitchFamily="34" charset="0"/>
                </a:rPr>
                <a:t>384-322) </a:t>
              </a:r>
              <a:endParaRPr lang="en-US" sz="20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C246FAC-E9BB-40F0-9CBF-D553C370555A}"/>
                </a:ext>
              </a:extLst>
            </p:cNvPr>
            <p:cNvSpPr txBox="1"/>
            <p:nvPr/>
          </p:nvSpPr>
          <p:spPr>
            <a:xfrm>
              <a:off x="3079603" y="5737352"/>
              <a:ext cx="25509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solidFill>
                    <a:srgbClr val="FFFFFF"/>
                  </a:solidFill>
                  <a:cs typeface="Arial" pitchFamily="34" charset="0"/>
                </a:rPr>
                <a:t>Platon</a:t>
              </a:r>
              <a:r>
                <a:rPr lang="hu-HU" sz="2000" b="1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hu-HU" sz="2000" b="1" dirty="0" smtClean="0">
                  <a:solidFill>
                    <a:srgbClr val="FFFFFF"/>
                  </a:solidFill>
                  <a:cs typeface="Arial" pitchFamily="34" charset="0"/>
                </a:rPr>
                <a:t>(i.e. 427-347)</a:t>
              </a:r>
              <a:endParaRPr lang="en-US" sz="20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9D0CE17-7EB1-49F7-B773-268B906C8593}"/>
                </a:ext>
              </a:extLst>
            </p:cNvPr>
            <p:cNvSpPr txBox="1"/>
            <p:nvPr/>
          </p:nvSpPr>
          <p:spPr>
            <a:xfrm>
              <a:off x="2814916" y="1522749"/>
              <a:ext cx="30602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tökéletes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erény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i="1" dirty="0" err="1">
                  <a:solidFill>
                    <a:srgbClr val="FFFFFF"/>
                  </a:solidFill>
                  <a:cs typeface="Arial" pitchFamily="34" charset="0"/>
                </a:rPr>
                <a:t>önmagunk</a:t>
              </a:r>
              <a:r>
                <a:rPr lang="en-US" i="1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i="1" dirty="0" err="1">
                  <a:solidFill>
                    <a:srgbClr val="FFFFFF"/>
                  </a:solidFill>
                  <a:cs typeface="Arial" pitchFamily="34" charset="0"/>
                </a:rPr>
                <a:t>legyőzése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. 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kiváló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vezető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példamutatása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pedig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helyettesítheti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büntetéseket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. </a:t>
              </a:r>
              <a:r>
                <a:rPr lang="hu-HU" dirty="0" smtClean="0">
                  <a:solidFill>
                    <a:srgbClr val="FFFFFF"/>
                  </a:solidFill>
                  <a:cs typeface="Arial" pitchFamily="34" charset="0"/>
                </a:rPr>
                <a:t>A</a:t>
              </a:r>
              <a:r>
                <a:rPr lang="en-US" dirty="0" smtClean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hatalmat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megtartani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csak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erény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révén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lehetséges</a:t>
              </a:r>
              <a:r>
                <a:rPr lang="en-US" sz="1400" dirty="0">
                  <a:solidFill>
                    <a:srgbClr val="FFFFFF"/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9630337-8900-42FF-9A49-BD1081C15714}"/>
                </a:ext>
              </a:extLst>
            </p:cNvPr>
            <p:cNvSpPr txBox="1"/>
            <p:nvPr/>
          </p:nvSpPr>
          <p:spPr>
            <a:xfrm>
              <a:off x="6275519" y="1588337"/>
              <a:ext cx="29223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Etikai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i="1" dirty="0" err="1">
                  <a:solidFill>
                    <a:srgbClr val="FFFFFF"/>
                  </a:solidFill>
                  <a:cs typeface="Arial" pitchFamily="34" charset="0"/>
                </a:rPr>
                <a:t>racionalizmus</a:t>
              </a:r>
              <a:r>
                <a:rPr lang="en-US" i="1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megalapozása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. Ha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az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ember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felismeri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jót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és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rosszat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,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akkor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választhat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is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közülük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, s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mindig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a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jót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fogja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FFFF"/>
                  </a:solidFill>
                  <a:cs typeface="Arial" pitchFamily="34" charset="0"/>
                </a:rPr>
                <a:t>választani</a:t>
              </a:r>
              <a:r>
                <a:rPr lang="en-US" dirty="0">
                  <a:solidFill>
                    <a:srgbClr val="FFFFFF"/>
                  </a:solidFill>
                  <a:cs typeface="Arial" pitchFamily="34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4BEDA36-A0D5-4E4A-997C-758C23386702}"/>
                </a:ext>
              </a:extLst>
            </p:cNvPr>
            <p:cNvSpPr txBox="1"/>
            <p:nvPr/>
          </p:nvSpPr>
          <p:spPr>
            <a:xfrm>
              <a:off x="6194587" y="4092494"/>
              <a:ext cx="31015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A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legfőbb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jó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a </a:t>
              </a:r>
              <a:r>
                <a:rPr lang="en-US" sz="2000" i="1" dirty="0" err="1">
                  <a:solidFill>
                    <a:srgbClr val="FFFFFF"/>
                  </a:solidFill>
                  <a:cs typeface="Arial" pitchFamily="34" charset="0"/>
                </a:rPr>
                <a:t>boldogság</a:t>
              </a:r>
              <a:r>
                <a:rPr lang="en-US" sz="2000" i="1" dirty="0">
                  <a:solidFill>
                    <a:srgbClr val="FFFFFF"/>
                  </a:solidFill>
                  <a:cs typeface="Arial" pitchFamily="34" charset="0"/>
                </a:rPr>
                <a:t>,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amihez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testi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és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lelki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javak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egyaránt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szükségesek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, de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az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utóbbiak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cs typeface="Arial" pitchFamily="34" charset="0"/>
                </a:rPr>
                <a:t>fontosabbak</a:t>
              </a:r>
              <a:r>
                <a:rPr lang="en-US" sz="2000" dirty="0">
                  <a:solidFill>
                    <a:srgbClr val="FFFFFF"/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2D21047-077D-4D7B-BD3B-9545EEE43786}"/>
                </a:ext>
              </a:extLst>
            </p:cNvPr>
            <p:cNvSpPr txBox="1"/>
            <p:nvPr/>
          </p:nvSpPr>
          <p:spPr>
            <a:xfrm>
              <a:off x="2805801" y="4071396"/>
              <a:ext cx="309854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A helyes cselekedet elbírálásának </a:t>
              </a:r>
              <a:r>
                <a:rPr lang="hu-HU" sz="2000" i="1" dirty="0">
                  <a:solidFill>
                    <a:srgbClr val="FFFFFF"/>
                  </a:solidFill>
                  <a:cs typeface="Arial" pitchFamily="34" charset="0"/>
                </a:rPr>
                <a:t>nincs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olyan szempontrendszere, amely egyértelmű lenne.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3FF0889-1401-49C7-BB29-8E7526961505}"/>
                </a:ext>
              </a:extLst>
            </p:cNvPr>
            <p:cNvSpPr txBox="1"/>
            <p:nvPr/>
          </p:nvSpPr>
          <p:spPr>
            <a:xfrm>
              <a:off x="5270626" y="3146176"/>
              <a:ext cx="1650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solidFill>
                    <a:srgbClr val="FFFFFF"/>
                  </a:solidFill>
                  <a:cs typeface="Arial" pitchFamily="34" charset="0"/>
                </a:rPr>
                <a:t>A legnagyobbak</a:t>
              </a:r>
              <a:endParaRPr lang="en-US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26" name="Ellipszis 25"/>
          <p:cNvSpPr/>
          <p:nvPr/>
        </p:nvSpPr>
        <p:spPr>
          <a:xfrm>
            <a:off x="287198" y="130966"/>
            <a:ext cx="596153" cy="5761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78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973" y="348599"/>
            <a:ext cx="5073224" cy="596188"/>
          </a:xfrm>
        </p:spPr>
        <p:txBody>
          <a:bodyPr/>
          <a:lstStyle/>
          <a:p>
            <a:pPr algn="l"/>
            <a:r>
              <a:rPr lang="hu-HU" altLang="ko-KR" sz="40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Etikai vizsgálatok szintje</a:t>
            </a:r>
            <a:endParaRPr lang="en-US" altLang="ko-KR" sz="4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F4E14C-D14E-4D9B-B6B2-79A8AA91A356}"/>
              </a:ext>
            </a:extLst>
          </p:cNvPr>
          <p:cNvSpPr txBox="1"/>
          <p:nvPr/>
        </p:nvSpPr>
        <p:spPr>
          <a:xfrm>
            <a:off x="8005482" y="2851774"/>
            <a:ext cx="3515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i="1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Belső problémák</a:t>
            </a:r>
            <a:r>
              <a:rPr lang="hu-HU" altLang="ko-K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: megvesztegetés, csalás, szexuális zaklatás, munkaadó és munkavállaló közötti érdekkonfliktus, a dolgozók integritása, stb.. </a:t>
            </a:r>
            <a:endParaRPr lang="ko-KR" altLang="en-US" sz="28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7F6F127-1457-46AD-B977-47E059F4A52B}"/>
              </a:ext>
            </a:extLst>
          </p:cNvPr>
          <p:cNvSpPr txBox="1"/>
          <p:nvPr/>
        </p:nvSpPr>
        <p:spPr>
          <a:xfrm>
            <a:off x="537253" y="5776118"/>
            <a:ext cx="392654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altLang="ko-KR" sz="3200" b="1" dirty="0" err="1" smtClean="0">
                <a:solidFill>
                  <a:srgbClr val="FFC000"/>
                </a:solidFill>
                <a:cs typeface="Arial" pitchFamily="34" charset="0"/>
              </a:rPr>
              <a:t>Mikroszint</a:t>
            </a:r>
            <a:r>
              <a:rPr lang="hu-HU" altLang="ko-KR" sz="3200" b="1" dirty="0" smtClean="0">
                <a:solidFill>
                  <a:srgbClr val="FFC000"/>
                </a:solidFill>
                <a:cs typeface="Arial" pitchFamily="34" charset="0"/>
              </a:rPr>
              <a:t>/egyének</a:t>
            </a:r>
            <a:endParaRPr lang="ko-KR" altLang="en-US" sz="3200" b="1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1094283-0150-4CAA-A20E-C63E760EE1D1}"/>
              </a:ext>
            </a:extLst>
          </p:cNvPr>
          <p:cNvSpPr txBox="1"/>
          <p:nvPr/>
        </p:nvSpPr>
        <p:spPr>
          <a:xfrm>
            <a:off x="448060" y="2740485"/>
            <a:ext cx="4052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ko-KR" sz="20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Értékek </a:t>
            </a:r>
            <a:r>
              <a:rPr lang="hu-HU" altLang="ko-K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változása, vezetői </a:t>
            </a:r>
            <a:r>
              <a:rPr lang="hu-HU" altLang="ko-KR" sz="20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ethos</a:t>
            </a:r>
            <a:r>
              <a:rPr lang="hu-HU" altLang="ko-KR" sz="20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, személyes </a:t>
            </a:r>
            <a:r>
              <a:rPr lang="hu-HU" altLang="ko-KR" sz="20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felelősség</a:t>
            </a:r>
            <a:endParaRPr lang="hu-HU" altLang="ko-KR" sz="28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784A89-DF7C-4F04-B83C-3EA061F99F53}"/>
              </a:ext>
            </a:extLst>
          </p:cNvPr>
          <p:cNvSpPr txBox="1"/>
          <p:nvPr/>
        </p:nvSpPr>
        <p:spPr>
          <a:xfrm>
            <a:off x="6966390" y="2278150"/>
            <a:ext cx="46433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hu-HU" altLang="ko-KR" sz="3200" b="1" dirty="0" err="1" smtClean="0">
                <a:solidFill>
                  <a:srgbClr val="FF0000"/>
                </a:solidFill>
                <a:cs typeface="Arial" pitchFamily="34" charset="0"/>
              </a:rPr>
              <a:t>Mezoszint</a:t>
            </a:r>
            <a:r>
              <a:rPr lang="hu-HU" altLang="ko-KR" sz="3200" b="1" dirty="0" smtClean="0">
                <a:solidFill>
                  <a:srgbClr val="FF0000"/>
                </a:solidFill>
                <a:cs typeface="Arial" pitchFamily="34" charset="0"/>
              </a:rPr>
              <a:t>/szervezetek</a:t>
            </a:r>
            <a:endParaRPr lang="ko-KR" altLang="en-US" sz="32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27736" y="1194030"/>
            <a:ext cx="1103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Erkölcsileg </a:t>
            </a:r>
            <a:r>
              <a:rPr lang="hu-HU" sz="2400" dirty="0">
                <a:solidFill>
                  <a:prstClr val="black"/>
                </a:solidFill>
              </a:rPr>
              <a:t>megfelelő stratégiák </a:t>
            </a:r>
            <a:r>
              <a:rPr lang="hu-HU" sz="2400" dirty="0" smtClean="0">
                <a:solidFill>
                  <a:prstClr val="black"/>
                </a:solidFill>
              </a:rPr>
              <a:t>kidolgozása, </a:t>
            </a:r>
            <a:r>
              <a:rPr lang="hu-HU" sz="2400" dirty="0">
                <a:solidFill>
                  <a:prstClr val="black"/>
                </a:solidFill>
              </a:rPr>
              <a:t>az etikus vállalati kultúra </a:t>
            </a:r>
            <a:r>
              <a:rPr lang="hu-HU" sz="2400" dirty="0" smtClean="0">
                <a:solidFill>
                  <a:prstClr val="black"/>
                </a:solidFill>
              </a:rPr>
              <a:t>kialakítása, </a:t>
            </a:r>
            <a:r>
              <a:rPr lang="hu-HU" sz="2400" dirty="0">
                <a:solidFill>
                  <a:prstClr val="black"/>
                </a:solidFill>
              </a:rPr>
              <a:t>a vállalati alrendszerek etikai </a:t>
            </a:r>
            <a:r>
              <a:rPr lang="hu-HU" sz="2400" dirty="0" smtClean="0">
                <a:solidFill>
                  <a:prstClr val="black"/>
                </a:solidFill>
              </a:rPr>
              <a:t>perspektívái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005482" y="5158531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prstClr val="black"/>
                </a:solidFill>
              </a:rPr>
              <a:t>Az </a:t>
            </a:r>
            <a:r>
              <a:rPr lang="hu-HU" i="1" dirty="0">
                <a:solidFill>
                  <a:prstClr val="black"/>
                </a:solidFill>
              </a:rPr>
              <a:t>érintettek érdekeinek </a:t>
            </a:r>
            <a:r>
              <a:rPr lang="hu-HU" dirty="0" smtClean="0">
                <a:solidFill>
                  <a:prstClr val="black"/>
                </a:solidFill>
              </a:rPr>
              <a:t>figyelembe-vétele</a:t>
            </a:r>
            <a:r>
              <a:rPr lang="hu-HU" dirty="0">
                <a:solidFill>
                  <a:prstClr val="black"/>
                </a:solidFill>
              </a:rPr>
              <a:t>: </a:t>
            </a:r>
            <a:endParaRPr lang="hu-HU" dirty="0" smtClean="0">
              <a:solidFill>
                <a:prstClr val="black"/>
              </a:solidFill>
            </a:endParaRPr>
          </a:p>
          <a:p>
            <a:pPr algn="ctr"/>
            <a:r>
              <a:rPr lang="hu-HU" dirty="0" smtClean="0">
                <a:solidFill>
                  <a:prstClr val="black"/>
                </a:solidFill>
              </a:rPr>
              <a:t>a </a:t>
            </a:r>
            <a:r>
              <a:rPr lang="hu-HU" dirty="0">
                <a:solidFill>
                  <a:prstClr val="black"/>
                </a:solidFill>
              </a:rPr>
              <a:t>termékfelelősség, fogyasztóvédelem és környezetvédelem, stb..</a:t>
            </a:r>
          </a:p>
        </p:txBody>
      </p:sp>
      <p:sp>
        <p:nvSpPr>
          <p:cNvPr id="13" name="Téglalap 12"/>
          <p:cNvSpPr/>
          <p:nvPr/>
        </p:nvSpPr>
        <p:spPr>
          <a:xfrm>
            <a:off x="627736" y="3980687"/>
            <a:ext cx="3618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Szerepkonfliktusok</a:t>
            </a:r>
            <a:r>
              <a:rPr lang="hu-HU" dirty="0">
                <a:solidFill>
                  <a:prstClr val="black"/>
                </a:solidFill>
              </a:rPr>
              <a:t>, döntési folyamatban megjelenő értékek, stb. </a:t>
            </a: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4575177" y="2673552"/>
            <a:ext cx="3137846" cy="3674296"/>
            <a:chOff x="4575177" y="2673552"/>
            <a:chExt cx="3137846" cy="3674296"/>
          </a:xfrm>
        </p:grpSpPr>
        <p:grpSp>
          <p:nvGrpSpPr>
            <p:cNvPr id="3" name="Group 28">
              <a:extLst>
                <a:ext uri="{FF2B5EF4-FFF2-40B4-BE49-F238E27FC236}">
                  <a16:creationId xmlns:a16="http://schemas.microsoft.com/office/drawing/2014/main" xmlns="" id="{2D50AEF3-270F-46E7-B0BC-C1864CCA7642}"/>
                </a:ext>
              </a:extLst>
            </p:cNvPr>
            <p:cNvGrpSpPr/>
            <p:nvPr/>
          </p:nvGrpSpPr>
          <p:grpSpPr>
            <a:xfrm>
              <a:off x="4575177" y="2673552"/>
              <a:ext cx="3137846" cy="3674296"/>
              <a:chOff x="3253816" y="1635647"/>
              <a:chExt cx="2398306" cy="2808311"/>
            </a:xfrm>
          </p:grpSpPr>
          <p:grpSp>
            <p:nvGrpSpPr>
              <p:cNvPr id="4" name="Group 29">
                <a:extLst>
                  <a:ext uri="{FF2B5EF4-FFF2-40B4-BE49-F238E27FC236}">
                    <a16:creationId xmlns:a16="http://schemas.microsoft.com/office/drawing/2014/main" xmlns="" id="{0AB5ECFF-FE5D-4479-AB9C-923CAD0B6511}"/>
                  </a:ext>
                </a:extLst>
              </p:cNvPr>
              <p:cNvGrpSpPr/>
              <p:nvPr/>
            </p:nvGrpSpPr>
            <p:grpSpPr>
              <a:xfrm>
                <a:off x="4427984" y="2571750"/>
                <a:ext cx="1224138" cy="1872208"/>
                <a:chOff x="2339750" y="1635646"/>
                <a:chExt cx="1224138" cy="1872208"/>
              </a:xfrm>
            </p:grpSpPr>
            <p:sp>
              <p:nvSpPr>
                <p:cNvPr id="8" name="Parallelogram 33">
                  <a:extLst>
                    <a:ext uri="{FF2B5EF4-FFF2-40B4-BE49-F238E27FC236}">
                      <a16:creationId xmlns:a16="http://schemas.microsoft.com/office/drawing/2014/main" xmlns="" id="{B03EE3BE-2545-4337-B0A5-26B1B706E1E5}"/>
                    </a:ext>
                  </a:extLst>
                </p:cNvPr>
                <p:cNvSpPr/>
                <p:nvPr/>
              </p:nvSpPr>
              <p:spPr>
                <a:xfrm>
                  <a:off x="2339999" y="2571750"/>
                  <a:ext cx="1223889" cy="936104"/>
                </a:xfrm>
                <a:prstGeom prst="parallelogram">
                  <a:avLst>
                    <a:gd name="adj" fmla="val 4424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Parallelogram 34">
                  <a:extLst>
                    <a:ext uri="{FF2B5EF4-FFF2-40B4-BE49-F238E27FC236}">
                      <a16:creationId xmlns:a16="http://schemas.microsoft.com/office/drawing/2014/main" xmlns="" id="{5C088631-1B13-4368-99C5-AD2A8A182E3A}"/>
                    </a:ext>
                  </a:extLst>
                </p:cNvPr>
                <p:cNvSpPr/>
                <p:nvPr/>
              </p:nvSpPr>
              <p:spPr>
                <a:xfrm rot="10800000" flipV="1">
                  <a:off x="2339750" y="1635646"/>
                  <a:ext cx="1223889" cy="936104"/>
                </a:xfrm>
                <a:prstGeom prst="parallelogram">
                  <a:avLst>
                    <a:gd name="adj" fmla="val 4424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" name="Group 30">
                <a:extLst>
                  <a:ext uri="{FF2B5EF4-FFF2-40B4-BE49-F238E27FC236}">
                    <a16:creationId xmlns:a16="http://schemas.microsoft.com/office/drawing/2014/main" xmlns="" id="{28A79F7B-94DC-4545-9EBA-7C3218B64969}"/>
                  </a:ext>
                </a:extLst>
              </p:cNvPr>
              <p:cNvGrpSpPr/>
              <p:nvPr/>
            </p:nvGrpSpPr>
            <p:grpSpPr>
              <a:xfrm rot="10800000">
                <a:off x="3253816" y="1635647"/>
                <a:ext cx="1224139" cy="1863741"/>
                <a:chOff x="2505806" y="1644113"/>
                <a:chExt cx="1224139" cy="1863741"/>
              </a:xfrm>
            </p:grpSpPr>
            <p:sp>
              <p:nvSpPr>
                <p:cNvPr id="6" name="Parallelogram 31">
                  <a:extLst>
                    <a:ext uri="{FF2B5EF4-FFF2-40B4-BE49-F238E27FC236}">
                      <a16:creationId xmlns:a16="http://schemas.microsoft.com/office/drawing/2014/main" xmlns="" id="{F3387BBE-CE0A-4772-ABB7-7D5B60CF24B7}"/>
                    </a:ext>
                  </a:extLst>
                </p:cNvPr>
                <p:cNvSpPr/>
                <p:nvPr/>
              </p:nvSpPr>
              <p:spPr>
                <a:xfrm>
                  <a:off x="2506056" y="2571750"/>
                  <a:ext cx="1223889" cy="936104"/>
                </a:xfrm>
                <a:prstGeom prst="parallelogram">
                  <a:avLst>
                    <a:gd name="adj" fmla="val 4424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Parallelogram 32">
                  <a:extLst>
                    <a:ext uri="{FF2B5EF4-FFF2-40B4-BE49-F238E27FC236}">
                      <a16:creationId xmlns:a16="http://schemas.microsoft.com/office/drawing/2014/main" xmlns="" id="{54A17C6B-2D49-4087-8A9F-21BB7EF9BA21}"/>
                    </a:ext>
                  </a:extLst>
                </p:cNvPr>
                <p:cNvSpPr/>
                <p:nvPr/>
              </p:nvSpPr>
              <p:spPr>
                <a:xfrm rot="10800000" flipV="1">
                  <a:off x="2505806" y="1644113"/>
                  <a:ext cx="1223889" cy="936104"/>
                </a:xfrm>
                <a:prstGeom prst="parallelogram">
                  <a:avLst>
                    <a:gd name="adj" fmla="val 4424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" name="Freeform: Shape 159">
              <a:extLst>
                <a:ext uri="{FF2B5EF4-FFF2-40B4-BE49-F238E27FC236}">
                  <a16:creationId xmlns="" xmlns:a16="http://schemas.microsoft.com/office/drawing/2014/main" id="{BF38EF32-C67A-46CD-9766-A0F7FCE5C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1975" y="4117897"/>
              <a:ext cx="528435" cy="549607"/>
            </a:xfrm>
            <a:custGeom>
              <a:avLst/>
              <a:gdLst>
                <a:gd name="connsiteX0" fmla="*/ 67956 w 458141"/>
                <a:gd name="connsiteY0" fmla="*/ 410268 h 476497"/>
                <a:gd name="connsiteX1" fmla="*/ 11309 w 458141"/>
                <a:gd name="connsiteY1" fmla="*/ 466252 h 476497"/>
                <a:gd name="connsiteX2" fmla="*/ 132827 w 458141"/>
                <a:gd name="connsiteY2" fmla="*/ 466252 h 476497"/>
                <a:gd name="connsiteX3" fmla="*/ 67956 w 458141"/>
                <a:gd name="connsiteY3" fmla="*/ 410268 h 476497"/>
                <a:gd name="connsiteX4" fmla="*/ 384735 w 458141"/>
                <a:gd name="connsiteY4" fmla="*/ 410131 h 476497"/>
                <a:gd name="connsiteX5" fmla="*/ 325163 w 458141"/>
                <a:gd name="connsiteY5" fmla="*/ 465963 h 476497"/>
                <a:gd name="connsiteX6" fmla="*/ 447056 w 458141"/>
                <a:gd name="connsiteY6" fmla="*/ 465963 h 476497"/>
                <a:gd name="connsiteX7" fmla="*/ 384735 w 458141"/>
                <a:gd name="connsiteY7" fmla="*/ 410131 h 476497"/>
                <a:gd name="connsiteX8" fmla="*/ 290054 w 458141"/>
                <a:gd name="connsiteY8" fmla="*/ 385940 h 476497"/>
                <a:gd name="connsiteX9" fmla="*/ 297175 w 458141"/>
                <a:gd name="connsiteY9" fmla="*/ 387195 h 476497"/>
                <a:gd name="connsiteX10" fmla="*/ 297431 w 458141"/>
                <a:gd name="connsiteY10" fmla="*/ 393061 h 476497"/>
                <a:gd name="connsiteX11" fmla="*/ 294074 w 458141"/>
                <a:gd name="connsiteY11" fmla="*/ 395539 h 476497"/>
                <a:gd name="connsiteX12" fmla="*/ 225279 w 458141"/>
                <a:gd name="connsiteY12" fmla="*/ 408510 h 476497"/>
                <a:gd name="connsiteX13" fmla="*/ 163980 w 458141"/>
                <a:gd name="connsiteY13" fmla="*/ 395515 h 476497"/>
                <a:gd name="connsiteX14" fmla="*/ 159857 w 458141"/>
                <a:gd name="connsiteY14" fmla="*/ 390783 h 476497"/>
                <a:gd name="connsiteX15" fmla="*/ 162054 w 458141"/>
                <a:gd name="connsiteY15" fmla="*/ 386276 h 476497"/>
                <a:gd name="connsiteX16" fmla="*/ 167968 w 458141"/>
                <a:gd name="connsiteY16" fmla="*/ 386076 h 476497"/>
                <a:gd name="connsiteX17" fmla="*/ 235836 w 458141"/>
                <a:gd name="connsiteY17" fmla="*/ 397864 h 476497"/>
                <a:gd name="connsiteX18" fmla="*/ 290054 w 458141"/>
                <a:gd name="connsiteY18" fmla="*/ 385940 h 476497"/>
                <a:gd name="connsiteX19" fmla="*/ 385846 w 458141"/>
                <a:gd name="connsiteY19" fmla="*/ 334016 h 476497"/>
                <a:gd name="connsiteX20" fmla="*/ 353151 w 458141"/>
                <a:gd name="connsiteY20" fmla="*/ 366951 h 476497"/>
                <a:gd name="connsiteX21" fmla="*/ 386469 w 458141"/>
                <a:gd name="connsiteY21" fmla="*/ 399614 h 476497"/>
                <a:gd name="connsiteX22" fmla="*/ 419005 w 458141"/>
                <a:gd name="connsiteY22" fmla="*/ 366895 h 476497"/>
                <a:gd name="connsiteX23" fmla="*/ 385846 w 458141"/>
                <a:gd name="connsiteY23" fmla="*/ 334016 h 476497"/>
                <a:gd name="connsiteX24" fmla="*/ 71800 w 458141"/>
                <a:gd name="connsiteY24" fmla="*/ 334016 h 476497"/>
                <a:gd name="connsiteX25" fmla="*/ 39017 w 458141"/>
                <a:gd name="connsiteY25" fmla="*/ 367902 h 476497"/>
                <a:gd name="connsiteX26" fmla="*/ 72767 w 458141"/>
                <a:gd name="connsiteY26" fmla="*/ 399662 h 476497"/>
                <a:gd name="connsiteX27" fmla="*/ 104815 w 458141"/>
                <a:gd name="connsiteY27" fmla="*/ 366927 h 476497"/>
                <a:gd name="connsiteX28" fmla="*/ 71800 w 458141"/>
                <a:gd name="connsiteY28" fmla="*/ 334016 h 476497"/>
                <a:gd name="connsiteX29" fmla="*/ 71423 w 458141"/>
                <a:gd name="connsiteY29" fmla="*/ 323541 h 476497"/>
                <a:gd name="connsiteX30" fmla="*/ 103241 w 458141"/>
                <a:gd name="connsiteY30" fmla="*/ 336909 h 476497"/>
                <a:gd name="connsiteX31" fmla="*/ 95497 w 458141"/>
                <a:gd name="connsiteY31" fmla="*/ 403259 h 476497"/>
                <a:gd name="connsiteX32" fmla="*/ 143824 w 458141"/>
                <a:gd name="connsiteY32" fmla="*/ 476481 h 476497"/>
                <a:gd name="connsiteX33" fmla="*/ 160 w 458141"/>
                <a:gd name="connsiteY33" fmla="*/ 476481 h 476497"/>
                <a:gd name="connsiteX34" fmla="*/ 11948 w 458141"/>
                <a:gd name="connsiteY34" fmla="*/ 431878 h 476497"/>
                <a:gd name="connsiteX35" fmla="*/ 48672 w 458141"/>
                <a:gd name="connsiteY35" fmla="*/ 403570 h 476497"/>
                <a:gd name="connsiteX36" fmla="*/ 40176 w 458141"/>
                <a:gd name="connsiteY36" fmla="*/ 337253 h 476497"/>
                <a:gd name="connsiteX37" fmla="*/ 71423 w 458141"/>
                <a:gd name="connsiteY37" fmla="*/ 323541 h 476497"/>
                <a:gd name="connsiteX38" fmla="*/ 385876 w 458141"/>
                <a:gd name="connsiteY38" fmla="*/ 323501 h 476497"/>
                <a:gd name="connsiteX39" fmla="*/ 417750 w 458141"/>
                <a:gd name="connsiteY39" fmla="*/ 337300 h 476497"/>
                <a:gd name="connsiteX40" fmla="*/ 409686 w 458141"/>
                <a:gd name="connsiteY40" fmla="*/ 403298 h 476497"/>
                <a:gd name="connsiteX41" fmla="*/ 458141 w 458141"/>
                <a:gd name="connsiteY41" fmla="*/ 476497 h 476497"/>
                <a:gd name="connsiteX42" fmla="*/ 314853 w 458141"/>
                <a:gd name="connsiteY42" fmla="*/ 476497 h 476497"/>
                <a:gd name="connsiteX43" fmla="*/ 362517 w 458141"/>
                <a:gd name="connsiteY43" fmla="*/ 403298 h 476497"/>
                <a:gd name="connsiteX44" fmla="*/ 354373 w 458141"/>
                <a:gd name="connsiteY44" fmla="*/ 337172 h 476497"/>
                <a:gd name="connsiteX45" fmla="*/ 385876 w 458141"/>
                <a:gd name="connsiteY45" fmla="*/ 323501 h 476497"/>
                <a:gd name="connsiteX46" fmla="*/ 294457 w 458141"/>
                <a:gd name="connsiteY46" fmla="*/ 252249 h 476497"/>
                <a:gd name="connsiteX47" fmla="*/ 302194 w 458141"/>
                <a:gd name="connsiteY47" fmla="*/ 252369 h 476497"/>
                <a:gd name="connsiteX48" fmla="*/ 317378 w 458141"/>
                <a:gd name="connsiteY48" fmla="*/ 267618 h 476497"/>
                <a:gd name="connsiteX49" fmla="*/ 318513 w 458141"/>
                <a:gd name="connsiteY49" fmla="*/ 273324 h 476497"/>
                <a:gd name="connsiteX50" fmla="*/ 314373 w 458141"/>
                <a:gd name="connsiteY50" fmla="*/ 277200 h 476497"/>
                <a:gd name="connsiteX51" fmla="*/ 310138 w 458141"/>
                <a:gd name="connsiteY51" fmla="*/ 274907 h 476497"/>
                <a:gd name="connsiteX52" fmla="*/ 294865 w 458141"/>
                <a:gd name="connsiteY52" fmla="*/ 259730 h 476497"/>
                <a:gd name="connsiteX53" fmla="*/ 294457 w 458141"/>
                <a:gd name="connsiteY53" fmla="*/ 252249 h 476497"/>
                <a:gd name="connsiteX54" fmla="*/ 319792 w 458141"/>
                <a:gd name="connsiteY54" fmla="*/ 222280 h 476497"/>
                <a:gd name="connsiteX55" fmla="*/ 324859 w 458141"/>
                <a:gd name="connsiteY55" fmla="*/ 227355 h 476497"/>
                <a:gd name="connsiteX56" fmla="*/ 319920 w 458141"/>
                <a:gd name="connsiteY56" fmla="*/ 232422 h 476497"/>
                <a:gd name="connsiteX57" fmla="*/ 310354 w 458141"/>
                <a:gd name="connsiteY57" fmla="*/ 232470 h 476497"/>
                <a:gd name="connsiteX58" fmla="*/ 310362 w 458141"/>
                <a:gd name="connsiteY58" fmla="*/ 232406 h 476497"/>
                <a:gd name="connsiteX59" fmla="*/ 302777 w 458141"/>
                <a:gd name="connsiteY59" fmla="*/ 232430 h 476497"/>
                <a:gd name="connsiteX60" fmla="*/ 297143 w 458141"/>
                <a:gd name="connsiteY60" fmla="*/ 227802 h 476497"/>
                <a:gd name="connsiteX61" fmla="*/ 302258 w 458141"/>
                <a:gd name="connsiteY61" fmla="*/ 222296 h 476497"/>
                <a:gd name="connsiteX62" fmla="*/ 319792 w 458141"/>
                <a:gd name="connsiteY62" fmla="*/ 222280 h 476497"/>
                <a:gd name="connsiteX63" fmla="*/ 271633 w 458141"/>
                <a:gd name="connsiteY63" fmla="*/ 216398 h 476497"/>
                <a:gd name="connsiteX64" fmla="*/ 271633 w 458141"/>
                <a:gd name="connsiteY64" fmla="*/ 242308 h 476497"/>
                <a:gd name="connsiteX65" fmla="*/ 279049 w 458141"/>
                <a:gd name="connsiteY65" fmla="*/ 229649 h 476497"/>
                <a:gd name="connsiteX66" fmla="*/ 271633 w 458141"/>
                <a:gd name="connsiteY66" fmla="*/ 216398 h 476497"/>
                <a:gd name="connsiteX67" fmla="*/ 172932 w 458141"/>
                <a:gd name="connsiteY67" fmla="*/ 210220 h 476497"/>
                <a:gd name="connsiteX68" fmla="*/ 158210 w 458141"/>
                <a:gd name="connsiteY68" fmla="*/ 210308 h 476497"/>
                <a:gd name="connsiteX69" fmla="*/ 141139 w 458141"/>
                <a:gd name="connsiteY69" fmla="*/ 226460 h 476497"/>
                <a:gd name="connsiteX70" fmla="*/ 152648 w 458141"/>
                <a:gd name="connsiteY70" fmla="*/ 246776 h 476497"/>
                <a:gd name="connsiteX71" fmla="*/ 172940 w 458141"/>
                <a:gd name="connsiteY71" fmla="*/ 248861 h 476497"/>
                <a:gd name="connsiteX72" fmla="*/ 172932 w 458141"/>
                <a:gd name="connsiteY72" fmla="*/ 210220 h 476497"/>
                <a:gd name="connsiteX73" fmla="*/ 262650 w 458141"/>
                <a:gd name="connsiteY73" fmla="*/ 187507 h 476497"/>
                <a:gd name="connsiteX74" fmla="*/ 210885 w 458141"/>
                <a:gd name="connsiteY74" fmla="*/ 203427 h 476497"/>
                <a:gd name="connsiteX75" fmla="*/ 192959 w 458141"/>
                <a:gd name="connsiteY75" fmla="*/ 206336 h 476497"/>
                <a:gd name="connsiteX76" fmla="*/ 181563 w 458141"/>
                <a:gd name="connsiteY76" fmla="*/ 206408 h 476497"/>
                <a:gd name="connsiteX77" fmla="*/ 181571 w 458141"/>
                <a:gd name="connsiteY77" fmla="*/ 252306 h 476497"/>
                <a:gd name="connsiteX78" fmla="*/ 188812 w 458141"/>
                <a:gd name="connsiteY78" fmla="*/ 252322 h 476497"/>
                <a:gd name="connsiteX79" fmla="*/ 205387 w 458141"/>
                <a:gd name="connsiteY79" fmla="*/ 253513 h 476497"/>
                <a:gd name="connsiteX80" fmla="*/ 255553 w 458141"/>
                <a:gd name="connsiteY80" fmla="*/ 269065 h 476497"/>
                <a:gd name="connsiteX81" fmla="*/ 262650 w 458141"/>
                <a:gd name="connsiteY81" fmla="*/ 271023 h 476497"/>
                <a:gd name="connsiteX82" fmla="*/ 262650 w 458141"/>
                <a:gd name="connsiteY82" fmla="*/ 187507 h 476497"/>
                <a:gd name="connsiteX83" fmla="*/ 310450 w 458141"/>
                <a:gd name="connsiteY83" fmla="*/ 183519 h 476497"/>
                <a:gd name="connsiteX84" fmla="*/ 317578 w 458141"/>
                <a:gd name="connsiteY84" fmla="*/ 183727 h 476497"/>
                <a:gd name="connsiteX85" fmla="*/ 317746 w 458141"/>
                <a:gd name="connsiteY85" fmla="*/ 190872 h 476497"/>
                <a:gd name="connsiteX86" fmla="*/ 301658 w 458141"/>
                <a:gd name="connsiteY86" fmla="*/ 206872 h 476497"/>
                <a:gd name="connsiteX87" fmla="*/ 297982 w 458141"/>
                <a:gd name="connsiteY87" fmla="*/ 208598 h 476497"/>
                <a:gd name="connsiteX88" fmla="*/ 294330 w 458141"/>
                <a:gd name="connsiteY88" fmla="*/ 205785 h 476497"/>
                <a:gd name="connsiteX89" fmla="*/ 294905 w 458141"/>
                <a:gd name="connsiteY89" fmla="*/ 199551 h 476497"/>
                <a:gd name="connsiteX90" fmla="*/ 310450 w 458141"/>
                <a:gd name="connsiteY90" fmla="*/ 183519 h 476497"/>
                <a:gd name="connsiteX91" fmla="*/ 271353 w 458141"/>
                <a:gd name="connsiteY91" fmla="*/ 176470 h 476497"/>
                <a:gd name="connsiteX92" fmla="*/ 271297 w 458141"/>
                <a:gd name="connsiteY92" fmla="*/ 202947 h 476497"/>
                <a:gd name="connsiteX93" fmla="*/ 274965 w 458141"/>
                <a:gd name="connsiteY93" fmla="*/ 208766 h 476497"/>
                <a:gd name="connsiteX94" fmla="*/ 286186 w 458141"/>
                <a:gd name="connsiteY94" fmla="*/ 236362 h 476497"/>
                <a:gd name="connsiteX95" fmla="*/ 273806 w 458141"/>
                <a:gd name="connsiteY95" fmla="*/ 250452 h 476497"/>
                <a:gd name="connsiteX96" fmla="*/ 271313 w 458141"/>
                <a:gd name="connsiteY96" fmla="*/ 254248 h 476497"/>
                <a:gd name="connsiteX97" fmla="*/ 271233 w 458141"/>
                <a:gd name="connsiteY97" fmla="*/ 281397 h 476497"/>
                <a:gd name="connsiteX98" fmla="*/ 270785 w 458141"/>
                <a:gd name="connsiteY98" fmla="*/ 282484 h 476497"/>
                <a:gd name="connsiteX99" fmla="*/ 247225 w 458141"/>
                <a:gd name="connsiteY99" fmla="*/ 275043 h 476497"/>
                <a:gd name="connsiteX100" fmla="*/ 201958 w 458141"/>
                <a:gd name="connsiteY100" fmla="*/ 261001 h 476497"/>
                <a:gd name="connsiteX101" fmla="*/ 198842 w 458141"/>
                <a:gd name="connsiteY101" fmla="*/ 260538 h 476497"/>
                <a:gd name="connsiteX102" fmla="*/ 173915 w 458141"/>
                <a:gd name="connsiteY102" fmla="*/ 260514 h 476497"/>
                <a:gd name="connsiteX103" fmla="*/ 173915 w 458141"/>
                <a:gd name="connsiteY103" fmla="*/ 292362 h 476497"/>
                <a:gd name="connsiteX104" fmla="*/ 179940 w 458141"/>
                <a:gd name="connsiteY104" fmla="*/ 292370 h 476497"/>
                <a:gd name="connsiteX105" fmla="*/ 184080 w 458141"/>
                <a:gd name="connsiteY105" fmla="*/ 296238 h 476497"/>
                <a:gd name="connsiteX106" fmla="*/ 179861 w 458141"/>
                <a:gd name="connsiteY106" fmla="*/ 300506 h 476497"/>
                <a:gd name="connsiteX107" fmla="*/ 147621 w 458141"/>
                <a:gd name="connsiteY107" fmla="*/ 300514 h 476497"/>
                <a:gd name="connsiteX108" fmla="*/ 147621 w 458141"/>
                <a:gd name="connsiteY108" fmla="*/ 292530 h 476497"/>
                <a:gd name="connsiteX109" fmla="*/ 165283 w 458141"/>
                <a:gd name="connsiteY109" fmla="*/ 292530 h 476497"/>
                <a:gd name="connsiteX110" fmla="*/ 165283 w 458141"/>
                <a:gd name="connsiteY110" fmla="*/ 257261 h 476497"/>
                <a:gd name="connsiteX111" fmla="*/ 152848 w 458141"/>
                <a:gd name="connsiteY111" fmla="*/ 254935 h 476497"/>
                <a:gd name="connsiteX112" fmla="*/ 132988 w 458141"/>
                <a:gd name="connsiteY112" fmla="*/ 234700 h 476497"/>
                <a:gd name="connsiteX113" fmla="*/ 145639 w 458141"/>
                <a:gd name="connsiteY113" fmla="*/ 206232 h 476497"/>
                <a:gd name="connsiteX114" fmla="*/ 169487 w 458141"/>
                <a:gd name="connsiteY114" fmla="*/ 201461 h 476497"/>
                <a:gd name="connsiteX115" fmla="*/ 173155 w 458141"/>
                <a:gd name="connsiteY115" fmla="*/ 198176 h 476497"/>
                <a:gd name="connsiteX116" fmla="*/ 187333 w 458141"/>
                <a:gd name="connsiteY116" fmla="*/ 198240 h 476497"/>
                <a:gd name="connsiteX117" fmla="*/ 215369 w 458141"/>
                <a:gd name="connsiteY117" fmla="*/ 193613 h 476497"/>
                <a:gd name="connsiteX118" fmla="*/ 268580 w 458141"/>
                <a:gd name="connsiteY118" fmla="*/ 176965 h 476497"/>
                <a:gd name="connsiteX119" fmla="*/ 271353 w 458141"/>
                <a:gd name="connsiteY119" fmla="*/ 176470 h 476497"/>
                <a:gd name="connsiteX120" fmla="*/ 79041 w 458141"/>
                <a:gd name="connsiteY120" fmla="*/ 169540 h 476497"/>
                <a:gd name="connsiteX121" fmla="*/ 81639 w 458141"/>
                <a:gd name="connsiteY121" fmla="*/ 176549 h 476497"/>
                <a:gd name="connsiteX122" fmla="*/ 75373 w 458141"/>
                <a:gd name="connsiteY122" fmla="*/ 194931 h 476497"/>
                <a:gd name="connsiteX123" fmla="*/ 80911 w 458141"/>
                <a:gd name="connsiteY123" fmla="*/ 298499 h 476497"/>
                <a:gd name="connsiteX124" fmla="*/ 80895 w 458141"/>
                <a:gd name="connsiteY124" fmla="*/ 305556 h 476497"/>
                <a:gd name="connsiteX125" fmla="*/ 76684 w 458141"/>
                <a:gd name="connsiteY125" fmla="*/ 307490 h 476497"/>
                <a:gd name="connsiteX126" fmla="*/ 71856 w 458141"/>
                <a:gd name="connsiteY126" fmla="*/ 303574 h 476497"/>
                <a:gd name="connsiteX127" fmla="*/ 61427 w 458141"/>
                <a:gd name="connsiteY127" fmla="*/ 267282 h 476497"/>
                <a:gd name="connsiteX128" fmla="*/ 58238 w 458141"/>
                <a:gd name="connsiteY128" fmla="*/ 239982 h 476497"/>
                <a:gd name="connsiteX129" fmla="*/ 70809 w 458141"/>
                <a:gd name="connsiteY129" fmla="*/ 175295 h 476497"/>
                <a:gd name="connsiteX130" fmla="*/ 72096 w 458141"/>
                <a:gd name="connsiteY130" fmla="*/ 172377 h 476497"/>
                <a:gd name="connsiteX131" fmla="*/ 79041 w 458141"/>
                <a:gd name="connsiteY131" fmla="*/ 169540 h 476497"/>
                <a:gd name="connsiteX132" fmla="*/ 378957 w 458141"/>
                <a:gd name="connsiteY132" fmla="*/ 169356 h 476497"/>
                <a:gd name="connsiteX133" fmla="*/ 386613 w 458141"/>
                <a:gd name="connsiteY133" fmla="*/ 174216 h 476497"/>
                <a:gd name="connsiteX134" fmla="*/ 399201 w 458141"/>
                <a:gd name="connsiteY134" fmla="*/ 234635 h 476497"/>
                <a:gd name="connsiteX135" fmla="*/ 386501 w 458141"/>
                <a:gd name="connsiteY135" fmla="*/ 302887 h 476497"/>
                <a:gd name="connsiteX136" fmla="*/ 378973 w 458141"/>
                <a:gd name="connsiteY136" fmla="*/ 307266 h 476497"/>
                <a:gd name="connsiteX137" fmla="*/ 376695 w 458141"/>
                <a:gd name="connsiteY137" fmla="*/ 299123 h 476497"/>
                <a:gd name="connsiteX138" fmla="*/ 388699 w 458141"/>
                <a:gd name="connsiteY138" fmla="*/ 236505 h 476497"/>
                <a:gd name="connsiteX139" fmla="*/ 377231 w 458141"/>
                <a:gd name="connsiteY139" fmla="*/ 178955 h 476497"/>
                <a:gd name="connsiteX140" fmla="*/ 376919 w 458141"/>
                <a:gd name="connsiteY140" fmla="*/ 178220 h 476497"/>
                <a:gd name="connsiteX141" fmla="*/ 378957 w 458141"/>
                <a:gd name="connsiteY141" fmla="*/ 169356 h 476497"/>
                <a:gd name="connsiteX142" fmla="*/ 387133 w 458141"/>
                <a:gd name="connsiteY142" fmla="*/ 86607 h 476497"/>
                <a:gd name="connsiteX143" fmla="*/ 325171 w 458141"/>
                <a:gd name="connsiteY143" fmla="*/ 142583 h 476497"/>
                <a:gd name="connsiteX144" fmla="*/ 446921 w 458141"/>
                <a:gd name="connsiteY144" fmla="*/ 142583 h 476497"/>
                <a:gd name="connsiteX145" fmla="*/ 387133 w 458141"/>
                <a:gd name="connsiteY145" fmla="*/ 86607 h 476497"/>
                <a:gd name="connsiteX146" fmla="*/ 72759 w 458141"/>
                <a:gd name="connsiteY146" fmla="*/ 86584 h 476497"/>
                <a:gd name="connsiteX147" fmla="*/ 11069 w 458141"/>
                <a:gd name="connsiteY147" fmla="*/ 142632 h 476497"/>
                <a:gd name="connsiteX148" fmla="*/ 132683 w 458141"/>
                <a:gd name="connsiteY148" fmla="*/ 142632 h 476497"/>
                <a:gd name="connsiteX149" fmla="*/ 72759 w 458141"/>
                <a:gd name="connsiteY149" fmla="*/ 86584 h 476497"/>
                <a:gd name="connsiteX150" fmla="*/ 231329 w 458141"/>
                <a:gd name="connsiteY150" fmla="*/ 68234 h 476497"/>
                <a:gd name="connsiteX151" fmla="*/ 294178 w 458141"/>
                <a:gd name="connsiteY151" fmla="*/ 81405 h 476497"/>
                <a:gd name="connsiteX152" fmla="*/ 298014 w 458141"/>
                <a:gd name="connsiteY152" fmla="*/ 86600 h 476497"/>
                <a:gd name="connsiteX153" fmla="*/ 294569 w 458141"/>
                <a:gd name="connsiteY153" fmla="*/ 91179 h 476497"/>
                <a:gd name="connsiteX154" fmla="*/ 290078 w 458141"/>
                <a:gd name="connsiteY154" fmla="*/ 90723 h 476497"/>
                <a:gd name="connsiteX155" fmla="*/ 216655 w 458141"/>
                <a:gd name="connsiteY155" fmla="*/ 79175 h 476497"/>
                <a:gd name="connsiteX156" fmla="*/ 169854 w 458141"/>
                <a:gd name="connsiteY156" fmla="*/ 90004 h 476497"/>
                <a:gd name="connsiteX157" fmla="*/ 159960 w 458141"/>
                <a:gd name="connsiteY157" fmla="*/ 88318 h 476497"/>
                <a:gd name="connsiteX158" fmla="*/ 165922 w 458141"/>
                <a:gd name="connsiteY158" fmla="*/ 80246 h 476497"/>
                <a:gd name="connsiteX159" fmla="*/ 231329 w 458141"/>
                <a:gd name="connsiteY159" fmla="*/ 68234 h 476497"/>
                <a:gd name="connsiteX160" fmla="*/ 72064 w 458141"/>
                <a:gd name="connsiteY160" fmla="*/ 10428 h 476497"/>
                <a:gd name="connsiteX161" fmla="*/ 38977 w 458141"/>
                <a:gd name="connsiteY161" fmla="*/ 43371 h 476497"/>
                <a:gd name="connsiteX162" fmla="*/ 71912 w 458141"/>
                <a:gd name="connsiteY162" fmla="*/ 76027 h 476497"/>
                <a:gd name="connsiteX163" fmla="*/ 104759 w 458141"/>
                <a:gd name="connsiteY163" fmla="*/ 42924 h 476497"/>
                <a:gd name="connsiteX164" fmla="*/ 72064 w 458141"/>
                <a:gd name="connsiteY164" fmla="*/ 10428 h 476497"/>
                <a:gd name="connsiteX165" fmla="*/ 385998 w 458141"/>
                <a:gd name="connsiteY165" fmla="*/ 10404 h 476497"/>
                <a:gd name="connsiteX166" fmla="*/ 353191 w 458141"/>
                <a:gd name="connsiteY166" fmla="*/ 43235 h 476497"/>
                <a:gd name="connsiteX167" fmla="*/ 385950 w 458141"/>
                <a:gd name="connsiteY167" fmla="*/ 76010 h 476497"/>
                <a:gd name="connsiteX168" fmla="*/ 418981 w 458141"/>
                <a:gd name="connsiteY168" fmla="*/ 43059 h 476497"/>
                <a:gd name="connsiteX169" fmla="*/ 385998 w 458141"/>
                <a:gd name="connsiteY169" fmla="*/ 10404 h 476497"/>
                <a:gd name="connsiteX170" fmla="*/ 75235 w 458141"/>
                <a:gd name="connsiteY170" fmla="*/ 200 h 476497"/>
                <a:gd name="connsiteX171" fmla="*/ 105630 w 458141"/>
                <a:gd name="connsiteY171" fmla="*/ 16063 h 476497"/>
                <a:gd name="connsiteX172" fmla="*/ 95481 w 458141"/>
                <a:gd name="connsiteY172" fmla="*/ 79679 h 476497"/>
                <a:gd name="connsiteX173" fmla="*/ 143784 w 458141"/>
                <a:gd name="connsiteY173" fmla="*/ 153054 h 476497"/>
                <a:gd name="connsiteX174" fmla="*/ 168 w 458141"/>
                <a:gd name="connsiteY174" fmla="*/ 153054 h 476497"/>
                <a:gd name="connsiteX175" fmla="*/ 11796 w 458141"/>
                <a:gd name="connsiteY175" fmla="*/ 108602 h 476497"/>
                <a:gd name="connsiteX176" fmla="*/ 48703 w 458141"/>
                <a:gd name="connsiteY176" fmla="*/ 79903 h 476497"/>
                <a:gd name="connsiteX177" fmla="*/ 28604 w 458141"/>
                <a:gd name="connsiteY177" fmla="*/ 41086 h 476497"/>
                <a:gd name="connsiteX178" fmla="*/ 43341 w 458141"/>
                <a:gd name="connsiteY178" fmla="*/ 10716 h 476497"/>
                <a:gd name="connsiteX179" fmla="*/ 75235 w 458141"/>
                <a:gd name="connsiteY179" fmla="*/ 200 h 476497"/>
                <a:gd name="connsiteX180" fmla="*/ 387595 w 458141"/>
                <a:gd name="connsiteY180" fmla="*/ 32 h 476497"/>
                <a:gd name="connsiteX181" fmla="*/ 418318 w 458141"/>
                <a:gd name="connsiteY181" fmla="*/ 14336 h 476497"/>
                <a:gd name="connsiteX182" fmla="*/ 409694 w 458141"/>
                <a:gd name="connsiteY182" fmla="*/ 79726 h 476497"/>
                <a:gd name="connsiteX183" fmla="*/ 458070 w 458141"/>
                <a:gd name="connsiteY183" fmla="*/ 153133 h 476497"/>
                <a:gd name="connsiteX184" fmla="*/ 314486 w 458141"/>
                <a:gd name="connsiteY184" fmla="*/ 153125 h 476497"/>
                <a:gd name="connsiteX185" fmla="*/ 326274 w 458141"/>
                <a:gd name="connsiteY185" fmla="*/ 108186 h 476497"/>
                <a:gd name="connsiteX186" fmla="*/ 362557 w 458141"/>
                <a:gd name="connsiteY186" fmla="*/ 80014 h 476497"/>
                <a:gd name="connsiteX187" fmla="*/ 356100 w 458141"/>
                <a:gd name="connsiteY187" fmla="*/ 11850 h 476497"/>
                <a:gd name="connsiteX188" fmla="*/ 387595 w 458141"/>
                <a:gd name="connsiteY188" fmla="*/ 32 h 47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458141" h="476497">
                  <a:moveTo>
                    <a:pt x="67956" y="410268"/>
                  </a:moveTo>
                  <a:cubicBezTo>
                    <a:pt x="30602" y="412753"/>
                    <a:pt x="11149" y="444945"/>
                    <a:pt x="11309" y="466252"/>
                  </a:cubicBezTo>
                  <a:cubicBezTo>
                    <a:pt x="51693" y="466252"/>
                    <a:pt x="92084" y="466252"/>
                    <a:pt x="132827" y="466252"/>
                  </a:cubicBezTo>
                  <a:cubicBezTo>
                    <a:pt x="130829" y="436234"/>
                    <a:pt x="103952" y="407870"/>
                    <a:pt x="67956" y="410268"/>
                  </a:cubicBezTo>
                  <a:close/>
                  <a:moveTo>
                    <a:pt x="384735" y="410131"/>
                  </a:moveTo>
                  <a:cubicBezTo>
                    <a:pt x="351328" y="410970"/>
                    <a:pt x="327145" y="436936"/>
                    <a:pt x="325163" y="465963"/>
                  </a:cubicBezTo>
                  <a:cubicBezTo>
                    <a:pt x="365698" y="465963"/>
                    <a:pt x="406225" y="465963"/>
                    <a:pt x="447056" y="465963"/>
                  </a:cubicBezTo>
                  <a:cubicBezTo>
                    <a:pt x="445434" y="434970"/>
                    <a:pt x="416783" y="409332"/>
                    <a:pt x="384735" y="410131"/>
                  </a:cubicBezTo>
                  <a:close/>
                  <a:moveTo>
                    <a:pt x="290054" y="385940"/>
                  </a:moveTo>
                  <a:cubicBezTo>
                    <a:pt x="292787" y="384821"/>
                    <a:pt x="295592" y="384574"/>
                    <a:pt x="297175" y="387195"/>
                  </a:cubicBezTo>
                  <a:cubicBezTo>
                    <a:pt x="298086" y="388698"/>
                    <a:pt x="297918" y="391215"/>
                    <a:pt x="297431" y="393061"/>
                  </a:cubicBezTo>
                  <a:cubicBezTo>
                    <a:pt x="297151" y="394116"/>
                    <a:pt x="295361" y="394995"/>
                    <a:pt x="294074" y="395539"/>
                  </a:cubicBezTo>
                  <a:cubicBezTo>
                    <a:pt x="273614" y="404162"/>
                    <a:pt x="252244" y="408382"/>
                    <a:pt x="225279" y="408510"/>
                  </a:cubicBezTo>
                  <a:cubicBezTo>
                    <a:pt x="207113" y="408749"/>
                    <a:pt x="185071" y="404442"/>
                    <a:pt x="163980" y="395515"/>
                  </a:cubicBezTo>
                  <a:cubicBezTo>
                    <a:pt x="162198" y="394755"/>
                    <a:pt x="160448" y="392646"/>
                    <a:pt x="159857" y="390783"/>
                  </a:cubicBezTo>
                  <a:cubicBezTo>
                    <a:pt x="159465" y="389569"/>
                    <a:pt x="160800" y="386907"/>
                    <a:pt x="162054" y="386276"/>
                  </a:cubicBezTo>
                  <a:cubicBezTo>
                    <a:pt x="163677" y="385461"/>
                    <a:pt x="166250" y="385389"/>
                    <a:pt x="167968" y="386076"/>
                  </a:cubicBezTo>
                  <a:cubicBezTo>
                    <a:pt x="189771" y="394835"/>
                    <a:pt x="212388" y="398791"/>
                    <a:pt x="235836" y="397864"/>
                  </a:cubicBezTo>
                  <a:cubicBezTo>
                    <a:pt x="254602" y="397121"/>
                    <a:pt x="272679" y="393069"/>
                    <a:pt x="290054" y="385940"/>
                  </a:cubicBezTo>
                  <a:close/>
                  <a:moveTo>
                    <a:pt x="385846" y="334016"/>
                  </a:moveTo>
                  <a:cubicBezTo>
                    <a:pt x="367880" y="334087"/>
                    <a:pt x="353334" y="348737"/>
                    <a:pt x="353151" y="366951"/>
                  </a:cubicBezTo>
                  <a:cubicBezTo>
                    <a:pt x="352967" y="384733"/>
                    <a:pt x="368287" y="399750"/>
                    <a:pt x="386469" y="399614"/>
                  </a:cubicBezTo>
                  <a:cubicBezTo>
                    <a:pt x="404195" y="399486"/>
                    <a:pt x="419140" y="384453"/>
                    <a:pt x="419005" y="366895"/>
                  </a:cubicBezTo>
                  <a:cubicBezTo>
                    <a:pt x="418861" y="348577"/>
                    <a:pt x="404100" y="333944"/>
                    <a:pt x="385846" y="334016"/>
                  </a:cubicBezTo>
                  <a:close/>
                  <a:moveTo>
                    <a:pt x="71800" y="334016"/>
                  </a:moveTo>
                  <a:cubicBezTo>
                    <a:pt x="53211" y="334192"/>
                    <a:pt x="38226" y="349305"/>
                    <a:pt x="39017" y="367902"/>
                  </a:cubicBezTo>
                  <a:cubicBezTo>
                    <a:pt x="39880" y="388282"/>
                    <a:pt x="56895" y="400030"/>
                    <a:pt x="72767" y="399662"/>
                  </a:cubicBezTo>
                  <a:cubicBezTo>
                    <a:pt x="90062" y="399263"/>
                    <a:pt x="104799" y="384398"/>
                    <a:pt x="104815" y="366927"/>
                  </a:cubicBezTo>
                  <a:cubicBezTo>
                    <a:pt x="104831" y="348825"/>
                    <a:pt x="89806" y="333848"/>
                    <a:pt x="71800" y="334016"/>
                  </a:cubicBezTo>
                  <a:close/>
                  <a:moveTo>
                    <a:pt x="71423" y="323541"/>
                  </a:moveTo>
                  <a:cubicBezTo>
                    <a:pt x="82937" y="323486"/>
                    <a:pt x="94545" y="327946"/>
                    <a:pt x="103241" y="336909"/>
                  </a:cubicBezTo>
                  <a:cubicBezTo>
                    <a:pt x="119672" y="353844"/>
                    <a:pt x="120919" y="385189"/>
                    <a:pt x="95497" y="403259"/>
                  </a:cubicBezTo>
                  <a:cubicBezTo>
                    <a:pt x="127617" y="417005"/>
                    <a:pt x="144096" y="440957"/>
                    <a:pt x="143824" y="476481"/>
                  </a:cubicBezTo>
                  <a:cubicBezTo>
                    <a:pt x="95792" y="476481"/>
                    <a:pt x="48176" y="476481"/>
                    <a:pt x="160" y="476481"/>
                  </a:cubicBezTo>
                  <a:cubicBezTo>
                    <a:pt x="-863" y="460258"/>
                    <a:pt x="3005" y="445345"/>
                    <a:pt x="11948" y="431878"/>
                  </a:cubicBezTo>
                  <a:cubicBezTo>
                    <a:pt x="20820" y="418531"/>
                    <a:pt x="32959" y="409101"/>
                    <a:pt x="48672" y="403570"/>
                  </a:cubicBezTo>
                  <a:cubicBezTo>
                    <a:pt x="23785" y="385660"/>
                    <a:pt x="23305" y="355690"/>
                    <a:pt x="40176" y="337253"/>
                  </a:cubicBezTo>
                  <a:cubicBezTo>
                    <a:pt x="48491" y="328162"/>
                    <a:pt x="59910" y="323595"/>
                    <a:pt x="71423" y="323541"/>
                  </a:cubicBezTo>
                  <a:close/>
                  <a:moveTo>
                    <a:pt x="385876" y="323501"/>
                  </a:moveTo>
                  <a:cubicBezTo>
                    <a:pt x="397484" y="323520"/>
                    <a:pt x="409155" y="328118"/>
                    <a:pt x="417750" y="337300"/>
                  </a:cubicBezTo>
                  <a:cubicBezTo>
                    <a:pt x="433862" y="354515"/>
                    <a:pt x="435212" y="384733"/>
                    <a:pt x="409686" y="403298"/>
                  </a:cubicBezTo>
                  <a:cubicBezTo>
                    <a:pt x="441934" y="416941"/>
                    <a:pt x="458117" y="441092"/>
                    <a:pt x="458141" y="476497"/>
                  </a:cubicBezTo>
                  <a:cubicBezTo>
                    <a:pt x="409998" y="476497"/>
                    <a:pt x="362421" y="476497"/>
                    <a:pt x="314853" y="476497"/>
                  </a:cubicBezTo>
                  <a:cubicBezTo>
                    <a:pt x="311496" y="455862"/>
                    <a:pt x="324084" y="417116"/>
                    <a:pt x="362517" y="403298"/>
                  </a:cubicBezTo>
                  <a:cubicBezTo>
                    <a:pt x="338126" y="386251"/>
                    <a:pt x="337366" y="355778"/>
                    <a:pt x="354373" y="337172"/>
                  </a:cubicBezTo>
                  <a:cubicBezTo>
                    <a:pt x="362721" y="328042"/>
                    <a:pt x="374268" y="323482"/>
                    <a:pt x="385876" y="323501"/>
                  </a:cubicBezTo>
                  <a:close/>
                  <a:moveTo>
                    <a:pt x="294457" y="252249"/>
                  </a:moveTo>
                  <a:cubicBezTo>
                    <a:pt x="296399" y="249972"/>
                    <a:pt x="299652" y="249932"/>
                    <a:pt x="302194" y="252369"/>
                  </a:cubicBezTo>
                  <a:cubicBezTo>
                    <a:pt x="307380" y="257332"/>
                    <a:pt x="312559" y="262319"/>
                    <a:pt x="317378" y="267618"/>
                  </a:cubicBezTo>
                  <a:cubicBezTo>
                    <a:pt x="318537" y="268889"/>
                    <a:pt x="318993" y="271622"/>
                    <a:pt x="318513" y="273324"/>
                  </a:cubicBezTo>
                  <a:cubicBezTo>
                    <a:pt x="318098" y="274835"/>
                    <a:pt x="315916" y="275850"/>
                    <a:pt x="314373" y="277200"/>
                  </a:cubicBezTo>
                  <a:cubicBezTo>
                    <a:pt x="312583" y="276257"/>
                    <a:pt x="311113" y="275842"/>
                    <a:pt x="310138" y="274907"/>
                  </a:cubicBezTo>
                  <a:cubicBezTo>
                    <a:pt x="304975" y="269928"/>
                    <a:pt x="299892" y="264853"/>
                    <a:pt x="294865" y="259730"/>
                  </a:cubicBezTo>
                  <a:cubicBezTo>
                    <a:pt x="292611" y="257436"/>
                    <a:pt x="292268" y="254815"/>
                    <a:pt x="294457" y="252249"/>
                  </a:cubicBezTo>
                  <a:close/>
                  <a:moveTo>
                    <a:pt x="319792" y="222280"/>
                  </a:moveTo>
                  <a:cubicBezTo>
                    <a:pt x="322573" y="222424"/>
                    <a:pt x="324819" y="224006"/>
                    <a:pt x="324859" y="227355"/>
                  </a:cubicBezTo>
                  <a:cubicBezTo>
                    <a:pt x="324907" y="230711"/>
                    <a:pt x="322917" y="232230"/>
                    <a:pt x="319920" y="232422"/>
                  </a:cubicBezTo>
                  <a:cubicBezTo>
                    <a:pt x="316747" y="232630"/>
                    <a:pt x="313543" y="232470"/>
                    <a:pt x="310354" y="232470"/>
                  </a:cubicBezTo>
                  <a:cubicBezTo>
                    <a:pt x="310362" y="232454"/>
                    <a:pt x="310362" y="232430"/>
                    <a:pt x="310362" y="232406"/>
                  </a:cubicBezTo>
                  <a:cubicBezTo>
                    <a:pt x="307836" y="232406"/>
                    <a:pt x="305295" y="232294"/>
                    <a:pt x="302777" y="232430"/>
                  </a:cubicBezTo>
                  <a:cubicBezTo>
                    <a:pt x="299397" y="232622"/>
                    <a:pt x="297327" y="231223"/>
                    <a:pt x="297143" y="227802"/>
                  </a:cubicBezTo>
                  <a:cubicBezTo>
                    <a:pt x="296959" y="224358"/>
                    <a:pt x="299341" y="222480"/>
                    <a:pt x="302258" y="222296"/>
                  </a:cubicBezTo>
                  <a:cubicBezTo>
                    <a:pt x="308084" y="221928"/>
                    <a:pt x="313958" y="221976"/>
                    <a:pt x="319792" y="222280"/>
                  </a:cubicBezTo>
                  <a:close/>
                  <a:moveTo>
                    <a:pt x="271633" y="216398"/>
                  </a:moveTo>
                  <a:cubicBezTo>
                    <a:pt x="271633" y="225333"/>
                    <a:pt x="271633" y="233581"/>
                    <a:pt x="271633" y="242308"/>
                  </a:cubicBezTo>
                  <a:cubicBezTo>
                    <a:pt x="277011" y="239367"/>
                    <a:pt x="278985" y="234899"/>
                    <a:pt x="279049" y="229649"/>
                  </a:cubicBezTo>
                  <a:cubicBezTo>
                    <a:pt x="279113" y="224238"/>
                    <a:pt x="277083" y="219643"/>
                    <a:pt x="271633" y="216398"/>
                  </a:cubicBezTo>
                  <a:close/>
                  <a:moveTo>
                    <a:pt x="172932" y="210220"/>
                  </a:moveTo>
                  <a:cubicBezTo>
                    <a:pt x="167729" y="210220"/>
                    <a:pt x="162918" y="209813"/>
                    <a:pt x="158210" y="210308"/>
                  </a:cubicBezTo>
                  <a:cubicBezTo>
                    <a:pt x="149811" y="211195"/>
                    <a:pt x="142354" y="218548"/>
                    <a:pt x="141139" y="226460"/>
                  </a:cubicBezTo>
                  <a:cubicBezTo>
                    <a:pt x="139853" y="234868"/>
                    <a:pt x="144384" y="242931"/>
                    <a:pt x="152648" y="246776"/>
                  </a:cubicBezTo>
                  <a:cubicBezTo>
                    <a:pt x="159177" y="249821"/>
                    <a:pt x="166026" y="248893"/>
                    <a:pt x="172940" y="248861"/>
                  </a:cubicBezTo>
                  <a:cubicBezTo>
                    <a:pt x="172932" y="235707"/>
                    <a:pt x="172932" y="223111"/>
                    <a:pt x="172932" y="210220"/>
                  </a:cubicBezTo>
                  <a:close/>
                  <a:moveTo>
                    <a:pt x="262650" y="187507"/>
                  </a:moveTo>
                  <a:cubicBezTo>
                    <a:pt x="245115" y="192941"/>
                    <a:pt x="228076" y="198448"/>
                    <a:pt x="210885" y="203427"/>
                  </a:cubicBezTo>
                  <a:cubicBezTo>
                    <a:pt x="205107" y="205105"/>
                    <a:pt x="198969" y="205657"/>
                    <a:pt x="192959" y="206336"/>
                  </a:cubicBezTo>
                  <a:cubicBezTo>
                    <a:pt x="189307" y="206744"/>
                    <a:pt x="185575" y="206408"/>
                    <a:pt x="181563" y="206408"/>
                  </a:cubicBezTo>
                  <a:cubicBezTo>
                    <a:pt x="181571" y="221785"/>
                    <a:pt x="181571" y="236738"/>
                    <a:pt x="181571" y="252306"/>
                  </a:cubicBezTo>
                  <a:cubicBezTo>
                    <a:pt x="184312" y="252306"/>
                    <a:pt x="186566" y="252210"/>
                    <a:pt x="188812" y="252322"/>
                  </a:cubicBezTo>
                  <a:cubicBezTo>
                    <a:pt x="194358" y="252610"/>
                    <a:pt x="200168" y="252034"/>
                    <a:pt x="205387" y="253513"/>
                  </a:cubicBezTo>
                  <a:cubicBezTo>
                    <a:pt x="222226" y="258284"/>
                    <a:pt x="238841" y="263839"/>
                    <a:pt x="255553" y="269065"/>
                  </a:cubicBezTo>
                  <a:cubicBezTo>
                    <a:pt x="257878" y="269793"/>
                    <a:pt x="260244" y="270360"/>
                    <a:pt x="262650" y="271023"/>
                  </a:cubicBezTo>
                  <a:cubicBezTo>
                    <a:pt x="262650" y="242947"/>
                    <a:pt x="262650" y="215407"/>
                    <a:pt x="262650" y="187507"/>
                  </a:cubicBezTo>
                  <a:close/>
                  <a:moveTo>
                    <a:pt x="310450" y="183519"/>
                  </a:moveTo>
                  <a:cubicBezTo>
                    <a:pt x="312663" y="181369"/>
                    <a:pt x="315405" y="181513"/>
                    <a:pt x="317578" y="183727"/>
                  </a:cubicBezTo>
                  <a:cubicBezTo>
                    <a:pt x="319728" y="185925"/>
                    <a:pt x="319936" y="188610"/>
                    <a:pt x="317746" y="190872"/>
                  </a:cubicBezTo>
                  <a:cubicBezTo>
                    <a:pt x="312488" y="196306"/>
                    <a:pt x="307093" y="201613"/>
                    <a:pt x="301658" y="206872"/>
                  </a:cubicBezTo>
                  <a:cubicBezTo>
                    <a:pt x="300859" y="207639"/>
                    <a:pt x="299565" y="207879"/>
                    <a:pt x="297982" y="208598"/>
                  </a:cubicBezTo>
                  <a:cubicBezTo>
                    <a:pt x="296759" y="207711"/>
                    <a:pt x="294618" y="206976"/>
                    <a:pt x="294330" y="205785"/>
                  </a:cubicBezTo>
                  <a:cubicBezTo>
                    <a:pt x="293850" y="203819"/>
                    <a:pt x="293762" y="200862"/>
                    <a:pt x="294905" y="199551"/>
                  </a:cubicBezTo>
                  <a:cubicBezTo>
                    <a:pt x="299788" y="193949"/>
                    <a:pt x="305111" y="188706"/>
                    <a:pt x="310450" y="183519"/>
                  </a:cubicBezTo>
                  <a:close/>
                  <a:moveTo>
                    <a:pt x="271353" y="176470"/>
                  </a:moveTo>
                  <a:cubicBezTo>
                    <a:pt x="271353" y="185469"/>
                    <a:pt x="271457" y="194212"/>
                    <a:pt x="271297" y="202947"/>
                  </a:cubicBezTo>
                  <a:cubicBezTo>
                    <a:pt x="271241" y="205913"/>
                    <a:pt x="271808" y="207471"/>
                    <a:pt x="274965" y="208766"/>
                  </a:cubicBezTo>
                  <a:cubicBezTo>
                    <a:pt x="284228" y="212562"/>
                    <a:pt x="289151" y="225341"/>
                    <a:pt x="286186" y="236362"/>
                  </a:cubicBezTo>
                  <a:cubicBezTo>
                    <a:pt x="284372" y="243099"/>
                    <a:pt x="280312" y="247934"/>
                    <a:pt x="273806" y="250452"/>
                  </a:cubicBezTo>
                  <a:cubicBezTo>
                    <a:pt x="271792" y="251235"/>
                    <a:pt x="271297" y="252258"/>
                    <a:pt x="271313" y="254248"/>
                  </a:cubicBezTo>
                  <a:cubicBezTo>
                    <a:pt x="271369" y="263295"/>
                    <a:pt x="271273" y="272350"/>
                    <a:pt x="271233" y="281397"/>
                  </a:cubicBezTo>
                  <a:cubicBezTo>
                    <a:pt x="271241" y="281525"/>
                    <a:pt x="271145" y="281653"/>
                    <a:pt x="270785" y="282484"/>
                  </a:cubicBezTo>
                  <a:cubicBezTo>
                    <a:pt x="262865" y="279982"/>
                    <a:pt x="255049" y="277481"/>
                    <a:pt x="247225" y="275043"/>
                  </a:cubicBezTo>
                  <a:cubicBezTo>
                    <a:pt x="232144" y="270344"/>
                    <a:pt x="217055" y="265661"/>
                    <a:pt x="201958" y="261001"/>
                  </a:cubicBezTo>
                  <a:cubicBezTo>
                    <a:pt x="200967" y="260698"/>
                    <a:pt x="199889" y="260546"/>
                    <a:pt x="198842" y="260538"/>
                  </a:cubicBezTo>
                  <a:cubicBezTo>
                    <a:pt x="190618" y="260498"/>
                    <a:pt x="182394" y="260514"/>
                    <a:pt x="173915" y="260514"/>
                  </a:cubicBezTo>
                  <a:cubicBezTo>
                    <a:pt x="173915" y="271191"/>
                    <a:pt x="173915" y="281493"/>
                    <a:pt x="173915" y="292362"/>
                  </a:cubicBezTo>
                  <a:cubicBezTo>
                    <a:pt x="176032" y="292362"/>
                    <a:pt x="177990" y="292346"/>
                    <a:pt x="179940" y="292370"/>
                  </a:cubicBezTo>
                  <a:cubicBezTo>
                    <a:pt x="182490" y="292402"/>
                    <a:pt x="184064" y="293761"/>
                    <a:pt x="184080" y="296238"/>
                  </a:cubicBezTo>
                  <a:cubicBezTo>
                    <a:pt x="184096" y="298835"/>
                    <a:pt x="182650" y="300498"/>
                    <a:pt x="179861" y="300506"/>
                  </a:cubicBezTo>
                  <a:cubicBezTo>
                    <a:pt x="169223" y="300530"/>
                    <a:pt x="158586" y="300514"/>
                    <a:pt x="147621" y="300514"/>
                  </a:cubicBezTo>
                  <a:cubicBezTo>
                    <a:pt x="147621" y="297860"/>
                    <a:pt x="147621" y="295423"/>
                    <a:pt x="147621" y="292530"/>
                  </a:cubicBezTo>
                  <a:cubicBezTo>
                    <a:pt x="153311" y="292530"/>
                    <a:pt x="159105" y="292530"/>
                    <a:pt x="165283" y="292530"/>
                  </a:cubicBezTo>
                  <a:cubicBezTo>
                    <a:pt x="165283" y="280502"/>
                    <a:pt x="165283" y="268905"/>
                    <a:pt x="165283" y="257261"/>
                  </a:cubicBezTo>
                  <a:cubicBezTo>
                    <a:pt x="161127" y="256494"/>
                    <a:pt x="156940" y="255918"/>
                    <a:pt x="152848" y="254935"/>
                  </a:cubicBezTo>
                  <a:cubicBezTo>
                    <a:pt x="141443" y="252210"/>
                    <a:pt x="134610" y="245145"/>
                    <a:pt x="132988" y="234700"/>
                  </a:cubicBezTo>
                  <a:cubicBezTo>
                    <a:pt x="131165" y="222935"/>
                    <a:pt x="136009" y="212298"/>
                    <a:pt x="145639" y="206232"/>
                  </a:cubicBezTo>
                  <a:cubicBezTo>
                    <a:pt x="153031" y="201573"/>
                    <a:pt x="161167" y="201157"/>
                    <a:pt x="169487" y="201461"/>
                  </a:cubicBezTo>
                  <a:cubicBezTo>
                    <a:pt x="171589" y="201541"/>
                    <a:pt x="173659" y="201629"/>
                    <a:pt x="173155" y="198176"/>
                  </a:cubicBezTo>
                  <a:cubicBezTo>
                    <a:pt x="178086" y="198176"/>
                    <a:pt x="182738" y="197857"/>
                    <a:pt x="187333" y="198240"/>
                  </a:cubicBezTo>
                  <a:cubicBezTo>
                    <a:pt x="197115" y="199055"/>
                    <a:pt x="206218" y="196586"/>
                    <a:pt x="215369" y="193613"/>
                  </a:cubicBezTo>
                  <a:cubicBezTo>
                    <a:pt x="233047" y="187875"/>
                    <a:pt x="250837" y="182488"/>
                    <a:pt x="268580" y="176965"/>
                  </a:cubicBezTo>
                  <a:cubicBezTo>
                    <a:pt x="269315" y="176742"/>
                    <a:pt x="270098" y="176686"/>
                    <a:pt x="271353" y="176470"/>
                  </a:cubicBezTo>
                  <a:close/>
                  <a:moveTo>
                    <a:pt x="79041" y="169540"/>
                  </a:moveTo>
                  <a:cubicBezTo>
                    <a:pt x="82270" y="170835"/>
                    <a:pt x="82614" y="173608"/>
                    <a:pt x="81639" y="176549"/>
                  </a:cubicBezTo>
                  <a:cubicBezTo>
                    <a:pt x="79601" y="182695"/>
                    <a:pt x="77139" y="188713"/>
                    <a:pt x="75373" y="194931"/>
                  </a:cubicBezTo>
                  <a:cubicBezTo>
                    <a:pt x="65423" y="230064"/>
                    <a:pt x="67613" y="264565"/>
                    <a:pt x="80911" y="298499"/>
                  </a:cubicBezTo>
                  <a:cubicBezTo>
                    <a:pt x="81726" y="300577"/>
                    <a:pt x="81535" y="303366"/>
                    <a:pt x="80895" y="305556"/>
                  </a:cubicBezTo>
                  <a:cubicBezTo>
                    <a:pt x="80592" y="306595"/>
                    <a:pt x="77818" y="307866"/>
                    <a:pt x="76684" y="307490"/>
                  </a:cubicBezTo>
                  <a:cubicBezTo>
                    <a:pt x="74805" y="306859"/>
                    <a:pt x="72392" y="305276"/>
                    <a:pt x="71856" y="303574"/>
                  </a:cubicBezTo>
                  <a:cubicBezTo>
                    <a:pt x="68076" y="291562"/>
                    <a:pt x="64152" y="279550"/>
                    <a:pt x="61427" y="267282"/>
                  </a:cubicBezTo>
                  <a:cubicBezTo>
                    <a:pt x="59445" y="258387"/>
                    <a:pt x="59237" y="249101"/>
                    <a:pt x="58238" y="239982"/>
                  </a:cubicBezTo>
                  <a:cubicBezTo>
                    <a:pt x="58757" y="217628"/>
                    <a:pt x="62522" y="196042"/>
                    <a:pt x="70809" y="175295"/>
                  </a:cubicBezTo>
                  <a:cubicBezTo>
                    <a:pt x="71201" y="174304"/>
                    <a:pt x="71625" y="173329"/>
                    <a:pt x="72096" y="172377"/>
                  </a:cubicBezTo>
                  <a:cubicBezTo>
                    <a:pt x="73567" y="169388"/>
                    <a:pt x="76012" y="168334"/>
                    <a:pt x="79041" y="169540"/>
                  </a:cubicBezTo>
                  <a:close/>
                  <a:moveTo>
                    <a:pt x="378957" y="169356"/>
                  </a:moveTo>
                  <a:cubicBezTo>
                    <a:pt x="382178" y="168102"/>
                    <a:pt x="384775" y="169788"/>
                    <a:pt x="386613" y="174216"/>
                  </a:cubicBezTo>
                  <a:cubicBezTo>
                    <a:pt x="395069" y="194627"/>
                    <a:pt x="398945" y="215934"/>
                    <a:pt x="399201" y="234635"/>
                  </a:cubicBezTo>
                  <a:cubicBezTo>
                    <a:pt x="399137" y="260425"/>
                    <a:pt x="395037" y="282084"/>
                    <a:pt x="386501" y="302887"/>
                  </a:cubicBezTo>
                  <a:cubicBezTo>
                    <a:pt x="384823" y="306987"/>
                    <a:pt x="382146" y="308577"/>
                    <a:pt x="378973" y="307266"/>
                  </a:cubicBezTo>
                  <a:cubicBezTo>
                    <a:pt x="375952" y="306020"/>
                    <a:pt x="375041" y="303134"/>
                    <a:pt x="376695" y="299123"/>
                  </a:cubicBezTo>
                  <a:cubicBezTo>
                    <a:pt x="384967" y="279063"/>
                    <a:pt x="388947" y="258164"/>
                    <a:pt x="388699" y="236505"/>
                  </a:cubicBezTo>
                  <a:cubicBezTo>
                    <a:pt x="388475" y="216629"/>
                    <a:pt x="384663" y="197416"/>
                    <a:pt x="377231" y="178955"/>
                  </a:cubicBezTo>
                  <a:cubicBezTo>
                    <a:pt x="377135" y="178707"/>
                    <a:pt x="377015" y="178467"/>
                    <a:pt x="376919" y="178220"/>
                  </a:cubicBezTo>
                  <a:cubicBezTo>
                    <a:pt x="375065" y="173584"/>
                    <a:pt x="375752" y="170603"/>
                    <a:pt x="378957" y="169356"/>
                  </a:cubicBezTo>
                  <a:close/>
                  <a:moveTo>
                    <a:pt x="387133" y="86607"/>
                  </a:moveTo>
                  <a:cubicBezTo>
                    <a:pt x="351544" y="85992"/>
                    <a:pt x="326769" y="114539"/>
                    <a:pt x="325171" y="142583"/>
                  </a:cubicBezTo>
                  <a:cubicBezTo>
                    <a:pt x="365922" y="142583"/>
                    <a:pt x="406417" y="142583"/>
                    <a:pt x="446921" y="142583"/>
                  </a:cubicBezTo>
                  <a:cubicBezTo>
                    <a:pt x="445842" y="116665"/>
                    <a:pt x="422857" y="87215"/>
                    <a:pt x="387133" y="86607"/>
                  </a:cubicBezTo>
                  <a:close/>
                  <a:moveTo>
                    <a:pt x="72759" y="86584"/>
                  </a:moveTo>
                  <a:cubicBezTo>
                    <a:pt x="35589" y="86113"/>
                    <a:pt x="11924" y="116738"/>
                    <a:pt x="11069" y="142632"/>
                  </a:cubicBezTo>
                  <a:cubicBezTo>
                    <a:pt x="51604" y="142632"/>
                    <a:pt x="92140" y="142632"/>
                    <a:pt x="132683" y="142632"/>
                  </a:cubicBezTo>
                  <a:cubicBezTo>
                    <a:pt x="131916" y="116930"/>
                    <a:pt x="108651" y="87048"/>
                    <a:pt x="72759" y="86584"/>
                  </a:cubicBezTo>
                  <a:close/>
                  <a:moveTo>
                    <a:pt x="231329" y="68234"/>
                  </a:moveTo>
                  <a:cubicBezTo>
                    <a:pt x="251836" y="68482"/>
                    <a:pt x="273590" y="72238"/>
                    <a:pt x="294178" y="81405"/>
                  </a:cubicBezTo>
                  <a:cubicBezTo>
                    <a:pt x="295960" y="82196"/>
                    <a:pt x="297758" y="84690"/>
                    <a:pt x="298014" y="86600"/>
                  </a:cubicBezTo>
                  <a:cubicBezTo>
                    <a:pt x="298198" y="88006"/>
                    <a:pt x="296144" y="90172"/>
                    <a:pt x="294569" y="91179"/>
                  </a:cubicBezTo>
                  <a:cubicBezTo>
                    <a:pt x="293562" y="91818"/>
                    <a:pt x="291461" y="91283"/>
                    <a:pt x="290078" y="90723"/>
                  </a:cubicBezTo>
                  <a:cubicBezTo>
                    <a:pt x="266510" y="81077"/>
                    <a:pt x="242006" y="77377"/>
                    <a:pt x="216655" y="79175"/>
                  </a:cubicBezTo>
                  <a:cubicBezTo>
                    <a:pt x="200504" y="80318"/>
                    <a:pt x="184903" y="84002"/>
                    <a:pt x="169854" y="90004"/>
                  </a:cubicBezTo>
                  <a:cubicBezTo>
                    <a:pt x="164276" y="92226"/>
                    <a:pt x="161407" y="91778"/>
                    <a:pt x="159960" y="88318"/>
                  </a:cubicBezTo>
                  <a:cubicBezTo>
                    <a:pt x="158546" y="84937"/>
                    <a:pt x="160408" y="82460"/>
                    <a:pt x="165922" y="80246"/>
                  </a:cubicBezTo>
                  <a:cubicBezTo>
                    <a:pt x="186294" y="72070"/>
                    <a:pt x="207489" y="68282"/>
                    <a:pt x="231329" y="68234"/>
                  </a:cubicBezTo>
                  <a:close/>
                  <a:moveTo>
                    <a:pt x="72064" y="10428"/>
                  </a:moveTo>
                  <a:cubicBezTo>
                    <a:pt x="53866" y="10412"/>
                    <a:pt x="38777" y="25437"/>
                    <a:pt x="38977" y="43371"/>
                  </a:cubicBezTo>
                  <a:cubicBezTo>
                    <a:pt x="39185" y="61513"/>
                    <a:pt x="53858" y="76067"/>
                    <a:pt x="71912" y="76027"/>
                  </a:cubicBezTo>
                  <a:cubicBezTo>
                    <a:pt x="90166" y="75987"/>
                    <a:pt x="104759" y="61282"/>
                    <a:pt x="104759" y="42924"/>
                  </a:cubicBezTo>
                  <a:cubicBezTo>
                    <a:pt x="104767" y="25278"/>
                    <a:pt x="89838" y="10444"/>
                    <a:pt x="72064" y="10428"/>
                  </a:cubicBezTo>
                  <a:close/>
                  <a:moveTo>
                    <a:pt x="385998" y="10404"/>
                  </a:moveTo>
                  <a:cubicBezTo>
                    <a:pt x="368152" y="10348"/>
                    <a:pt x="353023" y="25493"/>
                    <a:pt x="353191" y="43235"/>
                  </a:cubicBezTo>
                  <a:cubicBezTo>
                    <a:pt x="353359" y="61449"/>
                    <a:pt x="367904" y="76002"/>
                    <a:pt x="385950" y="76010"/>
                  </a:cubicBezTo>
                  <a:cubicBezTo>
                    <a:pt x="404228" y="76018"/>
                    <a:pt x="419125" y="61153"/>
                    <a:pt x="418981" y="43059"/>
                  </a:cubicBezTo>
                  <a:cubicBezTo>
                    <a:pt x="418837" y="25045"/>
                    <a:pt x="404108" y="10460"/>
                    <a:pt x="385998" y="10404"/>
                  </a:cubicBezTo>
                  <a:close/>
                  <a:moveTo>
                    <a:pt x="75235" y="200"/>
                  </a:moveTo>
                  <a:cubicBezTo>
                    <a:pt x="86551" y="986"/>
                    <a:pt x="97618" y="6169"/>
                    <a:pt x="105630" y="16063"/>
                  </a:cubicBezTo>
                  <a:cubicBezTo>
                    <a:pt x="119920" y="33709"/>
                    <a:pt x="119424" y="62544"/>
                    <a:pt x="95481" y="79679"/>
                  </a:cubicBezTo>
                  <a:cubicBezTo>
                    <a:pt x="127752" y="93457"/>
                    <a:pt x="144136" y="117521"/>
                    <a:pt x="143784" y="153054"/>
                  </a:cubicBezTo>
                  <a:cubicBezTo>
                    <a:pt x="95704" y="153054"/>
                    <a:pt x="48232" y="153054"/>
                    <a:pt x="168" y="153054"/>
                  </a:cubicBezTo>
                  <a:cubicBezTo>
                    <a:pt x="-847" y="136942"/>
                    <a:pt x="2925" y="122101"/>
                    <a:pt x="11796" y="108602"/>
                  </a:cubicBezTo>
                  <a:cubicBezTo>
                    <a:pt x="20683" y="95072"/>
                    <a:pt x="32943" y="85673"/>
                    <a:pt x="48703" y="79903"/>
                  </a:cubicBezTo>
                  <a:cubicBezTo>
                    <a:pt x="35013" y="70217"/>
                    <a:pt x="27924" y="57413"/>
                    <a:pt x="28604" y="41086"/>
                  </a:cubicBezTo>
                  <a:cubicBezTo>
                    <a:pt x="29107" y="29018"/>
                    <a:pt x="34086" y="18620"/>
                    <a:pt x="43341" y="10716"/>
                  </a:cubicBezTo>
                  <a:cubicBezTo>
                    <a:pt x="52352" y="3024"/>
                    <a:pt x="63918" y="-586"/>
                    <a:pt x="75235" y="200"/>
                  </a:cubicBezTo>
                  <a:close/>
                  <a:moveTo>
                    <a:pt x="387595" y="32"/>
                  </a:moveTo>
                  <a:cubicBezTo>
                    <a:pt x="398907" y="464"/>
                    <a:pt x="410090" y="5249"/>
                    <a:pt x="418318" y="14336"/>
                  </a:cubicBezTo>
                  <a:cubicBezTo>
                    <a:pt x="433694" y="31319"/>
                    <a:pt x="435053" y="61409"/>
                    <a:pt x="409694" y="79726"/>
                  </a:cubicBezTo>
                  <a:cubicBezTo>
                    <a:pt x="442006" y="93504"/>
                    <a:pt x="458285" y="117672"/>
                    <a:pt x="458070" y="153133"/>
                  </a:cubicBezTo>
                  <a:cubicBezTo>
                    <a:pt x="409926" y="153125"/>
                    <a:pt x="362454" y="153125"/>
                    <a:pt x="314486" y="153125"/>
                  </a:cubicBezTo>
                  <a:cubicBezTo>
                    <a:pt x="313375" y="136549"/>
                    <a:pt x="317275" y="121692"/>
                    <a:pt x="326274" y="108186"/>
                  </a:cubicBezTo>
                  <a:cubicBezTo>
                    <a:pt x="335177" y="94831"/>
                    <a:pt x="347421" y="85672"/>
                    <a:pt x="362557" y="80014"/>
                  </a:cubicBezTo>
                  <a:cubicBezTo>
                    <a:pt x="335113" y="60026"/>
                    <a:pt x="339620" y="27547"/>
                    <a:pt x="356100" y="11850"/>
                  </a:cubicBezTo>
                  <a:cubicBezTo>
                    <a:pt x="364843" y="3522"/>
                    <a:pt x="376284" y="-400"/>
                    <a:pt x="387595" y="32"/>
                  </a:cubicBezTo>
                  <a:close/>
                </a:path>
              </a:pathLst>
            </a:custGeom>
            <a:solidFill>
              <a:srgbClr val="FFFFFF"/>
            </a:solidFill>
            <a:ln w="7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kern="0" smtClean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grpSp>
          <p:nvGrpSpPr>
            <p:cNvPr id="31" name="Group 74">
              <a:extLst>
                <a:ext uri="{FF2B5EF4-FFF2-40B4-BE49-F238E27FC236}">
                  <a16:creationId xmlns="" xmlns:a16="http://schemas.microsoft.com/office/drawing/2014/main" id="{FEBC72D3-6D72-4ACF-8200-2AEBDC4BA2F3}"/>
                </a:ext>
              </a:extLst>
            </p:cNvPr>
            <p:cNvGrpSpPr/>
            <p:nvPr/>
          </p:nvGrpSpPr>
          <p:grpSpPr>
            <a:xfrm>
              <a:off x="6617167" y="5342664"/>
              <a:ext cx="589772" cy="625915"/>
              <a:chOff x="5057538" y="1309602"/>
              <a:chExt cx="541509" cy="538262"/>
            </a:xfrm>
            <a:solidFill>
              <a:srgbClr val="FFFFFF"/>
            </a:solidFill>
          </p:grpSpPr>
          <p:sp>
            <p:nvSpPr>
              <p:cNvPr id="32" name="Freeform: Shape 75">
                <a:extLst>
                  <a:ext uri="{FF2B5EF4-FFF2-40B4-BE49-F238E27FC236}">
                    <a16:creationId xmlns="" xmlns:a16="http://schemas.microsoft.com/office/drawing/2014/main" id="{B82200AC-F09C-4932-8A37-C499A2546B60}"/>
                  </a:ext>
                </a:extLst>
              </p:cNvPr>
              <p:cNvSpPr/>
              <p:nvPr/>
            </p:nvSpPr>
            <p:spPr>
              <a:xfrm>
                <a:off x="5302248" y="1604778"/>
                <a:ext cx="208359" cy="208359"/>
              </a:xfrm>
              <a:custGeom>
                <a:avLst/>
                <a:gdLst>
                  <a:gd name="connsiteX0" fmla="*/ 104180 w 208359"/>
                  <a:gd name="connsiteY0" fmla="*/ 0 h 208359"/>
                  <a:gd name="connsiteX1" fmla="*/ 0 w 208359"/>
                  <a:gd name="connsiteY1" fmla="*/ 104180 h 208359"/>
                  <a:gd name="connsiteX2" fmla="*/ 104180 w 208359"/>
                  <a:gd name="connsiteY2" fmla="*/ 208360 h 208359"/>
                  <a:gd name="connsiteX3" fmla="*/ 208360 w 208359"/>
                  <a:gd name="connsiteY3" fmla="*/ 104180 h 208359"/>
                  <a:gd name="connsiteX4" fmla="*/ 104180 w 208359"/>
                  <a:gd name="connsiteY4" fmla="*/ 0 h 208359"/>
                  <a:gd name="connsiteX5" fmla="*/ 104180 w 208359"/>
                  <a:gd name="connsiteY5" fmla="*/ 190996 h 208359"/>
                  <a:gd name="connsiteX6" fmla="*/ 17363 w 208359"/>
                  <a:gd name="connsiteY6" fmla="*/ 104180 h 208359"/>
                  <a:gd name="connsiteX7" fmla="*/ 104180 w 208359"/>
                  <a:gd name="connsiteY7" fmla="*/ 17363 h 208359"/>
                  <a:gd name="connsiteX8" fmla="*/ 190996 w 208359"/>
                  <a:gd name="connsiteY8" fmla="*/ 104180 h 208359"/>
                  <a:gd name="connsiteX9" fmla="*/ 104180 w 208359"/>
                  <a:gd name="connsiteY9" fmla="*/ 190996 h 208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8359" h="208359">
                    <a:moveTo>
                      <a:pt x="104180" y="0"/>
                    </a:moveTo>
                    <a:cubicBezTo>
                      <a:pt x="46733" y="0"/>
                      <a:pt x="0" y="46733"/>
                      <a:pt x="0" y="104180"/>
                    </a:cubicBezTo>
                    <a:cubicBezTo>
                      <a:pt x="0" y="161626"/>
                      <a:pt x="46733" y="208360"/>
                      <a:pt x="104180" y="208360"/>
                    </a:cubicBezTo>
                    <a:cubicBezTo>
                      <a:pt x="161626" y="208360"/>
                      <a:pt x="208360" y="161626"/>
                      <a:pt x="208360" y="104180"/>
                    </a:cubicBezTo>
                    <a:cubicBezTo>
                      <a:pt x="208360" y="46733"/>
                      <a:pt x="161626" y="0"/>
                      <a:pt x="104180" y="0"/>
                    </a:cubicBezTo>
                    <a:close/>
                    <a:moveTo>
                      <a:pt x="104180" y="190996"/>
                    </a:moveTo>
                    <a:cubicBezTo>
                      <a:pt x="56309" y="190996"/>
                      <a:pt x="17363" y="152051"/>
                      <a:pt x="17363" y="104180"/>
                    </a:cubicBezTo>
                    <a:cubicBezTo>
                      <a:pt x="17363" y="56309"/>
                      <a:pt x="56309" y="17363"/>
                      <a:pt x="104180" y="17363"/>
                    </a:cubicBezTo>
                    <a:cubicBezTo>
                      <a:pt x="152051" y="17363"/>
                      <a:pt x="190996" y="56309"/>
                      <a:pt x="190996" y="104180"/>
                    </a:cubicBezTo>
                    <a:cubicBezTo>
                      <a:pt x="190996" y="152051"/>
                      <a:pt x="152051" y="190996"/>
                      <a:pt x="104180" y="190996"/>
                    </a:cubicBez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76">
                <a:extLst>
                  <a:ext uri="{FF2B5EF4-FFF2-40B4-BE49-F238E27FC236}">
                    <a16:creationId xmlns="" xmlns:a16="http://schemas.microsoft.com/office/drawing/2014/main" id="{D669434E-AFD4-4EF8-AA05-A1C120B652E4}"/>
                  </a:ext>
                </a:extLst>
              </p:cNvPr>
              <p:cNvSpPr/>
              <p:nvPr/>
            </p:nvSpPr>
            <p:spPr>
              <a:xfrm>
                <a:off x="5406427" y="1758852"/>
                <a:ext cx="20045" cy="19559"/>
              </a:xfrm>
              <a:custGeom>
                <a:avLst/>
                <a:gdLst>
                  <a:gd name="connsiteX0" fmla="*/ 0 w 20045"/>
                  <a:gd name="connsiteY0" fmla="*/ 2196 h 19559"/>
                  <a:gd name="connsiteX1" fmla="*/ 0 w 20045"/>
                  <a:gd name="connsiteY1" fmla="*/ 19560 h 19559"/>
                  <a:gd name="connsiteX2" fmla="*/ 20046 w 20045"/>
                  <a:gd name="connsiteY2" fmla="*/ 16625 h 19559"/>
                  <a:gd name="connsiteX3" fmla="*/ 15045 w 20045"/>
                  <a:gd name="connsiteY3" fmla="*/ 0 h 19559"/>
                  <a:gd name="connsiteX4" fmla="*/ 0 w 20045"/>
                  <a:gd name="connsiteY4" fmla="*/ 2196 h 1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45" h="19559">
                    <a:moveTo>
                      <a:pt x="0" y="2196"/>
                    </a:moveTo>
                    <a:lnTo>
                      <a:pt x="0" y="19560"/>
                    </a:lnTo>
                    <a:cubicBezTo>
                      <a:pt x="6815" y="19560"/>
                      <a:pt x="13561" y="18570"/>
                      <a:pt x="20046" y="16625"/>
                    </a:cubicBezTo>
                    <a:lnTo>
                      <a:pt x="15045" y="0"/>
                    </a:lnTo>
                    <a:cubicBezTo>
                      <a:pt x="10184" y="1459"/>
                      <a:pt x="5122" y="2196"/>
                      <a:pt x="0" y="2196"/>
                    </a:cubicBez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77">
                <a:extLst>
                  <a:ext uri="{FF2B5EF4-FFF2-40B4-BE49-F238E27FC236}">
                    <a16:creationId xmlns="" xmlns:a16="http://schemas.microsoft.com/office/drawing/2014/main" id="{76E03594-11BB-4755-B100-8D3BDAB97693}"/>
                  </a:ext>
                </a:extLst>
              </p:cNvPr>
              <p:cNvSpPr/>
              <p:nvPr/>
            </p:nvSpPr>
            <p:spPr>
              <a:xfrm>
                <a:off x="5406427" y="1639505"/>
                <a:ext cx="69453" cy="127394"/>
              </a:xfrm>
              <a:custGeom>
                <a:avLst/>
                <a:gdLst>
                  <a:gd name="connsiteX0" fmla="*/ 0 w 69453"/>
                  <a:gd name="connsiteY0" fmla="*/ 0 h 127394"/>
                  <a:gd name="connsiteX1" fmla="*/ 0 w 69453"/>
                  <a:gd name="connsiteY1" fmla="*/ 17363 h 127394"/>
                  <a:gd name="connsiteX2" fmla="*/ 52090 w 69453"/>
                  <a:gd name="connsiteY2" fmla="*/ 69453 h 127394"/>
                  <a:gd name="connsiteX3" fmla="*/ 28728 w 69453"/>
                  <a:gd name="connsiteY3" fmla="*/ 112922 h 127394"/>
                  <a:gd name="connsiteX4" fmla="*/ 38312 w 69453"/>
                  <a:gd name="connsiteY4" fmla="*/ 127395 h 127394"/>
                  <a:gd name="connsiteX5" fmla="*/ 69453 w 69453"/>
                  <a:gd name="connsiteY5" fmla="*/ 69453 h 127394"/>
                  <a:gd name="connsiteX6" fmla="*/ 0 w 69453"/>
                  <a:gd name="connsiteY6" fmla="*/ 0 h 127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453" h="127394">
                    <a:moveTo>
                      <a:pt x="0" y="0"/>
                    </a:moveTo>
                    <a:lnTo>
                      <a:pt x="0" y="17363"/>
                    </a:lnTo>
                    <a:cubicBezTo>
                      <a:pt x="28728" y="17363"/>
                      <a:pt x="52090" y="40726"/>
                      <a:pt x="52090" y="69453"/>
                    </a:cubicBezTo>
                    <a:cubicBezTo>
                      <a:pt x="52090" y="86982"/>
                      <a:pt x="43356" y="103225"/>
                      <a:pt x="28728" y="112922"/>
                    </a:cubicBezTo>
                    <a:lnTo>
                      <a:pt x="38312" y="127395"/>
                    </a:lnTo>
                    <a:cubicBezTo>
                      <a:pt x="57811" y="114476"/>
                      <a:pt x="69453" y="92816"/>
                      <a:pt x="69453" y="69453"/>
                    </a:cubicBezTo>
                    <a:cubicBezTo>
                      <a:pt x="69453" y="31158"/>
                      <a:pt x="38295" y="0"/>
                      <a:pt x="0" y="0"/>
                    </a:cubicBez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78">
                <a:extLst>
                  <a:ext uri="{FF2B5EF4-FFF2-40B4-BE49-F238E27FC236}">
                    <a16:creationId xmlns="" xmlns:a16="http://schemas.microsoft.com/office/drawing/2014/main" id="{C609289E-C94B-4EEA-89BA-2E61A889AA69}"/>
                  </a:ext>
                </a:extLst>
              </p:cNvPr>
              <p:cNvSpPr/>
              <p:nvPr/>
            </p:nvSpPr>
            <p:spPr>
              <a:xfrm>
                <a:off x="5224113" y="1344329"/>
                <a:ext cx="138906" cy="156269"/>
              </a:xfrm>
              <a:custGeom>
                <a:avLst/>
                <a:gdLst>
                  <a:gd name="connsiteX0" fmla="*/ 138907 w 138906"/>
                  <a:gd name="connsiteY0" fmla="*/ 138907 h 156269"/>
                  <a:gd name="connsiteX1" fmla="*/ 98146 w 138906"/>
                  <a:gd name="connsiteY1" fmla="*/ 75730 h 156269"/>
                  <a:gd name="connsiteX2" fmla="*/ 112862 w 138906"/>
                  <a:gd name="connsiteY2" fmla="*/ 43408 h 156269"/>
                  <a:gd name="connsiteX3" fmla="*/ 69453 w 138906"/>
                  <a:gd name="connsiteY3" fmla="*/ 0 h 156269"/>
                  <a:gd name="connsiteX4" fmla="*/ 26045 w 138906"/>
                  <a:gd name="connsiteY4" fmla="*/ 43408 h 156269"/>
                  <a:gd name="connsiteX5" fmla="*/ 40760 w 138906"/>
                  <a:gd name="connsiteY5" fmla="*/ 75730 h 156269"/>
                  <a:gd name="connsiteX6" fmla="*/ 0 w 138906"/>
                  <a:gd name="connsiteY6" fmla="*/ 138907 h 156269"/>
                  <a:gd name="connsiteX7" fmla="*/ 0 w 138906"/>
                  <a:gd name="connsiteY7" fmla="*/ 156270 h 156269"/>
                  <a:gd name="connsiteX8" fmla="*/ 138907 w 138906"/>
                  <a:gd name="connsiteY8" fmla="*/ 156270 h 156269"/>
                  <a:gd name="connsiteX9" fmla="*/ 43408 w 138906"/>
                  <a:gd name="connsiteY9" fmla="*/ 43408 h 156269"/>
                  <a:gd name="connsiteX10" fmla="*/ 69453 w 138906"/>
                  <a:gd name="connsiteY10" fmla="*/ 17363 h 156269"/>
                  <a:gd name="connsiteX11" fmla="*/ 95498 w 138906"/>
                  <a:gd name="connsiteY11" fmla="*/ 43408 h 156269"/>
                  <a:gd name="connsiteX12" fmla="*/ 69453 w 138906"/>
                  <a:gd name="connsiteY12" fmla="*/ 69453 h 156269"/>
                  <a:gd name="connsiteX13" fmla="*/ 43408 w 138906"/>
                  <a:gd name="connsiteY13" fmla="*/ 43408 h 156269"/>
                  <a:gd name="connsiteX14" fmla="*/ 17363 w 138906"/>
                  <a:gd name="connsiteY14" fmla="*/ 138907 h 156269"/>
                  <a:gd name="connsiteX15" fmla="*/ 69453 w 138906"/>
                  <a:gd name="connsiteY15" fmla="*/ 86817 h 156269"/>
                  <a:gd name="connsiteX16" fmla="*/ 121543 w 138906"/>
                  <a:gd name="connsiteY16" fmla="*/ 138907 h 15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8906" h="156269">
                    <a:moveTo>
                      <a:pt x="138907" y="138907"/>
                    </a:moveTo>
                    <a:cubicBezTo>
                      <a:pt x="138907" y="110847"/>
                      <a:pt x="122151" y="86678"/>
                      <a:pt x="98146" y="75730"/>
                    </a:cubicBezTo>
                    <a:cubicBezTo>
                      <a:pt x="107097" y="67769"/>
                      <a:pt x="112862" y="56301"/>
                      <a:pt x="112862" y="43408"/>
                    </a:cubicBezTo>
                    <a:cubicBezTo>
                      <a:pt x="112862" y="19473"/>
                      <a:pt x="93389" y="0"/>
                      <a:pt x="69453" y="0"/>
                    </a:cubicBezTo>
                    <a:cubicBezTo>
                      <a:pt x="45518" y="0"/>
                      <a:pt x="26045" y="19473"/>
                      <a:pt x="26045" y="43408"/>
                    </a:cubicBezTo>
                    <a:cubicBezTo>
                      <a:pt x="26045" y="56301"/>
                      <a:pt x="31810" y="67769"/>
                      <a:pt x="40760" y="75730"/>
                    </a:cubicBezTo>
                    <a:cubicBezTo>
                      <a:pt x="16756" y="86678"/>
                      <a:pt x="0" y="110847"/>
                      <a:pt x="0" y="138907"/>
                    </a:cubicBezTo>
                    <a:lnTo>
                      <a:pt x="0" y="156270"/>
                    </a:lnTo>
                    <a:lnTo>
                      <a:pt x="138907" y="156270"/>
                    </a:lnTo>
                    <a:close/>
                    <a:moveTo>
                      <a:pt x="43408" y="43408"/>
                    </a:moveTo>
                    <a:cubicBezTo>
                      <a:pt x="43408" y="29049"/>
                      <a:pt x="55094" y="17363"/>
                      <a:pt x="69453" y="17363"/>
                    </a:cubicBezTo>
                    <a:cubicBezTo>
                      <a:pt x="83813" y="17363"/>
                      <a:pt x="95498" y="29049"/>
                      <a:pt x="95498" y="43408"/>
                    </a:cubicBezTo>
                    <a:cubicBezTo>
                      <a:pt x="95498" y="57768"/>
                      <a:pt x="83813" y="69453"/>
                      <a:pt x="69453" y="69453"/>
                    </a:cubicBezTo>
                    <a:cubicBezTo>
                      <a:pt x="55094" y="69453"/>
                      <a:pt x="43408" y="57768"/>
                      <a:pt x="43408" y="43408"/>
                    </a:cubicBezTo>
                    <a:close/>
                    <a:moveTo>
                      <a:pt x="17363" y="138907"/>
                    </a:moveTo>
                    <a:cubicBezTo>
                      <a:pt x="17363" y="110179"/>
                      <a:pt x="40726" y="86817"/>
                      <a:pt x="69453" y="86817"/>
                    </a:cubicBezTo>
                    <a:cubicBezTo>
                      <a:pt x="98181" y="86817"/>
                      <a:pt x="121543" y="110179"/>
                      <a:pt x="121543" y="138907"/>
                    </a:cubicBez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: Shape 79">
                <a:extLst>
                  <a:ext uri="{FF2B5EF4-FFF2-40B4-BE49-F238E27FC236}">
                    <a16:creationId xmlns="" xmlns:a16="http://schemas.microsoft.com/office/drawing/2014/main" id="{C9FE618D-5597-4774-A1AD-6F5E85CBAF5A}"/>
                  </a:ext>
                </a:extLst>
              </p:cNvPr>
              <p:cNvSpPr/>
              <p:nvPr/>
            </p:nvSpPr>
            <p:spPr>
              <a:xfrm>
                <a:off x="5380382" y="1344329"/>
                <a:ext cx="52089" cy="17363"/>
              </a:xfrm>
              <a:custGeom>
                <a:avLst/>
                <a:gdLst>
                  <a:gd name="connsiteX0" fmla="*/ 0 w 52089"/>
                  <a:gd name="connsiteY0" fmla="*/ 0 h 17363"/>
                  <a:gd name="connsiteX1" fmla="*/ 52090 w 52089"/>
                  <a:gd name="connsiteY1" fmla="*/ 0 h 17363"/>
                  <a:gd name="connsiteX2" fmla="*/ 52090 w 52089"/>
                  <a:gd name="connsiteY2" fmla="*/ 17363 h 17363"/>
                  <a:gd name="connsiteX3" fmla="*/ 0 w 52089"/>
                  <a:gd name="connsiteY3" fmla="*/ 17363 h 1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89" h="17363">
                    <a:moveTo>
                      <a:pt x="0" y="0"/>
                    </a:moveTo>
                    <a:lnTo>
                      <a:pt x="52090" y="0"/>
                    </a:lnTo>
                    <a:lnTo>
                      <a:pt x="52090" y="17363"/>
                    </a:lnTo>
                    <a:lnTo>
                      <a:pt x="0" y="17363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: Shape 80">
                <a:extLst>
                  <a:ext uri="{FF2B5EF4-FFF2-40B4-BE49-F238E27FC236}">
                    <a16:creationId xmlns="" xmlns:a16="http://schemas.microsoft.com/office/drawing/2014/main" id="{5BEA3FF8-DBD2-466D-8102-974B73EBCB4E}"/>
                  </a:ext>
                </a:extLst>
              </p:cNvPr>
              <p:cNvSpPr/>
              <p:nvPr/>
            </p:nvSpPr>
            <p:spPr>
              <a:xfrm>
                <a:off x="5380382" y="1379055"/>
                <a:ext cx="52089" cy="17363"/>
              </a:xfrm>
              <a:custGeom>
                <a:avLst/>
                <a:gdLst>
                  <a:gd name="connsiteX0" fmla="*/ 0 w 52089"/>
                  <a:gd name="connsiteY0" fmla="*/ 0 h 17363"/>
                  <a:gd name="connsiteX1" fmla="*/ 52090 w 52089"/>
                  <a:gd name="connsiteY1" fmla="*/ 0 h 17363"/>
                  <a:gd name="connsiteX2" fmla="*/ 52090 w 52089"/>
                  <a:gd name="connsiteY2" fmla="*/ 17363 h 17363"/>
                  <a:gd name="connsiteX3" fmla="*/ 0 w 52089"/>
                  <a:gd name="connsiteY3" fmla="*/ 17363 h 1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89" h="17363">
                    <a:moveTo>
                      <a:pt x="0" y="0"/>
                    </a:moveTo>
                    <a:lnTo>
                      <a:pt x="52090" y="0"/>
                    </a:lnTo>
                    <a:lnTo>
                      <a:pt x="52090" y="17363"/>
                    </a:lnTo>
                    <a:lnTo>
                      <a:pt x="0" y="17363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: Shape 81">
                <a:extLst>
                  <a:ext uri="{FF2B5EF4-FFF2-40B4-BE49-F238E27FC236}">
                    <a16:creationId xmlns="" xmlns:a16="http://schemas.microsoft.com/office/drawing/2014/main" id="{BA9F3F54-97B1-4557-9269-451F4F4AA5E7}"/>
                  </a:ext>
                </a:extLst>
              </p:cNvPr>
              <p:cNvSpPr/>
              <p:nvPr/>
            </p:nvSpPr>
            <p:spPr>
              <a:xfrm>
                <a:off x="5380382" y="1413782"/>
                <a:ext cx="52089" cy="17363"/>
              </a:xfrm>
              <a:custGeom>
                <a:avLst/>
                <a:gdLst>
                  <a:gd name="connsiteX0" fmla="*/ 0 w 52089"/>
                  <a:gd name="connsiteY0" fmla="*/ 0 h 17363"/>
                  <a:gd name="connsiteX1" fmla="*/ 52090 w 52089"/>
                  <a:gd name="connsiteY1" fmla="*/ 0 h 17363"/>
                  <a:gd name="connsiteX2" fmla="*/ 52090 w 52089"/>
                  <a:gd name="connsiteY2" fmla="*/ 17363 h 17363"/>
                  <a:gd name="connsiteX3" fmla="*/ 0 w 52089"/>
                  <a:gd name="connsiteY3" fmla="*/ 17363 h 1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89" h="17363">
                    <a:moveTo>
                      <a:pt x="0" y="0"/>
                    </a:moveTo>
                    <a:lnTo>
                      <a:pt x="52090" y="0"/>
                    </a:lnTo>
                    <a:lnTo>
                      <a:pt x="52090" y="17363"/>
                    </a:lnTo>
                    <a:lnTo>
                      <a:pt x="0" y="17363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: Shape 82">
                <a:extLst>
                  <a:ext uri="{FF2B5EF4-FFF2-40B4-BE49-F238E27FC236}">
                    <a16:creationId xmlns="" xmlns:a16="http://schemas.microsoft.com/office/drawing/2014/main" id="{B47F54CA-575A-4B7B-BDC6-6B70A2A19273}"/>
                  </a:ext>
                </a:extLst>
              </p:cNvPr>
              <p:cNvSpPr/>
              <p:nvPr/>
            </p:nvSpPr>
            <p:spPr>
              <a:xfrm>
                <a:off x="5380382" y="1448509"/>
                <a:ext cx="52089" cy="17363"/>
              </a:xfrm>
              <a:custGeom>
                <a:avLst/>
                <a:gdLst>
                  <a:gd name="connsiteX0" fmla="*/ 0 w 52089"/>
                  <a:gd name="connsiteY0" fmla="*/ 0 h 17363"/>
                  <a:gd name="connsiteX1" fmla="*/ 52090 w 52089"/>
                  <a:gd name="connsiteY1" fmla="*/ 0 h 17363"/>
                  <a:gd name="connsiteX2" fmla="*/ 52090 w 52089"/>
                  <a:gd name="connsiteY2" fmla="*/ 17363 h 17363"/>
                  <a:gd name="connsiteX3" fmla="*/ 0 w 52089"/>
                  <a:gd name="connsiteY3" fmla="*/ 17363 h 1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89" h="17363">
                    <a:moveTo>
                      <a:pt x="0" y="0"/>
                    </a:moveTo>
                    <a:lnTo>
                      <a:pt x="52090" y="0"/>
                    </a:lnTo>
                    <a:lnTo>
                      <a:pt x="52090" y="17363"/>
                    </a:lnTo>
                    <a:lnTo>
                      <a:pt x="0" y="17363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: Shape 83">
                <a:extLst>
                  <a:ext uri="{FF2B5EF4-FFF2-40B4-BE49-F238E27FC236}">
                    <a16:creationId xmlns="" xmlns:a16="http://schemas.microsoft.com/office/drawing/2014/main" id="{F2346E8B-5ACB-48CA-B84D-45BDD366ABB0}"/>
                  </a:ext>
                </a:extLst>
              </p:cNvPr>
              <p:cNvSpPr/>
              <p:nvPr/>
            </p:nvSpPr>
            <p:spPr>
              <a:xfrm>
                <a:off x="5380382" y="1483235"/>
                <a:ext cx="52089" cy="17363"/>
              </a:xfrm>
              <a:custGeom>
                <a:avLst/>
                <a:gdLst>
                  <a:gd name="connsiteX0" fmla="*/ 0 w 52089"/>
                  <a:gd name="connsiteY0" fmla="*/ 0 h 17363"/>
                  <a:gd name="connsiteX1" fmla="*/ 52090 w 52089"/>
                  <a:gd name="connsiteY1" fmla="*/ 0 h 17363"/>
                  <a:gd name="connsiteX2" fmla="*/ 52090 w 52089"/>
                  <a:gd name="connsiteY2" fmla="*/ 17363 h 17363"/>
                  <a:gd name="connsiteX3" fmla="*/ 0 w 52089"/>
                  <a:gd name="connsiteY3" fmla="*/ 17363 h 1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89" h="17363">
                    <a:moveTo>
                      <a:pt x="0" y="0"/>
                    </a:moveTo>
                    <a:lnTo>
                      <a:pt x="52090" y="0"/>
                    </a:lnTo>
                    <a:lnTo>
                      <a:pt x="52090" y="17363"/>
                    </a:lnTo>
                    <a:lnTo>
                      <a:pt x="0" y="17363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: Shape 84">
                <a:extLst>
                  <a:ext uri="{FF2B5EF4-FFF2-40B4-BE49-F238E27FC236}">
                    <a16:creationId xmlns="" xmlns:a16="http://schemas.microsoft.com/office/drawing/2014/main" id="{1A66C5ED-1E88-4EAB-B440-3437E6223C62}"/>
                  </a:ext>
                </a:extLst>
              </p:cNvPr>
              <p:cNvSpPr/>
              <p:nvPr/>
            </p:nvSpPr>
            <p:spPr>
              <a:xfrm>
                <a:off x="5503311" y="1407785"/>
                <a:ext cx="54555" cy="27816"/>
              </a:xfrm>
              <a:custGeom>
                <a:avLst/>
                <a:gdLst>
                  <a:gd name="connsiteX0" fmla="*/ 0 w 54555"/>
                  <a:gd name="connsiteY0" fmla="*/ 16981 h 27816"/>
                  <a:gd name="connsiteX1" fmla="*/ 3612 w 54555"/>
                  <a:gd name="connsiteY1" fmla="*/ 0 h 27816"/>
                  <a:gd name="connsiteX2" fmla="*/ 54556 w 54555"/>
                  <a:gd name="connsiteY2" fmla="*/ 10835 h 27816"/>
                  <a:gd name="connsiteX3" fmla="*/ 50944 w 54555"/>
                  <a:gd name="connsiteY3" fmla="*/ 27816 h 2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555" h="27816">
                    <a:moveTo>
                      <a:pt x="0" y="16981"/>
                    </a:moveTo>
                    <a:lnTo>
                      <a:pt x="3612" y="0"/>
                    </a:lnTo>
                    <a:lnTo>
                      <a:pt x="54556" y="10835"/>
                    </a:lnTo>
                    <a:lnTo>
                      <a:pt x="50944" y="27816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: Shape 85">
                <a:extLst>
                  <a:ext uri="{FF2B5EF4-FFF2-40B4-BE49-F238E27FC236}">
                    <a16:creationId xmlns="" xmlns:a16="http://schemas.microsoft.com/office/drawing/2014/main" id="{343328CA-12E7-4364-A089-60872DBAE914}"/>
                  </a:ext>
                </a:extLst>
              </p:cNvPr>
              <p:cNvSpPr/>
              <p:nvPr/>
            </p:nvSpPr>
            <p:spPr>
              <a:xfrm>
                <a:off x="5496086" y="1441761"/>
                <a:ext cx="54555" cy="27816"/>
              </a:xfrm>
              <a:custGeom>
                <a:avLst/>
                <a:gdLst>
                  <a:gd name="connsiteX0" fmla="*/ 0 w 54555"/>
                  <a:gd name="connsiteY0" fmla="*/ 16981 h 27816"/>
                  <a:gd name="connsiteX1" fmla="*/ 3612 w 54555"/>
                  <a:gd name="connsiteY1" fmla="*/ 0 h 27816"/>
                  <a:gd name="connsiteX2" fmla="*/ 54556 w 54555"/>
                  <a:gd name="connsiteY2" fmla="*/ 10835 h 27816"/>
                  <a:gd name="connsiteX3" fmla="*/ 50944 w 54555"/>
                  <a:gd name="connsiteY3" fmla="*/ 27816 h 2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555" h="27816">
                    <a:moveTo>
                      <a:pt x="0" y="16981"/>
                    </a:moveTo>
                    <a:lnTo>
                      <a:pt x="3612" y="0"/>
                    </a:lnTo>
                    <a:lnTo>
                      <a:pt x="54556" y="10835"/>
                    </a:lnTo>
                    <a:lnTo>
                      <a:pt x="50944" y="27816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86">
                <a:extLst>
                  <a:ext uri="{FF2B5EF4-FFF2-40B4-BE49-F238E27FC236}">
                    <a16:creationId xmlns="" xmlns:a16="http://schemas.microsoft.com/office/drawing/2014/main" id="{3EF1819D-CE54-4F67-A24A-08C3EFB09FB2}"/>
                  </a:ext>
                </a:extLst>
              </p:cNvPr>
              <p:cNvSpPr/>
              <p:nvPr/>
            </p:nvSpPr>
            <p:spPr>
              <a:xfrm>
                <a:off x="5488853" y="1475721"/>
                <a:ext cx="54547" cy="27814"/>
              </a:xfrm>
              <a:custGeom>
                <a:avLst/>
                <a:gdLst>
                  <a:gd name="connsiteX0" fmla="*/ 0 w 54547"/>
                  <a:gd name="connsiteY0" fmla="*/ 16981 h 27814"/>
                  <a:gd name="connsiteX1" fmla="*/ 3612 w 54547"/>
                  <a:gd name="connsiteY1" fmla="*/ 0 h 27814"/>
                  <a:gd name="connsiteX2" fmla="*/ 54547 w 54547"/>
                  <a:gd name="connsiteY2" fmla="*/ 10833 h 27814"/>
                  <a:gd name="connsiteX3" fmla="*/ 50935 w 54547"/>
                  <a:gd name="connsiteY3" fmla="*/ 27814 h 27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547" h="27814">
                    <a:moveTo>
                      <a:pt x="0" y="16981"/>
                    </a:moveTo>
                    <a:lnTo>
                      <a:pt x="3612" y="0"/>
                    </a:lnTo>
                    <a:lnTo>
                      <a:pt x="54547" y="10833"/>
                    </a:lnTo>
                    <a:lnTo>
                      <a:pt x="50935" y="27814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87">
                <a:extLst>
                  <a:ext uri="{FF2B5EF4-FFF2-40B4-BE49-F238E27FC236}">
                    <a16:creationId xmlns="" xmlns:a16="http://schemas.microsoft.com/office/drawing/2014/main" id="{2ECE2494-E693-4B98-B4DC-8256A11180ED}"/>
                  </a:ext>
                </a:extLst>
              </p:cNvPr>
              <p:cNvSpPr/>
              <p:nvPr/>
            </p:nvSpPr>
            <p:spPr>
              <a:xfrm>
                <a:off x="5481640" y="1509695"/>
                <a:ext cx="54555" cy="27816"/>
              </a:xfrm>
              <a:custGeom>
                <a:avLst/>
                <a:gdLst>
                  <a:gd name="connsiteX0" fmla="*/ 0 w 54555"/>
                  <a:gd name="connsiteY0" fmla="*/ 16981 h 27816"/>
                  <a:gd name="connsiteX1" fmla="*/ 3612 w 54555"/>
                  <a:gd name="connsiteY1" fmla="*/ 0 h 27816"/>
                  <a:gd name="connsiteX2" fmla="*/ 54556 w 54555"/>
                  <a:gd name="connsiteY2" fmla="*/ 10835 h 27816"/>
                  <a:gd name="connsiteX3" fmla="*/ 50944 w 54555"/>
                  <a:gd name="connsiteY3" fmla="*/ 27816 h 2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555" h="27816">
                    <a:moveTo>
                      <a:pt x="0" y="16981"/>
                    </a:moveTo>
                    <a:lnTo>
                      <a:pt x="3612" y="0"/>
                    </a:lnTo>
                    <a:lnTo>
                      <a:pt x="54556" y="10835"/>
                    </a:lnTo>
                    <a:lnTo>
                      <a:pt x="50944" y="27816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88">
                <a:extLst>
                  <a:ext uri="{FF2B5EF4-FFF2-40B4-BE49-F238E27FC236}">
                    <a16:creationId xmlns="" xmlns:a16="http://schemas.microsoft.com/office/drawing/2014/main" id="{7E56D92D-BC9C-40BE-BA0F-1914C5CECA70}"/>
                  </a:ext>
                </a:extLst>
              </p:cNvPr>
              <p:cNvSpPr/>
              <p:nvPr/>
            </p:nvSpPr>
            <p:spPr>
              <a:xfrm>
                <a:off x="5474363" y="1543629"/>
                <a:ext cx="54555" cy="27816"/>
              </a:xfrm>
              <a:custGeom>
                <a:avLst/>
                <a:gdLst>
                  <a:gd name="connsiteX0" fmla="*/ 0 w 54555"/>
                  <a:gd name="connsiteY0" fmla="*/ 16981 h 27816"/>
                  <a:gd name="connsiteX1" fmla="*/ 3612 w 54555"/>
                  <a:gd name="connsiteY1" fmla="*/ 0 h 27816"/>
                  <a:gd name="connsiteX2" fmla="*/ 54556 w 54555"/>
                  <a:gd name="connsiteY2" fmla="*/ 10835 h 27816"/>
                  <a:gd name="connsiteX3" fmla="*/ 50944 w 54555"/>
                  <a:gd name="connsiteY3" fmla="*/ 27816 h 2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555" h="27816">
                    <a:moveTo>
                      <a:pt x="0" y="16981"/>
                    </a:moveTo>
                    <a:lnTo>
                      <a:pt x="3612" y="0"/>
                    </a:lnTo>
                    <a:lnTo>
                      <a:pt x="54556" y="10835"/>
                    </a:lnTo>
                    <a:lnTo>
                      <a:pt x="50944" y="27816"/>
                    </a:ln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89">
                <a:extLst>
                  <a:ext uri="{FF2B5EF4-FFF2-40B4-BE49-F238E27FC236}">
                    <a16:creationId xmlns="" xmlns:a16="http://schemas.microsoft.com/office/drawing/2014/main" id="{D16D2B60-53D3-4893-9F86-F8CF9C02E582}"/>
                  </a:ext>
                </a:extLst>
              </p:cNvPr>
              <p:cNvSpPr/>
              <p:nvPr/>
            </p:nvSpPr>
            <p:spPr>
              <a:xfrm>
                <a:off x="5057538" y="1309602"/>
                <a:ext cx="541509" cy="538262"/>
              </a:xfrm>
              <a:custGeom>
                <a:avLst/>
                <a:gdLst>
                  <a:gd name="connsiteX0" fmla="*/ 541510 w 541509"/>
                  <a:gd name="connsiteY0" fmla="*/ 82189 h 538262"/>
                  <a:gd name="connsiteX1" fmla="*/ 409661 w 541509"/>
                  <a:gd name="connsiteY1" fmla="*/ 54165 h 538262"/>
                  <a:gd name="connsiteX2" fmla="*/ 409661 w 541509"/>
                  <a:gd name="connsiteY2" fmla="*/ 0 h 538262"/>
                  <a:gd name="connsiteX3" fmla="*/ 131848 w 541509"/>
                  <a:gd name="connsiteY3" fmla="*/ 0 h 538262"/>
                  <a:gd name="connsiteX4" fmla="*/ 131848 w 541509"/>
                  <a:gd name="connsiteY4" fmla="*/ 54165 h 538262"/>
                  <a:gd name="connsiteX5" fmla="*/ 0 w 541509"/>
                  <a:gd name="connsiteY5" fmla="*/ 82189 h 538262"/>
                  <a:gd name="connsiteX6" fmla="*/ 58193 w 541509"/>
                  <a:gd name="connsiteY6" fmla="*/ 355948 h 538262"/>
                  <a:gd name="connsiteX7" fmla="*/ 45032 w 541509"/>
                  <a:gd name="connsiteY7" fmla="*/ 355948 h 538262"/>
                  <a:gd name="connsiteX8" fmla="*/ 1623 w 541509"/>
                  <a:gd name="connsiteY8" fmla="*/ 399356 h 538262"/>
                  <a:gd name="connsiteX9" fmla="*/ 45032 w 541509"/>
                  <a:gd name="connsiteY9" fmla="*/ 442764 h 538262"/>
                  <a:gd name="connsiteX10" fmla="*/ 175257 w 541509"/>
                  <a:gd name="connsiteY10" fmla="*/ 442764 h 538262"/>
                  <a:gd name="connsiteX11" fmla="*/ 175257 w 541509"/>
                  <a:gd name="connsiteY11" fmla="*/ 425401 h 538262"/>
                  <a:gd name="connsiteX12" fmla="*/ 212518 w 541509"/>
                  <a:gd name="connsiteY12" fmla="*/ 425401 h 538262"/>
                  <a:gd name="connsiteX13" fmla="*/ 348890 w 541509"/>
                  <a:gd name="connsiteY13" fmla="*/ 538263 h 538262"/>
                  <a:gd name="connsiteX14" fmla="*/ 487796 w 541509"/>
                  <a:gd name="connsiteY14" fmla="*/ 399356 h 538262"/>
                  <a:gd name="connsiteX15" fmla="*/ 482214 w 541509"/>
                  <a:gd name="connsiteY15" fmla="*/ 360688 h 538262"/>
                  <a:gd name="connsiteX16" fmla="*/ 520899 w 541509"/>
                  <a:gd name="connsiteY16" fmla="*/ 95559 h 538262"/>
                  <a:gd name="connsiteX17" fmla="*/ 470554 w 541509"/>
                  <a:gd name="connsiteY17" fmla="*/ 332455 h 538262"/>
                  <a:gd name="connsiteX18" fmla="*/ 409661 w 541509"/>
                  <a:gd name="connsiteY18" fmla="*/ 274644 h 538262"/>
                  <a:gd name="connsiteX19" fmla="*/ 409661 w 541509"/>
                  <a:gd name="connsiteY19" fmla="*/ 71919 h 538262"/>
                  <a:gd name="connsiteX20" fmla="*/ 392298 w 541509"/>
                  <a:gd name="connsiteY20" fmla="*/ 17363 h 538262"/>
                  <a:gd name="connsiteX21" fmla="*/ 392298 w 541509"/>
                  <a:gd name="connsiteY21" fmla="*/ 267491 h 538262"/>
                  <a:gd name="connsiteX22" fmla="*/ 374935 w 541509"/>
                  <a:gd name="connsiteY22" fmla="*/ 262985 h 538262"/>
                  <a:gd name="connsiteX23" fmla="*/ 374935 w 541509"/>
                  <a:gd name="connsiteY23" fmla="*/ 208360 h 538262"/>
                  <a:gd name="connsiteX24" fmla="*/ 166575 w 541509"/>
                  <a:gd name="connsiteY24" fmla="*/ 208360 h 538262"/>
                  <a:gd name="connsiteX25" fmla="*/ 166575 w 541509"/>
                  <a:gd name="connsiteY25" fmla="*/ 338585 h 538262"/>
                  <a:gd name="connsiteX26" fmla="*/ 224178 w 541509"/>
                  <a:gd name="connsiteY26" fmla="*/ 338585 h 538262"/>
                  <a:gd name="connsiteX27" fmla="*/ 212518 w 541509"/>
                  <a:gd name="connsiteY27" fmla="*/ 373311 h 538262"/>
                  <a:gd name="connsiteX28" fmla="*/ 175257 w 541509"/>
                  <a:gd name="connsiteY28" fmla="*/ 373311 h 538262"/>
                  <a:gd name="connsiteX29" fmla="*/ 175257 w 541509"/>
                  <a:gd name="connsiteY29" fmla="*/ 355948 h 538262"/>
                  <a:gd name="connsiteX30" fmla="*/ 149212 w 541509"/>
                  <a:gd name="connsiteY30" fmla="*/ 355948 h 538262"/>
                  <a:gd name="connsiteX31" fmla="*/ 149212 w 541509"/>
                  <a:gd name="connsiteY31" fmla="*/ 17363 h 538262"/>
                  <a:gd name="connsiteX32" fmla="*/ 234136 w 541509"/>
                  <a:gd name="connsiteY32" fmla="*/ 321221 h 538262"/>
                  <a:gd name="connsiteX33" fmla="*/ 183938 w 541509"/>
                  <a:gd name="connsiteY33" fmla="*/ 321221 h 538262"/>
                  <a:gd name="connsiteX34" fmla="*/ 183938 w 541509"/>
                  <a:gd name="connsiteY34" fmla="*/ 225723 h 538262"/>
                  <a:gd name="connsiteX35" fmla="*/ 357571 w 541509"/>
                  <a:gd name="connsiteY35" fmla="*/ 225723 h 538262"/>
                  <a:gd name="connsiteX36" fmla="*/ 357571 w 541509"/>
                  <a:gd name="connsiteY36" fmla="*/ 260892 h 538262"/>
                  <a:gd name="connsiteX37" fmla="*/ 348890 w 541509"/>
                  <a:gd name="connsiteY37" fmla="*/ 260450 h 538262"/>
                  <a:gd name="connsiteX38" fmla="*/ 234136 w 541509"/>
                  <a:gd name="connsiteY38" fmla="*/ 321221 h 538262"/>
                  <a:gd name="connsiteX39" fmla="*/ 111455 w 541509"/>
                  <a:gd name="connsiteY39" fmla="*/ 355948 h 538262"/>
                  <a:gd name="connsiteX40" fmla="*/ 97894 w 541509"/>
                  <a:gd name="connsiteY40" fmla="*/ 292146 h 538262"/>
                  <a:gd name="connsiteX41" fmla="*/ 131848 w 541509"/>
                  <a:gd name="connsiteY41" fmla="*/ 284932 h 538262"/>
                  <a:gd name="connsiteX42" fmla="*/ 131848 w 541509"/>
                  <a:gd name="connsiteY42" fmla="*/ 355948 h 538262"/>
                  <a:gd name="connsiteX43" fmla="*/ 94326 w 541509"/>
                  <a:gd name="connsiteY43" fmla="*/ 201996 h 538262"/>
                  <a:gd name="connsiteX44" fmla="*/ 127186 w 541509"/>
                  <a:gd name="connsiteY44" fmla="*/ 179415 h 538262"/>
                  <a:gd name="connsiteX45" fmla="*/ 131848 w 541509"/>
                  <a:gd name="connsiteY45" fmla="*/ 178747 h 538262"/>
                  <a:gd name="connsiteX46" fmla="*/ 131848 w 541509"/>
                  <a:gd name="connsiteY46" fmla="*/ 231679 h 538262"/>
                  <a:gd name="connsiteX47" fmla="*/ 87068 w 541509"/>
                  <a:gd name="connsiteY47" fmla="*/ 241202 h 538262"/>
                  <a:gd name="connsiteX48" fmla="*/ 94326 w 541509"/>
                  <a:gd name="connsiteY48" fmla="*/ 201996 h 538262"/>
                  <a:gd name="connsiteX49" fmla="*/ 103972 w 541509"/>
                  <a:gd name="connsiteY49" fmla="*/ 158805 h 538262"/>
                  <a:gd name="connsiteX50" fmla="*/ 92685 w 541509"/>
                  <a:gd name="connsiteY50" fmla="*/ 142370 h 538262"/>
                  <a:gd name="connsiteX51" fmla="*/ 96314 w 541509"/>
                  <a:gd name="connsiteY51" fmla="*/ 122776 h 538262"/>
                  <a:gd name="connsiteX52" fmla="*/ 112740 w 541509"/>
                  <a:gd name="connsiteY52" fmla="*/ 111481 h 538262"/>
                  <a:gd name="connsiteX53" fmla="*/ 131848 w 541509"/>
                  <a:gd name="connsiteY53" fmla="*/ 115145 h 538262"/>
                  <a:gd name="connsiteX54" fmla="*/ 131848 w 541509"/>
                  <a:gd name="connsiteY54" fmla="*/ 158753 h 538262"/>
                  <a:gd name="connsiteX55" fmla="*/ 123575 w 541509"/>
                  <a:gd name="connsiteY55" fmla="*/ 162434 h 538262"/>
                  <a:gd name="connsiteX56" fmla="*/ 103972 w 541509"/>
                  <a:gd name="connsiteY56" fmla="*/ 158805 h 538262"/>
                  <a:gd name="connsiteX57" fmla="*/ 20610 w 541509"/>
                  <a:gd name="connsiteY57" fmla="*/ 95559 h 538262"/>
                  <a:gd name="connsiteX58" fmla="*/ 131848 w 541509"/>
                  <a:gd name="connsiteY58" fmla="*/ 71919 h 538262"/>
                  <a:gd name="connsiteX59" fmla="*/ 131848 w 541509"/>
                  <a:gd name="connsiteY59" fmla="*/ 95889 h 538262"/>
                  <a:gd name="connsiteX60" fmla="*/ 109128 w 541509"/>
                  <a:gd name="connsiteY60" fmla="*/ 94500 h 538262"/>
                  <a:gd name="connsiteX61" fmla="*/ 81755 w 541509"/>
                  <a:gd name="connsiteY61" fmla="*/ 113313 h 538262"/>
                  <a:gd name="connsiteX62" fmla="*/ 75704 w 541509"/>
                  <a:gd name="connsiteY62" fmla="*/ 145973 h 538262"/>
                  <a:gd name="connsiteX63" fmla="*/ 94526 w 541509"/>
                  <a:gd name="connsiteY63" fmla="*/ 173355 h 538262"/>
                  <a:gd name="connsiteX64" fmla="*/ 96722 w 541509"/>
                  <a:gd name="connsiteY64" fmla="*/ 174571 h 538262"/>
                  <a:gd name="connsiteX65" fmla="*/ 79776 w 541509"/>
                  <a:gd name="connsiteY65" fmla="*/ 192533 h 538262"/>
                  <a:gd name="connsiteX66" fmla="*/ 70087 w 541509"/>
                  <a:gd name="connsiteY66" fmla="*/ 244797 h 538262"/>
                  <a:gd name="connsiteX67" fmla="*/ 73681 w 541509"/>
                  <a:gd name="connsiteY67" fmla="*/ 261795 h 538262"/>
                  <a:gd name="connsiteX68" fmla="*/ 131848 w 541509"/>
                  <a:gd name="connsiteY68" fmla="*/ 249424 h 538262"/>
                  <a:gd name="connsiteX69" fmla="*/ 131848 w 541509"/>
                  <a:gd name="connsiteY69" fmla="*/ 267178 h 538262"/>
                  <a:gd name="connsiteX70" fmla="*/ 77293 w 541509"/>
                  <a:gd name="connsiteY70" fmla="*/ 278777 h 538262"/>
                  <a:gd name="connsiteX71" fmla="*/ 93692 w 541509"/>
                  <a:gd name="connsiteY71" fmla="*/ 355948 h 538262"/>
                  <a:gd name="connsiteX72" fmla="*/ 75947 w 541509"/>
                  <a:gd name="connsiteY72" fmla="*/ 355948 h 538262"/>
                  <a:gd name="connsiteX73" fmla="*/ 157893 w 541509"/>
                  <a:gd name="connsiteY73" fmla="*/ 425401 h 538262"/>
                  <a:gd name="connsiteX74" fmla="*/ 45032 w 541509"/>
                  <a:gd name="connsiteY74" fmla="*/ 425401 h 538262"/>
                  <a:gd name="connsiteX75" fmla="*/ 18987 w 541509"/>
                  <a:gd name="connsiteY75" fmla="*/ 399356 h 538262"/>
                  <a:gd name="connsiteX76" fmla="*/ 45032 w 541509"/>
                  <a:gd name="connsiteY76" fmla="*/ 373311 h 538262"/>
                  <a:gd name="connsiteX77" fmla="*/ 157893 w 541509"/>
                  <a:gd name="connsiteY77" fmla="*/ 373311 h 538262"/>
                  <a:gd name="connsiteX78" fmla="*/ 175257 w 541509"/>
                  <a:gd name="connsiteY78" fmla="*/ 408038 h 538262"/>
                  <a:gd name="connsiteX79" fmla="*/ 175257 w 541509"/>
                  <a:gd name="connsiteY79" fmla="*/ 390675 h 538262"/>
                  <a:gd name="connsiteX80" fmla="*/ 210426 w 541509"/>
                  <a:gd name="connsiteY80" fmla="*/ 390675 h 538262"/>
                  <a:gd name="connsiteX81" fmla="*/ 209983 w 541509"/>
                  <a:gd name="connsiteY81" fmla="*/ 399356 h 538262"/>
                  <a:gd name="connsiteX82" fmla="*/ 210426 w 541509"/>
                  <a:gd name="connsiteY82" fmla="*/ 408038 h 538262"/>
                  <a:gd name="connsiteX83" fmla="*/ 348890 w 541509"/>
                  <a:gd name="connsiteY83" fmla="*/ 520899 h 538262"/>
                  <a:gd name="connsiteX84" fmla="*/ 227347 w 541509"/>
                  <a:gd name="connsiteY84" fmla="*/ 399356 h 538262"/>
                  <a:gd name="connsiteX85" fmla="*/ 348890 w 541509"/>
                  <a:gd name="connsiteY85" fmla="*/ 277813 h 538262"/>
                  <a:gd name="connsiteX86" fmla="*/ 470433 w 541509"/>
                  <a:gd name="connsiteY86" fmla="*/ 399356 h 538262"/>
                  <a:gd name="connsiteX87" fmla="*/ 348890 w 541509"/>
                  <a:gd name="connsiteY87" fmla="*/ 520899 h 538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541509" h="538262">
                    <a:moveTo>
                      <a:pt x="541510" y="82189"/>
                    </a:moveTo>
                    <a:lnTo>
                      <a:pt x="409661" y="54165"/>
                    </a:lnTo>
                    <a:lnTo>
                      <a:pt x="409661" y="0"/>
                    </a:lnTo>
                    <a:lnTo>
                      <a:pt x="131848" y="0"/>
                    </a:lnTo>
                    <a:lnTo>
                      <a:pt x="131848" y="54165"/>
                    </a:lnTo>
                    <a:lnTo>
                      <a:pt x="0" y="82189"/>
                    </a:lnTo>
                    <a:lnTo>
                      <a:pt x="58193" y="355948"/>
                    </a:lnTo>
                    <a:lnTo>
                      <a:pt x="45032" y="355948"/>
                    </a:lnTo>
                    <a:cubicBezTo>
                      <a:pt x="21096" y="355948"/>
                      <a:pt x="1623" y="375421"/>
                      <a:pt x="1623" y="399356"/>
                    </a:cubicBezTo>
                    <a:cubicBezTo>
                      <a:pt x="1623" y="423292"/>
                      <a:pt x="21096" y="442764"/>
                      <a:pt x="45032" y="442764"/>
                    </a:cubicBezTo>
                    <a:lnTo>
                      <a:pt x="175257" y="442764"/>
                    </a:lnTo>
                    <a:lnTo>
                      <a:pt x="175257" y="425401"/>
                    </a:lnTo>
                    <a:lnTo>
                      <a:pt x="212518" y="425401"/>
                    </a:lnTo>
                    <a:cubicBezTo>
                      <a:pt x="224751" y="489576"/>
                      <a:pt x="281208" y="538263"/>
                      <a:pt x="348890" y="538263"/>
                    </a:cubicBezTo>
                    <a:cubicBezTo>
                      <a:pt x="425479" y="538263"/>
                      <a:pt x="487796" y="475946"/>
                      <a:pt x="487796" y="399356"/>
                    </a:cubicBezTo>
                    <a:cubicBezTo>
                      <a:pt x="487796" y="385926"/>
                      <a:pt x="485782" y="372981"/>
                      <a:pt x="482214" y="360688"/>
                    </a:cubicBezTo>
                    <a:close/>
                    <a:moveTo>
                      <a:pt x="520899" y="95559"/>
                    </a:moveTo>
                    <a:lnTo>
                      <a:pt x="470554" y="332455"/>
                    </a:lnTo>
                    <a:cubicBezTo>
                      <a:pt x="456742" y="307443"/>
                      <a:pt x="435402" y="287233"/>
                      <a:pt x="409661" y="274644"/>
                    </a:cubicBezTo>
                    <a:lnTo>
                      <a:pt x="409661" y="71919"/>
                    </a:lnTo>
                    <a:close/>
                    <a:moveTo>
                      <a:pt x="392298" y="17363"/>
                    </a:moveTo>
                    <a:lnTo>
                      <a:pt x="392298" y="267491"/>
                    </a:lnTo>
                    <a:cubicBezTo>
                      <a:pt x="386655" y="265624"/>
                      <a:pt x="380864" y="264113"/>
                      <a:pt x="374935" y="262985"/>
                    </a:cubicBezTo>
                    <a:lnTo>
                      <a:pt x="374935" y="208360"/>
                    </a:lnTo>
                    <a:lnTo>
                      <a:pt x="166575" y="208360"/>
                    </a:lnTo>
                    <a:lnTo>
                      <a:pt x="166575" y="338585"/>
                    </a:lnTo>
                    <a:lnTo>
                      <a:pt x="224178" y="338585"/>
                    </a:lnTo>
                    <a:cubicBezTo>
                      <a:pt x="218856" y="349463"/>
                      <a:pt x="214854" y="361079"/>
                      <a:pt x="212518" y="373311"/>
                    </a:cubicBezTo>
                    <a:lnTo>
                      <a:pt x="175257" y="373311"/>
                    </a:lnTo>
                    <a:lnTo>
                      <a:pt x="175257" y="355948"/>
                    </a:lnTo>
                    <a:lnTo>
                      <a:pt x="149212" y="355948"/>
                    </a:lnTo>
                    <a:lnTo>
                      <a:pt x="149212" y="17363"/>
                    </a:lnTo>
                    <a:close/>
                    <a:moveTo>
                      <a:pt x="234136" y="321221"/>
                    </a:moveTo>
                    <a:lnTo>
                      <a:pt x="183938" y="321221"/>
                    </a:lnTo>
                    <a:lnTo>
                      <a:pt x="183938" y="225723"/>
                    </a:lnTo>
                    <a:lnTo>
                      <a:pt x="357571" y="225723"/>
                    </a:lnTo>
                    <a:lnTo>
                      <a:pt x="357571" y="260892"/>
                    </a:lnTo>
                    <a:cubicBezTo>
                      <a:pt x="354689" y="260710"/>
                      <a:pt x="351824" y="260450"/>
                      <a:pt x="348890" y="260450"/>
                    </a:cubicBezTo>
                    <a:cubicBezTo>
                      <a:pt x="301253" y="260450"/>
                      <a:pt x="259165" y="284567"/>
                      <a:pt x="234136" y="321221"/>
                    </a:cubicBezTo>
                    <a:close/>
                    <a:moveTo>
                      <a:pt x="111455" y="355948"/>
                    </a:moveTo>
                    <a:lnTo>
                      <a:pt x="97894" y="292146"/>
                    </a:lnTo>
                    <a:lnTo>
                      <a:pt x="131848" y="284932"/>
                    </a:lnTo>
                    <a:lnTo>
                      <a:pt x="131848" y="355948"/>
                    </a:lnTo>
                    <a:close/>
                    <a:moveTo>
                      <a:pt x="94326" y="201996"/>
                    </a:moveTo>
                    <a:cubicBezTo>
                      <a:pt x="101905" y="190328"/>
                      <a:pt x="113573" y="182306"/>
                      <a:pt x="127186" y="179415"/>
                    </a:cubicBezTo>
                    <a:cubicBezTo>
                      <a:pt x="128697" y="179094"/>
                      <a:pt x="130277" y="178920"/>
                      <a:pt x="131848" y="178747"/>
                    </a:cubicBezTo>
                    <a:lnTo>
                      <a:pt x="131848" y="231679"/>
                    </a:lnTo>
                    <a:lnTo>
                      <a:pt x="87068" y="241202"/>
                    </a:lnTo>
                    <a:cubicBezTo>
                      <a:pt x="84169" y="227590"/>
                      <a:pt x="86756" y="213664"/>
                      <a:pt x="94326" y="201996"/>
                    </a:cubicBezTo>
                    <a:close/>
                    <a:moveTo>
                      <a:pt x="103972" y="158805"/>
                    </a:moveTo>
                    <a:cubicBezTo>
                      <a:pt x="98137" y="155011"/>
                      <a:pt x="94127" y="149186"/>
                      <a:pt x="92685" y="142370"/>
                    </a:cubicBezTo>
                    <a:cubicBezTo>
                      <a:pt x="91236" y="135564"/>
                      <a:pt x="92520" y="128610"/>
                      <a:pt x="96314" y="122776"/>
                    </a:cubicBezTo>
                    <a:cubicBezTo>
                      <a:pt x="100108" y="116942"/>
                      <a:pt x="105934" y="112931"/>
                      <a:pt x="112740" y="111481"/>
                    </a:cubicBezTo>
                    <a:cubicBezTo>
                      <a:pt x="119338" y="110083"/>
                      <a:pt x="126101" y="111499"/>
                      <a:pt x="131848" y="115145"/>
                    </a:cubicBezTo>
                    <a:lnTo>
                      <a:pt x="131848" y="158753"/>
                    </a:lnTo>
                    <a:cubicBezTo>
                      <a:pt x="129226" y="160454"/>
                      <a:pt x="126500" y="161817"/>
                      <a:pt x="123575" y="162434"/>
                    </a:cubicBezTo>
                    <a:cubicBezTo>
                      <a:pt x="116760" y="163875"/>
                      <a:pt x="109806" y="162590"/>
                      <a:pt x="103972" y="158805"/>
                    </a:cubicBezTo>
                    <a:close/>
                    <a:moveTo>
                      <a:pt x="20610" y="95559"/>
                    </a:moveTo>
                    <a:lnTo>
                      <a:pt x="131848" y="71919"/>
                    </a:lnTo>
                    <a:lnTo>
                      <a:pt x="131848" y="95889"/>
                    </a:lnTo>
                    <a:cubicBezTo>
                      <a:pt x="124599" y="93423"/>
                      <a:pt x="116803" y="92859"/>
                      <a:pt x="109128" y="94500"/>
                    </a:cubicBezTo>
                    <a:cubicBezTo>
                      <a:pt x="97790" y="96913"/>
                      <a:pt x="88067" y="103590"/>
                      <a:pt x="81755" y="113313"/>
                    </a:cubicBezTo>
                    <a:cubicBezTo>
                      <a:pt x="75444" y="123036"/>
                      <a:pt x="73291" y="134644"/>
                      <a:pt x="75704" y="145973"/>
                    </a:cubicBezTo>
                    <a:cubicBezTo>
                      <a:pt x="78109" y="157320"/>
                      <a:pt x="84802" y="167044"/>
                      <a:pt x="94526" y="173355"/>
                    </a:cubicBezTo>
                    <a:cubicBezTo>
                      <a:pt x="95238" y="173815"/>
                      <a:pt x="95993" y="174154"/>
                      <a:pt x="96722" y="174571"/>
                    </a:cubicBezTo>
                    <a:cubicBezTo>
                      <a:pt x="90142" y="179450"/>
                      <a:pt x="84368" y="185458"/>
                      <a:pt x="79776" y="192533"/>
                    </a:cubicBezTo>
                    <a:cubicBezTo>
                      <a:pt x="69670" y="208091"/>
                      <a:pt x="66224" y="226652"/>
                      <a:pt x="70087" y="244797"/>
                    </a:cubicBezTo>
                    <a:lnTo>
                      <a:pt x="73681" y="261795"/>
                    </a:lnTo>
                    <a:lnTo>
                      <a:pt x="131848" y="249424"/>
                    </a:lnTo>
                    <a:lnTo>
                      <a:pt x="131848" y="267178"/>
                    </a:lnTo>
                    <a:lnTo>
                      <a:pt x="77293" y="278777"/>
                    </a:lnTo>
                    <a:lnTo>
                      <a:pt x="93692" y="355948"/>
                    </a:lnTo>
                    <a:lnTo>
                      <a:pt x="75947" y="355948"/>
                    </a:lnTo>
                    <a:close/>
                    <a:moveTo>
                      <a:pt x="157893" y="425401"/>
                    </a:moveTo>
                    <a:lnTo>
                      <a:pt x="45032" y="425401"/>
                    </a:lnTo>
                    <a:cubicBezTo>
                      <a:pt x="30672" y="425401"/>
                      <a:pt x="18987" y="413716"/>
                      <a:pt x="18987" y="399356"/>
                    </a:cubicBezTo>
                    <a:cubicBezTo>
                      <a:pt x="18987" y="384997"/>
                      <a:pt x="30672" y="373311"/>
                      <a:pt x="45032" y="373311"/>
                    </a:cubicBezTo>
                    <a:lnTo>
                      <a:pt x="157893" y="373311"/>
                    </a:lnTo>
                    <a:close/>
                    <a:moveTo>
                      <a:pt x="175257" y="408038"/>
                    </a:moveTo>
                    <a:lnTo>
                      <a:pt x="175257" y="390675"/>
                    </a:lnTo>
                    <a:lnTo>
                      <a:pt x="210426" y="390675"/>
                    </a:lnTo>
                    <a:cubicBezTo>
                      <a:pt x="210244" y="393557"/>
                      <a:pt x="209983" y="396422"/>
                      <a:pt x="209983" y="399356"/>
                    </a:cubicBezTo>
                    <a:cubicBezTo>
                      <a:pt x="209983" y="402291"/>
                      <a:pt x="210244" y="405156"/>
                      <a:pt x="210426" y="408038"/>
                    </a:cubicBezTo>
                    <a:close/>
                    <a:moveTo>
                      <a:pt x="348890" y="520899"/>
                    </a:moveTo>
                    <a:cubicBezTo>
                      <a:pt x="281867" y="520899"/>
                      <a:pt x="227347" y="466379"/>
                      <a:pt x="227347" y="399356"/>
                    </a:cubicBezTo>
                    <a:cubicBezTo>
                      <a:pt x="227347" y="332334"/>
                      <a:pt x="281867" y="277813"/>
                      <a:pt x="348890" y="277813"/>
                    </a:cubicBezTo>
                    <a:cubicBezTo>
                      <a:pt x="415912" y="277813"/>
                      <a:pt x="470433" y="332334"/>
                      <a:pt x="470433" y="399356"/>
                    </a:cubicBezTo>
                    <a:cubicBezTo>
                      <a:pt x="470433" y="466379"/>
                      <a:pt x="415912" y="520899"/>
                      <a:pt x="348890" y="520899"/>
                    </a:cubicBezTo>
                    <a:close/>
                  </a:path>
                </a:pathLst>
              </a:custGeom>
              <a:grpFill/>
              <a:ln w="86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47" name="Graphic 166">
              <a:extLst>
                <a:ext uri="{FF2B5EF4-FFF2-40B4-BE49-F238E27FC236}">
                  <a16:creationId xmlns="" xmlns:a16="http://schemas.microsoft.com/office/drawing/2014/main" id="{21F03C8B-F81B-4ADA-9049-5A9B91B8B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62010" y="4111827"/>
              <a:ext cx="573896" cy="573896"/>
            </a:xfrm>
            <a:prstGeom prst="rect">
              <a:avLst/>
            </a:prstGeom>
          </p:spPr>
        </p:pic>
        <p:grpSp>
          <p:nvGrpSpPr>
            <p:cNvPr id="48" name="Graphic 144">
              <a:extLst>
                <a:ext uri="{FF2B5EF4-FFF2-40B4-BE49-F238E27FC236}">
                  <a16:creationId xmlns="" xmlns:a16="http://schemas.microsoft.com/office/drawing/2014/main" id="{31D4C14F-E4EE-4947-9068-FEB33234E684}"/>
                </a:ext>
              </a:extLst>
            </p:cNvPr>
            <p:cNvGrpSpPr/>
            <p:nvPr/>
          </p:nvGrpSpPr>
          <p:grpSpPr>
            <a:xfrm>
              <a:off x="5034215" y="2906536"/>
              <a:ext cx="586685" cy="614668"/>
              <a:chOff x="2281237" y="1138237"/>
              <a:chExt cx="4581525" cy="4581525"/>
            </a:xfrm>
            <a:solidFill>
              <a:srgbClr val="FFFFFF"/>
            </a:solidFill>
          </p:grpSpPr>
          <p:sp>
            <p:nvSpPr>
              <p:cNvPr id="49" name="Freeform: Shape 146">
                <a:extLst>
                  <a:ext uri="{FF2B5EF4-FFF2-40B4-BE49-F238E27FC236}">
                    <a16:creationId xmlns="" xmlns:a16="http://schemas.microsoft.com/office/drawing/2014/main" id="{CA046191-1F07-46DC-B2B5-571BBA6A3B2F}"/>
                  </a:ext>
                </a:extLst>
              </p:cNvPr>
              <p:cNvSpPr/>
              <p:nvPr/>
            </p:nvSpPr>
            <p:spPr>
              <a:xfrm>
                <a:off x="2281237" y="3734094"/>
                <a:ext cx="4582109" cy="1981195"/>
              </a:xfrm>
              <a:custGeom>
                <a:avLst/>
                <a:gdLst>
                  <a:gd name="connsiteX0" fmla="*/ 4578325 w 4582109"/>
                  <a:gd name="connsiteY0" fmla="*/ 293970 h 1981195"/>
                  <a:gd name="connsiteX1" fmla="*/ 4337295 w 4582109"/>
                  <a:gd name="connsiteY1" fmla="*/ 152733 h 1981195"/>
                  <a:gd name="connsiteX2" fmla="*/ 4336066 w 4582109"/>
                  <a:gd name="connsiteY2" fmla="*/ 152771 h 1981195"/>
                  <a:gd name="connsiteX3" fmla="*/ 1998888 w 4582109"/>
                  <a:gd name="connsiteY3" fmla="*/ 378952 h 1981195"/>
                  <a:gd name="connsiteX4" fmla="*/ 1639415 w 4582109"/>
                  <a:gd name="connsiteY4" fmla="*/ 163268 h 1981195"/>
                  <a:gd name="connsiteX5" fmla="*/ 1600200 w 4582109"/>
                  <a:gd name="connsiteY5" fmla="*/ 152400 h 1981195"/>
                  <a:gd name="connsiteX6" fmla="*/ 762000 w 4582109"/>
                  <a:gd name="connsiteY6" fmla="*/ 152400 h 1981195"/>
                  <a:gd name="connsiteX7" fmla="*/ 762000 w 4582109"/>
                  <a:gd name="connsiteY7" fmla="*/ 76200 h 1981195"/>
                  <a:gd name="connsiteX8" fmla="*/ 685800 w 4582109"/>
                  <a:gd name="connsiteY8" fmla="*/ 0 h 1981195"/>
                  <a:gd name="connsiteX9" fmla="*/ 76200 w 4582109"/>
                  <a:gd name="connsiteY9" fmla="*/ 0 h 1981195"/>
                  <a:gd name="connsiteX10" fmla="*/ 0 w 4582109"/>
                  <a:gd name="connsiteY10" fmla="*/ 76200 h 1981195"/>
                  <a:gd name="connsiteX11" fmla="*/ 0 w 4582109"/>
                  <a:gd name="connsiteY11" fmla="*/ 1524000 h 1981195"/>
                  <a:gd name="connsiteX12" fmla="*/ 76200 w 4582109"/>
                  <a:gd name="connsiteY12" fmla="*/ 1600200 h 1981195"/>
                  <a:gd name="connsiteX13" fmla="*/ 685800 w 4582109"/>
                  <a:gd name="connsiteY13" fmla="*/ 1600200 h 1981195"/>
                  <a:gd name="connsiteX14" fmla="*/ 762000 w 4582109"/>
                  <a:gd name="connsiteY14" fmla="*/ 1524000 h 1981195"/>
                  <a:gd name="connsiteX15" fmla="*/ 762000 w 4582109"/>
                  <a:gd name="connsiteY15" fmla="*/ 1447800 h 1981195"/>
                  <a:gd name="connsiteX16" fmla="*/ 1050874 w 4582109"/>
                  <a:gd name="connsiteY16" fmla="*/ 1447800 h 1981195"/>
                  <a:gd name="connsiteX17" fmla="*/ 2255453 w 4582109"/>
                  <a:gd name="connsiteY17" fmla="*/ 1974799 h 1981195"/>
                  <a:gd name="connsiteX18" fmla="*/ 2328786 w 4582109"/>
                  <a:gd name="connsiteY18" fmla="*/ 1968065 h 1981195"/>
                  <a:gd name="connsiteX19" fmla="*/ 4458853 w 4582109"/>
                  <a:gd name="connsiteY19" fmla="*/ 522494 h 1981195"/>
                  <a:gd name="connsiteX20" fmla="*/ 4578325 w 4582109"/>
                  <a:gd name="connsiteY20" fmla="*/ 293970 h 1981195"/>
                  <a:gd name="connsiteX21" fmla="*/ 609600 w 4582109"/>
                  <a:gd name="connsiteY21" fmla="*/ 1447800 h 1981195"/>
                  <a:gd name="connsiteX22" fmla="*/ 152400 w 4582109"/>
                  <a:gd name="connsiteY22" fmla="*/ 1447800 h 1981195"/>
                  <a:gd name="connsiteX23" fmla="*/ 152400 w 4582109"/>
                  <a:gd name="connsiteY23" fmla="*/ 152400 h 1981195"/>
                  <a:gd name="connsiteX24" fmla="*/ 609600 w 4582109"/>
                  <a:gd name="connsiteY24" fmla="*/ 152400 h 1981195"/>
                  <a:gd name="connsiteX25" fmla="*/ 609600 w 4582109"/>
                  <a:gd name="connsiteY25" fmla="*/ 1447800 h 1981195"/>
                  <a:gd name="connsiteX26" fmla="*/ 4376814 w 4582109"/>
                  <a:gd name="connsiteY26" fmla="*/ 394135 h 1981195"/>
                  <a:gd name="connsiteX27" fmla="*/ 2277999 w 4582109"/>
                  <a:gd name="connsiteY27" fmla="*/ 1818342 h 1981195"/>
                  <a:gd name="connsiteX28" fmla="*/ 1097347 w 4582109"/>
                  <a:gd name="connsiteY28" fmla="*/ 1301801 h 1981195"/>
                  <a:gd name="connsiteX29" fmla="*/ 1066800 w 4582109"/>
                  <a:gd name="connsiteY29" fmla="*/ 1295400 h 1981195"/>
                  <a:gd name="connsiteX30" fmla="*/ 762000 w 4582109"/>
                  <a:gd name="connsiteY30" fmla="*/ 1295400 h 1981195"/>
                  <a:gd name="connsiteX31" fmla="*/ 762000 w 4582109"/>
                  <a:gd name="connsiteY31" fmla="*/ 304800 h 1981195"/>
                  <a:gd name="connsiteX32" fmla="*/ 1579102 w 4582109"/>
                  <a:gd name="connsiteY32" fmla="*/ 304800 h 1981195"/>
                  <a:gd name="connsiteX33" fmla="*/ 2319042 w 4582109"/>
                  <a:gd name="connsiteY33" fmla="*/ 748608 h 1981195"/>
                  <a:gd name="connsiteX34" fmla="*/ 2420207 w 4582109"/>
                  <a:gd name="connsiteY34" fmla="*/ 915629 h 1981195"/>
                  <a:gd name="connsiteX35" fmla="*/ 2389775 w 4582109"/>
                  <a:gd name="connsiteY35" fmla="*/ 1072753 h 1981195"/>
                  <a:gd name="connsiteX36" fmla="*/ 2099672 w 4582109"/>
                  <a:gd name="connsiteY36" fmla="*/ 1155802 h 1981195"/>
                  <a:gd name="connsiteX37" fmla="*/ 1642472 w 4582109"/>
                  <a:gd name="connsiteY37" fmla="*/ 851002 h 1981195"/>
                  <a:gd name="connsiteX38" fmla="*/ 1557938 w 4582109"/>
                  <a:gd name="connsiteY38" fmla="*/ 977798 h 1981195"/>
                  <a:gd name="connsiteX39" fmla="*/ 2014242 w 4582109"/>
                  <a:gd name="connsiteY39" fmla="*/ 1282008 h 1981195"/>
                  <a:gd name="connsiteX40" fmla="*/ 2186064 w 4582109"/>
                  <a:gd name="connsiteY40" fmla="*/ 1334281 h 1981195"/>
                  <a:gd name="connsiteX41" fmla="*/ 2513000 w 4582109"/>
                  <a:gd name="connsiteY41" fmla="*/ 1162422 h 1981195"/>
                  <a:gd name="connsiteX42" fmla="*/ 2570407 w 4582109"/>
                  <a:gd name="connsiteY42" fmla="*/ 889883 h 1981195"/>
                  <a:gd name="connsiteX43" fmla="*/ 2401415 w 4582109"/>
                  <a:gd name="connsiteY43" fmla="*/ 620468 h 1981195"/>
                  <a:gd name="connsiteX44" fmla="*/ 2218535 w 4582109"/>
                  <a:gd name="connsiteY44" fmla="*/ 510740 h 1981195"/>
                  <a:gd name="connsiteX45" fmla="*/ 4343400 w 4582109"/>
                  <a:gd name="connsiteY45" fmla="*/ 304800 h 1981195"/>
                  <a:gd name="connsiteX46" fmla="*/ 4431468 w 4582109"/>
                  <a:gd name="connsiteY46" fmla="*/ 334718 h 1981195"/>
                  <a:gd name="connsiteX47" fmla="*/ 4376814 w 4582109"/>
                  <a:gd name="connsiteY47" fmla="*/ 394135 h 198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582109" h="1981195">
                    <a:moveTo>
                      <a:pt x="4578325" y="293970"/>
                    </a:moveTo>
                    <a:cubicBezTo>
                      <a:pt x="4554179" y="206940"/>
                      <a:pt x="4464654" y="152733"/>
                      <a:pt x="4337295" y="152733"/>
                    </a:cubicBezTo>
                    <a:lnTo>
                      <a:pt x="4336066" y="152771"/>
                    </a:lnTo>
                    <a:lnTo>
                      <a:pt x="1998888" y="378952"/>
                    </a:lnTo>
                    <a:lnTo>
                      <a:pt x="1639415" y="163268"/>
                    </a:lnTo>
                    <a:cubicBezTo>
                      <a:pt x="1627565" y="156162"/>
                      <a:pt x="1614011" y="152410"/>
                      <a:pt x="1600200" y="152400"/>
                    </a:cubicBezTo>
                    <a:lnTo>
                      <a:pt x="762000" y="152400"/>
                    </a:lnTo>
                    <a:lnTo>
                      <a:pt x="762000" y="76200"/>
                    </a:lnTo>
                    <a:cubicBezTo>
                      <a:pt x="762000" y="34119"/>
                      <a:pt x="727881" y="0"/>
                      <a:pt x="685800" y="0"/>
                    </a:cubicBezTo>
                    <a:lnTo>
                      <a:pt x="76200" y="0"/>
                    </a:lnTo>
                    <a:cubicBezTo>
                      <a:pt x="34119" y="0"/>
                      <a:pt x="0" y="34119"/>
                      <a:pt x="0" y="76200"/>
                    </a:cubicBezTo>
                    <a:lnTo>
                      <a:pt x="0" y="1524000"/>
                    </a:lnTo>
                    <a:cubicBezTo>
                      <a:pt x="0" y="1566082"/>
                      <a:pt x="34119" y="1600200"/>
                      <a:pt x="76200" y="1600200"/>
                    </a:cubicBezTo>
                    <a:lnTo>
                      <a:pt x="685800" y="1600200"/>
                    </a:lnTo>
                    <a:cubicBezTo>
                      <a:pt x="727881" y="1600200"/>
                      <a:pt x="762000" y="1566082"/>
                      <a:pt x="762000" y="1524000"/>
                    </a:cubicBezTo>
                    <a:lnTo>
                      <a:pt x="762000" y="1447800"/>
                    </a:lnTo>
                    <a:lnTo>
                      <a:pt x="1050874" y="1447800"/>
                    </a:lnTo>
                    <a:lnTo>
                      <a:pt x="2255453" y="1974799"/>
                    </a:lnTo>
                    <a:cubicBezTo>
                      <a:pt x="2279437" y="1985296"/>
                      <a:pt x="2307127" y="1982753"/>
                      <a:pt x="2328786" y="1968065"/>
                    </a:cubicBezTo>
                    <a:lnTo>
                      <a:pt x="4458853" y="522494"/>
                    </a:lnTo>
                    <a:cubicBezTo>
                      <a:pt x="4547083" y="483489"/>
                      <a:pt x="4596651" y="388687"/>
                      <a:pt x="4578325" y="293970"/>
                    </a:cubicBezTo>
                    <a:close/>
                    <a:moveTo>
                      <a:pt x="609600" y="1447800"/>
                    </a:moveTo>
                    <a:lnTo>
                      <a:pt x="152400" y="1447800"/>
                    </a:lnTo>
                    <a:lnTo>
                      <a:pt x="152400" y="152400"/>
                    </a:lnTo>
                    <a:lnTo>
                      <a:pt x="609600" y="152400"/>
                    </a:lnTo>
                    <a:lnTo>
                      <a:pt x="609600" y="1447800"/>
                    </a:lnTo>
                    <a:close/>
                    <a:moveTo>
                      <a:pt x="4376814" y="394135"/>
                    </a:moveTo>
                    <a:lnTo>
                      <a:pt x="2277999" y="1818342"/>
                    </a:lnTo>
                    <a:lnTo>
                      <a:pt x="1097347" y="1301801"/>
                    </a:lnTo>
                    <a:cubicBezTo>
                      <a:pt x="1087717" y="1297572"/>
                      <a:pt x="1077316" y="1295390"/>
                      <a:pt x="1066800" y="1295400"/>
                    </a:cubicBezTo>
                    <a:lnTo>
                      <a:pt x="762000" y="1295400"/>
                    </a:lnTo>
                    <a:lnTo>
                      <a:pt x="762000" y="304800"/>
                    </a:lnTo>
                    <a:lnTo>
                      <a:pt x="1579102" y="304800"/>
                    </a:lnTo>
                    <a:lnTo>
                      <a:pt x="2319042" y="748608"/>
                    </a:lnTo>
                    <a:cubicBezTo>
                      <a:pt x="2373459" y="788775"/>
                      <a:pt x="2409816" y="848801"/>
                      <a:pt x="2420207" y="915629"/>
                    </a:cubicBezTo>
                    <a:cubicBezTo>
                      <a:pt x="2431704" y="969969"/>
                      <a:pt x="2420731" y="1026643"/>
                      <a:pt x="2389775" y="1072753"/>
                    </a:cubicBezTo>
                    <a:cubicBezTo>
                      <a:pt x="2326453" y="1159850"/>
                      <a:pt x="2186359" y="1215295"/>
                      <a:pt x="2099672" y="1155802"/>
                    </a:cubicBezTo>
                    <a:lnTo>
                      <a:pt x="1642472" y="851002"/>
                    </a:lnTo>
                    <a:lnTo>
                      <a:pt x="1557938" y="977798"/>
                    </a:lnTo>
                    <a:lnTo>
                      <a:pt x="2014242" y="1282008"/>
                    </a:lnTo>
                    <a:cubicBezTo>
                      <a:pt x="2064820" y="1316603"/>
                      <a:pt x="2124789" y="1334843"/>
                      <a:pt x="2186064" y="1334281"/>
                    </a:cubicBezTo>
                    <a:cubicBezTo>
                      <a:pt x="2315680" y="1330338"/>
                      <a:pt x="2436267" y="1266958"/>
                      <a:pt x="2513000" y="1162422"/>
                    </a:cubicBezTo>
                    <a:cubicBezTo>
                      <a:pt x="2568359" y="1083145"/>
                      <a:pt x="2589086" y="984752"/>
                      <a:pt x="2570407" y="889883"/>
                    </a:cubicBezTo>
                    <a:cubicBezTo>
                      <a:pt x="2552271" y="781126"/>
                      <a:pt x="2491426" y="684133"/>
                      <a:pt x="2401415" y="620468"/>
                    </a:cubicBezTo>
                    <a:lnTo>
                      <a:pt x="2218535" y="510740"/>
                    </a:lnTo>
                    <a:lnTo>
                      <a:pt x="4343400" y="304800"/>
                    </a:lnTo>
                    <a:cubicBezTo>
                      <a:pt x="4403084" y="304800"/>
                      <a:pt x="4428868" y="325336"/>
                      <a:pt x="4431468" y="334718"/>
                    </a:cubicBezTo>
                    <a:cubicBezTo>
                      <a:pt x="4433440" y="341814"/>
                      <a:pt x="4423286" y="366074"/>
                      <a:pt x="4376814" y="3941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: Shape 147">
                <a:extLst>
                  <a:ext uri="{FF2B5EF4-FFF2-40B4-BE49-F238E27FC236}">
                    <a16:creationId xmlns="" xmlns:a16="http://schemas.microsoft.com/office/drawing/2014/main" id="{1FCEEE2D-1532-42B7-91D3-F3CBBED48E8B}"/>
                  </a:ext>
                </a:extLst>
              </p:cNvPr>
              <p:cNvSpPr/>
              <p:nvPr/>
            </p:nvSpPr>
            <p:spPr>
              <a:xfrm>
                <a:off x="5557837" y="2057694"/>
                <a:ext cx="1219200" cy="1219200"/>
              </a:xfrm>
              <a:custGeom>
                <a:avLst/>
                <a:gdLst>
                  <a:gd name="connsiteX0" fmla="*/ 609600 w 1219200"/>
                  <a:gd name="connsiteY0" fmla="*/ 0 h 1219200"/>
                  <a:gd name="connsiteX1" fmla="*/ 0 w 1219200"/>
                  <a:gd name="connsiteY1" fmla="*/ 609600 h 1219200"/>
                  <a:gd name="connsiteX2" fmla="*/ 609600 w 1219200"/>
                  <a:gd name="connsiteY2" fmla="*/ 1219200 h 1219200"/>
                  <a:gd name="connsiteX3" fmla="*/ 1219200 w 1219200"/>
                  <a:gd name="connsiteY3" fmla="*/ 609600 h 1219200"/>
                  <a:gd name="connsiteX4" fmla="*/ 609600 w 1219200"/>
                  <a:gd name="connsiteY4" fmla="*/ 0 h 1219200"/>
                  <a:gd name="connsiteX5" fmla="*/ 609600 w 1219200"/>
                  <a:gd name="connsiteY5" fmla="*/ 838200 h 1219200"/>
                  <a:gd name="connsiteX6" fmla="*/ 533400 w 1219200"/>
                  <a:gd name="connsiteY6" fmla="*/ 762000 h 1219200"/>
                  <a:gd name="connsiteX7" fmla="*/ 381000 w 1219200"/>
                  <a:gd name="connsiteY7" fmla="*/ 762000 h 1219200"/>
                  <a:gd name="connsiteX8" fmla="*/ 533400 w 1219200"/>
                  <a:gd name="connsiteY8" fmla="*/ 976551 h 1219200"/>
                  <a:gd name="connsiteX9" fmla="*/ 533400 w 1219200"/>
                  <a:gd name="connsiteY9" fmla="*/ 1059913 h 1219200"/>
                  <a:gd name="connsiteX10" fmla="*/ 158705 w 1219200"/>
                  <a:gd name="connsiteY10" fmla="*/ 533972 h 1219200"/>
                  <a:gd name="connsiteX11" fmla="*/ 533400 w 1219200"/>
                  <a:gd name="connsiteY11" fmla="*/ 159277 h 1219200"/>
                  <a:gd name="connsiteX12" fmla="*/ 533400 w 1219200"/>
                  <a:gd name="connsiteY12" fmla="*/ 242640 h 1219200"/>
                  <a:gd name="connsiteX13" fmla="*/ 381000 w 1219200"/>
                  <a:gd name="connsiteY13" fmla="*/ 457200 h 1219200"/>
                  <a:gd name="connsiteX14" fmla="*/ 586826 w 1219200"/>
                  <a:gd name="connsiteY14" fmla="*/ 682190 h 1219200"/>
                  <a:gd name="connsiteX15" fmla="*/ 685800 w 1219200"/>
                  <a:gd name="connsiteY15" fmla="*/ 762000 h 1219200"/>
                  <a:gd name="connsiteX16" fmla="*/ 609600 w 1219200"/>
                  <a:gd name="connsiteY16" fmla="*/ 838200 h 1219200"/>
                  <a:gd name="connsiteX17" fmla="*/ 685800 w 1219200"/>
                  <a:gd name="connsiteY17" fmla="*/ 1059913 h 1219200"/>
                  <a:gd name="connsiteX18" fmla="*/ 685800 w 1219200"/>
                  <a:gd name="connsiteY18" fmla="*/ 976551 h 1219200"/>
                  <a:gd name="connsiteX19" fmla="*/ 838200 w 1219200"/>
                  <a:gd name="connsiteY19" fmla="*/ 761991 h 1219200"/>
                  <a:gd name="connsiteX20" fmla="*/ 632184 w 1219200"/>
                  <a:gd name="connsiteY20" fmla="*/ 536705 h 1219200"/>
                  <a:gd name="connsiteX21" fmla="*/ 533400 w 1219200"/>
                  <a:gd name="connsiteY21" fmla="*/ 457190 h 1219200"/>
                  <a:gd name="connsiteX22" fmla="*/ 609600 w 1219200"/>
                  <a:gd name="connsiteY22" fmla="*/ 380990 h 1219200"/>
                  <a:gd name="connsiteX23" fmla="*/ 685800 w 1219200"/>
                  <a:gd name="connsiteY23" fmla="*/ 457190 h 1219200"/>
                  <a:gd name="connsiteX24" fmla="*/ 838200 w 1219200"/>
                  <a:gd name="connsiteY24" fmla="*/ 457190 h 1219200"/>
                  <a:gd name="connsiteX25" fmla="*/ 685800 w 1219200"/>
                  <a:gd name="connsiteY25" fmla="*/ 242630 h 1219200"/>
                  <a:gd name="connsiteX26" fmla="*/ 685800 w 1219200"/>
                  <a:gd name="connsiteY26" fmla="*/ 159277 h 1219200"/>
                  <a:gd name="connsiteX27" fmla="*/ 1066800 w 1219200"/>
                  <a:gd name="connsiteY27" fmla="*/ 609591 h 1219200"/>
                  <a:gd name="connsiteX28" fmla="*/ 685800 w 1219200"/>
                  <a:gd name="connsiteY28" fmla="*/ 1059913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19200" h="1219200">
                    <a:moveTo>
                      <a:pt x="609600" y="0"/>
                    </a:moveTo>
                    <a:cubicBezTo>
                      <a:pt x="273091" y="381"/>
                      <a:pt x="381" y="273091"/>
                      <a:pt x="0" y="609600"/>
                    </a:cubicBezTo>
                    <a:cubicBezTo>
                      <a:pt x="0" y="946271"/>
                      <a:pt x="272929" y="1219200"/>
                      <a:pt x="609600" y="1219200"/>
                    </a:cubicBezTo>
                    <a:cubicBezTo>
                      <a:pt x="946271" y="1219200"/>
                      <a:pt x="1219200" y="946271"/>
                      <a:pt x="1219200" y="609600"/>
                    </a:cubicBezTo>
                    <a:cubicBezTo>
                      <a:pt x="1219200" y="272920"/>
                      <a:pt x="946271" y="0"/>
                      <a:pt x="609600" y="0"/>
                    </a:cubicBezTo>
                    <a:close/>
                    <a:moveTo>
                      <a:pt x="609600" y="838200"/>
                    </a:moveTo>
                    <a:cubicBezTo>
                      <a:pt x="567519" y="838200"/>
                      <a:pt x="533400" y="804082"/>
                      <a:pt x="533400" y="762000"/>
                    </a:cubicBezTo>
                    <a:lnTo>
                      <a:pt x="381000" y="762000"/>
                    </a:lnTo>
                    <a:cubicBezTo>
                      <a:pt x="381295" y="858555"/>
                      <a:pt x="442331" y="944480"/>
                      <a:pt x="533400" y="976551"/>
                    </a:cubicBezTo>
                    <a:lnTo>
                      <a:pt x="533400" y="1059913"/>
                    </a:lnTo>
                    <a:cubicBezTo>
                      <a:pt x="284693" y="1018146"/>
                      <a:pt x="116939" y="782679"/>
                      <a:pt x="158705" y="533972"/>
                    </a:cubicBezTo>
                    <a:cubicBezTo>
                      <a:pt x="190948" y="341967"/>
                      <a:pt x="341395" y="191519"/>
                      <a:pt x="533400" y="159277"/>
                    </a:cubicBezTo>
                    <a:lnTo>
                      <a:pt x="533400" y="242640"/>
                    </a:lnTo>
                    <a:cubicBezTo>
                      <a:pt x="442331" y="274720"/>
                      <a:pt x="381295" y="360645"/>
                      <a:pt x="381000" y="457200"/>
                    </a:cubicBezTo>
                    <a:cubicBezTo>
                      <a:pt x="381000" y="618049"/>
                      <a:pt x="509845" y="658197"/>
                      <a:pt x="586826" y="682190"/>
                    </a:cubicBezTo>
                    <a:cubicBezTo>
                      <a:pt x="672846" y="709012"/>
                      <a:pt x="685800" y="719471"/>
                      <a:pt x="685800" y="762000"/>
                    </a:cubicBezTo>
                    <a:cubicBezTo>
                      <a:pt x="685800" y="804082"/>
                      <a:pt x="651681" y="838200"/>
                      <a:pt x="609600" y="838200"/>
                    </a:cubicBezTo>
                    <a:close/>
                    <a:moveTo>
                      <a:pt x="685800" y="1059913"/>
                    </a:moveTo>
                    <a:lnTo>
                      <a:pt x="685800" y="976551"/>
                    </a:lnTo>
                    <a:cubicBezTo>
                      <a:pt x="776878" y="944471"/>
                      <a:pt x="837905" y="858546"/>
                      <a:pt x="838200" y="761991"/>
                    </a:cubicBezTo>
                    <a:cubicBezTo>
                      <a:pt x="838200" y="600923"/>
                      <a:pt x="709241" y="560737"/>
                      <a:pt x="632184" y="536705"/>
                    </a:cubicBezTo>
                    <a:cubicBezTo>
                      <a:pt x="546307" y="509949"/>
                      <a:pt x="533400" y="499539"/>
                      <a:pt x="533400" y="457190"/>
                    </a:cubicBezTo>
                    <a:cubicBezTo>
                      <a:pt x="533400" y="415109"/>
                      <a:pt x="567519" y="380990"/>
                      <a:pt x="609600" y="380990"/>
                    </a:cubicBezTo>
                    <a:cubicBezTo>
                      <a:pt x="651681" y="380990"/>
                      <a:pt x="685800" y="415109"/>
                      <a:pt x="685800" y="457190"/>
                    </a:cubicBezTo>
                    <a:lnTo>
                      <a:pt x="838200" y="457190"/>
                    </a:lnTo>
                    <a:cubicBezTo>
                      <a:pt x="837905" y="360636"/>
                      <a:pt x="776878" y="274711"/>
                      <a:pt x="685800" y="242630"/>
                    </a:cubicBezTo>
                    <a:lnTo>
                      <a:pt x="685800" y="159277"/>
                    </a:lnTo>
                    <a:cubicBezTo>
                      <a:pt x="905523" y="196558"/>
                      <a:pt x="1066419" y="386734"/>
                      <a:pt x="1066800" y="609591"/>
                    </a:cubicBezTo>
                    <a:cubicBezTo>
                      <a:pt x="1066419" y="832456"/>
                      <a:pt x="905523" y="1022633"/>
                      <a:pt x="685800" y="10599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: Shape 148">
                <a:extLst>
                  <a:ext uri="{FF2B5EF4-FFF2-40B4-BE49-F238E27FC236}">
                    <a16:creationId xmlns="" xmlns:a16="http://schemas.microsoft.com/office/drawing/2014/main" id="{122752E0-9668-4D90-A141-C8C472F985FE}"/>
                  </a:ext>
                </a:extLst>
              </p:cNvPr>
              <p:cNvSpPr/>
              <p:nvPr/>
            </p:nvSpPr>
            <p:spPr>
              <a:xfrm>
                <a:off x="4033837" y="2514894"/>
                <a:ext cx="1219200" cy="1219200"/>
              </a:xfrm>
              <a:custGeom>
                <a:avLst/>
                <a:gdLst>
                  <a:gd name="connsiteX0" fmla="*/ 609600 w 1219200"/>
                  <a:gd name="connsiteY0" fmla="*/ 0 h 1219200"/>
                  <a:gd name="connsiteX1" fmla="*/ 0 w 1219200"/>
                  <a:gd name="connsiteY1" fmla="*/ 609600 h 1219200"/>
                  <a:gd name="connsiteX2" fmla="*/ 609600 w 1219200"/>
                  <a:gd name="connsiteY2" fmla="*/ 1219200 h 1219200"/>
                  <a:gd name="connsiteX3" fmla="*/ 1219200 w 1219200"/>
                  <a:gd name="connsiteY3" fmla="*/ 609600 h 1219200"/>
                  <a:gd name="connsiteX4" fmla="*/ 609600 w 1219200"/>
                  <a:gd name="connsiteY4" fmla="*/ 0 h 1219200"/>
                  <a:gd name="connsiteX5" fmla="*/ 609600 w 1219200"/>
                  <a:gd name="connsiteY5" fmla="*/ 838200 h 1219200"/>
                  <a:gd name="connsiteX6" fmla="*/ 533400 w 1219200"/>
                  <a:gd name="connsiteY6" fmla="*/ 762000 h 1219200"/>
                  <a:gd name="connsiteX7" fmla="*/ 381000 w 1219200"/>
                  <a:gd name="connsiteY7" fmla="*/ 762000 h 1219200"/>
                  <a:gd name="connsiteX8" fmla="*/ 533400 w 1219200"/>
                  <a:gd name="connsiteY8" fmla="*/ 976551 h 1219200"/>
                  <a:gd name="connsiteX9" fmla="*/ 533400 w 1219200"/>
                  <a:gd name="connsiteY9" fmla="*/ 1059913 h 1219200"/>
                  <a:gd name="connsiteX10" fmla="*/ 158706 w 1219200"/>
                  <a:gd name="connsiteY10" fmla="*/ 533972 h 1219200"/>
                  <a:gd name="connsiteX11" fmla="*/ 533400 w 1219200"/>
                  <a:gd name="connsiteY11" fmla="*/ 159277 h 1219200"/>
                  <a:gd name="connsiteX12" fmla="*/ 533400 w 1219200"/>
                  <a:gd name="connsiteY12" fmla="*/ 242640 h 1219200"/>
                  <a:gd name="connsiteX13" fmla="*/ 381000 w 1219200"/>
                  <a:gd name="connsiteY13" fmla="*/ 457200 h 1219200"/>
                  <a:gd name="connsiteX14" fmla="*/ 586826 w 1219200"/>
                  <a:gd name="connsiteY14" fmla="*/ 682190 h 1219200"/>
                  <a:gd name="connsiteX15" fmla="*/ 685800 w 1219200"/>
                  <a:gd name="connsiteY15" fmla="*/ 762000 h 1219200"/>
                  <a:gd name="connsiteX16" fmla="*/ 609600 w 1219200"/>
                  <a:gd name="connsiteY16" fmla="*/ 838200 h 1219200"/>
                  <a:gd name="connsiteX17" fmla="*/ 685800 w 1219200"/>
                  <a:gd name="connsiteY17" fmla="*/ 1059913 h 1219200"/>
                  <a:gd name="connsiteX18" fmla="*/ 685800 w 1219200"/>
                  <a:gd name="connsiteY18" fmla="*/ 976551 h 1219200"/>
                  <a:gd name="connsiteX19" fmla="*/ 838200 w 1219200"/>
                  <a:gd name="connsiteY19" fmla="*/ 761990 h 1219200"/>
                  <a:gd name="connsiteX20" fmla="*/ 632184 w 1219200"/>
                  <a:gd name="connsiteY20" fmla="*/ 536705 h 1219200"/>
                  <a:gd name="connsiteX21" fmla="*/ 533400 w 1219200"/>
                  <a:gd name="connsiteY21" fmla="*/ 457190 h 1219200"/>
                  <a:gd name="connsiteX22" fmla="*/ 609600 w 1219200"/>
                  <a:gd name="connsiteY22" fmla="*/ 380990 h 1219200"/>
                  <a:gd name="connsiteX23" fmla="*/ 685800 w 1219200"/>
                  <a:gd name="connsiteY23" fmla="*/ 457190 h 1219200"/>
                  <a:gd name="connsiteX24" fmla="*/ 838200 w 1219200"/>
                  <a:gd name="connsiteY24" fmla="*/ 457190 h 1219200"/>
                  <a:gd name="connsiteX25" fmla="*/ 685800 w 1219200"/>
                  <a:gd name="connsiteY25" fmla="*/ 242630 h 1219200"/>
                  <a:gd name="connsiteX26" fmla="*/ 685800 w 1219200"/>
                  <a:gd name="connsiteY26" fmla="*/ 159277 h 1219200"/>
                  <a:gd name="connsiteX27" fmla="*/ 1066800 w 1219200"/>
                  <a:gd name="connsiteY27" fmla="*/ 609590 h 1219200"/>
                  <a:gd name="connsiteX28" fmla="*/ 685800 w 1219200"/>
                  <a:gd name="connsiteY28" fmla="*/ 1059913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19200" h="1219200">
                    <a:moveTo>
                      <a:pt x="609600" y="0"/>
                    </a:moveTo>
                    <a:cubicBezTo>
                      <a:pt x="273091" y="381"/>
                      <a:pt x="381" y="273091"/>
                      <a:pt x="0" y="609600"/>
                    </a:cubicBezTo>
                    <a:cubicBezTo>
                      <a:pt x="0" y="946271"/>
                      <a:pt x="272929" y="1219200"/>
                      <a:pt x="609600" y="1219200"/>
                    </a:cubicBezTo>
                    <a:cubicBezTo>
                      <a:pt x="946271" y="1219200"/>
                      <a:pt x="1219200" y="946271"/>
                      <a:pt x="1219200" y="609600"/>
                    </a:cubicBezTo>
                    <a:cubicBezTo>
                      <a:pt x="1219200" y="272920"/>
                      <a:pt x="946271" y="0"/>
                      <a:pt x="609600" y="0"/>
                    </a:cubicBezTo>
                    <a:close/>
                    <a:moveTo>
                      <a:pt x="609600" y="838200"/>
                    </a:moveTo>
                    <a:cubicBezTo>
                      <a:pt x="567519" y="838200"/>
                      <a:pt x="533400" y="804081"/>
                      <a:pt x="533400" y="762000"/>
                    </a:cubicBezTo>
                    <a:lnTo>
                      <a:pt x="381000" y="762000"/>
                    </a:lnTo>
                    <a:cubicBezTo>
                      <a:pt x="381295" y="858555"/>
                      <a:pt x="442331" y="944480"/>
                      <a:pt x="533400" y="976551"/>
                    </a:cubicBezTo>
                    <a:lnTo>
                      <a:pt x="533400" y="1059913"/>
                    </a:lnTo>
                    <a:cubicBezTo>
                      <a:pt x="284693" y="1018146"/>
                      <a:pt x="116938" y="782679"/>
                      <a:pt x="158706" y="533972"/>
                    </a:cubicBezTo>
                    <a:cubicBezTo>
                      <a:pt x="190948" y="341966"/>
                      <a:pt x="341395" y="191519"/>
                      <a:pt x="533400" y="159277"/>
                    </a:cubicBezTo>
                    <a:lnTo>
                      <a:pt x="533400" y="242640"/>
                    </a:lnTo>
                    <a:cubicBezTo>
                      <a:pt x="442331" y="274720"/>
                      <a:pt x="381295" y="360645"/>
                      <a:pt x="381000" y="457200"/>
                    </a:cubicBezTo>
                    <a:cubicBezTo>
                      <a:pt x="381000" y="618049"/>
                      <a:pt x="509845" y="658196"/>
                      <a:pt x="586826" y="682190"/>
                    </a:cubicBezTo>
                    <a:cubicBezTo>
                      <a:pt x="672846" y="709012"/>
                      <a:pt x="685800" y="719471"/>
                      <a:pt x="685800" y="762000"/>
                    </a:cubicBezTo>
                    <a:cubicBezTo>
                      <a:pt x="685800" y="804081"/>
                      <a:pt x="651681" y="838200"/>
                      <a:pt x="609600" y="838200"/>
                    </a:cubicBezTo>
                    <a:close/>
                    <a:moveTo>
                      <a:pt x="685800" y="1059913"/>
                    </a:moveTo>
                    <a:lnTo>
                      <a:pt x="685800" y="976551"/>
                    </a:lnTo>
                    <a:cubicBezTo>
                      <a:pt x="776878" y="944470"/>
                      <a:pt x="837905" y="858545"/>
                      <a:pt x="838200" y="761990"/>
                    </a:cubicBezTo>
                    <a:cubicBezTo>
                      <a:pt x="838200" y="600923"/>
                      <a:pt x="709241" y="560737"/>
                      <a:pt x="632184" y="536705"/>
                    </a:cubicBezTo>
                    <a:cubicBezTo>
                      <a:pt x="546306" y="509949"/>
                      <a:pt x="533400" y="499539"/>
                      <a:pt x="533400" y="457190"/>
                    </a:cubicBezTo>
                    <a:cubicBezTo>
                      <a:pt x="533400" y="415109"/>
                      <a:pt x="567519" y="380990"/>
                      <a:pt x="609600" y="380990"/>
                    </a:cubicBezTo>
                    <a:cubicBezTo>
                      <a:pt x="651681" y="380990"/>
                      <a:pt x="685800" y="415109"/>
                      <a:pt x="685800" y="457190"/>
                    </a:cubicBezTo>
                    <a:lnTo>
                      <a:pt x="838200" y="457190"/>
                    </a:lnTo>
                    <a:cubicBezTo>
                      <a:pt x="837905" y="360636"/>
                      <a:pt x="776878" y="274710"/>
                      <a:pt x="685800" y="242630"/>
                    </a:cubicBezTo>
                    <a:lnTo>
                      <a:pt x="685800" y="159277"/>
                    </a:lnTo>
                    <a:cubicBezTo>
                      <a:pt x="905523" y="196558"/>
                      <a:pt x="1066419" y="386734"/>
                      <a:pt x="1066800" y="609590"/>
                    </a:cubicBezTo>
                    <a:cubicBezTo>
                      <a:pt x="1066419" y="832456"/>
                      <a:pt x="905523" y="1022633"/>
                      <a:pt x="685800" y="10599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: Shape 149">
                <a:extLst>
                  <a:ext uri="{FF2B5EF4-FFF2-40B4-BE49-F238E27FC236}">
                    <a16:creationId xmlns="" xmlns:a16="http://schemas.microsoft.com/office/drawing/2014/main" id="{2F8138FB-57C8-439C-B5B9-8C1F47A61C0D}"/>
                  </a:ext>
                </a:extLst>
              </p:cNvPr>
              <p:cNvSpPr/>
              <p:nvPr/>
            </p:nvSpPr>
            <p:spPr>
              <a:xfrm>
                <a:off x="2662237" y="1905294"/>
                <a:ext cx="1219200" cy="1219200"/>
              </a:xfrm>
              <a:custGeom>
                <a:avLst/>
                <a:gdLst>
                  <a:gd name="connsiteX0" fmla="*/ 609600 w 1219200"/>
                  <a:gd name="connsiteY0" fmla="*/ 0 h 1219200"/>
                  <a:gd name="connsiteX1" fmla="*/ 0 w 1219200"/>
                  <a:gd name="connsiteY1" fmla="*/ 609600 h 1219200"/>
                  <a:gd name="connsiteX2" fmla="*/ 609600 w 1219200"/>
                  <a:gd name="connsiteY2" fmla="*/ 1219200 h 1219200"/>
                  <a:gd name="connsiteX3" fmla="*/ 1219200 w 1219200"/>
                  <a:gd name="connsiteY3" fmla="*/ 609600 h 1219200"/>
                  <a:gd name="connsiteX4" fmla="*/ 609600 w 1219200"/>
                  <a:gd name="connsiteY4" fmla="*/ 0 h 1219200"/>
                  <a:gd name="connsiteX5" fmla="*/ 609600 w 1219200"/>
                  <a:gd name="connsiteY5" fmla="*/ 838200 h 1219200"/>
                  <a:gd name="connsiteX6" fmla="*/ 533400 w 1219200"/>
                  <a:gd name="connsiteY6" fmla="*/ 762000 h 1219200"/>
                  <a:gd name="connsiteX7" fmla="*/ 381000 w 1219200"/>
                  <a:gd name="connsiteY7" fmla="*/ 762000 h 1219200"/>
                  <a:gd name="connsiteX8" fmla="*/ 533400 w 1219200"/>
                  <a:gd name="connsiteY8" fmla="*/ 976551 h 1219200"/>
                  <a:gd name="connsiteX9" fmla="*/ 533400 w 1219200"/>
                  <a:gd name="connsiteY9" fmla="*/ 1059913 h 1219200"/>
                  <a:gd name="connsiteX10" fmla="*/ 158706 w 1219200"/>
                  <a:gd name="connsiteY10" fmla="*/ 533972 h 1219200"/>
                  <a:gd name="connsiteX11" fmla="*/ 533400 w 1219200"/>
                  <a:gd name="connsiteY11" fmla="*/ 159277 h 1219200"/>
                  <a:gd name="connsiteX12" fmla="*/ 533400 w 1219200"/>
                  <a:gd name="connsiteY12" fmla="*/ 242640 h 1219200"/>
                  <a:gd name="connsiteX13" fmla="*/ 381000 w 1219200"/>
                  <a:gd name="connsiteY13" fmla="*/ 457200 h 1219200"/>
                  <a:gd name="connsiteX14" fmla="*/ 586826 w 1219200"/>
                  <a:gd name="connsiteY14" fmla="*/ 682190 h 1219200"/>
                  <a:gd name="connsiteX15" fmla="*/ 685800 w 1219200"/>
                  <a:gd name="connsiteY15" fmla="*/ 762000 h 1219200"/>
                  <a:gd name="connsiteX16" fmla="*/ 609600 w 1219200"/>
                  <a:gd name="connsiteY16" fmla="*/ 838200 h 1219200"/>
                  <a:gd name="connsiteX17" fmla="*/ 685800 w 1219200"/>
                  <a:gd name="connsiteY17" fmla="*/ 1059913 h 1219200"/>
                  <a:gd name="connsiteX18" fmla="*/ 685800 w 1219200"/>
                  <a:gd name="connsiteY18" fmla="*/ 976551 h 1219200"/>
                  <a:gd name="connsiteX19" fmla="*/ 838200 w 1219200"/>
                  <a:gd name="connsiteY19" fmla="*/ 761991 h 1219200"/>
                  <a:gd name="connsiteX20" fmla="*/ 632184 w 1219200"/>
                  <a:gd name="connsiteY20" fmla="*/ 536705 h 1219200"/>
                  <a:gd name="connsiteX21" fmla="*/ 533400 w 1219200"/>
                  <a:gd name="connsiteY21" fmla="*/ 457200 h 1219200"/>
                  <a:gd name="connsiteX22" fmla="*/ 609600 w 1219200"/>
                  <a:gd name="connsiteY22" fmla="*/ 381000 h 1219200"/>
                  <a:gd name="connsiteX23" fmla="*/ 685800 w 1219200"/>
                  <a:gd name="connsiteY23" fmla="*/ 457200 h 1219200"/>
                  <a:gd name="connsiteX24" fmla="*/ 838200 w 1219200"/>
                  <a:gd name="connsiteY24" fmla="*/ 457200 h 1219200"/>
                  <a:gd name="connsiteX25" fmla="*/ 685800 w 1219200"/>
                  <a:gd name="connsiteY25" fmla="*/ 242640 h 1219200"/>
                  <a:gd name="connsiteX26" fmla="*/ 685800 w 1219200"/>
                  <a:gd name="connsiteY26" fmla="*/ 159277 h 1219200"/>
                  <a:gd name="connsiteX27" fmla="*/ 1066800 w 1219200"/>
                  <a:gd name="connsiteY27" fmla="*/ 609591 h 1219200"/>
                  <a:gd name="connsiteX28" fmla="*/ 685800 w 1219200"/>
                  <a:gd name="connsiteY28" fmla="*/ 1059913 h 1219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19200" h="1219200">
                    <a:moveTo>
                      <a:pt x="609600" y="0"/>
                    </a:moveTo>
                    <a:cubicBezTo>
                      <a:pt x="273091" y="381"/>
                      <a:pt x="381" y="273091"/>
                      <a:pt x="0" y="609600"/>
                    </a:cubicBezTo>
                    <a:cubicBezTo>
                      <a:pt x="0" y="946271"/>
                      <a:pt x="272929" y="1219200"/>
                      <a:pt x="609600" y="1219200"/>
                    </a:cubicBezTo>
                    <a:cubicBezTo>
                      <a:pt x="946271" y="1219200"/>
                      <a:pt x="1219200" y="946271"/>
                      <a:pt x="1219200" y="609600"/>
                    </a:cubicBezTo>
                    <a:cubicBezTo>
                      <a:pt x="1219200" y="272920"/>
                      <a:pt x="946271" y="0"/>
                      <a:pt x="609600" y="0"/>
                    </a:cubicBezTo>
                    <a:close/>
                    <a:moveTo>
                      <a:pt x="609600" y="838200"/>
                    </a:moveTo>
                    <a:cubicBezTo>
                      <a:pt x="567519" y="838200"/>
                      <a:pt x="533400" y="804082"/>
                      <a:pt x="533400" y="762000"/>
                    </a:cubicBezTo>
                    <a:lnTo>
                      <a:pt x="381000" y="762000"/>
                    </a:lnTo>
                    <a:cubicBezTo>
                      <a:pt x="381295" y="858555"/>
                      <a:pt x="442332" y="944480"/>
                      <a:pt x="533400" y="976551"/>
                    </a:cubicBezTo>
                    <a:lnTo>
                      <a:pt x="533400" y="1059913"/>
                    </a:lnTo>
                    <a:cubicBezTo>
                      <a:pt x="284693" y="1018146"/>
                      <a:pt x="116938" y="782679"/>
                      <a:pt x="158706" y="533972"/>
                    </a:cubicBezTo>
                    <a:cubicBezTo>
                      <a:pt x="190948" y="341967"/>
                      <a:pt x="341395" y="191519"/>
                      <a:pt x="533400" y="159277"/>
                    </a:cubicBezTo>
                    <a:lnTo>
                      <a:pt x="533400" y="242640"/>
                    </a:lnTo>
                    <a:cubicBezTo>
                      <a:pt x="442332" y="274720"/>
                      <a:pt x="381295" y="360645"/>
                      <a:pt x="381000" y="457200"/>
                    </a:cubicBezTo>
                    <a:cubicBezTo>
                      <a:pt x="381000" y="618049"/>
                      <a:pt x="509845" y="658197"/>
                      <a:pt x="586826" y="682190"/>
                    </a:cubicBezTo>
                    <a:cubicBezTo>
                      <a:pt x="672846" y="709012"/>
                      <a:pt x="685800" y="719471"/>
                      <a:pt x="685800" y="762000"/>
                    </a:cubicBezTo>
                    <a:cubicBezTo>
                      <a:pt x="685800" y="804082"/>
                      <a:pt x="651681" y="838200"/>
                      <a:pt x="609600" y="838200"/>
                    </a:cubicBezTo>
                    <a:close/>
                    <a:moveTo>
                      <a:pt x="685800" y="1059913"/>
                    </a:moveTo>
                    <a:lnTo>
                      <a:pt x="685800" y="976551"/>
                    </a:lnTo>
                    <a:cubicBezTo>
                      <a:pt x="776869" y="944471"/>
                      <a:pt x="837905" y="858546"/>
                      <a:pt x="838200" y="761991"/>
                    </a:cubicBezTo>
                    <a:cubicBezTo>
                      <a:pt x="838200" y="600923"/>
                      <a:pt x="709241" y="560737"/>
                      <a:pt x="632184" y="536705"/>
                    </a:cubicBezTo>
                    <a:cubicBezTo>
                      <a:pt x="546306" y="509959"/>
                      <a:pt x="533400" y="499539"/>
                      <a:pt x="533400" y="457200"/>
                    </a:cubicBezTo>
                    <a:cubicBezTo>
                      <a:pt x="533400" y="415119"/>
                      <a:pt x="567519" y="381000"/>
                      <a:pt x="609600" y="381000"/>
                    </a:cubicBezTo>
                    <a:cubicBezTo>
                      <a:pt x="651681" y="381000"/>
                      <a:pt x="685800" y="415119"/>
                      <a:pt x="685800" y="457200"/>
                    </a:cubicBezTo>
                    <a:lnTo>
                      <a:pt x="838200" y="457200"/>
                    </a:lnTo>
                    <a:cubicBezTo>
                      <a:pt x="837905" y="360645"/>
                      <a:pt x="776878" y="274720"/>
                      <a:pt x="685800" y="242640"/>
                    </a:cubicBezTo>
                    <a:lnTo>
                      <a:pt x="685800" y="159277"/>
                    </a:lnTo>
                    <a:cubicBezTo>
                      <a:pt x="905523" y="196558"/>
                      <a:pt x="1066419" y="386734"/>
                      <a:pt x="1066800" y="609591"/>
                    </a:cubicBezTo>
                    <a:cubicBezTo>
                      <a:pt x="1066419" y="832456"/>
                      <a:pt x="905523" y="1022633"/>
                      <a:pt x="685800" y="105991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: Shape 150">
                <a:extLst>
                  <a:ext uri="{FF2B5EF4-FFF2-40B4-BE49-F238E27FC236}">
                    <a16:creationId xmlns="" xmlns:a16="http://schemas.microsoft.com/office/drawing/2014/main" id="{8D3AD746-F83D-45EE-ABDD-32E090E374A3}"/>
                  </a:ext>
                </a:extLst>
              </p:cNvPr>
              <p:cNvSpPr/>
              <p:nvPr/>
            </p:nvSpPr>
            <p:spPr>
              <a:xfrm>
                <a:off x="6091237" y="1448094"/>
                <a:ext cx="152400" cy="457200"/>
              </a:xfrm>
              <a:custGeom>
                <a:avLst/>
                <a:gdLst>
                  <a:gd name="connsiteX0" fmla="*/ 0 w 152400"/>
                  <a:gd name="connsiteY0" fmla="*/ 0 h 457200"/>
                  <a:gd name="connsiteX1" fmla="*/ 152400 w 152400"/>
                  <a:gd name="connsiteY1" fmla="*/ 0 h 457200"/>
                  <a:gd name="connsiteX2" fmla="*/ 152400 w 152400"/>
                  <a:gd name="connsiteY2" fmla="*/ 457200 h 457200"/>
                  <a:gd name="connsiteX3" fmla="*/ 0 w 15240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4572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Freeform: Shape 151">
                <a:extLst>
                  <a:ext uri="{FF2B5EF4-FFF2-40B4-BE49-F238E27FC236}">
                    <a16:creationId xmlns="" xmlns:a16="http://schemas.microsoft.com/office/drawing/2014/main" id="{3F78978D-9BC6-4556-8A69-B5BFBEE4D40C}"/>
                  </a:ext>
                </a:extLst>
              </p:cNvPr>
              <p:cNvSpPr/>
              <p:nvPr/>
            </p:nvSpPr>
            <p:spPr>
              <a:xfrm>
                <a:off x="6091237" y="1143294"/>
                <a:ext cx="152400" cy="152399"/>
              </a:xfrm>
              <a:custGeom>
                <a:avLst/>
                <a:gdLst>
                  <a:gd name="connsiteX0" fmla="*/ 0 w 152400"/>
                  <a:gd name="connsiteY0" fmla="*/ 0 h 152399"/>
                  <a:gd name="connsiteX1" fmla="*/ 152400 w 152400"/>
                  <a:gd name="connsiteY1" fmla="*/ 0 h 152399"/>
                  <a:gd name="connsiteX2" fmla="*/ 152400 w 152400"/>
                  <a:gd name="connsiteY2" fmla="*/ 152400 h 152399"/>
                  <a:gd name="connsiteX3" fmla="*/ 0 w 152400"/>
                  <a:gd name="connsiteY3" fmla="*/ 152400 h 15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399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: Shape 152">
                <a:extLst>
                  <a:ext uri="{FF2B5EF4-FFF2-40B4-BE49-F238E27FC236}">
                    <a16:creationId xmlns="" xmlns:a16="http://schemas.microsoft.com/office/drawing/2014/main" id="{577BA081-75AC-4EE1-ABE3-6BFFC4789F2F}"/>
                  </a:ext>
                </a:extLst>
              </p:cNvPr>
              <p:cNvSpPr/>
              <p:nvPr/>
            </p:nvSpPr>
            <p:spPr>
              <a:xfrm>
                <a:off x="4567237" y="1448094"/>
                <a:ext cx="152400" cy="838200"/>
              </a:xfrm>
              <a:custGeom>
                <a:avLst/>
                <a:gdLst>
                  <a:gd name="connsiteX0" fmla="*/ 0 w 152400"/>
                  <a:gd name="connsiteY0" fmla="*/ 0 h 838200"/>
                  <a:gd name="connsiteX1" fmla="*/ 152400 w 152400"/>
                  <a:gd name="connsiteY1" fmla="*/ 0 h 838200"/>
                  <a:gd name="connsiteX2" fmla="*/ 152400 w 152400"/>
                  <a:gd name="connsiteY2" fmla="*/ 838200 h 838200"/>
                  <a:gd name="connsiteX3" fmla="*/ 0 w 152400"/>
                  <a:gd name="connsiteY3" fmla="*/ 838200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8382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838200"/>
                    </a:lnTo>
                    <a:lnTo>
                      <a:pt x="0" y="838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: Shape 153">
                <a:extLst>
                  <a:ext uri="{FF2B5EF4-FFF2-40B4-BE49-F238E27FC236}">
                    <a16:creationId xmlns="" xmlns:a16="http://schemas.microsoft.com/office/drawing/2014/main" id="{FBC38B5A-3071-4DC8-8EBE-71675640DAC6}"/>
                  </a:ext>
                </a:extLst>
              </p:cNvPr>
              <p:cNvSpPr/>
              <p:nvPr/>
            </p:nvSpPr>
            <p:spPr>
              <a:xfrm>
                <a:off x="4567237" y="1143294"/>
                <a:ext cx="152400" cy="152399"/>
              </a:xfrm>
              <a:custGeom>
                <a:avLst/>
                <a:gdLst>
                  <a:gd name="connsiteX0" fmla="*/ 0 w 152400"/>
                  <a:gd name="connsiteY0" fmla="*/ 0 h 152399"/>
                  <a:gd name="connsiteX1" fmla="*/ 152400 w 152400"/>
                  <a:gd name="connsiteY1" fmla="*/ 0 h 152399"/>
                  <a:gd name="connsiteX2" fmla="*/ 152400 w 152400"/>
                  <a:gd name="connsiteY2" fmla="*/ 152400 h 152399"/>
                  <a:gd name="connsiteX3" fmla="*/ 0 w 152400"/>
                  <a:gd name="connsiteY3" fmla="*/ 152400 h 15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399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: Shape 154">
                <a:extLst>
                  <a:ext uri="{FF2B5EF4-FFF2-40B4-BE49-F238E27FC236}">
                    <a16:creationId xmlns="" xmlns:a16="http://schemas.microsoft.com/office/drawing/2014/main" id="{6EEBDF61-269C-4572-95A3-BEA04AA33B7B}"/>
                  </a:ext>
                </a:extLst>
              </p:cNvPr>
              <p:cNvSpPr/>
              <p:nvPr/>
            </p:nvSpPr>
            <p:spPr>
              <a:xfrm>
                <a:off x="3195637" y="1143294"/>
                <a:ext cx="152400" cy="152399"/>
              </a:xfrm>
              <a:custGeom>
                <a:avLst/>
                <a:gdLst>
                  <a:gd name="connsiteX0" fmla="*/ 0 w 152400"/>
                  <a:gd name="connsiteY0" fmla="*/ 0 h 152399"/>
                  <a:gd name="connsiteX1" fmla="*/ 152400 w 152400"/>
                  <a:gd name="connsiteY1" fmla="*/ 0 h 152399"/>
                  <a:gd name="connsiteX2" fmla="*/ 152400 w 152400"/>
                  <a:gd name="connsiteY2" fmla="*/ 152400 h 152399"/>
                  <a:gd name="connsiteX3" fmla="*/ 0 w 152400"/>
                  <a:gd name="connsiteY3" fmla="*/ 152400 h 15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152399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Freeform: Shape 155">
                <a:extLst>
                  <a:ext uri="{FF2B5EF4-FFF2-40B4-BE49-F238E27FC236}">
                    <a16:creationId xmlns="" xmlns:a16="http://schemas.microsoft.com/office/drawing/2014/main" id="{4BAAF2C2-3C9A-4A79-A9A1-BA4DAC5CB763}"/>
                  </a:ext>
                </a:extLst>
              </p:cNvPr>
              <p:cNvSpPr/>
              <p:nvPr/>
            </p:nvSpPr>
            <p:spPr>
              <a:xfrm>
                <a:off x="3195637" y="1448094"/>
                <a:ext cx="152400" cy="304800"/>
              </a:xfrm>
              <a:custGeom>
                <a:avLst/>
                <a:gdLst>
                  <a:gd name="connsiteX0" fmla="*/ 0 w 152400"/>
                  <a:gd name="connsiteY0" fmla="*/ 0 h 304800"/>
                  <a:gd name="connsiteX1" fmla="*/ 152400 w 152400"/>
                  <a:gd name="connsiteY1" fmla="*/ 0 h 304800"/>
                  <a:gd name="connsiteX2" fmla="*/ 152400 w 152400"/>
                  <a:gd name="connsiteY2" fmla="*/ 304800 h 304800"/>
                  <a:gd name="connsiteX3" fmla="*/ 0 w 152400"/>
                  <a:gd name="connsiteY3" fmla="*/ 30480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304800">
                    <a:moveTo>
                      <a:pt x="0" y="0"/>
                    </a:moveTo>
                    <a:lnTo>
                      <a:pt x="152400" y="0"/>
                    </a:lnTo>
                    <a:lnTo>
                      <a:pt x="152400" y="304800"/>
                    </a:lnTo>
                    <a:lnTo>
                      <a:pt x="0" y="3048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kern="0" smtClean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59" name="Ellipszis 58"/>
          <p:cNvSpPr/>
          <p:nvPr/>
        </p:nvSpPr>
        <p:spPr>
          <a:xfrm>
            <a:off x="237609" y="307784"/>
            <a:ext cx="596153" cy="576168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hu-HU" kern="0" smtClea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862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74375" y="1207782"/>
            <a:ext cx="9708777" cy="52331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4740" y="197224"/>
            <a:ext cx="6889377" cy="976509"/>
          </a:xfrm>
        </p:spPr>
        <p:txBody>
          <a:bodyPr>
            <a:noAutofit/>
          </a:bodyPr>
          <a:lstStyle/>
          <a:p>
            <a:r>
              <a:rPr lang="hu-HU" sz="4000" dirty="0" smtClean="0"/>
              <a:t>Etika a projektmenedzsmentben </a:t>
            </a:r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(egyéni szint</a:t>
            </a:r>
            <a:r>
              <a:rPr lang="hu-H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613647" y="6406871"/>
            <a:ext cx="8355106" cy="367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 – siker, K – kemény tényező, E – ember, IQ – intelligencia, EQ – érzelmi intelligencia </a:t>
            </a:r>
            <a:endParaRPr lang="hu-HU" dirty="0"/>
          </a:p>
        </p:txBody>
      </p:sp>
      <p:sp>
        <p:nvSpPr>
          <p:cNvPr id="6" name="Ellipszis 5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645974"/>
              </p:ext>
            </p:extLst>
          </p:nvPr>
        </p:nvGraphicFramePr>
        <p:xfrm>
          <a:off x="1571061" y="1299883"/>
          <a:ext cx="8915403" cy="5048936"/>
        </p:xfrm>
        <a:graphic>
          <a:graphicData uri="http://schemas.openxmlformats.org/drawingml/2006/table">
            <a:tbl>
              <a:tblPr firstRow="1" firstCol="1" bandRow="1"/>
              <a:tblGrid>
                <a:gridCol w="2292515"/>
                <a:gridCol w="410557"/>
                <a:gridCol w="2380534"/>
                <a:gridCol w="574432"/>
                <a:gridCol w="2462761"/>
                <a:gridCol w="794604"/>
              </a:tblGrid>
              <a:tr h="34575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Vezető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Leader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Etikus leader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Személytelen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Megértő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 jóra törekszik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Begyűjti az elismerést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Megadja az elismerést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Őszinte és egyenes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2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Mikromenedzsel 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Delegálja a feladatokat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E, IQ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Felelősséget vállal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7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Azt mondja: csináld!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Azt mondja: csináljuk együtt!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Eleget tesz a kötelezettségeinek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7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Rövidtávban gondolkodik 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Hosszú távon gondolkodik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IQ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Tisztességességre törekszik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75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Mindig főnök 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Lehet a kollégád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Szolgálatkész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7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folyamatra koncentrál 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Az emberekre koncentrál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Alázatos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36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Azt mondja: én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Azt mondja: mi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Bátorít és fejleszt másokat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057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Félelmet kelt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Tiszteletet ébreszt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7" marR="57257" marT="7952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hu-HU" sz="18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indent="-9144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8900" algn="l"/>
                          <a:tab pos="179705" algn="l"/>
                        </a:tabLs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Tiszteletet mutat minden egyén iránt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52" marR="7952" marT="79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017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88900" algn="l"/>
                          <a:tab pos="179705" algn="l"/>
                        </a:tabLst>
                      </a:pPr>
                      <a:r>
                        <a:rPr lang="hu-HU" sz="18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E, EQ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7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05D05E1-AEED-77C4-9302-759E4F7C9C3D}"/>
              </a:ext>
            </a:extLst>
          </p:cNvPr>
          <p:cNvGrpSpPr/>
          <p:nvPr/>
        </p:nvGrpSpPr>
        <p:grpSpPr>
          <a:xfrm>
            <a:off x="3511801" y="1742047"/>
            <a:ext cx="2604583" cy="3082275"/>
            <a:chOff x="7187591" y="574056"/>
            <a:chExt cx="1861540" cy="2241182"/>
          </a:xfrm>
        </p:grpSpPr>
        <p:sp>
          <p:nvSpPr>
            <p:cNvPr id="45" name="Hexagon 44">
              <a:extLst>
                <a:ext uri="{FF2B5EF4-FFF2-40B4-BE49-F238E27FC236}">
                  <a16:creationId xmlns="" xmlns:a16="http://schemas.microsoft.com/office/drawing/2014/main" id="{E90144DD-1055-4F2F-B6C0-9088B10461C4}"/>
                </a:ext>
              </a:extLst>
            </p:cNvPr>
            <p:cNvSpPr/>
            <p:nvPr/>
          </p:nvSpPr>
          <p:spPr bwMode="auto">
            <a:xfrm rot="5400000">
              <a:off x="7058070" y="824178"/>
              <a:ext cx="2120581" cy="1861540"/>
            </a:xfrm>
            <a:prstGeom prst="hexagon">
              <a:avLst>
                <a:gd name="adj" fmla="val 27381"/>
                <a:gd name="vf" fmla="val 11547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EA57B40-5A11-46B9-981A-853E97A33284}"/>
                </a:ext>
              </a:extLst>
            </p:cNvPr>
            <p:cNvSpPr/>
            <p:nvPr/>
          </p:nvSpPr>
          <p:spPr bwMode="auto">
            <a:xfrm rot="5400000">
              <a:off x="7183362" y="949469"/>
              <a:ext cx="1869998" cy="1861540"/>
            </a:xfrm>
            <a:custGeom>
              <a:avLst/>
              <a:gdLst>
                <a:gd name="connsiteX0" fmla="*/ 0 w 1205603"/>
                <a:gd name="connsiteY0" fmla="*/ 895084 h 1200150"/>
                <a:gd name="connsiteX1" fmla="*/ 520461 w 1205603"/>
                <a:gd name="connsiteY1" fmla="*/ 0 h 1200150"/>
                <a:gd name="connsiteX2" fmla="*/ 876990 w 1205603"/>
                <a:gd name="connsiteY2" fmla="*/ 0 h 1200150"/>
                <a:gd name="connsiteX3" fmla="*/ 1205603 w 1205603"/>
                <a:gd name="connsiteY3" fmla="*/ 600075 h 1200150"/>
                <a:gd name="connsiteX4" fmla="*/ 876990 w 1205603"/>
                <a:gd name="connsiteY4" fmla="*/ 1200150 h 1200150"/>
                <a:gd name="connsiteX5" fmla="*/ 167060 w 1205603"/>
                <a:gd name="connsiteY5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603" h="1200150">
                  <a:moveTo>
                    <a:pt x="0" y="895084"/>
                  </a:moveTo>
                  <a:lnTo>
                    <a:pt x="520461" y="0"/>
                  </a:lnTo>
                  <a:lnTo>
                    <a:pt x="876990" y="0"/>
                  </a:lnTo>
                  <a:lnTo>
                    <a:pt x="1205603" y="600075"/>
                  </a:lnTo>
                  <a:lnTo>
                    <a:pt x="876990" y="1200150"/>
                  </a:lnTo>
                  <a:lnTo>
                    <a:pt x="167060" y="120015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29A06DBA-09D2-4184-B82D-37684DFD2542}"/>
                </a:ext>
              </a:extLst>
            </p:cNvPr>
            <p:cNvSpPr/>
            <p:nvPr/>
          </p:nvSpPr>
          <p:spPr bwMode="auto">
            <a:xfrm>
              <a:off x="8190795" y="574056"/>
              <a:ext cx="803136" cy="80313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68E7E8D1-C564-42E2-9280-B993985BB40A}"/>
                </a:ext>
              </a:extLst>
            </p:cNvPr>
            <p:cNvSpPr/>
            <p:nvPr/>
          </p:nvSpPr>
          <p:spPr bwMode="auto">
            <a:xfrm>
              <a:off x="8228209" y="611470"/>
              <a:ext cx="728308" cy="728308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21DACA9E-F5E9-474A-A631-9AE61AA1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72" y="186655"/>
            <a:ext cx="7673611" cy="841584"/>
          </a:xfrm>
        </p:spPr>
        <p:txBody>
          <a:bodyPr/>
          <a:lstStyle/>
          <a:p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Etika a projektmenedzsmentben </a:t>
            </a:r>
            <a:r>
              <a:rPr lang="hu-HU" sz="24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hu-HU" sz="2400" b="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mezoszint</a:t>
            </a:r>
            <a:r>
              <a:rPr lang="hu-HU" sz="24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sz="2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BF31FAB-14D3-814E-D6CD-285B01993888}"/>
              </a:ext>
            </a:extLst>
          </p:cNvPr>
          <p:cNvGrpSpPr/>
          <p:nvPr/>
        </p:nvGrpSpPr>
        <p:grpSpPr>
          <a:xfrm>
            <a:off x="8726550" y="1765656"/>
            <a:ext cx="2533571" cy="3020890"/>
            <a:chOff x="8149577" y="2308409"/>
            <a:chExt cx="1861540" cy="2241182"/>
          </a:xfrm>
        </p:grpSpPr>
        <p:sp>
          <p:nvSpPr>
            <p:cNvPr id="21" name="Hexagon 20">
              <a:extLst>
                <a:ext uri="{FF2B5EF4-FFF2-40B4-BE49-F238E27FC236}">
                  <a16:creationId xmlns="" xmlns:a16="http://schemas.microsoft.com/office/drawing/2014/main" id="{DA857507-AA63-40C1-B182-534D396A6107}"/>
                </a:ext>
              </a:extLst>
            </p:cNvPr>
            <p:cNvSpPr/>
            <p:nvPr/>
          </p:nvSpPr>
          <p:spPr bwMode="auto">
            <a:xfrm rot="5400000">
              <a:off x="8020056" y="2558531"/>
              <a:ext cx="2120581" cy="1861540"/>
            </a:xfrm>
            <a:prstGeom prst="hexagon">
              <a:avLst>
                <a:gd name="adj" fmla="val 27381"/>
                <a:gd name="vf" fmla="val 11547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0555450-F62D-4906-AFDE-4BED7E0DC72A}"/>
                </a:ext>
              </a:extLst>
            </p:cNvPr>
            <p:cNvSpPr/>
            <p:nvPr/>
          </p:nvSpPr>
          <p:spPr bwMode="auto">
            <a:xfrm rot="5400000">
              <a:off x="8145348" y="2683822"/>
              <a:ext cx="1869998" cy="1861540"/>
            </a:xfrm>
            <a:custGeom>
              <a:avLst/>
              <a:gdLst>
                <a:gd name="connsiteX0" fmla="*/ 0 w 1205603"/>
                <a:gd name="connsiteY0" fmla="*/ 895084 h 1200150"/>
                <a:gd name="connsiteX1" fmla="*/ 520461 w 1205603"/>
                <a:gd name="connsiteY1" fmla="*/ 0 h 1200150"/>
                <a:gd name="connsiteX2" fmla="*/ 876990 w 1205603"/>
                <a:gd name="connsiteY2" fmla="*/ 0 h 1200150"/>
                <a:gd name="connsiteX3" fmla="*/ 1205603 w 1205603"/>
                <a:gd name="connsiteY3" fmla="*/ 600075 h 1200150"/>
                <a:gd name="connsiteX4" fmla="*/ 876990 w 1205603"/>
                <a:gd name="connsiteY4" fmla="*/ 1200150 h 1200150"/>
                <a:gd name="connsiteX5" fmla="*/ 167060 w 1205603"/>
                <a:gd name="connsiteY5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603" h="1200150">
                  <a:moveTo>
                    <a:pt x="0" y="895084"/>
                  </a:moveTo>
                  <a:lnTo>
                    <a:pt x="520461" y="0"/>
                  </a:lnTo>
                  <a:lnTo>
                    <a:pt x="876990" y="0"/>
                  </a:lnTo>
                  <a:lnTo>
                    <a:pt x="1205603" y="600075"/>
                  </a:lnTo>
                  <a:lnTo>
                    <a:pt x="876990" y="1200150"/>
                  </a:lnTo>
                  <a:lnTo>
                    <a:pt x="167060" y="120015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3D0E836A-0888-49A1-A523-EE70D706D36F}"/>
                </a:ext>
              </a:extLst>
            </p:cNvPr>
            <p:cNvSpPr/>
            <p:nvPr/>
          </p:nvSpPr>
          <p:spPr bwMode="auto">
            <a:xfrm>
              <a:off x="9152781" y="2308409"/>
              <a:ext cx="803136" cy="80313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2ED0942F-A03A-47B6-856C-C7047F35EB13}"/>
                </a:ext>
              </a:extLst>
            </p:cNvPr>
            <p:cNvSpPr/>
            <p:nvPr/>
          </p:nvSpPr>
          <p:spPr bwMode="auto">
            <a:xfrm>
              <a:off x="9192477" y="2348105"/>
              <a:ext cx="723744" cy="723744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A1D79A40-F7B7-4848-AF42-45CC4B7D85F1}"/>
              </a:ext>
            </a:extLst>
          </p:cNvPr>
          <p:cNvSpPr/>
          <p:nvPr/>
        </p:nvSpPr>
        <p:spPr>
          <a:xfrm>
            <a:off x="9004158" y="3045269"/>
            <a:ext cx="2039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hu-HU" sz="2400" dirty="0" smtClean="0">
                <a:solidFill>
                  <a:srgbClr val="FFFFFF"/>
                </a:solidFill>
              </a:rPr>
              <a:t>Méltányosság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7" name="Graphic 166">
            <a:extLst>
              <a:ext uri="{FF2B5EF4-FFF2-40B4-BE49-F238E27FC236}">
                <a16:creationId xmlns="" xmlns:a16="http://schemas.microsoft.com/office/drawing/2014/main" id="{21F03C8B-F81B-4ADA-9049-5A9B91B8B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7637" y="1991193"/>
            <a:ext cx="480736" cy="480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B1C991A-6228-4250-1352-ABDB16AAFB6D}"/>
              </a:ext>
            </a:extLst>
          </p:cNvPr>
          <p:cNvGrpSpPr/>
          <p:nvPr/>
        </p:nvGrpSpPr>
        <p:grpSpPr>
          <a:xfrm>
            <a:off x="6156650" y="1794035"/>
            <a:ext cx="2515421" cy="2982779"/>
            <a:chOff x="6167769" y="2308409"/>
            <a:chExt cx="1861540" cy="2241182"/>
          </a:xfrm>
        </p:grpSpPr>
        <p:sp>
          <p:nvSpPr>
            <p:cNvPr id="33" name="Hexagon 32">
              <a:extLst>
                <a:ext uri="{FF2B5EF4-FFF2-40B4-BE49-F238E27FC236}">
                  <a16:creationId xmlns="" xmlns:a16="http://schemas.microsoft.com/office/drawing/2014/main" id="{4B62FB84-963C-4593-AFDC-D6B9ABF265B8}"/>
                </a:ext>
              </a:extLst>
            </p:cNvPr>
            <p:cNvSpPr/>
            <p:nvPr/>
          </p:nvSpPr>
          <p:spPr bwMode="auto">
            <a:xfrm rot="5400000">
              <a:off x="6038248" y="2558531"/>
              <a:ext cx="2120581" cy="1861540"/>
            </a:xfrm>
            <a:prstGeom prst="hexagon">
              <a:avLst>
                <a:gd name="adj" fmla="val 27381"/>
                <a:gd name="vf" fmla="val 11547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4344F2B3-7FEA-48DB-828A-059D19C21ACC}"/>
                </a:ext>
              </a:extLst>
            </p:cNvPr>
            <p:cNvSpPr/>
            <p:nvPr/>
          </p:nvSpPr>
          <p:spPr bwMode="auto">
            <a:xfrm rot="5400000">
              <a:off x="6163540" y="2683822"/>
              <a:ext cx="1869998" cy="1861540"/>
            </a:xfrm>
            <a:custGeom>
              <a:avLst/>
              <a:gdLst>
                <a:gd name="connsiteX0" fmla="*/ 0 w 1205603"/>
                <a:gd name="connsiteY0" fmla="*/ 895084 h 1200150"/>
                <a:gd name="connsiteX1" fmla="*/ 520461 w 1205603"/>
                <a:gd name="connsiteY1" fmla="*/ 0 h 1200150"/>
                <a:gd name="connsiteX2" fmla="*/ 876990 w 1205603"/>
                <a:gd name="connsiteY2" fmla="*/ 0 h 1200150"/>
                <a:gd name="connsiteX3" fmla="*/ 1205603 w 1205603"/>
                <a:gd name="connsiteY3" fmla="*/ 600075 h 1200150"/>
                <a:gd name="connsiteX4" fmla="*/ 876990 w 1205603"/>
                <a:gd name="connsiteY4" fmla="*/ 1200150 h 1200150"/>
                <a:gd name="connsiteX5" fmla="*/ 167060 w 1205603"/>
                <a:gd name="connsiteY5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603" h="1200150">
                  <a:moveTo>
                    <a:pt x="0" y="895084"/>
                  </a:moveTo>
                  <a:lnTo>
                    <a:pt x="520461" y="0"/>
                  </a:lnTo>
                  <a:lnTo>
                    <a:pt x="876990" y="0"/>
                  </a:lnTo>
                  <a:lnTo>
                    <a:pt x="1205603" y="600075"/>
                  </a:lnTo>
                  <a:lnTo>
                    <a:pt x="876990" y="1200150"/>
                  </a:lnTo>
                  <a:lnTo>
                    <a:pt x="167060" y="120015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D7154208-9B7A-4569-B85B-347C08A72539}"/>
                </a:ext>
              </a:extLst>
            </p:cNvPr>
            <p:cNvSpPr/>
            <p:nvPr/>
          </p:nvSpPr>
          <p:spPr bwMode="auto">
            <a:xfrm>
              <a:off x="7170973" y="2308409"/>
              <a:ext cx="803136" cy="80313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86639082-2949-4540-A172-CFF86F2516BE}"/>
                </a:ext>
              </a:extLst>
            </p:cNvPr>
            <p:cNvSpPr/>
            <p:nvPr/>
          </p:nvSpPr>
          <p:spPr bwMode="auto">
            <a:xfrm>
              <a:off x="7210669" y="2348105"/>
              <a:ext cx="723744" cy="723744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BF002730-ACF5-4FE7-8794-0C98C2F001FF}"/>
              </a:ext>
            </a:extLst>
          </p:cNvPr>
          <p:cNvSpPr/>
          <p:nvPr/>
        </p:nvSpPr>
        <p:spPr>
          <a:xfrm>
            <a:off x="6499557" y="3045269"/>
            <a:ext cx="1851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hu-HU" sz="2400" dirty="0" smtClean="0">
                <a:solidFill>
                  <a:srgbClr val="FFFFFF"/>
                </a:solidFill>
              </a:rPr>
              <a:t>Tisztelet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97574EE3-76C7-469F-AED7-565C9D9B1E3A}"/>
              </a:ext>
            </a:extLst>
          </p:cNvPr>
          <p:cNvSpPr/>
          <p:nvPr/>
        </p:nvSpPr>
        <p:spPr>
          <a:xfrm>
            <a:off x="3744632" y="3045269"/>
            <a:ext cx="2045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hu-HU" sz="2400" dirty="0" smtClean="0">
                <a:solidFill>
                  <a:srgbClr val="000000"/>
                </a:solidFill>
              </a:rPr>
              <a:t>Becsületesség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F1A0F30-5485-5EB8-0A22-2BAE45B579AD}"/>
              </a:ext>
            </a:extLst>
          </p:cNvPr>
          <p:cNvGrpSpPr/>
          <p:nvPr/>
        </p:nvGrpSpPr>
        <p:grpSpPr>
          <a:xfrm>
            <a:off x="762000" y="1722107"/>
            <a:ext cx="2696392" cy="3161429"/>
            <a:chOff x="2180883" y="2308409"/>
            <a:chExt cx="1861540" cy="2241182"/>
          </a:xfrm>
        </p:grpSpPr>
        <p:sp>
          <p:nvSpPr>
            <p:cNvPr id="41" name="Hexagon 40">
              <a:extLst>
                <a:ext uri="{FF2B5EF4-FFF2-40B4-BE49-F238E27FC236}">
                  <a16:creationId xmlns="" xmlns:a16="http://schemas.microsoft.com/office/drawing/2014/main" id="{E303C168-E5CF-4662-A1EE-67CD37B73FA8}"/>
                </a:ext>
              </a:extLst>
            </p:cNvPr>
            <p:cNvSpPr/>
            <p:nvPr/>
          </p:nvSpPr>
          <p:spPr bwMode="auto">
            <a:xfrm rot="5400000">
              <a:off x="2051362" y="2558531"/>
              <a:ext cx="2120581" cy="1861540"/>
            </a:xfrm>
            <a:prstGeom prst="hexagon">
              <a:avLst>
                <a:gd name="adj" fmla="val 27381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4947840-4C06-44B2-A0CE-945E65F93E76}"/>
                </a:ext>
              </a:extLst>
            </p:cNvPr>
            <p:cNvSpPr/>
            <p:nvPr/>
          </p:nvSpPr>
          <p:spPr bwMode="auto">
            <a:xfrm rot="5400000">
              <a:off x="2176654" y="2683822"/>
              <a:ext cx="1869998" cy="1861540"/>
            </a:xfrm>
            <a:custGeom>
              <a:avLst/>
              <a:gdLst>
                <a:gd name="connsiteX0" fmla="*/ 0 w 1205603"/>
                <a:gd name="connsiteY0" fmla="*/ 895084 h 1200150"/>
                <a:gd name="connsiteX1" fmla="*/ 520461 w 1205603"/>
                <a:gd name="connsiteY1" fmla="*/ 0 h 1200150"/>
                <a:gd name="connsiteX2" fmla="*/ 876990 w 1205603"/>
                <a:gd name="connsiteY2" fmla="*/ 0 h 1200150"/>
                <a:gd name="connsiteX3" fmla="*/ 1205603 w 1205603"/>
                <a:gd name="connsiteY3" fmla="*/ 600075 h 1200150"/>
                <a:gd name="connsiteX4" fmla="*/ 876990 w 1205603"/>
                <a:gd name="connsiteY4" fmla="*/ 1200150 h 1200150"/>
                <a:gd name="connsiteX5" fmla="*/ 167060 w 1205603"/>
                <a:gd name="connsiteY5" fmla="*/ 1200150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5603" h="1200150">
                  <a:moveTo>
                    <a:pt x="0" y="895084"/>
                  </a:moveTo>
                  <a:lnTo>
                    <a:pt x="520461" y="0"/>
                  </a:lnTo>
                  <a:lnTo>
                    <a:pt x="876990" y="0"/>
                  </a:lnTo>
                  <a:lnTo>
                    <a:pt x="1205603" y="600075"/>
                  </a:lnTo>
                  <a:lnTo>
                    <a:pt x="876990" y="1200150"/>
                  </a:lnTo>
                  <a:lnTo>
                    <a:pt x="167060" y="120015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52C5AF6D-20E6-4A56-B145-709DD29CC9AE}"/>
                </a:ext>
              </a:extLst>
            </p:cNvPr>
            <p:cNvSpPr/>
            <p:nvPr/>
          </p:nvSpPr>
          <p:spPr bwMode="auto">
            <a:xfrm>
              <a:off x="3184087" y="2308409"/>
              <a:ext cx="803136" cy="80313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A1DB2888-E087-4F02-B0EB-D477360FFF02}"/>
                </a:ext>
              </a:extLst>
            </p:cNvPr>
            <p:cNvSpPr/>
            <p:nvPr/>
          </p:nvSpPr>
          <p:spPr bwMode="auto">
            <a:xfrm>
              <a:off x="3223783" y="2348105"/>
              <a:ext cx="723744" cy="723744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 dirty="0">
                <a:solidFill>
                  <a:srgbClr val="000000"/>
                </a:solidFill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7AA1915F-C1DB-4736-94F8-FE6D3EBFF0EE}"/>
              </a:ext>
            </a:extLst>
          </p:cNvPr>
          <p:cNvSpPr/>
          <p:nvPr/>
        </p:nvSpPr>
        <p:spPr>
          <a:xfrm>
            <a:off x="1153970" y="3016488"/>
            <a:ext cx="1739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hu-HU" sz="2400" dirty="0" smtClean="0">
                <a:solidFill>
                  <a:srgbClr val="FFFFFF"/>
                </a:solidFill>
              </a:rPr>
              <a:t>Felelősség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6CC642A9-4380-4BD5-994A-31EBC682412A}"/>
              </a:ext>
            </a:extLst>
          </p:cNvPr>
          <p:cNvSpPr/>
          <p:nvPr/>
        </p:nvSpPr>
        <p:spPr>
          <a:xfrm>
            <a:off x="7325522" y="5976553"/>
            <a:ext cx="1513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400" dirty="0">
                <a:solidFill>
                  <a:srgbClr val="FFFFFF"/>
                </a:solidFill>
              </a:rPr>
              <a:t>Managing Benefits</a:t>
            </a:r>
          </a:p>
        </p:txBody>
      </p:sp>
      <p:grpSp>
        <p:nvGrpSpPr>
          <p:cNvPr id="146" name="Graphic 144">
            <a:extLst>
              <a:ext uri="{FF2B5EF4-FFF2-40B4-BE49-F238E27FC236}">
                <a16:creationId xmlns="" xmlns:a16="http://schemas.microsoft.com/office/drawing/2014/main" id="{31D4C14F-E4EE-4947-9068-FEB33234E684}"/>
              </a:ext>
            </a:extLst>
          </p:cNvPr>
          <p:cNvGrpSpPr/>
          <p:nvPr/>
        </p:nvGrpSpPr>
        <p:grpSpPr>
          <a:xfrm>
            <a:off x="8351425" y="5178930"/>
            <a:ext cx="433218" cy="433218"/>
            <a:chOff x="2281237" y="1138237"/>
            <a:chExt cx="4581525" cy="4581525"/>
          </a:xfrm>
          <a:solidFill>
            <a:schemeClr val="bg1"/>
          </a:solidFill>
        </p:grpSpPr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CA046191-1F07-46DC-B2B5-571BBA6A3B2F}"/>
                </a:ext>
              </a:extLst>
            </p:cNvPr>
            <p:cNvSpPr/>
            <p:nvPr/>
          </p:nvSpPr>
          <p:spPr>
            <a:xfrm>
              <a:off x="2281237" y="3734094"/>
              <a:ext cx="4582109" cy="1981195"/>
            </a:xfrm>
            <a:custGeom>
              <a:avLst/>
              <a:gdLst>
                <a:gd name="connsiteX0" fmla="*/ 4578325 w 4582109"/>
                <a:gd name="connsiteY0" fmla="*/ 293970 h 1981195"/>
                <a:gd name="connsiteX1" fmla="*/ 4337295 w 4582109"/>
                <a:gd name="connsiteY1" fmla="*/ 152733 h 1981195"/>
                <a:gd name="connsiteX2" fmla="*/ 4336066 w 4582109"/>
                <a:gd name="connsiteY2" fmla="*/ 152771 h 1981195"/>
                <a:gd name="connsiteX3" fmla="*/ 1998888 w 4582109"/>
                <a:gd name="connsiteY3" fmla="*/ 378952 h 1981195"/>
                <a:gd name="connsiteX4" fmla="*/ 1639415 w 4582109"/>
                <a:gd name="connsiteY4" fmla="*/ 163268 h 1981195"/>
                <a:gd name="connsiteX5" fmla="*/ 1600200 w 4582109"/>
                <a:gd name="connsiteY5" fmla="*/ 152400 h 1981195"/>
                <a:gd name="connsiteX6" fmla="*/ 762000 w 4582109"/>
                <a:gd name="connsiteY6" fmla="*/ 152400 h 1981195"/>
                <a:gd name="connsiteX7" fmla="*/ 762000 w 4582109"/>
                <a:gd name="connsiteY7" fmla="*/ 76200 h 1981195"/>
                <a:gd name="connsiteX8" fmla="*/ 685800 w 4582109"/>
                <a:gd name="connsiteY8" fmla="*/ 0 h 1981195"/>
                <a:gd name="connsiteX9" fmla="*/ 76200 w 4582109"/>
                <a:gd name="connsiteY9" fmla="*/ 0 h 1981195"/>
                <a:gd name="connsiteX10" fmla="*/ 0 w 4582109"/>
                <a:gd name="connsiteY10" fmla="*/ 76200 h 1981195"/>
                <a:gd name="connsiteX11" fmla="*/ 0 w 4582109"/>
                <a:gd name="connsiteY11" fmla="*/ 1524000 h 1981195"/>
                <a:gd name="connsiteX12" fmla="*/ 76200 w 4582109"/>
                <a:gd name="connsiteY12" fmla="*/ 1600200 h 1981195"/>
                <a:gd name="connsiteX13" fmla="*/ 685800 w 4582109"/>
                <a:gd name="connsiteY13" fmla="*/ 1600200 h 1981195"/>
                <a:gd name="connsiteX14" fmla="*/ 762000 w 4582109"/>
                <a:gd name="connsiteY14" fmla="*/ 1524000 h 1981195"/>
                <a:gd name="connsiteX15" fmla="*/ 762000 w 4582109"/>
                <a:gd name="connsiteY15" fmla="*/ 1447800 h 1981195"/>
                <a:gd name="connsiteX16" fmla="*/ 1050874 w 4582109"/>
                <a:gd name="connsiteY16" fmla="*/ 1447800 h 1981195"/>
                <a:gd name="connsiteX17" fmla="*/ 2255453 w 4582109"/>
                <a:gd name="connsiteY17" fmla="*/ 1974799 h 1981195"/>
                <a:gd name="connsiteX18" fmla="*/ 2328786 w 4582109"/>
                <a:gd name="connsiteY18" fmla="*/ 1968065 h 1981195"/>
                <a:gd name="connsiteX19" fmla="*/ 4458853 w 4582109"/>
                <a:gd name="connsiteY19" fmla="*/ 522494 h 1981195"/>
                <a:gd name="connsiteX20" fmla="*/ 4578325 w 4582109"/>
                <a:gd name="connsiteY20" fmla="*/ 293970 h 1981195"/>
                <a:gd name="connsiteX21" fmla="*/ 609600 w 4582109"/>
                <a:gd name="connsiteY21" fmla="*/ 1447800 h 1981195"/>
                <a:gd name="connsiteX22" fmla="*/ 152400 w 4582109"/>
                <a:gd name="connsiteY22" fmla="*/ 1447800 h 1981195"/>
                <a:gd name="connsiteX23" fmla="*/ 152400 w 4582109"/>
                <a:gd name="connsiteY23" fmla="*/ 152400 h 1981195"/>
                <a:gd name="connsiteX24" fmla="*/ 609600 w 4582109"/>
                <a:gd name="connsiteY24" fmla="*/ 152400 h 1981195"/>
                <a:gd name="connsiteX25" fmla="*/ 609600 w 4582109"/>
                <a:gd name="connsiteY25" fmla="*/ 1447800 h 1981195"/>
                <a:gd name="connsiteX26" fmla="*/ 4376814 w 4582109"/>
                <a:gd name="connsiteY26" fmla="*/ 394135 h 1981195"/>
                <a:gd name="connsiteX27" fmla="*/ 2277999 w 4582109"/>
                <a:gd name="connsiteY27" fmla="*/ 1818342 h 1981195"/>
                <a:gd name="connsiteX28" fmla="*/ 1097347 w 4582109"/>
                <a:gd name="connsiteY28" fmla="*/ 1301801 h 1981195"/>
                <a:gd name="connsiteX29" fmla="*/ 1066800 w 4582109"/>
                <a:gd name="connsiteY29" fmla="*/ 1295400 h 1981195"/>
                <a:gd name="connsiteX30" fmla="*/ 762000 w 4582109"/>
                <a:gd name="connsiteY30" fmla="*/ 1295400 h 1981195"/>
                <a:gd name="connsiteX31" fmla="*/ 762000 w 4582109"/>
                <a:gd name="connsiteY31" fmla="*/ 304800 h 1981195"/>
                <a:gd name="connsiteX32" fmla="*/ 1579102 w 4582109"/>
                <a:gd name="connsiteY32" fmla="*/ 304800 h 1981195"/>
                <a:gd name="connsiteX33" fmla="*/ 2319042 w 4582109"/>
                <a:gd name="connsiteY33" fmla="*/ 748608 h 1981195"/>
                <a:gd name="connsiteX34" fmla="*/ 2420207 w 4582109"/>
                <a:gd name="connsiteY34" fmla="*/ 915629 h 1981195"/>
                <a:gd name="connsiteX35" fmla="*/ 2389775 w 4582109"/>
                <a:gd name="connsiteY35" fmla="*/ 1072753 h 1981195"/>
                <a:gd name="connsiteX36" fmla="*/ 2099672 w 4582109"/>
                <a:gd name="connsiteY36" fmla="*/ 1155802 h 1981195"/>
                <a:gd name="connsiteX37" fmla="*/ 1642472 w 4582109"/>
                <a:gd name="connsiteY37" fmla="*/ 851002 h 1981195"/>
                <a:gd name="connsiteX38" fmla="*/ 1557938 w 4582109"/>
                <a:gd name="connsiteY38" fmla="*/ 977798 h 1981195"/>
                <a:gd name="connsiteX39" fmla="*/ 2014242 w 4582109"/>
                <a:gd name="connsiteY39" fmla="*/ 1282008 h 1981195"/>
                <a:gd name="connsiteX40" fmla="*/ 2186064 w 4582109"/>
                <a:gd name="connsiteY40" fmla="*/ 1334281 h 1981195"/>
                <a:gd name="connsiteX41" fmla="*/ 2513000 w 4582109"/>
                <a:gd name="connsiteY41" fmla="*/ 1162422 h 1981195"/>
                <a:gd name="connsiteX42" fmla="*/ 2570407 w 4582109"/>
                <a:gd name="connsiteY42" fmla="*/ 889883 h 1981195"/>
                <a:gd name="connsiteX43" fmla="*/ 2401415 w 4582109"/>
                <a:gd name="connsiteY43" fmla="*/ 620468 h 1981195"/>
                <a:gd name="connsiteX44" fmla="*/ 2218535 w 4582109"/>
                <a:gd name="connsiteY44" fmla="*/ 510740 h 1981195"/>
                <a:gd name="connsiteX45" fmla="*/ 4343400 w 4582109"/>
                <a:gd name="connsiteY45" fmla="*/ 304800 h 1981195"/>
                <a:gd name="connsiteX46" fmla="*/ 4431468 w 4582109"/>
                <a:gd name="connsiteY46" fmla="*/ 334718 h 1981195"/>
                <a:gd name="connsiteX47" fmla="*/ 4376814 w 4582109"/>
                <a:gd name="connsiteY47" fmla="*/ 394135 h 198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582109" h="1981195">
                  <a:moveTo>
                    <a:pt x="4578325" y="293970"/>
                  </a:moveTo>
                  <a:cubicBezTo>
                    <a:pt x="4554179" y="206940"/>
                    <a:pt x="4464654" y="152733"/>
                    <a:pt x="4337295" y="152733"/>
                  </a:cubicBezTo>
                  <a:lnTo>
                    <a:pt x="4336066" y="152771"/>
                  </a:lnTo>
                  <a:lnTo>
                    <a:pt x="1998888" y="378952"/>
                  </a:lnTo>
                  <a:lnTo>
                    <a:pt x="1639415" y="163268"/>
                  </a:lnTo>
                  <a:cubicBezTo>
                    <a:pt x="1627565" y="156162"/>
                    <a:pt x="1614011" y="152410"/>
                    <a:pt x="1600200" y="152400"/>
                  </a:cubicBezTo>
                  <a:lnTo>
                    <a:pt x="762000" y="152400"/>
                  </a:lnTo>
                  <a:lnTo>
                    <a:pt x="762000" y="76200"/>
                  </a:lnTo>
                  <a:cubicBezTo>
                    <a:pt x="762000" y="34119"/>
                    <a:pt x="727881" y="0"/>
                    <a:pt x="685800" y="0"/>
                  </a:cubicBezTo>
                  <a:lnTo>
                    <a:pt x="76200" y="0"/>
                  </a:lnTo>
                  <a:cubicBezTo>
                    <a:pt x="34119" y="0"/>
                    <a:pt x="0" y="34119"/>
                    <a:pt x="0" y="76200"/>
                  </a:cubicBezTo>
                  <a:lnTo>
                    <a:pt x="0" y="1524000"/>
                  </a:lnTo>
                  <a:cubicBezTo>
                    <a:pt x="0" y="1566082"/>
                    <a:pt x="34119" y="1600200"/>
                    <a:pt x="76200" y="1600200"/>
                  </a:cubicBezTo>
                  <a:lnTo>
                    <a:pt x="685800" y="1600200"/>
                  </a:lnTo>
                  <a:cubicBezTo>
                    <a:pt x="727881" y="1600200"/>
                    <a:pt x="762000" y="1566082"/>
                    <a:pt x="762000" y="1524000"/>
                  </a:cubicBezTo>
                  <a:lnTo>
                    <a:pt x="762000" y="1447800"/>
                  </a:lnTo>
                  <a:lnTo>
                    <a:pt x="1050874" y="1447800"/>
                  </a:lnTo>
                  <a:lnTo>
                    <a:pt x="2255453" y="1974799"/>
                  </a:lnTo>
                  <a:cubicBezTo>
                    <a:pt x="2279437" y="1985296"/>
                    <a:pt x="2307127" y="1982753"/>
                    <a:pt x="2328786" y="1968065"/>
                  </a:cubicBezTo>
                  <a:lnTo>
                    <a:pt x="4458853" y="522494"/>
                  </a:lnTo>
                  <a:cubicBezTo>
                    <a:pt x="4547083" y="483489"/>
                    <a:pt x="4596651" y="388687"/>
                    <a:pt x="4578325" y="293970"/>
                  </a:cubicBezTo>
                  <a:close/>
                  <a:moveTo>
                    <a:pt x="609600" y="1447800"/>
                  </a:moveTo>
                  <a:lnTo>
                    <a:pt x="152400" y="1447800"/>
                  </a:lnTo>
                  <a:lnTo>
                    <a:pt x="152400" y="152400"/>
                  </a:lnTo>
                  <a:lnTo>
                    <a:pt x="609600" y="152400"/>
                  </a:lnTo>
                  <a:lnTo>
                    <a:pt x="609600" y="1447800"/>
                  </a:lnTo>
                  <a:close/>
                  <a:moveTo>
                    <a:pt x="4376814" y="394135"/>
                  </a:moveTo>
                  <a:lnTo>
                    <a:pt x="2277999" y="1818342"/>
                  </a:lnTo>
                  <a:lnTo>
                    <a:pt x="1097347" y="1301801"/>
                  </a:lnTo>
                  <a:cubicBezTo>
                    <a:pt x="1087717" y="1297572"/>
                    <a:pt x="1077316" y="1295390"/>
                    <a:pt x="1066800" y="1295400"/>
                  </a:cubicBezTo>
                  <a:lnTo>
                    <a:pt x="762000" y="1295400"/>
                  </a:lnTo>
                  <a:lnTo>
                    <a:pt x="762000" y="304800"/>
                  </a:lnTo>
                  <a:lnTo>
                    <a:pt x="1579102" y="304800"/>
                  </a:lnTo>
                  <a:lnTo>
                    <a:pt x="2319042" y="748608"/>
                  </a:lnTo>
                  <a:cubicBezTo>
                    <a:pt x="2373459" y="788775"/>
                    <a:pt x="2409816" y="848801"/>
                    <a:pt x="2420207" y="915629"/>
                  </a:cubicBezTo>
                  <a:cubicBezTo>
                    <a:pt x="2431704" y="969969"/>
                    <a:pt x="2420731" y="1026643"/>
                    <a:pt x="2389775" y="1072753"/>
                  </a:cubicBezTo>
                  <a:cubicBezTo>
                    <a:pt x="2326453" y="1159850"/>
                    <a:pt x="2186359" y="1215295"/>
                    <a:pt x="2099672" y="1155802"/>
                  </a:cubicBezTo>
                  <a:lnTo>
                    <a:pt x="1642472" y="851002"/>
                  </a:lnTo>
                  <a:lnTo>
                    <a:pt x="1557938" y="977798"/>
                  </a:lnTo>
                  <a:lnTo>
                    <a:pt x="2014242" y="1282008"/>
                  </a:lnTo>
                  <a:cubicBezTo>
                    <a:pt x="2064820" y="1316603"/>
                    <a:pt x="2124789" y="1334843"/>
                    <a:pt x="2186064" y="1334281"/>
                  </a:cubicBezTo>
                  <a:cubicBezTo>
                    <a:pt x="2315680" y="1330338"/>
                    <a:pt x="2436267" y="1266958"/>
                    <a:pt x="2513000" y="1162422"/>
                  </a:cubicBezTo>
                  <a:cubicBezTo>
                    <a:pt x="2568359" y="1083145"/>
                    <a:pt x="2589086" y="984752"/>
                    <a:pt x="2570407" y="889883"/>
                  </a:cubicBezTo>
                  <a:cubicBezTo>
                    <a:pt x="2552271" y="781126"/>
                    <a:pt x="2491426" y="684133"/>
                    <a:pt x="2401415" y="620468"/>
                  </a:cubicBezTo>
                  <a:lnTo>
                    <a:pt x="2218535" y="510740"/>
                  </a:lnTo>
                  <a:lnTo>
                    <a:pt x="4343400" y="304800"/>
                  </a:lnTo>
                  <a:cubicBezTo>
                    <a:pt x="4403084" y="304800"/>
                    <a:pt x="4428868" y="325336"/>
                    <a:pt x="4431468" y="334718"/>
                  </a:cubicBezTo>
                  <a:cubicBezTo>
                    <a:pt x="4433440" y="341814"/>
                    <a:pt x="4423286" y="366074"/>
                    <a:pt x="4376814" y="394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1FCEEE2D-1532-42B7-91D3-F3CBBED48E8B}"/>
                </a:ext>
              </a:extLst>
            </p:cNvPr>
            <p:cNvSpPr/>
            <p:nvPr/>
          </p:nvSpPr>
          <p:spPr>
            <a:xfrm>
              <a:off x="5557837" y="2057694"/>
              <a:ext cx="1219200" cy="1219200"/>
            </a:xfrm>
            <a:custGeom>
              <a:avLst/>
              <a:gdLst>
                <a:gd name="connsiteX0" fmla="*/ 609600 w 1219200"/>
                <a:gd name="connsiteY0" fmla="*/ 0 h 1219200"/>
                <a:gd name="connsiteX1" fmla="*/ 0 w 1219200"/>
                <a:gd name="connsiteY1" fmla="*/ 609600 h 1219200"/>
                <a:gd name="connsiteX2" fmla="*/ 609600 w 1219200"/>
                <a:gd name="connsiteY2" fmla="*/ 1219200 h 1219200"/>
                <a:gd name="connsiteX3" fmla="*/ 1219200 w 1219200"/>
                <a:gd name="connsiteY3" fmla="*/ 609600 h 1219200"/>
                <a:gd name="connsiteX4" fmla="*/ 609600 w 1219200"/>
                <a:gd name="connsiteY4" fmla="*/ 0 h 1219200"/>
                <a:gd name="connsiteX5" fmla="*/ 609600 w 1219200"/>
                <a:gd name="connsiteY5" fmla="*/ 838200 h 1219200"/>
                <a:gd name="connsiteX6" fmla="*/ 533400 w 1219200"/>
                <a:gd name="connsiteY6" fmla="*/ 762000 h 1219200"/>
                <a:gd name="connsiteX7" fmla="*/ 381000 w 1219200"/>
                <a:gd name="connsiteY7" fmla="*/ 762000 h 1219200"/>
                <a:gd name="connsiteX8" fmla="*/ 533400 w 1219200"/>
                <a:gd name="connsiteY8" fmla="*/ 976551 h 1219200"/>
                <a:gd name="connsiteX9" fmla="*/ 533400 w 1219200"/>
                <a:gd name="connsiteY9" fmla="*/ 1059913 h 1219200"/>
                <a:gd name="connsiteX10" fmla="*/ 158705 w 1219200"/>
                <a:gd name="connsiteY10" fmla="*/ 533972 h 1219200"/>
                <a:gd name="connsiteX11" fmla="*/ 533400 w 1219200"/>
                <a:gd name="connsiteY11" fmla="*/ 159277 h 1219200"/>
                <a:gd name="connsiteX12" fmla="*/ 533400 w 1219200"/>
                <a:gd name="connsiteY12" fmla="*/ 242640 h 1219200"/>
                <a:gd name="connsiteX13" fmla="*/ 381000 w 1219200"/>
                <a:gd name="connsiteY13" fmla="*/ 457200 h 1219200"/>
                <a:gd name="connsiteX14" fmla="*/ 586826 w 1219200"/>
                <a:gd name="connsiteY14" fmla="*/ 682190 h 1219200"/>
                <a:gd name="connsiteX15" fmla="*/ 685800 w 1219200"/>
                <a:gd name="connsiteY15" fmla="*/ 762000 h 1219200"/>
                <a:gd name="connsiteX16" fmla="*/ 609600 w 1219200"/>
                <a:gd name="connsiteY16" fmla="*/ 838200 h 1219200"/>
                <a:gd name="connsiteX17" fmla="*/ 685800 w 1219200"/>
                <a:gd name="connsiteY17" fmla="*/ 1059913 h 1219200"/>
                <a:gd name="connsiteX18" fmla="*/ 685800 w 1219200"/>
                <a:gd name="connsiteY18" fmla="*/ 976551 h 1219200"/>
                <a:gd name="connsiteX19" fmla="*/ 838200 w 1219200"/>
                <a:gd name="connsiteY19" fmla="*/ 761991 h 1219200"/>
                <a:gd name="connsiteX20" fmla="*/ 632184 w 1219200"/>
                <a:gd name="connsiteY20" fmla="*/ 536705 h 1219200"/>
                <a:gd name="connsiteX21" fmla="*/ 533400 w 1219200"/>
                <a:gd name="connsiteY21" fmla="*/ 457190 h 1219200"/>
                <a:gd name="connsiteX22" fmla="*/ 609600 w 1219200"/>
                <a:gd name="connsiteY22" fmla="*/ 380990 h 1219200"/>
                <a:gd name="connsiteX23" fmla="*/ 685800 w 1219200"/>
                <a:gd name="connsiteY23" fmla="*/ 457190 h 1219200"/>
                <a:gd name="connsiteX24" fmla="*/ 838200 w 1219200"/>
                <a:gd name="connsiteY24" fmla="*/ 457190 h 1219200"/>
                <a:gd name="connsiteX25" fmla="*/ 685800 w 1219200"/>
                <a:gd name="connsiteY25" fmla="*/ 242630 h 1219200"/>
                <a:gd name="connsiteX26" fmla="*/ 685800 w 1219200"/>
                <a:gd name="connsiteY26" fmla="*/ 159277 h 1219200"/>
                <a:gd name="connsiteX27" fmla="*/ 1066800 w 1219200"/>
                <a:gd name="connsiteY27" fmla="*/ 609591 h 1219200"/>
                <a:gd name="connsiteX28" fmla="*/ 685800 w 1219200"/>
                <a:gd name="connsiteY28" fmla="*/ 1059913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9200" h="1219200">
                  <a:moveTo>
                    <a:pt x="609600" y="0"/>
                  </a:moveTo>
                  <a:cubicBezTo>
                    <a:pt x="273091" y="381"/>
                    <a:pt x="381" y="273091"/>
                    <a:pt x="0" y="609600"/>
                  </a:cubicBezTo>
                  <a:cubicBezTo>
                    <a:pt x="0" y="946271"/>
                    <a:pt x="272929" y="1219200"/>
                    <a:pt x="609600" y="1219200"/>
                  </a:cubicBezTo>
                  <a:cubicBezTo>
                    <a:pt x="946271" y="1219200"/>
                    <a:pt x="1219200" y="946271"/>
                    <a:pt x="1219200" y="609600"/>
                  </a:cubicBezTo>
                  <a:cubicBezTo>
                    <a:pt x="1219200" y="272920"/>
                    <a:pt x="946271" y="0"/>
                    <a:pt x="609600" y="0"/>
                  </a:cubicBezTo>
                  <a:close/>
                  <a:moveTo>
                    <a:pt x="609600" y="838200"/>
                  </a:moveTo>
                  <a:cubicBezTo>
                    <a:pt x="567519" y="838200"/>
                    <a:pt x="533400" y="804082"/>
                    <a:pt x="533400" y="762000"/>
                  </a:cubicBezTo>
                  <a:lnTo>
                    <a:pt x="381000" y="762000"/>
                  </a:lnTo>
                  <a:cubicBezTo>
                    <a:pt x="381295" y="858555"/>
                    <a:pt x="442331" y="944480"/>
                    <a:pt x="533400" y="976551"/>
                  </a:cubicBezTo>
                  <a:lnTo>
                    <a:pt x="533400" y="1059913"/>
                  </a:lnTo>
                  <a:cubicBezTo>
                    <a:pt x="284693" y="1018146"/>
                    <a:pt x="116939" y="782679"/>
                    <a:pt x="158705" y="533972"/>
                  </a:cubicBezTo>
                  <a:cubicBezTo>
                    <a:pt x="190948" y="341967"/>
                    <a:pt x="341395" y="191519"/>
                    <a:pt x="533400" y="159277"/>
                  </a:cubicBezTo>
                  <a:lnTo>
                    <a:pt x="533400" y="242640"/>
                  </a:lnTo>
                  <a:cubicBezTo>
                    <a:pt x="442331" y="274720"/>
                    <a:pt x="381295" y="360645"/>
                    <a:pt x="381000" y="457200"/>
                  </a:cubicBezTo>
                  <a:cubicBezTo>
                    <a:pt x="381000" y="618049"/>
                    <a:pt x="509845" y="658197"/>
                    <a:pt x="586826" y="682190"/>
                  </a:cubicBezTo>
                  <a:cubicBezTo>
                    <a:pt x="672846" y="709012"/>
                    <a:pt x="685800" y="719471"/>
                    <a:pt x="685800" y="762000"/>
                  </a:cubicBezTo>
                  <a:cubicBezTo>
                    <a:pt x="685800" y="804082"/>
                    <a:pt x="651681" y="838200"/>
                    <a:pt x="609600" y="838200"/>
                  </a:cubicBezTo>
                  <a:close/>
                  <a:moveTo>
                    <a:pt x="685800" y="1059913"/>
                  </a:moveTo>
                  <a:lnTo>
                    <a:pt x="685800" y="976551"/>
                  </a:lnTo>
                  <a:cubicBezTo>
                    <a:pt x="776878" y="944471"/>
                    <a:pt x="837905" y="858546"/>
                    <a:pt x="838200" y="761991"/>
                  </a:cubicBezTo>
                  <a:cubicBezTo>
                    <a:pt x="838200" y="600923"/>
                    <a:pt x="709241" y="560737"/>
                    <a:pt x="632184" y="536705"/>
                  </a:cubicBezTo>
                  <a:cubicBezTo>
                    <a:pt x="546307" y="509949"/>
                    <a:pt x="533400" y="499539"/>
                    <a:pt x="533400" y="457190"/>
                  </a:cubicBezTo>
                  <a:cubicBezTo>
                    <a:pt x="533400" y="415109"/>
                    <a:pt x="567519" y="380990"/>
                    <a:pt x="609600" y="380990"/>
                  </a:cubicBezTo>
                  <a:cubicBezTo>
                    <a:pt x="651681" y="380990"/>
                    <a:pt x="685800" y="415109"/>
                    <a:pt x="685800" y="457190"/>
                  </a:cubicBezTo>
                  <a:lnTo>
                    <a:pt x="838200" y="457190"/>
                  </a:lnTo>
                  <a:cubicBezTo>
                    <a:pt x="837905" y="360636"/>
                    <a:pt x="776878" y="274711"/>
                    <a:pt x="685800" y="242630"/>
                  </a:cubicBezTo>
                  <a:lnTo>
                    <a:pt x="685800" y="159277"/>
                  </a:lnTo>
                  <a:cubicBezTo>
                    <a:pt x="905523" y="196558"/>
                    <a:pt x="1066419" y="386734"/>
                    <a:pt x="1066800" y="609591"/>
                  </a:cubicBezTo>
                  <a:cubicBezTo>
                    <a:pt x="1066419" y="832456"/>
                    <a:pt x="905523" y="1022633"/>
                    <a:pt x="685800" y="1059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122752E0-9668-4D90-A141-C8C472F985FE}"/>
                </a:ext>
              </a:extLst>
            </p:cNvPr>
            <p:cNvSpPr/>
            <p:nvPr/>
          </p:nvSpPr>
          <p:spPr>
            <a:xfrm>
              <a:off x="4033837" y="2514894"/>
              <a:ext cx="1219200" cy="1219200"/>
            </a:xfrm>
            <a:custGeom>
              <a:avLst/>
              <a:gdLst>
                <a:gd name="connsiteX0" fmla="*/ 609600 w 1219200"/>
                <a:gd name="connsiteY0" fmla="*/ 0 h 1219200"/>
                <a:gd name="connsiteX1" fmla="*/ 0 w 1219200"/>
                <a:gd name="connsiteY1" fmla="*/ 609600 h 1219200"/>
                <a:gd name="connsiteX2" fmla="*/ 609600 w 1219200"/>
                <a:gd name="connsiteY2" fmla="*/ 1219200 h 1219200"/>
                <a:gd name="connsiteX3" fmla="*/ 1219200 w 1219200"/>
                <a:gd name="connsiteY3" fmla="*/ 609600 h 1219200"/>
                <a:gd name="connsiteX4" fmla="*/ 609600 w 1219200"/>
                <a:gd name="connsiteY4" fmla="*/ 0 h 1219200"/>
                <a:gd name="connsiteX5" fmla="*/ 609600 w 1219200"/>
                <a:gd name="connsiteY5" fmla="*/ 838200 h 1219200"/>
                <a:gd name="connsiteX6" fmla="*/ 533400 w 1219200"/>
                <a:gd name="connsiteY6" fmla="*/ 762000 h 1219200"/>
                <a:gd name="connsiteX7" fmla="*/ 381000 w 1219200"/>
                <a:gd name="connsiteY7" fmla="*/ 762000 h 1219200"/>
                <a:gd name="connsiteX8" fmla="*/ 533400 w 1219200"/>
                <a:gd name="connsiteY8" fmla="*/ 976551 h 1219200"/>
                <a:gd name="connsiteX9" fmla="*/ 533400 w 1219200"/>
                <a:gd name="connsiteY9" fmla="*/ 1059913 h 1219200"/>
                <a:gd name="connsiteX10" fmla="*/ 158706 w 1219200"/>
                <a:gd name="connsiteY10" fmla="*/ 533972 h 1219200"/>
                <a:gd name="connsiteX11" fmla="*/ 533400 w 1219200"/>
                <a:gd name="connsiteY11" fmla="*/ 159277 h 1219200"/>
                <a:gd name="connsiteX12" fmla="*/ 533400 w 1219200"/>
                <a:gd name="connsiteY12" fmla="*/ 242640 h 1219200"/>
                <a:gd name="connsiteX13" fmla="*/ 381000 w 1219200"/>
                <a:gd name="connsiteY13" fmla="*/ 457200 h 1219200"/>
                <a:gd name="connsiteX14" fmla="*/ 586826 w 1219200"/>
                <a:gd name="connsiteY14" fmla="*/ 682190 h 1219200"/>
                <a:gd name="connsiteX15" fmla="*/ 685800 w 1219200"/>
                <a:gd name="connsiteY15" fmla="*/ 762000 h 1219200"/>
                <a:gd name="connsiteX16" fmla="*/ 609600 w 1219200"/>
                <a:gd name="connsiteY16" fmla="*/ 838200 h 1219200"/>
                <a:gd name="connsiteX17" fmla="*/ 685800 w 1219200"/>
                <a:gd name="connsiteY17" fmla="*/ 1059913 h 1219200"/>
                <a:gd name="connsiteX18" fmla="*/ 685800 w 1219200"/>
                <a:gd name="connsiteY18" fmla="*/ 976551 h 1219200"/>
                <a:gd name="connsiteX19" fmla="*/ 838200 w 1219200"/>
                <a:gd name="connsiteY19" fmla="*/ 761990 h 1219200"/>
                <a:gd name="connsiteX20" fmla="*/ 632184 w 1219200"/>
                <a:gd name="connsiteY20" fmla="*/ 536705 h 1219200"/>
                <a:gd name="connsiteX21" fmla="*/ 533400 w 1219200"/>
                <a:gd name="connsiteY21" fmla="*/ 457190 h 1219200"/>
                <a:gd name="connsiteX22" fmla="*/ 609600 w 1219200"/>
                <a:gd name="connsiteY22" fmla="*/ 380990 h 1219200"/>
                <a:gd name="connsiteX23" fmla="*/ 685800 w 1219200"/>
                <a:gd name="connsiteY23" fmla="*/ 457190 h 1219200"/>
                <a:gd name="connsiteX24" fmla="*/ 838200 w 1219200"/>
                <a:gd name="connsiteY24" fmla="*/ 457190 h 1219200"/>
                <a:gd name="connsiteX25" fmla="*/ 685800 w 1219200"/>
                <a:gd name="connsiteY25" fmla="*/ 242630 h 1219200"/>
                <a:gd name="connsiteX26" fmla="*/ 685800 w 1219200"/>
                <a:gd name="connsiteY26" fmla="*/ 159277 h 1219200"/>
                <a:gd name="connsiteX27" fmla="*/ 1066800 w 1219200"/>
                <a:gd name="connsiteY27" fmla="*/ 609590 h 1219200"/>
                <a:gd name="connsiteX28" fmla="*/ 685800 w 1219200"/>
                <a:gd name="connsiteY28" fmla="*/ 1059913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9200" h="1219200">
                  <a:moveTo>
                    <a:pt x="609600" y="0"/>
                  </a:moveTo>
                  <a:cubicBezTo>
                    <a:pt x="273091" y="381"/>
                    <a:pt x="381" y="273091"/>
                    <a:pt x="0" y="609600"/>
                  </a:cubicBezTo>
                  <a:cubicBezTo>
                    <a:pt x="0" y="946271"/>
                    <a:pt x="272929" y="1219200"/>
                    <a:pt x="609600" y="1219200"/>
                  </a:cubicBezTo>
                  <a:cubicBezTo>
                    <a:pt x="946271" y="1219200"/>
                    <a:pt x="1219200" y="946271"/>
                    <a:pt x="1219200" y="609600"/>
                  </a:cubicBezTo>
                  <a:cubicBezTo>
                    <a:pt x="1219200" y="272920"/>
                    <a:pt x="946271" y="0"/>
                    <a:pt x="609600" y="0"/>
                  </a:cubicBezTo>
                  <a:close/>
                  <a:moveTo>
                    <a:pt x="609600" y="838200"/>
                  </a:moveTo>
                  <a:cubicBezTo>
                    <a:pt x="567519" y="838200"/>
                    <a:pt x="533400" y="804081"/>
                    <a:pt x="533400" y="762000"/>
                  </a:cubicBezTo>
                  <a:lnTo>
                    <a:pt x="381000" y="762000"/>
                  </a:lnTo>
                  <a:cubicBezTo>
                    <a:pt x="381295" y="858555"/>
                    <a:pt x="442331" y="944480"/>
                    <a:pt x="533400" y="976551"/>
                  </a:cubicBezTo>
                  <a:lnTo>
                    <a:pt x="533400" y="1059913"/>
                  </a:lnTo>
                  <a:cubicBezTo>
                    <a:pt x="284693" y="1018146"/>
                    <a:pt x="116938" y="782679"/>
                    <a:pt x="158706" y="533972"/>
                  </a:cubicBezTo>
                  <a:cubicBezTo>
                    <a:pt x="190948" y="341966"/>
                    <a:pt x="341395" y="191519"/>
                    <a:pt x="533400" y="159277"/>
                  </a:cubicBezTo>
                  <a:lnTo>
                    <a:pt x="533400" y="242640"/>
                  </a:lnTo>
                  <a:cubicBezTo>
                    <a:pt x="442331" y="274720"/>
                    <a:pt x="381295" y="360645"/>
                    <a:pt x="381000" y="457200"/>
                  </a:cubicBezTo>
                  <a:cubicBezTo>
                    <a:pt x="381000" y="618049"/>
                    <a:pt x="509845" y="658196"/>
                    <a:pt x="586826" y="682190"/>
                  </a:cubicBezTo>
                  <a:cubicBezTo>
                    <a:pt x="672846" y="709012"/>
                    <a:pt x="685800" y="719471"/>
                    <a:pt x="685800" y="762000"/>
                  </a:cubicBezTo>
                  <a:cubicBezTo>
                    <a:pt x="685800" y="804081"/>
                    <a:pt x="651681" y="838200"/>
                    <a:pt x="609600" y="838200"/>
                  </a:cubicBezTo>
                  <a:close/>
                  <a:moveTo>
                    <a:pt x="685800" y="1059913"/>
                  </a:moveTo>
                  <a:lnTo>
                    <a:pt x="685800" y="976551"/>
                  </a:lnTo>
                  <a:cubicBezTo>
                    <a:pt x="776878" y="944470"/>
                    <a:pt x="837905" y="858545"/>
                    <a:pt x="838200" y="761990"/>
                  </a:cubicBezTo>
                  <a:cubicBezTo>
                    <a:pt x="838200" y="600923"/>
                    <a:pt x="709241" y="560737"/>
                    <a:pt x="632184" y="536705"/>
                  </a:cubicBezTo>
                  <a:cubicBezTo>
                    <a:pt x="546306" y="509949"/>
                    <a:pt x="533400" y="499539"/>
                    <a:pt x="533400" y="457190"/>
                  </a:cubicBezTo>
                  <a:cubicBezTo>
                    <a:pt x="533400" y="415109"/>
                    <a:pt x="567519" y="380990"/>
                    <a:pt x="609600" y="380990"/>
                  </a:cubicBezTo>
                  <a:cubicBezTo>
                    <a:pt x="651681" y="380990"/>
                    <a:pt x="685800" y="415109"/>
                    <a:pt x="685800" y="457190"/>
                  </a:cubicBezTo>
                  <a:lnTo>
                    <a:pt x="838200" y="457190"/>
                  </a:lnTo>
                  <a:cubicBezTo>
                    <a:pt x="837905" y="360636"/>
                    <a:pt x="776878" y="274710"/>
                    <a:pt x="685800" y="242630"/>
                  </a:cubicBezTo>
                  <a:lnTo>
                    <a:pt x="685800" y="159277"/>
                  </a:lnTo>
                  <a:cubicBezTo>
                    <a:pt x="905523" y="196558"/>
                    <a:pt x="1066419" y="386734"/>
                    <a:pt x="1066800" y="609590"/>
                  </a:cubicBezTo>
                  <a:cubicBezTo>
                    <a:pt x="1066419" y="832456"/>
                    <a:pt x="905523" y="1022633"/>
                    <a:pt x="685800" y="1059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2F8138FB-57C8-439C-B5B9-8C1F47A61C0D}"/>
                </a:ext>
              </a:extLst>
            </p:cNvPr>
            <p:cNvSpPr/>
            <p:nvPr/>
          </p:nvSpPr>
          <p:spPr>
            <a:xfrm>
              <a:off x="2662237" y="1905294"/>
              <a:ext cx="1219200" cy="1219200"/>
            </a:xfrm>
            <a:custGeom>
              <a:avLst/>
              <a:gdLst>
                <a:gd name="connsiteX0" fmla="*/ 609600 w 1219200"/>
                <a:gd name="connsiteY0" fmla="*/ 0 h 1219200"/>
                <a:gd name="connsiteX1" fmla="*/ 0 w 1219200"/>
                <a:gd name="connsiteY1" fmla="*/ 609600 h 1219200"/>
                <a:gd name="connsiteX2" fmla="*/ 609600 w 1219200"/>
                <a:gd name="connsiteY2" fmla="*/ 1219200 h 1219200"/>
                <a:gd name="connsiteX3" fmla="*/ 1219200 w 1219200"/>
                <a:gd name="connsiteY3" fmla="*/ 609600 h 1219200"/>
                <a:gd name="connsiteX4" fmla="*/ 609600 w 1219200"/>
                <a:gd name="connsiteY4" fmla="*/ 0 h 1219200"/>
                <a:gd name="connsiteX5" fmla="*/ 609600 w 1219200"/>
                <a:gd name="connsiteY5" fmla="*/ 838200 h 1219200"/>
                <a:gd name="connsiteX6" fmla="*/ 533400 w 1219200"/>
                <a:gd name="connsiteY6" fmla="*/ 762000 h 1219200"/>
                <a:gd name="connsiteX7" fmla="*/ 381000 w 1219200"/>
                <a:gd name="connsiteY7" fmla="*/ 762000 h 1219200"/>
                <a:gd name="connsiteX8" fmla="*/ 533400 w 1219200"/>
                <a:gd name="connsiteY8" fmla="*/ 976551 h 1219200"/>
                <a:gd name="connsiteX9" fmla="*/ 533400 w 1219200"/>
                <a:gd name="connsiteY9" fmla="*/ 1059913 h 1219200"/>
                <a:gd name="connsiteX10" fmla="*/ 158706 w 1219200"/>
                <a:gd name="connsiteY10" fmla="*/ 533972 h 1219200"/>
                <a:gd name="connsiteX11" fmla="*/ 533400 w 1219200"/>
                <a:gd name="connsiteY11" fmla="*/ 159277 h 1219200"/>
                <a:gd name="connsiteX12" fmla="*/ 533400 w 1219200"/>
                <a:gd name="connsiteY12" fmla="*/ 242640 h 1219200"/>
                <a:gd name="connsiteX13" fmla="*/ 381000 w 1219200"/>
                <a:gd name="connsiteY13" fmla="*/ 457200 h 1219200"/>
                <a:gd name="connsiteX14" fmla="*/ 586826 w 1219200"/>
                <a:gd name="connsiteY14" fmla="*/ 682190 h 1219200"/>
                <a:gd name="connsiteX15" fmla="*/ 685800 w 1219200"/>
                <a:gd name="connsiteY15" fmla="*/ 762000 h 1219200"/>
                <a:gd name="connsiteX16" fmla="*/ 609600 w 1219200"/>
                <a:gd name="connsiteY16" fmla="*/ 838200 h 1219200"/>
                <a:gd name="connsiteX17" fmla="*/ 685800 w 1219200"/>
                <a:gd name="connsiteY17" fmla="*/ 1059913 h 1219200"/>
                <a:gd name="connsiteX18" fmla="*/ 685800 w 1219200"/>
                <a:gd name="connsiteY18" fmla="*/ 976551 h 1219200"/>
                <a:gd name="connsiteX19" fmla="*/ 838200 w 1219200"/>
                <a:gd name="connsiteY19" fmla="*/ 761991 h 1219200"/>
                <a:gd name="connsiteX20" fmla="*/ 632184 w 1219200"/>
                <a:gd name="connsiteY20" fmla="*/ 536705 h 1219200"/>
                <a:gd name="connsiteX21" fmla="*/ 533400 w 1219200"/>
                <a:gd name="connsiteY21" fmla="*/ 457200 h 1219200"/>
                <a:gd name="connsiteX22" fmla="*/ 609600 w 1219200"/>
                <a:gd name="connsiteY22" fmla="*/ 381000 h 1219200"/>
                <a:gd name="connsiteX23" fmla="*/ 685800 w 1219200"/>
                <a:gd name="connsiteY23" fmla="*/ 457200 h 1219200"/>
                <a:gd name="connsiteX24" fmla="*/ 838200 w 1219200"/>
                <a:gd name="connsiteY24" fmla="*/ 457200 h 1219200"/>
                <a:gd name="connsiteX25" fmla="*/ 685800 w 1219200"/>
                <a:gd name="connsiteY25" fmla="*/ 242640 h 1219200"/>
                <a:gd name="connsiteX26" fmla="*/ 685800 w 1219200"/>
                <a:gd name="connsiteY26" fmla="*/ 159277 h 1219200"/>
                <a:gd name="connsiteX27" fmla="*/ 1066800 w 1219200"/>
                <a:gd name="connsiteY27" fmla="*/ 609591 h 1219200"/>
                <a:gd name="connsiteX28" fmla="*/ 685800 w 1219200"/>
                <a:gd name="connsiteY28" fmla="*/ 1059913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9200" h="1219200">
                  <a:moveTo>
                    <a:pt x="609600" y="0"/>
                  </a:moveTo>
                  <a:cubicBezTo>
                    <a:pt x="273091" y="381"/>
                    <a:pt x="381" y="273091"/>
                    <a:pt x="0" y="609600"/>
                  </a:cubicBezTo>
                  <a:cubicBezTo>
                    <a:pt x="0" y="946271"/>
                    <a:pt x="272929" y="1219200"/>
                    <a:pt x="609600" y="1219200"/>
                  </a:cubicBezTo>
                  <a:cubicBezTo>
                    <a:pt x="946271" y="1219200"/>
                    <a:pt x="1219200" y="946271"/>
                    <a:pt x="1219200" y="609600"/>
                  </a:cubicBezTo>
                  <a:cubicBezTo>
                    <a:pt x="1219200" y="272920"/>
                    <a:pt x="946271" y="0"/>
                    <a:pt x="609600" y="0"/>
                  </a:cubicBezTo>
                  <a:close/>
                  <a:moveTo>
                    <a:pt x="609600" y="838200"/>
                  </a:moveTo>
                  <a:cubicBezTo>
                    <a:pt x="567519" y="838200"/>
                    <a:pt x="533400" y="804082"/>
                    <a:pt x="533400" y="762000"/>
                  </a:cubicBezTo>
                  <a:lnTo>
                    <a:pt x="381000" y="762000"/>
                  </a:lnTo>
                  <a:cubicBezTo>
                    <a:pt x="381295" y="858555"/>
                    <a:pt x="442332" y="944480"/>
                    <a:pt x="533400" y="976551"/>
                  </a:cubicBezTo>
                  <a:lnTo>
                    <a:pt x="533400" y="1059913"/>
                  </a:lnTo>
                  <a:cubicBezTo>
                    <a:pt x="284693" y="1018146"/>
                    <a:pt x="116938" y="782679"/>
                    <a:pt x="158706" y="533972"/>
                  </a:cubicBezTo>
                  <a:cubicBezTo>
                    <a:pt x="190948" y="341967"/>
                    <a:pt x="341395" y="191519"/>
                    <a:pt x="533400" y="159277"/>
                  </a:cubicBezTo>
                  <a:lnTo>
                    <a:pt x="533400" y="242640"/>
                  </a:lnTo>
                  <a:cubicBezTo>
                    <a:pt x="442332" y="274720"/>
                    <a:pt x="381295" y="360645"/>
                    <a:pt x="381000" y="457200"/>
                  </a:cubicBezTo>
                  <a:cubicBezTo>
                    <a:pt x="381000" y="618049"/>
                    <a:pt x="509845" y="658197"/>
                    <a:pt x="586826" y="682190"/>
                  </a:cubicBezTo>
                  <a:cubicBezTo>
                    <a:pt x="672846" y="709012"/>
                    <a:pt x="685800" y="719471"/>
                    <a:pt x="685800" y="762000"/>
                  </a:cubicBezTo>
                  <a:cubicBezTo>
                    <a:pt x="685800" y="804082"/>
                    <a:pt x="651681" y="838200"/>
                    <a:pt x="609600" y="838200"/>
                  </a:cubicBezTo>
                  <a:close/>
                  <a:moveTo>
                    <a:pt x="685800" y="1059913"/>
                  </a:moveTo>
                  <a:lnTo>
                    <a:pt x="685800" y="976551"/>
                  </a:lnTo>
                  <a:cubicBezTo>
                    <a:pt x="776869" y="944471"/>
                    <a:pt x="837905" y="858546"/>
                    <a:pt x="838200" y="761991"/>
                  </a:cubicBezTo>
                  <a:cubicBezTo>
                    <a:pt x="838200" y="600923"/>
                    <a:pt x="709241" y="560737"/>
                    <a:pt x="632184" y="536705"/>
                  </a:cubicBezTo>
                  <a:cubicBezTo>
                    <a:pt x="546306" y="509959"/>
                    <a:pt x="533400" y="499539"/>
                    <a:pt x="533400" y="457200"/>
                  </a:cubicBezTo>
                  <a:cubicBezTo>
                    <a:pt x="533400" y="415119"/>
                    <a:pt x="567519" y="381000"/>
                    <a:pt x="609600" y="381000"/>
                  </a:cubicBezTo>
                  <a:cubicBezTo>
                    <a:pt x="651681" y="381000"/>
                    <a:pt x="685800" y="415119"/>
                    <a:pt x="685800" y="457200"/>
                  </a:cubicBezTo>
                  <a:lnTo>
                    <a:pt x="838200" y="457200"/>
                  </a:lnTo>
                  <a:cubicBezTo>
                    <a:pt x="837905" y="360645"/>
                    <a:pt x="776878" y="274720"/>
                    <a:pt x="685800" y="242640"/>
                  </a:cubicBezTo>
                  <a:lnTo>
                    <a:pt x="685800" y="159277"/>
                  </a:lnTo>
                  <a:cubicBezTo>
                    <a:pt x="905523" y="196558"/>
                    <a:pt x="1066419" y="386734"/>
                    <a:pt x="1066800" y="609591"/>
                  </a:cubicBezTo>
                  <a:cubicBezTo>
                    <a:pt x="1066419" y="832456"/>
                    <a:pt x="905523" y="1022633"/>
                    <a:pt x="685800" y="1059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8D3AD746-F83D-45EE-ABDD-32E090E374A3}"/>
                </a:ext>
              </a:extLst>
            </p:cNvPr>
            <p:cNvSpPr/>
            <p:nvPr/>
          </p:nvSpPr>
          <p:spPr>
            <a:xfrm>
              <a:off x="6091237" y="1448094"/>
              <a:ext cx="152400" cy="457200"/>
            </a:xfrm>
            <a:custGeom>
              <a:avLst/>
              <a:gdLst>
                <a:gd name="connsiteX0" fmla="*/ 0 w 152400"/>
                <a:gd name="connsiteY0" fmla="*/ 0 h 457200"/>
                <a:gd name="connsiteX1" fmla="*/ 152400 w 152400"/>
                <a:gd name="connsiteY1" fmla="*/ 0 h 457200"/>
                <a:gd name="connsiteX2" fmla="*/ 152400 w 152400"/>
                <a:gd name="connsiteY2" fmla="*/ 457200 h 457200"/>
                <a:gd name="connsiteX3" fmla="*/ 0 w 1524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457200">
                  <a:moveTo>
                    <a:pt x="0" y="0"/>
                  </a:moveTo>
                  <a:lnTo>
                    <a:pt x="152400" y="0"/>
                  </a:lnTo>
                  <a:lnTo>
                    <a:pt x="1524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3F78978D-9BC6-4556-8A69-B5BFBEE4D40C}"/>
                </a:ext>
              </a:extLst>
            </p:cNvPr>
            <p:cNvSpPr/>
            <p:nvPr/>
          </p:nvSpPr>
          <p:spPr>
            <a:xfrm>
              <a:off x="6091237" y="1143294"/>
              <a:ext cx="152400" cy="152399"/>
            </a:xfrm>
            <a:custGeom>
              <a:avLst/>
              <a:gdLst>
                <a:gd name="connsiteX0" fmla="*/ 0 w 152400"/>
                <a:gd name="connsiteY0" fmla="*/ 0 h 152399"/>
                <a:gd name="connsiteX1" fmla="*/ 152400 w 152400"/>
                <a:gd name="connsiteY1" fmla="*/ 0 h 152399"/>
                <a:gd name="connsiteX2" fmla="*/ 152400 w 152400"/>
                <a:gd name="connsiteY2" fmla="*/ 152400 h 152399"/>
                <a:gd name="connsiteX3" fmla="*/ 0 w 152400"/>
                <a:gd name="connsiteY3" fmla="*/ 152400 h 15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52399">
                  <a:moveTo>
                    <a:pt x="0" y="0"/>
                  </a:moveTo>
                  <a:lnTo>
                    <a:pt x="152400" y="0"/>
                  </a:lnTo>
                  <a:lnTo>
                    <a:pt x="1524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577BA081-75AC-4EE1-ABE3-6BFFC4789F2F}"/>
                </a:ext>
              </a:extLst>
            </p:cNvPr>
            <p:cNvSpPr/>
            <p:nvPr/>
          </p:nvSpPr>
          <p:spPr>
            <a:xfrm>
              <a:off x="4567237" y="1448094"/>
              <a:ext cx="152400" cy="838200"/>
            </a:xfrm>
            <a:custGeom>
              <a:avLst/>
              <a:gdLst>
                <a:gd name="connsiteX0" fmla="*/ 0 w 152400"/>
                <a:gd name="connsiteY0" fmla="*/ 0 h 838200"/>
                <a:gd name="connsiteX1" fmla="*/ 152400 w 152400"/>
                <a:gd name="connsiteY1" fmla="*/ 0 h 838200"/>
                <a:gd name="connsiteX2" fmla="*/ 152400 w 152400"/>
                <a:gd name="connsiteY2" fmla="*/ 838200 h 838200"/>
                <a:gd name="connsiteX3" fmla="*/ 0 w 152400"/>
                <a:gd name="connsiteY3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838200">
                  <a:moveTo>
                    <a:pt x="0" y="0"/>
                  </a:moveTo>
                  <a:lnTo>
                    <a:pt x="152400" y="0"/>
                  </a:lnTo>
                  <a:lnTo>
                    <a:pt x="152400" y="838200"/>
                  </a:lnTo>
                  <a:lnTo>
                    <a:pt x="0" y="838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FBC38B5A-3071-4DC8-8EBE-71675640DAC6}"/>
                </a:ext>
              </a:extLst>
            </p:cNvPr>
            <p:cNvSpPr/>
            <p:nvPr/>
          </p:nvSpPr>
          <p:spPr>
            <a:xfrm>
              <a:off x="4567237" y="1143294"/>
              <a:ext cx="152400" cy="152399"/>
            </a:xfrm>
            <a:custGeom>
              <a:avLst/>
              <a:gdLst>
                <a:gd name="connsiteX0" fmla="*/ 0 w 152400"/>
                <a:gd name="connsiteY0" fmla="*/ 0 h 152399"/>
                <a:gd name="connsiteX1" fmla="*/ 152400 w 152400"/>
                <a:gd name="connsiteY1" fmla="*/ 0 h 152399"/>
                <a:gd name="connsiteX2" fmla="*/ 152400 w 152400"/>
                <a:gd name="connsiteY2" fmla="*/ 152400 h 152399"/>
                <a:gd name="connsiteX3" fmla="*/ 0 w 152400"/>
                <a:gd name="connsiteY3" fmla="*/ 152400 h 15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52399">
                  <a:moveTo>
                    <a:pt x="0" y="0"/>
                  </a:moveTo>
                  <a:lnTo>
                    <a:pt x="152400" y="0"/>
                  </a:lnTo>
                  <a:lnTo>
                    <a:pt x="1524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6EEBDF61-269C-4572-95A3-BEA04AA33B7B}"/>
                </a:ext>
              </a:extLst>
            </p:cNvPr>
            <p:cNvSpPr/>
            <p:nvPr/>
          </p:nvSpPr>
          <p:spPr>
            <a:xfrm>
              <a:off x="3195637" y="1143294"/>
              <a:ext cx="152400" cy="152399"/>
            </a:xfrm>
            <a:custGeom>
              <a:avLst/>
              <a:gdLst>
                <a:gd name="connsiteX0" fmla="*/ 0 w 152400"/>
                <a:gd name="connsiteY0" fmla="*/ 0 h 152399"/>
                <a:gd name="connsiteX1" fmla="*/ 152400 w 152400"/>
                <a:gd name="connsiteY1" fmla="*/ 0 h 152399"/>
                <a:gd name="connsiteX2" fmla="*/ 152400 w 152400"/>
                <a:gd name="connsiteY2" fmla="*/ 152400 h 152399"/>
                <a:gd name="connsiteX3" fmla="*/ 0 w 152400"/>
                <a:gd name="connsiteY3" fmla="*/ 152400 h 15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52399">
                  <a:moveTo>
                    <a:pt x="0" y="0"/>
                  </a:moveTo>
                  <a:lnTo>
                    <a:pt x="152400" y="0"/>
                  </a:lnTo>
                  <a:lnTo>
                    <a:pt x="1524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4BAAF2C2-3C9A-4A79-A9A1-BA4DAC5CB763}"/>
                </a:ext>
              </a:extLst>
            </p:cNvPr>
            <p:cNvSpPr/>
            <p:nvPr/>
          </p:nvSpPr>
          <p:spPr>
            <a:xfrm>
              <a:off x="3195637" y="1448094"/>
              <a:ext cx="152400" cy="304800"/>
            </a:xfrm>
            <a:custGeom>
              <a:avLst/>
              <a:gdLst>
                <a:gd name="connsiteX0" fmla="*/ 0 w 152400"/>
                <a:gd name="connsiteY0" fmla="*/ 0 h 304800"/>
                <a:gd name="connsiteX1" fmla="*/ 152400 w 152400"/>
                <a:gd name="connsiteY1" fmla="*/ 0 h 304800"/>
                <a:gd name="connsiteX2" fmla="*/ 152400 w 152400"/>
                <a:gd name="connsiteY2" fmla="*/ 304800 h 304800"/>
                <a:gd name="connsiteX3" fmla="*/ 0 w 1524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800"/>
                  </a:lnTo>
                  <a:lnTo>
                    <a:pt x="0" y="304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2" name="Graphic 90">
            <a:extLst>
              <a:ext uri="{FF2B5EF4-FFF2-40B4-BE49-F238E27FC236}">
                <a16:creationId xmlns="" xmlns:a16="http://schemas.microsoft.com/office/drawing/2014/main" id="{FEA4A7E0-1834-49DA-BD8D-C40D1F2C2741}"/>
              </a:ext>
            </a:extLst>
          </p:cNvPr>
          <p:cNvGrpSpPr/>
          <p:nvPr/>
        </p:nvGrpSpPr>
        <p:grpSpPr>
          <a:xfrm>
            <a:off x="6195801" y="5287350"/>
            <a:ext cx="394480" cy="394480"/>
            <a:chOff x="3842947" y="1728595"/>
            <a:chExt cx="394480" cy="394480"/>
          </a:xfrm>
          <a:solidFill>
            <a:schemeClr val="bg1"/>
          </a:solidFill>
        </p:grpSpPr>
        <p:grpSp>
          <p:nvGrpSpPr>
            <p:cNvPr id="103" name="Graphic 90">
              <a:extLst>
                <a:ext uri="{FF2B5EF4-FFF2-40B4-BE49-F238E27FC236}">
                  <a16:creationId xmlns="" xmlns:a16="http://schemas.microsoft.com/office/drawing/2014/main" id="{260D9E36-D111-41DB-9A41-0D182ACC3074}"/>
                </a:ext>
              </a:extLst>
            </p:cNvPr>
            <p:cNvGrpSpPr/>
            <p:nvPr/>
          </p:nvGrpSpPr>
          <p:grpSpPr>
            <a:xfrm>
              <a:off x="3845223" y="1728595"/>
              <a:ext cx="390006" cy="394560"/>
              <a:chOff x="3845223" y="1728595"/>
              <a:chExt cx="390006" cy="394560"/>
            </a:xfrm>
            <a:grpFill/>
          </p:grpSpPr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49562C1D-312F-4FA9-99F9-272C3C82EBAC}"/>
                  </a:ext>
                </a:extLst>
              </p:cNvPr>
              <p:cNvSpPr/>
              <p:nvPr/>
            </p:nvSpPr>
            <p:spPr>
              <a:xfrm>
                <a:off x="3845223" y="1728595"/>
                <a:ext cx="366385" cy="369782"/>
              </a:xfrm>
              <a:custGeom>
                <a:avLst/>
                <a:gdLst>
                  <a:gd name="connsiteX0" fmla="*/ 237157 w 366385"/>
                  <a:gd name="connsiteY0" fmla="*/ 198383 h 369782"/>
                  <a:gd name="connsiteX1" fmla="*/ 240425 w 366385"/>
                  <a:gd name="connsiteY1" fmla="*/ 224023 h 369782"/>
                  <a:gd name="connsiteX2" fmla="*/ 249896 w 366385"/>
                  <a:gd name="connsiteY2" fmla="*/ 230062 h 369782"/>
                  <a:gd name="connsiteX3" fmla="*/ 259157 w 366385"/>
                  <a:gd name="connsiteY3" fmla="*/ 239323 h 369782"/>
                  <a:gd name="connsiteX4" fmla="*/ 265196 w 366385"/>
                  <a:gd name="connsiteY4" fmla="*/ 248793 h 369782"/>
                  <a:gd name="connsiteX5" fmla="*/ 280260 w 366385"/>
                  <a:gd name="connsiteY5" fmla="*/ 254624 h 369782"/>
                  <a:gd name="connsiteX6" fmla="*/ 296476 w 366385"/>
                  <a:gd name="connsiteY6" fmla="*/ 247949 h 369782"/>
                  <a:gd name="connsiteX7" fmla="*/ 359710 w 366385"/>
                  <a:gd name="connsiteY7" fmla="*/ 184716 h 369782"/>
                  <a:gd name="connsiteX8" fmla="*/ 360555 w 366385"/>
                  <a:gd name="connsiteY8" fmla="*/ 153436 h 369782"/>
                  <a:gd name="connsiteX9" fmla="*/ 351084 w 366385"/>
                  <a:gd name="connsiteY9" fmla="*/ 147396 h 369782"/>
                  <a:gd name="connsiteX10" fmla="*/ 341823 w 366385"/>
                  <a:gd name="connsiteY10" fmla="*/ 138135 h 369782"/>
                  <a:gd name="connsiteX11" fmla="*/ 335784 w 366385"/>
                  <a:gd name="connsiteY11" fmla="*/ 128665 h 369782"/>
                  <a:gd name="connsiteX12" fmla="*/ 310146 w 366385"/>
                  <a:gd name="connsiteY12" fmla="*/ 125398 h 369782"/>
                  <a:gd name="connsiteX13" fmla="*/ 240987 w 366385"/>
                  <a:gd name="connsiteY13" fmla="*/ 56239 h 369782"/>
                  <a:gd name="connsiteX14" fmla="*/ 237720 w 366385"/>
                  <a:gd name="connsiteY14" fmla="*/ 30600 h 369782"/>
                  <a:gd name="connsiteX15" fmla="*/ 228250 w 366385"/>
                  <a:gd name="connsiteY15" fmla="*/ 24561 h 369782"/>
                  <a:gd name="connsiteX16" fmla="*/ 218989 w 366385"/>
                  <a:gd name="connsiteY16" fmla="*/ 15300 h 369782"/>
                  <a:gd name="connsiteX17" fmla="*/ 212950 w 366385"/>
                  <a:gd name="connsiteY17" fmla="*/ 5830 h 369782"/>
                  <a:gd name="connsiteX18" fmla="*/ 181669 w 366385"/>
                  <a:gd name="connsiteY18" fmla="*/ 6676 h 369782"/>
                  <a:gd name="connsiteX19" fmla="*/ 118435 w 366385"/>
                  <a:gd name="connsiteY19" fmla="*/ 69907 h 369782"/>
                  <a:gd name="connsiteX20" fmla="*/ 117590 w 366385"/>
                  <a:gd name="connsiteY20" fmla="*/ 101187 h 369782"/>
                  <a:gd name="connsiteX21" fmla="*/ 127061 w 366385"/>
                  <a:gd name="connsiteY21" fmla="*/ 107227 h 369782"/>
                  <a:gd name="connsiteX22" fmla="*/ 136323 w 366385"/>
                  <a:gd name="connsiteY22" fmla="*/ 116488 h 369782"/>
                  <a:gd name="connsiteX23" fmla="*/ 142363 w 366385"/>
                  <a:gd name="connsiteY23" fmla="*/ 125959 h 369782"/>
                  <a:gd name="connsiteX24" fmla="*/ 157427 w 366385"/>
                  <a:gd name="connsiteY24" fmla="*/ 131789 h 369782"/>
                  <a:gd name="connsiteX25" fmla="*/ 168004 w 366385"/>
                  <a:gd name="connsiteY25" fmla="*/ 129228 h 369782"/>
                  <a:gd name="connsiteX26" fmla="*/ 187456 w 366385"/>
                  <a:gd name="connsiteY26" fmla="*/ 148681 h 369782"/>
                  <a:gd name="connsiteX27" fmla="*/ 6957 w 366385"/>
                  <a:gd name="connsiteY27" fmla="*/ 329181 h 369782"/>
                  <a:gd name="connsiteX28" fmla="*/ 6957 w 366385"/>
                  <a:gd name="connsiteY28" fmla="*/ 362825 h 369782"/>
                  <a:gd name="connsiteX29" fmla="*/ 23779 w 366385"/>
                  <a:gd name="connsiteY29" fmla="*/ 369782 h 369782"/>
                  <a:gd name="connsiteX30" fmla="*/ 40601 w 366385"/>
                  <a:gd name="connsiteY30" fmla="*/ 362825 h 369782"/>
                  <a:gd name="connsiteX31" fmla="*/ 221100 w 366385"/>
                  <a:gd name="connsiteY31" fmla="*/ 182326 h 369782"/>
                  <a:gd name="connsiteX32" fmla="*/ 237157 w 366385"/>
                  <a:gd name="connsiteY32" fmla="*/ 198383 h 369782"/>
                  <a:gd name="connsiteX33" fmla="*/ 352325 w 366385"/>
                  <a:gd name="connsiteY33" fmla="*/ 161100 h 369782"/>
                  <a:gd name="connsiteX34" fmla="*/ 352325 w 366385"/>
                  <a:gd name="connsiteY34" fmla="*/ 161100 h 369782"/>
                  <a:gd name="connsiteX35" fmla="*/ 351757 w 366385"/>
                  <a:gd name="connsiteY35" fmla="*/ 176763 h 369782"/>
                  <a:gd name="connsiteX36" fmla="*/ 288524 w 366385"/>
                  <a:gd name="connsiteY36" fmla="*/ 239996 h 369782"/>
                  <a:gd name="connsiteX37" fmla="*/ 272860 w 366385"/>
                  <a:gd name="connsiteY37" fmla="*/ 240563 h 369782"/>
                  <a:gd name="connsiteX38" fmla="*/ 269857 w 366385"/>
                  <a:gd name="connsiteY38" fmla="*/ 235864 h 369782"/>
                  <a:gd name="connsiteX39" fmla="*/ 267118 w 366385"/>
                  <a:gd name="connsiteY39" fmla="*/ 230051 h 369782"/>
                  <a:gd name="connsiteX40" fmla="*/ 341811 w 366385"/>
                  <a:gd name="connsiteY40" fmla="*/ 155357 h 369782"/>
                  <a:gd name="connsiteX41" fmla="*/ 347624 w 366385"/>
                  <a:gd name="connsiteY41" fmla="*/ 158095 h 369782"/>
                  <a:gd name="connsiteX42" fmla="*/ 352325 w 366385"/>
                  <a:gd name="connsiteY42" fmla="*/ 161100 h 369782"/>
                  <a:gd name="connsiteX43" fmla="*/ 328118 w 366385"/>
                  <a:gd name="connsiteY43" fmla="*/ 136893 h 369782"/>
                  <a:gd name="connsiteX44" fmla="*/ 331121 w 366385"/>
                  <a:gd name="connsiteY44" fmla="*/ 141592 h 369782"/>
                  <a:gd name="connsiteX45" fmla="*/ 333859 w 366385"/>
                  <a:gd name="connsiteY45" fmla="*/ 147405 h 369782"/>
                  <a:gd name="connsiteX46" fmla="*/ 259166 w 366385"/>
                  <a:gd name="connsiteY46" fmla="*/ 222099 h 369782"/>
                  <a:gd name="connsiteX47" fmla="*/ 253353 w 366385"/>
                  <a:gd name="connsiteY47" fmla="*/ 219361 h 369782"/>
                  <a:gd name="connsiteX48" fmla="*/ 248653 w 366385"/>
                  <a:gd name="connsiteY48" fmla="*/ 216358 h 369782"/>
                  <a:gd name="connsiteX49" fmla="*/ 249217 w 366385"/>
                  <a:gd name="connsiteY49" fmla="*/ 200698 h 369782"/>
                  <a:gd name="connsiteX50" fmla="*/ 280837 w 366385"/>
                  <a:gd name="connsiteY50" fmla="*/ 169078 h 369782"/>
                  <a:gd name="connsiteX51" fmla="*/ 312454 w 366385"/>
                  <a:gd name="connsiteY51" fmla="*/ 137461 h 369782"/>
                  <a:gd name="connsiteX52" fmla="*/ 320711 w 366385"/>
                  <a:gd name="connsiteY52" fmla="*/ 134042 h 369782"/>
                  <a:gd name="connsiteX53" fmla="*/ 328118 w 366385"/>
                  <a:gd name="connsiteY53" fmla="*/ 136893 h 369782"/>
                  <a:gd name="connsiteX54" fmla="*/ 125820 w 366385"/>
                  <a:gd name="connsiteY54" fmla="*/ 93523 h 369782"/>
                  <a:gd name="connsiteX55" fmla="*/ 126387 w 366385"/>
                  <a:gd name="connsiteY55" fmla="*/ 77860 h 369782"/>
                  <a:gd name="connsiteX56" fmla="*/ 189620 w 366385"/>
                  <a:gd name="connsiteY56" fmla="*/ 14627 h 369782"/>
                  <a:gd name="connsiteX57" fmla="*/ 197877 w 366385"/>
                  <a:gd name="connsiteY57" fmla="*/ 11208 h 369782"/>
                  <a:gd name="connsiteX58" fmla="*/ 205284 w 366385"/>
                  <a:gd name="connsiteY58" fmla="*/ 14059 h 369782"/>
                  <a:gd name="connsiteX59" fmla="*/ 208288 w 366385"/>
                  <a:gd name="connsiteY59" fmla="*/ 18759 h 369782"/>
                  <a:gd name="connsiteX60" fmla="*/ 211026 w 366385"/>
                  <a:gd name="connsiteY60" fmla="*/ 24572 h 369782"/>
                  <a:gd name="connsiteX61" fmla="*/ 136332 w 366385"/>
                  <a:gd name="connsiteY61" fmla="*/ 99265 h 369782"/>
                  <a:gd name="connsiteX62" fmla="*/ 130519 w 366385"/>
                  <a:gd name="connsiteY62" fmla="*/ 96526 h 369782"/>
                  <a:gd name="connsiteX63" fmla="*/ 125820 w 366385"/>
                  <a:gd name="connsiteY63" fmla="*/ 93523 h 369782"/>
                  <a:gd name="connsiteX64" fmla="*/ 150026 w 366385"/>
                  <a:gd name="connsiteY64" fmla="*/ 117729 h 369782"/>
                  <a:gd name="connsiteX65" fmla="*/ 147023 w 366385"/>
                  <a:gd name="connsiteY65" fmla="*/ 113030 h 369782"/>
                  <a:gd name="connsiteX66" fmla="*/ 144284 w 366385"/>
                  <a:gd name="connsiteY66" fmla="*/ 107218 h 369782"/>
                  <a:gd name="connsiteX67" fmla="*/ 218978 w 366385"/>
                  <a:gd name="connsiteY67" fmla="*/ 32524 h 369782"/>
                  <a:gd name="connsiteX68" fmla="*/ 224790 w 366385"/>
                  <a:gd name="connsiteY68" fmla="*/ 35262 h 369782"/>
                  <a:gd name="connsiteX69" fmla="*/ 229489 w 366385"/>
                  <a:gd name="connsiteY69" fmla="*/ 38265 h 369782"/>
                  <a:gd name="connsiteX70" fmla="*/ 229489 w 366385"/>
                  <a:gd name="connsiteY70" fmla="*/ 38265 h 369782"/>
                  <a:gd name="connsiteX71" fmla="*/ 228922 w 366385"/>
                  <a:gd name="connsiteY71" fmla="*/ 53928 h 369782"/>
                  <a:gd name="connsiteX72" fmla="*/ 165689 w 366385"/>
                  <a:gd name="connsiteY72" fmla="*/ 117161 h 369782"/>
                  <a:gd name="connsiteX73" fmla="*/ 150026 w 366385"/>
                  <a:gd name="connsiteY73" fmla="*/ 117729 h 369782"/>
                  <a:gd name="connsiteX74" fmla="*/ 233800 w 366385"/>
                  <a:gd name="connsiteY74" fmla="*/ 64957 h 369782"/>
                  <a:gd name="connsiteX75" fmla="*/ 301427 w 366385"/>
                  <a:gd name="connsiteY75" fmla="*/ 132584 h 369782"/>
                  <a:gd name="connsiteX76" fmla="*/ 272886 w 366385"/>
                  <a:gd name="connsiteY76" fmla="*/ 161125 h 369782"/>
                  <a:gd name="connsiteX77" fmla="*/ 244345 w 366385"/>
                  <a:gd name="connsiteY77" fmla="*/ 189666 h 369782"/>
                  <a:gd name="connsiteX78" fmla="*/ 176718 w 366385"/>
                  <a:gd name="connsiteY78" fmla="*/ 122038 h 369782"/>
                  <a:gd name="connsiteX79" fmla="*/ 233800 w 366385"/>
                  <a:gd name="connsiteY79" fmla="*/ 64957 h 369782"/>
                  <a:gd name="connsiteX80" fmla="*/ 32649 w 366385"/>
                  <a:gd name="connsiteY80" fmla="*/ 354873 h 369782"/>
                  <a:gd name="connsiteX81" fmla="*/ 14909 w 366385"/>
                  <a:gd name="connsiteY81" fmla="*/ 354873 h 369782"/>
                  <a:gd name="connsiteX82" fmla="*/ 14909 w 366385"/>
                  <a:gd name="connsiteY82" fmla="*/ 337133 h 369782"/>
                  <a:gd name="connsiteX83" fmla="*/ 195408 w 366385"/>
                  <a:gd name="connsiteY83" fmla="*/ 156634 h 369782"/>
                  <a:gd name="connsiteX84" fmla="*/ 213148 w 366385"/>
                  <a:gd name="connsiteY84" fmla="*/ 174374 h 369782"/>
                  <a:gd name="connsiteX85" fmla="*/ 32649 w 366385"/>
                  <a:gd name="connsiteY85" fmla="*/ 354873 h 36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366385" h="369782">
                    <a:moveTo>
                      <a:pt x="237157" y="198383"/>
                    </a:moveTo>
                    <a:cubicBezTo>
                      <a:pt x="232898" y="206647"/>
                      <a:pt x="233933" y="217052"/>
                      <a:pt x="240425" y="224023"/>
                    </a:cubicBezTo>
                    <a:cubicBezTo>
                      <a:pt x="243021" y="226811"/>
                      <a:pt x="246296" y="228899"/>
                      <a:pt x="249896" y="230062"/>
                    </a:cubicBezTo>
                    <a:cubicBezTo>
                      <a:pt x="254278" y="231478"/>
                      <a:pt x="257740" y="234940"/>
                      <a:pt x="259157" y="239323"/>
                    </a:cubicBezTo>
                    <a:cubicBezTo>
                      <a:pt x="260320" y="242922"/>
                      <a:pt x="262408" y="246197"/>
                      <a:pt x="265196" y="248793"/>
                    </a:cubicBezTo>
                    <a:cubicBezTo>
                      <a:pt x="269381" y="252691"/>
                      <a:pt x="274804" y="254624"/>
                      <a:pt x="280260" y="254624"/>
                    </a:cubicBezTo>
                    <a:cubicBezTo>
                      <a:pt x="286132" y="254624"/>
                      <a:pt x="292040" y="252385"/>
                      <a:pt x="296476" y="247949"/>
                    </a:cubicBezTo>
                    <a:lnTo>
                      <a:pt x="359710" y="184716"/>
                    </a:lnTo>
                    <a:cubicBezTo>
                      <a:pt x="368268" y="176157"/>
                      <a:pt x="368648" y="162125"/>
                      <a:pt x="360555" y="153436"/>
                    </a:cubicBezTo>
                    <a:cubicBezTo>
                      <a:pt x="357959" y="150648"/>
                      <a:pt x="354684" y="148559"/>
                      <a:pt x="351084" y="147396"/>
                    </a:cubicBezTo>
                    <a:cubicBezTo>
                      <a:pt x="346702" y="145980"/>
                      <a:pt x="343240" y="142518"/>
                      <a:pt x="341823" y="138135"/>
                    </a:cubicBezTo>
                    <a:cubicBezTo>
                      <a:pt x="340660" y="134536"/>
                      <a:pt x="338572" y="131261"/>
                      <a:pt x="335784" y="128665"/>
                    </a:cubicBezTo>
                    <a:cubicBezTo>
                      <a:pt x="328814" y="122173"/>
                      <a:pt x="318409" y="121139"/>
                      <a:pt x="310146" y="125398"/>
                    </a:cubicBezTo>
                    <a:lnTo>
                      <a:pt x="240987" y="56239"/>
                    </a:lnTo>
                    <a:cubicBezTo>
                      <a:pt x="245247" y="47976"/>
                      <a:pt x="244211" y="37570"/>
                      <a:pt x="237720" y="30600"/>
                    </a:cubicBezTo>
                    <a:cubicBezTo>
                      <a:pt x="235124" y="27813"/>
                      <a:pt x="231848" y="25724"/>
                      <a:pt x="228250" y="24561"/>
                    </a:cubicBezTo>
                    <a:cubicBezTo>
                      <a:pt x="223867" y="23145"/>
                      <a:pt x="220405" y="19683"/>
                      <a:pt x="218989" y="15300"/>
                    </a:cubicBezTo>
                    <a:cubicBezTo>
                      <a:pt x="217825" y="11702"/>
                      <a:pt x="215737" y="8426"/>
                      <a:pt x="212950" y="5830"/>
                    </a:cubicBezTo>
                    <a:cubicBezTo>
                      <a:pt x="204261" y="-2263"/>
                      <a:pt x="190228" y="-1884"/>
                      <a:pt x="181669" y="6676"/>
                    </a:cubicBezTo>
                    <a:lnTo>
                      <a:pt x="118435" y="69907"/>
                    </a:lnTo>
                    <a:cubicBezTo>
                      <a:pt x="109877" y="78466"/>
                      <a:pt x="109497" y="92498"/>
                      <a:pt x="117590" y="101187"/>
                    </a:cubicBezTo>
                    <a:cubicBezTo>
                      <a:pt x="120187" y="103975"/>
                      <a:pt x="123462" y="106065"/>
                      <a:pt x="127061" y="107227"/>
                    </a:cubicBezTo>
                    <a:cubicBezTo>
                      <a:pt x="131444" y="108643"/>
                      <a:pt x="134906" y="112106"/>
                      <a:pt x="136323" y="116488"/>
                    </a:cubicBezTo>
                    <a:cubicBezTo>
                      <a:pt x="137485" y="120088"/>
                      <a:pt x="139575" y="123362"/>
                      <a:pt x="142363" y="125959"/>
                    </a:cubicBezTo>
                    <a:cubicBezTo>
                      <a:pt x="146547" y="129856"/>
                      <a:pt x="151972" y="131789"/>
                      <a:pt x="157427" y="131789"/>
                    </a:cubicBezTo>
                    <a:cubicBezTo>
                      <a:pt x="161058" y="131789"/>
                      <a:pt x="164702" y="130931"/>
                      <a:pt x="168004" y="129228"/>
                    </a:cubicBezTo>
                    <a:lnTo>
                      <a:pt x="187456" y="148681"/>
                    </a:lnTo>
                    <a:lnTo>
                      <a:pt x="6957" y="329181"/>
                    </a:lnTo>
                    <a:cubicBezTo>
                      <a:pt x="-2319" y="338457"/>
                      <a:pt x="-2319" y="353549"/>
                      <a:pt x="6957" y="362825"/>
                    </a:cubicBezTo>
                    <a:cubicBezTo>
                      <a:pt x="11594" y="367463"/>
                      <a:pt x="17686" y="369782"/>
                      <a:pt x="23779" y="369782"/>
                    </a:cubicBezTo>
                    <a:cubicBezTo>
                      <a:pt x="29871" y="369782"/>
                      <a:pt x="35963" y="367464"/>
                      <a:pt x="40601" y="362825"/>
                    </a:cubicBezTo>
                    <a:lnTo>
                      <a:pt x="221100" y="182326"/>
                    </a:lnTo>
                    <a:lnTo>
                      <a:pt x="237157" y="198383"/>
                    </a:lnTo>
                    <a:close/>
                    <a:moveTo>
                      <a:pt x="352325" y="161100"/>
                    </a:moveTo>
                    <a:lnTo>
                      <a:pt x="352325" y="161100"/>
                    </a:lnTo>
                    <a:cubicBezTo>
                      <a:pt x="356339" y="165410"/>
                      <a:pt x="356084" y="172437"/>
                      <a:pt x="351757" y="176763"/>
                    </a:cubicBezTo>
                    <a:lnTo>
                      <a:pt x="288524" y="239996"/>
                    </a:lnTo>
                    <a:cubicBezTo>
                      <a:pt x="284197" y="244322"/>
                      <a:pt x="277170" y="244577"/>
                      <a:pt x="272860" y="240563"/>
                    </a:cubicBezTo>
                    <a:cubicBezTo>
                      <a:pt x="271451" y="239250"/>
                      <a:pt x="270441" y="237670"/>
                      <a:pt x="269857" y="235864"/>
                    </a:cubicBezTo>
                    <a:cubicBezTo>
                      <a:pt x="269189" y="233797"/>
                      <a:pt x="268260" y="231850"/>
                      <a:pt x="267118" y="230051"/>
                    </a:cubicBezTo>
                    <a:lnTo>
                      <a:pt x="341811" y="155357"/>
                    </a:lnTo>
                    <a:cubicBezTo>
                      <a:pt x="343611" y="156498"/>
                      <a:pt x="345558" y="157427"/>
                      <a:pt x="347624" y="158095"/>
                    </a:cubicBezTo>
                    <a:cubicBezTo>
                      <a:pt x="349431" y="158680"/>
                      <a:pt x="351012" y="159691"/>
                      <a:pt x="352325" y="161100"/>
                    </a:cubicBezTo>
                    <a:close/>
                    <a:moveTo>
                      <a:pt x="328118" y="136893"/>
                    </a:moveTo>
                    <a:cubicBezTo>
                      <a:pt x="329527" y="138206"/>
                      <a:pt x="330537" y="139787"/>
                      <a:pt x="331121" y="141592"/>
                    </a:cubicBezTo>
                    <a:cubicBezTo>
                      <a:pt x="331789" y="143659"/>
                      <a:pt x="332718" y="145606"/>
                      <a:pt x="333859" y="147405"/>
                    </a:cubicBezTo>
                    <a:lnTo>
                      <a:pt x="259166" y="222099"/>
                    </a:lnTo>
                    <a:cubicBezTo>
                      <a:pt x="257367" y="220958"/>
                      <a:pt x="255419" y="220029"/>
                      <a:pt x="253353" y="219361"/>
                    </a:cubicBezTo>
                    <a:cubicBezTo>
                      <a:pt x="251547" y="218777"/>
                      <a:pt x="249966" y="217766"/>
                      <a:pt x="248653" y="216358"/>
                    </a:cubicBezTo>
                    <a:cubicBezTo>
                      <a:pt x="244640" y="212049"/>
                      <a:pt x="244894" y="205025"/>
                      <a:pt x="249217" y="200698"/>
                    </a:cubicBezTo>
                    <a:lnTo>
                      <a:pt x="280837" y="169078"/>
                    </a:lnTo>
                    <a:lnTo>
                      <a:pt x="312454" y="137461"/>
                    </a:lnTo>
                    <a:cubicBezTo>
                      <a:pt x="314724" y="135191"/>
                      <a:pt x="317737" y="134042"/>
                      <a:pt x="320711" y="134042"/>
                    </a:cubicBezTo>
                    <a:cubicBezTo>
                      <a:pt x="323407" y="134042"/>
                      <a:pt x="326069" y="134985"/>
                      <a:pt x="328118" y="136893"/>
                    </a:cubicBezTo>
                    <a:close/>
                    <a:moveTo>
                      <a:pt x="125820" y="93523"/>
                    </a:moveTo>
                    <a:cubicBezTo>
                      <a:pt x="121806" y="89214"/>
                      <a:pt x="122060" y="82187"/>
                      <a:pt x="126387" y="77860"/>
                    </a:cubicBezTo>
                    <a:lnTo>
                      <a:pt x="189620" y="14627"/>
                    </a:lnTo>
                    <a:cubicBezTo>
                      <a:pt x="191891" y="12357"/>
                      <a:pt x="194903" y="11208"/>
                      <a:pt x="197877" y="11208"/>
                    </a:cubicBezTo>
                    <a:cubicBezTo>
                      <a:pt x="200572" y="11208"/>
                      <a:pt x="203235" y="12152"/>
                      <a:pt x="205284" y="14059"/>
                    </a:cubicBezTo>
                    <a:cubicBezTo>
                      <a:pt x="206693" y="15372"/>
                      <a:pt x="207704" y="16953"/>
                      <a:pt x="208288" y="18759"/>
                    </a:cubicBezTo>
                    <a:cubicBezTo>
                      <a:pt x="208955" y="20826"/>
                      <a:pt x="209885" y="22772"/>
                      <a:pt x="211026" y="24572"/>
                    </a:cubicBezTo>
                    <a:lnTo>
                      <a:pt x="136332" y="99265"/>
                    </a:lnTo>
                    <a:cubicBezTo>
                      <a:pt x="134533" y="98124"/>
                      <a:pt x="132586" y="97194"/>
                      <a:pt x="130519" y="96526"/>
                    </a:cubicBezTo>
                    <a:cubicBezTo>
                      <a:pt x="128713" y="95943"/>
                      <a:pt x="127133" y="94933"/>
                      <a:pt x="125820" y="93523"/>
                    </a:cubicBezTo>
                    <a:close/>
                    <a:moveTo>
                      <a:pt x="150026" y="117729"/>
                    </a:moveTo>
                    <a:cubicBezTo>
                      <a:pt x="148616" y="116417"/>
                      <a:pt x="147606" y="114837"/>
                      <a:pt x="147023" y="113030"/>
                    </a:cubicBezTo>
                    <a:cubicBezTo>
                      <a:pt x="146355" y="110964"/>
                      <a:pt x="145425" y="109017"/>
                      <a:pt x="144284" y="107218"/>
                    </a:cubicBezTo>
                    <a:lnTo>
                      <a:pt x="218978" y="32524"/>
                    </a:lnTo>
                    <a:cubicBezTo>
                      <a:pt x="220777" y="33665"/>
                      <a:pt x="222724" y="34595"/>
                      <a:pt x="224790" y="35262"/>
                    </a:cubicBezTo>
                    <a:cubicBezTo>
                      <a:pt x="226596" y="35846"/>
                      <a:pt x="228178" y="36857"/>
                      <a:pt x="229489" y="38265"/>
                    </a:cubicBezTo>
                    <a:lnTo>
                      <a:pt x="229489" y="38265"/>
                    </a:lnTo>
                    <a:cubicBezTo>
                      <a:pt x="233503" y="42575"/>
                      <a:pt x="233249" y="49601"/>
                      <a:pt x="228922" y="53928"/>
                    </a:cubicBezTo>
                    <a:lnTo>
                      <a:pt x="165689" y="117161"/>
                    </a:lnTo>
                    <a:cubicBezTo>
                      <a:pt x="161363" y="121489"/>
                      <a:pt x="154336" y="121743"/>
                      <a:pt x="150026" y="117729"/>
                    </a:cubicBezTo>
                    <a:close/>
                    <a:moveTo>
                      <a:pt x="233800" y="64957"/>
                    </a:moveTo>
                    <a:lnTo>
                      <a:pt x="301427" y="132584"/>
                    </a:lnTo>
                    <a:lnTo>
                      <a:pt x="272886" y="161125"/>
                    </a:lnTo>
                    <a:lnTo>
                      <a:pt x="244345" y="189666"/>
                    </a:lnTo>
                    <a:lnTo>
                      <a:pt x="176718" y="122038"/>
                    </a:lnTo>
                    <a:lnTo>
                      <a:pt x="233800" y="64957"/>
                    </a:lnTo>
                    <a:close/>
                    <a:moveTo>
                      <a:pt x="32649" y="354873"/>
                    </a:moveTo>
                    <a:cubicBezTo>
                      <a:pt x="27758" y="359763"/>
                      <a:pt x="19800" y="359764"/>
                      <a:pt x="14909" y="354873"/>
                    </a:cubicBezTo>
                    <a:cubicBezTo>
                      <a:pt x="10019" y="349981"/>
                      <a:pt x="10019" y="342023"/>
                      <a:pt x="14909" y="337133"/>
                    </a:cubicBezTo>
                    <a:lnTo>
                      <a:pt x="195408" y="156634"/>
                    </a:lnTo>
                    <a:lnTo>
                      <a:pt x="213148" y="174374"/>
                    </a:lnTo>
                    <a:lnTo>
                      <a:pt x="32649" y="354873"/>
                    </a:lnTo>
                    <a:close/>
                  </a:path>
                </a:pathLst>
              </a:custGeom>
              <a:grpFill/>
              <a:ln w="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453A0C6D-4C68-46F2-99F4-792EB02BD8A9}"/>
                  </a:ext>
                </a:extLst>
              </p:cNvPr>
              <p:cNvSpPr/>
              <p:nvPr/>
            </p:nvSpPr>
            <p:spPr>
              <a:xfrm>
                <a:off x="4018462" y="2040971"/>
                <a:ext cx="216766" cy="82184"/>
              </a:xfrm>
              <a:custGeom>
                <a:avLst/>
                <a:gdLst>
                  <a:gd name="connsiteX0" fmla="*/ 216757 w 216766"/>
                  <a:gd name="connsiteY0" fmla="*/ 52601 h 82184"/>
                  <a:gd name="connsiteX1" fmla="*/ 215610 w 216766"/>
                  <a:gd name="connsiteY1" fmla="*/ 49183 h 82184"/>
                  <a:gd name="connsiteX2" fmla="*/ 192730 w 216766"/>
                  <a:gd name="connsiteY2" fmla="*/ 19290 h 82184"/>
                  <a:gd name="connsiteX3" fmla="*/ 192730 w 216766"/>
                  <a:gd name="connsiteY3" fmla="*/ 5623 h 82184"/>
                  <a:gd name="connsiteX4" fmla="*/ 187107 w 216766"/>
                  <a:gd name="connsiteY4" fmla="*/ 0 h 82184"/>
                  <a:gd name="connsiteX5" fmla="*/ 29661 w 216766"/>
                  <a:gd name="connsiteY5" fmla="*/ 0 h 82184"/>
                  <a:gd name="connsiteX6" fmla="*/ 24038 w 216766"/>
                  <a:gd name="connsiteY6" fmla="*/ 5623 h 82184"/>
                  <a:gd name="connsiteX7" fmla="*/ 24038 w 216766"/>
                  <a:gd name="connsiteY7" fmla="*/ 19290 h 82184"/>
                  <a:gd name="connsiteX8" fmla="*/ 1158 w 216766"/>
                  <a:gd name="connsiteY8" fmla="*/ 49183 h 82184"/>
                  <a:gd name="connsiteX9" fmla="*/ 11 w 216766"/>
                  <a:gd name="connsiteY9" fmla="*/ 52601 h 82184"/>
                  <a:gd name="connsiteX10" fmla="*/ 0 w 216766"/>
                  <a:gd name="connsiteY10" fmla="*/ 76561 h 82184"/>
                  <a:gd name="connsiteX11" fmla="*/ 5623 w 216766"/>
                  <a:gd name="connsiteY11" fmla="*/ 82184 h 82184"/>
                  <a:gd name="connsiteX12" fmla="*/ 211144 w 216766"/>
                  <a:gd name="connsiteY12" fmla="*/ 82184 h 82184"/>
                  <a:gd name="connsiteX13" fmla="*/ 216767 w 216766"/>
                  <a:gd name="connsiteY13" fmla="*/ 76561 h 82184"/>
                  <a:gd name="connsiteX14" fmla="*/ 216757 w 216766"/>
                  <a:gd name="connsiteY14" fmla="*/ 52601 h 82184"/>
                  <a:gd name="connsiteX15" fmla="*/ 35284 w 216766"/>
                  <a:gd name="connsiteY15" fmla="*/ 11247 h 82184"/>
                  <a:gd name="connsiteX16" fmla="*/ 181484 w 216766"/>
                  <a:gd name="connsiteY16" fmla="*/ 11247 h 82184"/>
                  <a:gd name="connsiteX17" fmla="*/ 181484 w 216766"/>
                  <a:gd name="connsiteY17" fmla="*/ 15572 h 82184"/>
                  <a:gd name="connsiteX18" fmla="*/ 35284 w 216766"/>
                  <a:gd name="connsiteY18" fmla="*/ 15572 h 82184"/>
                  <a:gd name="connsiteX19" fmla="*/ 35284 w 216766"/>
                  <a:gd name="connsiteY19" fmla="*/ 11247 h 82184"/>
                  <a:gd name="connsiteX20" fmla="*/ 32438 w 216766"/>
                  <a:gd name="connsiteY20" fmla="*/ 26819 h 82184"/>
                  <a:gd name="connsiteX21" fmla="*/ 184329 w 216766"/>
                  <a:gd name="connsiteY21" fmla="*/ 26819 h 82184"/>
                  <a:gd name="connsiteX22" fmla="*/ 199759 w 216766"/>
                  <a:gd name="connsiteY22" fmla="*/ 46978 h 82184"/>
                  <a:gd name="connsiteX23" fmla="*/ 17009 w 216766"/>
                  <a:gd name="connsiteY23" fmla="*/ 46978 h 82184"/>
                  <a:gd name="connsiteX24" fmla="*/ 32438 w 216766"/>
                  <a:gd name="connsiteY24" fmla="*/ 26819 h 82184"/>
                  <a:gd name="connsiteX25" fmla="*/ 11247 w 216766"/>
                  <a:gd name="connsiteY25" fmla="*/ 70938 h 82184"/>
                  <a:gd name="connsiteX26" fmla="*/ 11247 w 216766"/>
                  <a:gd name="connsiteY26" fmla="*/ 58224 h 82184"/>
                  <a:gd name="connsiteX27" fmla="*/ 205521 w 216766"/>
                  <a:gd name="connsiteY27" fmla="*/ 58224 h 82184"/>
                  <a:gd name="connsiteX28" fmla="*/ 205521 w 216766"/>
                  <a:gd name="connsiteY28" fmla="*/ 70938 h 82184"/>
                  <a:gd name="connsiteX29" fmla="*/ 11247 w 216766"/>
                  <a:gd name="connsiteY29" fmla="*/ 70938 h 8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6766" h="82184">
                    <a:moveTo>
                      <a:pt x="216757" y="52601"/>
                    </a:moveTo>
                    <a:cubicBezTo>
                      <a:pt x="216757" y="51388"/>
                      <a:pt x="216376" y="50183"/>
                      <a:pt x="215610" y="49183"/>
                    </a:cubicBezTo>
                    <a:lnTo>
                      <a:pt x="192730" y="19290"/>
                    </a:lnTo>
                    <a:lnTo>
                      <a:pt x="192730" y="5623"/>
                    </a:lnTo>
                    <a:cubicBezTo>
                      <a:pt x="192730" y="2517"/>
                      <a:pt x="190213" y="0"/>
                      <a:pt x="187107" y="0"/>
                    </a:cubicBezTo>
                    <a:lnTo>
                      <a:pt x="29661" y="0"/>
                    </a:lnTo>
                    <a:cubicBezTo>
                      <a:pt x="26556" y="0"/>
                      <a:pt x="24038" y="2517"/>
                      <a:pt x="24038" y="5623"/>
                    </a:cubicBezTo>
                    <a:lnTo>
                      <a:pt x="24038" y="19290"/>
                    </a:lnTo>
                    <a:lnTo>
                      <a:pt x="1158" y="49183"/>
                    </a:lnTo>
                    <a:cubicBezTo>
                      <a:pt x="393" y="50183"/>
                      <a:pt x="11" y="51388"/>
                      <a:pt x="11" y="52601"/>
                    </a:cubicBezTo>
                    <a:lnTo>
                      <a:pt x="0" y="76561"/>
                    </a:lnTo>
                    <a:cubicBezTo>
                      <a:pt x="0" y="79667"/>
                      <a:pt x="2517" y="82184"/>
                      <a:pt x="5623" y="82184"/>
                    </a:cubicBezTo>
                    <a:lnTo>
                      <a:pt x="211144" y="82184"/>
                    </a:lnTo>
                    <a:cubicBezTo>
                      <a:pt x="214249" y="82184"/>
                      <a:pt x="216767" y="79667"/>
                      <a:pt x="216767" y="76561"/>
                    </a:cubicBezTo>
                    <a:lnTo>
                      <a:pt x="216757" y="52601"/>
                    </a:lnTo>
                    <a:close/>
                    <a:moveTo>
                      <a:pt x="35284" y="11247"/>
                    </a:moveTo>
                    <a:lnTo>
                      <a:pt x="181484" y="11247"/>
                    </a:lnTo>
                    <a:lnTo>
                      <a:pt x="181484" y="15572"/>
                    </a:lnTo>
                    <a:lnTo>
                      <a:pt x="35284" y="15572"/>
                    </a:lnTo>
                    <a:lnTo>
                      <a:pt x="35284" y="11247"/>
                    </a:lnTo>
                    <a:close/>
                    <a:moveTo>
                      <a:pt x="32438" y="26819"/>
                    </a:moveTo>
                    <a:lnTo>
                      <a:pt x="184329" y="26819"/>
                    </a:lnTo>
                    <a:lnTo>
                      <a:pt x="199759" y="46978"/>
                    </a:lnTo>
                    <a:lnTo>
                      <a:pt x="17009" y="46978"/>
                    </a:lnTo>
                    <a:lnTo>
                      <a:pt x="32438" y="26819"/>
                    </a:lnTo>
                    <a:close/>
                    <a:moveTo>
                      <a:pt x="11247" y="70938"/>
                    </a:moveTo>
                    <a:lnTo>
                      <a:pt x="11247" y="58224"/>
                    </a:lnTo>
                    <a:lnTo>
                      <a:pt x="205521" y="58224"/>
                    </a:lnTo>
                    <a:lnTo>
                      <a:pt x="205521" y="70938"/>
                    </a:lnTo>
                    <a:lnTo>
                      <a:pt x="11247" y="70938"/>
                    </a:lnTo>
                    <a:close/>
                  </a:path>
                </a:pathLst>
              </a:custGeom>
              <a:grpFill/>
              <a:ln w="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C1C7CFF8-80C2-425E-B1CC-52EC55C991A8}"/>
                  </a:ext>
                </a:extLst>
              </p:cNvPr>
              <p:cNvSpPr/>
              <p:nvPr/>
            </p:nvSpPr>
            <p:spPr>
              <a:xfrm>
                <a:off x="4074473" y="1808228"/>
                <a:ext cx="57501" cy="57500"/>
              </a:xfrm>
              <a:custGeom>
                <a:avLst/>
                <a:gdLst>
                  <a:gd name="connsiteX0" fmla="*/ 47902 w 57501"/>
                  <a:gd name="connsiteY0" fmla="*/ 55853 h 57500"/>
                  <a:gd name="connsiteX1" fmla="*/ 51878 w 57501"/>
                  <a:gd name="connsiteY1" fmla="*/ 57500 h 57500"/>
                  <a:gd name="connsiteX2" fmla="*/ 55854 w 57501"/>
                  <a:gd name="connsiteY2" fmla="*/ 55853 h 57500"/>
                  <a:gd name="connsiteX3" fmla="*/ 55854 w 57501"/>
                  <a:gd name="connsiteY3" fmla="*/ 47901 h 57500"/>
                  <a:gd name="connsiteX4" fmla="*/ 9599 w 57501"/>
                  <a:gd name="connsiteY4" fmla="*/ 1647 h 57500"/>
                  <a:gd name="connsiteX5" fmla="*/ 1647 w 57501"/>
                  <a:gd name="connsiteY5" fmla="*/ 1647 h 57500"/>
                  <a:gd name="connsiteX6" fmla="*/ 1647 w 57501"/>
                  <a:gd name="connsiteY6" fmla="*/ 9599 h 57500"/>
                  <a:gd name="connsiteX7" fmla="*/ 47902 w 57501"/>
                  <a:gd name="connsiteY7" fmla="*/ 55853 h 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501" h="57500">
                    <a:moveTo>
                      <a:pt x="47902" y="55853"/>
                    </a:moveTo>
                    <a:cubicBezTo>
                      <a:pt x="49000" y="56951"/>
                      <a:pt x="50439" y="57500"/>
                      <a:pt x="51878" y="57500"/>
                    </a:cubicBezTo>
                    <a:cubicBezTo>
                      <a:pt x="53316" y="57500"/>
                      <a:pt x="54756" y="56951"/>
                      <a:pt x="55854" y="55853"/>
                    </a:cubicBezTo>
                    <a:cubicBezTo>
                      <a:pt x="58050" y="53657"/>
                      <a:pt x="58050" y="50097"/>
                      <a:pt x="55854" y="47901"/>
                    </a:cubicBezTo>
                    <a:lnTo>
                      <a:pt x="9599" y="1647"/>
                    </a:lnTo>
                    <a:cubicBezTo>
                      <a:pt x="7404" y="-549"/>
                      <a:pt x="3843" y="-549"/>
                      <a:pt x="1647" y="1647"/>
                    </a:cubicBezTo>
                    <a:cubicBezTo>
                      <a:pt x="-549" y="3843"/>
                      <a:pt x="-549" y="7403"/>
                      <a:pt x="1647" y="9599"/>
                    </a:cubicBezTo>
                    <a:lnTo>
                      <a:pt x="47902" y="55853"/>
                    </a:lnTo>
                    <a:close/>
                  </a:path>
                </a:pathLst>
              </a:custGeom>
              <a:grpFill/>
              <a:ln w="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50C53D9D-E348-44B6-8C2B-0B7A6D54CBE8}"/>
              </a:ext>
            </a:extLst>
          </p:cNvPr>
          <p:cNvSpPr/>
          <p:nvPr/>
        </p:nvSpPr>
        <p:spPr>
          <a:xfrm>
            <a:off x="2893750" y="6046725"/>
            <a:ext cx="1604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1400" dirty="0">
                <a:solidFill>
                  <a:srgbClr val="FFFFFF"/>
                </a:solidFill>
              </a:rPr>
              <a:t>Employee / Industrial Relations</a:t>
            </a:r>
          </a:p>
        </p:txBody>
      </p:sp>
      <p:grpSp>
        <p:nvGrpSpPr>
          <p:cNvPr id="159" name="Graphic 157">
            <a:extLst>
              <a:ext uri="{FF2B5EF4-FFF2-40B4-BE49-F238E27FC236}">
                <a16:creationId xmlns="" xmlns:a16="http://schemas.microsoft.com/office/drawing/2014/main" id="{5F7CBD1A-381C-4D9D-8C5A-CC286A372376}"/>
              </a:ext>
            </a:extLst>
          </p:cNvPr>
          <p:cNvGrpSpPr/>
          <p:nvPr/>
        </p:nvGrpSpPr>
        <p:grpSpPr>
          <a:xfrm>
            <a:off x="3929905" y="5284210"/>
            <a:ext cx="397550" cy="397550"/>
            <a:chOff x="2864385" y="4652327"/>
            <a:chExt cx="397550" cy="397550"/>
          </a:xfrm>
          <a:solidFill>
            <a:schemeClr val="bg1"/>
          </a:solidFill>
        </p:grpSpPr>
        <p:grpSp>
          <p:nvGrpSpPr>
            <p:cNvPr id="160" name="Graphic 157">
              <a:extLst>
                <a:ext uri="{FF2B5EF4-FFF2-40B4-BE49-F238E27FC236}">
                  <a16:creationId xmlns="" xmlns:a16="http://schemas.microsoft.com/office/drawing/2014/main" id="{5F7CBD1A-381C-4D9D-8C5A-CC286A372376}"/>
                </a:ext>
              </a:extLst>
            </p:cNvPr>
            <p:cNvGrpSpPr/>
            <p:nvPr/>
          </p:nvGrpSpPr>
          <p:grpSpPr>
            <a:xfrm>
              <a:off x="2864385" y="4652327"/>
              <a:ext cx="397550" cy="397550"/>
              <a:chOff x="2864385" y="4652327"/>
              <a:chExt cx="397550" cy="397550"/>
            </a:xfrm>
            <a:grpFill/>
          </p:grpSpPr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AFEC1FA5-1D32-4397-AA86-116F21E616BB}"/>
                  </a:ext>
                </a:extLst>
              </p:cNvPr>
              <p:cNvSpPr/>
              <p:nvPr/>
            </p:nvSpPr>
            <p:spPr>
              <a:xfrm>
                <a:off x="2922971" y="4652327"/>
                <a:ext cx="338964" cy="302627"/>
              </a:xfrm>
              <a:custGeom>
                <a:avLst/>
                <a:gdLst>
                  <a:gd name="connsiteX0" fmla="*/ 321990 w 338964"/>
                  <a:gd name="connsiteY0" fmla="*/ 138685 h 302627"/>
                  <a:gd name="connsiteX1" fmla="*/ 288704 w 338964"/>
                  <a:gd name="connsiteY1" fmla="*/ 132029 h 302627"/>
                  <a:gd name="connsiteX2" fmla="*/ 280267 w 338964"/>
                  <a:gd name="connsiteY2" fmla="*/ 111664 h 302627"/>
                  <a:gd name="connsiteX3" fmla="*/ 299097 w 338964"/>
                  <a:gd name="connsiteY3" fmla="*/ 83418 h 302627"/>
                  <a:gd name="connsiteX4" fmla="*/ 296459 w 338964"/>
                  <a:gd name="connsiteY4" fmla="*/ 56776 h 302627"/>
                  <a:gd name="connsiteX5" fmla="*/ 282188 w 338964"/>
                  <a:gd name="connsiteY5" fmla="*/ 42504 h 302627"/>
                  <a:gd name="connsiteX6" fmla="*/ 255545 w 338964"/>
                  <a:gd name="connsiteY6" fmla="*/ 39866 h 302627"/>
                  <a:gd name="connsiteX7" fmla="*/ 227299 w 338964"/>
                  <a:gd name="connsiteY7" fmla="*/ 58697 h 302627"/>
                  <a:gd name="connsiteX8" fmla="*/ 206934 w 338964"/>
                  <a:gd name="connsiteY8" fmla="*/ 50259 h 302627"/>
                  <a:gd name="connsiteX9" fmla="*/ 200277 w 338964"/>
                  <a:gd name="connsiteY9" fmla="*/ 16974 h 302627"/>
                  <a:gd name="connsiteX10" fmla="*/ 179574 w 338964"/>
                  <a:gd name="connsiteY10" fmla="*/ 0 h 302627"/>
                  <a:gd name="connsiteX11" fmla="*/ 159390 w 338964"/>
                  <a:gd name="connsiteY11" fmla="*/ 0 h 302627"/>
                  <a:gd name="connsiteX12" fmla="*/ 138686 w 338964"/>
                  <a:gd name="connsiteY12" fmla="*/ 16974 h 302627"/>
                  <a:gd name="connsiteX13" fmla="*/ 132029 w 338964"/>
                  <a:gd name="connsiteY13" fmla="*/ 50259 h 302627"/>
                  <a:gd name="connsiteX14" fmla="*/ 111663 w 338964"/>
                  <a:gd name="connsiteY14" fmla="*/ 58697 h 302627"/>
                  <a:gd name="connsiteX15" fmla="*/ 83417 w 338964"/>
                  <a:gd name="connsiteY15" fmla="*/ 39866 h 302627"/>
                  <a:gd name="connsiteX16" fmla="*/ 56775 w 338964"/>
                  <a:gd name="connsiteY16" fmla="*/ 42503 h 302627"/>
                  <a:gd name="connsiteX17" fmla="*/ 42503 w 338964"/>
                  <a:gd name="connsiteY17" fmla="*/ 56776 h 302627"/>
                  <a:gd name="connsiteX18" fmla="*/ 39866 w 338964"/>
                  <a:gd name="connsiteY18" fmla="*/ 83416 h 302627"/>
                  <a:gd name="connsiteX19" fmla="*/ 58697 w 338964"/>
                  <a:gd name="connsiteY19" fmla="*/ 111663 h 302627"/>
                  <a:gd name="connsiteX20" fmla="*/ 50259 w 338964"/>
                  <a:gd name="connsiteY20" fmla="*/ 132028 h 302627"/>
                  <a:gd name="connsiteX21" fmla="*/ 16974 w 338964"/>
                  <a:gd name="connsiteY21" fmla="*/ 138684 h 302627"/>
                  <a:gd name="connsiteX22" fmla="*/ 0 w 338964"/>
                  <a:gd name="connsiteY22" fmla="*/ 159389 h 302627"/>
                  <a:gd name="connsiteX23" fmla="*/ 0 w 338964"/>
                  <a:gd name="connsiteY23" fmla="*/ 179571 h 302627"/>
                  <a:gd name="connsiteX24" fmla="*/ 16974 w 338964"/>
                  <a:gd name="connsiteY24" fmla="*/ 200276 h 302627"/>
                  <a:gd name="connsiteX25" fmla="*/ 38524 w 338964"/>
                  <a:gd name="connsiteY25" fmla="*/ 204585 h 302627"/>
                  <a:gd name="connsiteX26" fmla="*/ 45910 w 338964"/>
                  <a:gd name="connsiteY26" fmla="*/ 199661 h 302627"/>
                  <a:gd name="connsiteX27" fmla="*/ 40986 w 338964"/>
                  <a:gd name="connsiteY27" fmla="*/ 192275 h 302627"/>
                  <a:gd name="connsiteX28" fmla="*/ 19435 w 338964"/>
                  <a:gd name="connsiteY28" fmla="*/ 187966 h 302627"/>
                  <a:gd name="connsiteX29" fmla="*/ 12555 w 338964"/>
                  <a:gd name="connsiteY29" fmla="*/ 179573 h 302627"/>
                  <a:gd name="connsiteX30" fmla="*/ 12555 w 338964"/>
                  <a:gd name="connsiteY30" fmla="*/ 159390 h 302627"/>
                  <a:gd name="connsiteX31" fmla="*/ 19435 w 338964"/>
                  <a:gd name="connsiteY31" fmla="*/ 150997 h 302627"/>
                  <a:gd name="connsiteX32" fmla="*/ 56430 w 338964"/>
                  <a:gd name="connsiteY32" fmla="*/ 143598 h 302627"/>
                  <a:gd name="connsiteX33" fmla="*/ 61244 w 338964"/>
                  <a:gd name="connsiteY33" fmla="*/ 139133 h 302627"/>
                  <a:gd name="connsiteX34" fmla="*/ 71488 w 338964"/>
                  <a:gd name="connsiteY34" fmla="*/ 114411 h 302627"/>
                  <a:gd name="connsiteX35" fmla="*/ 71241 w 338964"/>
                  <a:gd name="connsiteY35" fmla="*/ 107848 h 302627"/>
                  <a:gd name="connsiteX36" fmla="*/ 50312 w 338964"/>
                  <a:gd name="connsiteY36" fmla="*/ 76453 h 302627"/>
                  <a:gd name="connsiteX37" fmla="*/ 51382 w 338964"/>
                  <a:gd name="connsiteY37" fmla="*/ 65653 h 302627"/>
                  <a:gd name="connsiteX38" fmla="*/ 65654 w 338964"/>
                  <a:gd name="connsiteY38" fmla="*/ 51380 h 302627"/>
                  <a:gd name="connsiteX39" fmla="*/ 76454 w 338964"/>
                  <a:gd name="connsiteY39" fmla="*/ 50312 h 302627"/>
                  <a:gd name="connsiteX40" fmla="*/ 107849 w 338964"/>
                  <a:gd name="connsiteY40" fmla="*/ 71241 h 302627"/>
                  <a:gd name="connsiteX41" fmla="*/ 114411 w 338964"/>
                  <a:gd name="connsiteY41" fmla="*/ 71488 h 302627"/>
                  <a:gd name="connsiteX42" fmla="*/ 139134 w 338964"/>
                  <a:gd name="connsiteY42" fmla="*/ 61244 h 302627"/>
                  <a:gd name="connsiteX43" fmla="*/ 143599 w 338964"/>
                  <a:gd name="connsiteY43" fmla="*/ 56430 h 302627"/>
                  <a:gd name="connsiteX44" fmla="*/ 150998 w 338964"/>
                  <a:gd name="connsiteY44" fmla="*/ 19436 h 302627"/>
                  <a:gd name="connsiteX45" fmla="*/ 159390 w 338964"/>
                  <a:gd name="connsiteY45" fmla="*/ 12555 h 302627"/>
                  <a:gd name="connsiteX46" fmla="*/ 179575 w 338964"/>
                  <a:gd name="connsiteY46" fmla="*/ 12555 h 302627"/>
                  <a:gd name="connsiteX47" fmla="*/ 187967 w 338964"/>
                  <a:gd name="connsiteY47" fmla="*/ 19436 h 302627"/>
                  <a:gd name="connsiteX48" fmla="*/ 195366 w 338964"/>
                  <a:gd name="connsiteY48" fmla="*/ 56430 h 302627"/>
                  <a:gd name="connsiteX49" fmla="*/ 199831 w 338964"/>
                  <a:gd name="connsiteY49" fmla="*/ 61244 h 302627"/>
                  <a:gd name="connsiteX50" fmla="*/ 224554 w 338964"/>
                  <a:gd name="connsiteY50" fmla="*/ 71488 h 302627"/>
                  <a:gd name="connsiteX51" fmla="*/ 231116 w 338964"/>
                  <a:gd name="connsiteY51" fmla="*/ 71241 h 302627"/>
                  <a:gd name="connsiteX52" fmla="*/ 262512 w 338964"/>
                  <a:gd name="connsiteY52" fmla="*/ 50311 h 302627"/>
                  <a:gd name="connsiteX53" fmla="*/ 273312 w 338964"/>
                  <a:gd name="connsiteY53" fmla="*/ 51381 h 302627"/>
                  <a:gd name="connsiteX54" fmla="*/ 287583 w 338964"/>
                  <a:gd name="connsiteY54" fmla="*/ 65652 h 302627"/>
                  <a:gd name="connsiteX55" fmla="*/ 288653 w 338964"/>
                  <a:gd name="connsiteY55" fmla="*/ 76453 h 302627"/>
                  <a:gd name="connsiteX56" fmla="*/ 267724 w 338964"/>
                  <a:gd name="connsiteY56" fmla="*/ 107848 h 302627"/>
                  <a:gd name="connsiteX57" fmla="*/ 267477 w 338964"/>
                  <a:gd name="connsiteY57" fmla="*/ 114411 h 302627"/>
                  <a:gd name="connsiteX58" fmla="*/ 277721 w 338964"/>
                  <a:gd name="connsiteY58" fmla="*/ 139133 h 302627"/>
                  <a:gd name="connsiteX59" fmla="*/ 282535 w 338964"/>
                  <a:gd name="connsiteY59" fmla="*/ 143598 h 302627"/>
                  <a:gd name="connsiteX60" fmla="*/ 319530 w 338964"/>
                  <a:gd name="connsiteY60" fmla="*/ 150997 h 302627"/>
                  <a:gd name="connsiteX61" fmla="*/ 326410 w 338964"/>
                  <a:gd name="connsiteY61" fmla="*/ 159390 h 302627"/>
                  <a:gd name="connsiteX62" fmla="*/ 326410 w 338964"/>
                  <a:gd name="connsiteY62" fmla="*/ 179573 h 302627"/>
                  <a:gd name="connsiteX63" fmla="*/ 319530 w 338964"/>
                  <a:gd name="connsiteY63" fmla="*/ 187967 h 302627"/>
                  <a:gd name="connsiteX64" fmla="*/ 282535 w 338964"/>
                  <a:gd name="connsiteY64" fmla="*/ 195366 h 302627"/>
                  <a:gd name="connsiteX65" fmla="*/ 277721 w 338964"/>
                  <a:gd name="connsiteY65" fmla="*/ 199829 h 302627"/>
                  <a:gd name="connsiteX66" fmla="*/ 267477 w 338964"/>
                  <a:gd name="connsiteY66" fmla="*/ 224552 h 302627"/>
                  <a:gd name="connsiteX67" fmla="*/ 267724 w 338964"/>
                  <a:gd name="connsiteY67" fmla="*/ 231115 h 302627"/>
                  <a:gd name="connsiteX68" fmla="*/ 288653 w 338964"/>
                  <a:gd name="connsiteY68" fmla="*/ 262510 h 302627"/>
                  <a:gd name="connsiteX69" fmla="*/ 287583 w 338964"/>
                  <a:gd name="connsiteY69" fmla="*/ 273309 h 302627"/>
                  <a:gd name="connsiteX70" fmla="*/ 273311 w 338964"/>
                  <a:gd name="connsiteY70" fmla="*/ 287582 h 302627"/>
                  <a:gd name="connsiteX71" fmla="*/ 262511 w 338964"/>
                  <a:gd name="connsiteY71" fmla="*/ 288651 h 302627"/>
                  <a:gd name="connsiteX72" fmla="*/ 231116 w 338964"/>
                  <a:gd name="connsiteY72" fmla="*/ 267722 h 302627"/>
                  <a:gd name="connsiteX73" fmla="*/ 222412 w 338964"/>
                  <a:gd name="connsiteY73" fmla="*/ 269463 h 302627"/>
                  <a:gd name="connsiteX74" fmla="*/ 224153 w 338964"/>
                  <a:gd name="connsiteY74" fmla="*/ 278167 h 302627"/>
                  <a:gd name="connsiteX75" fmla="*/ 255548 w 338964"/>
                  <a:gd name="connsiteY75" fmla="*/ 299097 h 302627"/>
                  <a:gd name="connsiteX76" fmla="*/ 267239 w 338964"/>
                  <a:gd name="connsiteY76" fmla="*/ 302628 h 302627"/>
                  <a:gd name="connsiteX77" fmla="*/ 282189 w 338964"/>
                  <a:gd name="connsiteY77" fmla="*/ 296460 h 302627"/>
                  <a:gd name="connsiteX78" fmla="*/ 296461 w 338964"/>
                  <a:gd name="connsiteY78" fmla="*/ 282187 h 302627"/>
                  <a:gd name="connsiteX79" fmla="*/ 299098 w 338964"/>
                  <a:gd name="connsiteY79" fmla="*/ 255546 h 302627"/>
                  <a:gd name="connsiteX80" fmla="*/ 280267 w 338964"/>
                  <a:gd name="connsiteY80" fmla="*/ 227300 h 302627"/>
                  <a:gd name="connsiteX81" fmla="*/ 288705 w 338964"/>
                  <a:gd name="connsiteY81" fmla="*/ 206935 h 302627"/>
                  <a:gd name="connsiteX82" fmla="*/ 321991 w 338964"/>
                  <a:gd name="connsiteY82" fmla="*/ 200279 h 302627"/>
                  <a:gd name="connsiteX83" fmla="*/ 338964 w 338964"/>
                  <a:gd name="connsiteY83" fmla="*/ 179575 h 302627"/>
                  <a:gd name="connsiteX84" fmla="*/ 338964 w 338964"/>
                  <a:gd name="connsiteY84" fmla="*/ 159392 h 302627"/>
                  <a:gd name="connsiteX85" fmla="*/ 321990 w 338964"/>
                  <a:gd name="connsiteY85" fmla="*/ 138685 h 30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338964" h="302627">
                    <a:moveTo>
                      <a:pt x="321990" y="138685"/>
                    </a:moveTo>
                    <a:lnTo>
                      <a:pt x="288704" y="132029"/>
                    </a:lnTo>
                    <a:cubicBezTo>
                      <a:pt x="286500" y="125005"/>
                      <a:pt x="283673" y="118182"/>
                      <a:pt x="280267" y="111664"/>
                    </a:cubicBezTo>
                    <a:lnTo>
                      <a:pt x="299097" y="83418"/>
                    </a:lnTo>
                    <a:cubicBezTo>
                      <a:pt x="304661" y="75073"/>
                      <a:pt x="303552" y="63870"/>
                      <a:pt x="296459" y="56776"/>
                    </a:cubicBezTo>
                    <a:lnTo>
                      <a:pt x="282188" y="42504"/>
                    </a:lnTo>
                    <a:cubicBezTo>
                      <a:pt x="275095" y="35411"/>
                      <a:pt x="263892" y="34300"/>
                      <a:pt x="255545" y="39866"/>
                    </a:cubicBezTo>
                    <a:lnTo>
                      <a:pt x="227299" y="58697"/>
                    </a:lnTo>
                    <a:cubicBezTo>
                      <a:pt x="220781" y="55291"/>
                      <a:pt x="213957" y="52463"/>
                      <a:pt x="206934" y="50259"/>
                    </a:cubicBezTo>
                    <a:lnTo>
                      <a:pt x="200277" y="16974"/>
                    </a:lnTo>
                    <a:cubicBezTo>
                      <a:pt x="198310" y="7138"/>
                      <a:pt x="189603" y="0"/>
                      <a:pt x="179574" y="0"/>
                    </a:cubicBezTo>
                    <a:lnTo>
                      <a:pt x="159390" y="0"/>
                    </a:lnTo>
                    <a:cubicBezTo>
                      <a:pt x="149361" y="0"/>
                      <a:pt x="140653" y="7138"/>
                      <a:pt x="138686" y="16974"/>
                    </a:cubicBezTo>
                    <a:lnTo>
                      <a:pt x="132029" y="50259"/>
                    </a:lnTo>
                    <a:cubicBezTo>
                      <a:pt x="125005" y="52463"/>
                      <a:pt x="118181" y="55291"/>
                      <a:pt x="111663" y="58697"/>
                    </a:cubicBezTo>
                    <a:lnTo>
                      <a:pt x="83417" y="39866"/>
                    </a:lnTo>
                    <a:cubicBezTo>
                      <a:pt x="75072" y="34303"/>
                      <a:pt x="63867" y="35411"/>
                      <a:pt x="56775" y="42503"/>
                    </a:cubicBezTo>
                    <a:lnTo>
                      <a:pt x="42503" y="56776"/>
                    </a:lnTo>
                    <a:cubicBezTo>
                      <a:pt x="35411" y="63868"/>
                      <a:pt x="34303" y="75072"/>
                      <a:pt x="39866" y="83416"/>
                    </a:cubicBezTo>
                    <a:lnTo>
                      <a:pt x="58697" y="111663"/>
                    </a:lnTo>
                    <a:cubicBezTo>
                      <a:pt x="55291" y="118181"/>
                      <a:pt x="52463" y="125004"/>
                      <a:pt x="50259" y="132028"/>
                    </a:cubicBezTo>
                    <a:lnTo>
                      <a:pt x="16974" y="138684"/>
                    </a:lnTo>
                    <a:cubicBezTo>
                      <a:pt x="7139" y="140652"/>
                      <a:pt x="0" y="149358"/>
                      <a:pt x="0" y="159389"/>
                    </a:cubicBezTo>
                    <a:lnTo>
                      <a:pt x="0" y="179571"/>
                    </a:lnTo>
                    <a:cubicBezTo>
                      <a:pt x="0" y="189601"/>
                      <a:pt x="7138" y="198309"/>
                      <a:pt x="16974" y="200276"/>
                    </a:cubicBezTo>
                    <a:lnTo>
                      <a:pt x="38524" y="204585"/>
                    </a:lnTo>
                    <a:cubicBezTo>
                      <a:pt x="41924" y="205264"/>
                      <a:pt x="45231" y="203060"/>
                      <a:pt x="45910" y="199661"/>
                    </a:cubicBezTo>
                    <a:cubicBezTo>
                      <a:pt x="46589" y="196262"/>
                      <a:pt x="44385" y="192955"/>
                      <a:pt x="40986" y="192275"/>
                    </a:cubicBezTo>
                    <a:lnTo>
                      <a:pt x="19435" y="187966"/>
                    </a:lnTo>
                    <a:cubicBezTo>
                      <a:pt x="15449" y="187170"/>
                      <a:pt x="12555" y="183639"/>
                      <a:pt x="12555" y="179573"/>
                    </a:cubicBezTo>
                    <a:lnTo>
                      <a:pt x="12555" y="159390"/>
                    </a:lnTo>
                    <a:cubicBezTo>
                      <a:pt x="12555" y="155325"/>
                      <a:pt x="15449" y="151793"/>
                      <a:pt x="19435" y="150997"/>
                    </a:cubicBezTo>
                    <a:lnTo>
                      <a:pt x="56430" y="143598"/>
                    </a:lnTo>
                    <a:cubicBezTo>
                      <a:pt x="58747" y="143134"/>
                      <a:pt x="60607" y="141409"/>
                      <a:pt x="61244" y="139133"/>
                    </a:cubicBezTo>
                    <a:cubicBezTo>
                      <a:pt x="63655" y="130514"/>
                      <a:pt x="67102" y="122197"/>
                      <a:pt x="71488" y="114411"/>
                    </a:cubicBezTo>
                    <a:cubicBezTo>
                      <a:pt x="72648" y="112351"/>
                      <a:pt x="72552" y="109815"/>
                      <a:pt x="71241" y="107848"/>
                    </a:cubicBezTo>
                    <a:lnTo>
                      <a:pt x="50312" y="76453"/>
                    </a:lnTo>
                    <a:cubicBezTo>
                      <a:pt x="48056" y="73070"/>
                      <a:pt x="48507" y="68527"/>
                      <a:pt x="51382" y="65653"/>
                    </a:cubicBezTo>
                    <a:lnTo>
                      <a:pt x="65654" y="51380"/>
                    </a:lnTo>
                    <a:cubicBezTo>
                      <a:pt x="68529" y="48505"/>
                      <a:pt x="73071" y="48056"/>
                      <a:pt x="76454" y="50312"/>
                    </a:cubicBezTo>
                    <a:lnTo>
                      <a:pt x="107849" y="71241"/>
                    </a:lnTo>
                    <a:cubicBezTo>
                      <a:pt x="109815" y="72552"/>
                      <a:pt x="112351" y="72647"/>
                      <a:pt x="114411" y="71488"/>
                    </a:cubicBezTo>
                    <a:cubicBezTo>
                      <a:pt x="122198" y="67101"/>
                      <a:pt x="130516" y="63655"/>
                      <a:pt x="139134" y="61244"/>
                    </a:cubicBezTo>
                    <a:cubicBezTo>
                      <a:pt x="141410" y="60608"/>
                      <a:pt x="143134" y="58748"/>
                      <a:pt x="143599" y="56430"/>
                    </a:cubicBezTo>
                    <a:lnTo>
                      <a:pt x="150998" y="19436"/>
                    </a:lnTo>
                    <a:cubicBezTo>
                      <a:pt x="151795" y="15449"/>
                      <a:pt x="155325" y="12555"/>
                      <a:pt x="159390" y="12555"/>
                    </a:cubicBezTo>
                    <a:lnTo>
                      <a:pt x="179575" y="12555"/>
                    </a:lnTo>
                    <a:cubicBezTo>
                      <a:pt x="183640" y="12555"/>
                      <a:pt x="187171" y="15449"/>
                      <a:pt x="187967" y="19436"/>
                    </a:cubicBezTo>
                    <a:lnTo>
                      <a:pt x="195366" y="56430"/>
                    </a:lnTo>
                    <a:cubicBezTo>
                      <a:pt x="195830" y="58748"/>
                      <a:pt x="197555" y="60608"/>
                      <a:pt x="199831" y="61244"/>
                    </a:cubicBezTo>
                    <a:cubicBezTo>
                      <a:pt x="208448" y="63655"/>
                      <a:pt x="216766" y="67101"/>
                      <a:pt x="224554" y="71488"/>
                    </a:cubicBezTo>
                    <a:cubicBezTo>
                      <a:pt x="226614" y="72647"/>
                      <a:pt x="229150" y="72552"/>
                      <a:pt x="231116" y="71241"/>
                    </a:cubicBezTo>
                    <a:lnTo>
                      <a:pt x="262512" y="50311"/>
                    </a:lnTo>
                    <a:cubicBezTo>
                      <a:pt x="265895" y="48055"/>
                      <a:pt x="270437" y="48504"/>
                      <a:pt x="273312" y="51381"/>
                    </a:cubicBezTo>
                    <a:lnTo>
                      <a:pt x="287583" y="65652"/>
                    </a:lnTo>
                    <a:cubicBezTo>
                      <a:pt x="290459" y="68528"/>
                      <a:pt x="290908" y="73070"/>
                      <a:pt x="288653" y="76453"/>
                    </a:cubicBezTo>
                    <a:lnTo>
                      <a:pt x="267724" y="107848"/>
                    </a:lnTo>
                    <a:cubicBezTo>
                      <a:pt x="266412" y="109815"/>
                      <a:pt x="266317" y="112351"/>
                      <a:pt x="267477" y="114411"/>
                    </a:cubicBezTo>
                    <a:cubicBezTo>
                      <a:pt x="271863" y="122197"/>
                      <a:pt x="275310" y="130514"/>
                      <a:pt x="277721" y="139133"/>
                    </a:cubicBezTo>
                    <a:cubicBezTo>
                      <a:pt x="278358" y="141409"/>
                      <a:pt x="280218" y="143134"/>
                      <a:pt x="282535" y="143598"/>
                    </a:cubicBezTo>
                    <a:lnTo>
                      <a:pt x="319530" y="150997"/>
                    </a:lnTo>
                    <a:cubicBezTo>
                      <a:pt x="323517" y="151793"/>
                      <a:pt x="326410" y="155325"/>
                      <a:pt x="326410" y="159390"/>
                    </a:cubicBezTo>
                    <a:lnTo>
                      <a:pt x="326410" y="179573"/>
                    </a:lnTo>
                    <a:cubicBezTo>
                      <a:pt x="326410" y="183639"/>
                      <a:pt x="323516" y="187170"/>
                      <a:pt x="319530" y="187967"/>
                    </a:cubicBezTo>
                    <a:lnTo>
                      <a:pt x="282535" y="195366"/>
                    </a:lnTo>
                    <a:cubicBezTo>
                      <a:pt x="280218" y="195829"/>
                      <a:pt x="278358" y="197554"/>
                      <a:pt x="277721" y="199829"/>
                    </a:cubicBezTo>
                    <a:cubicBezTo>
                      <a:pt x="275310" y="208447"/>
                      <a:pt x="271864" y="216764"/>
                      <a:pt x="267477" y="224552"/>
                    </a:cubicBezTo>
                    <a:cubicBezTo>
                      <a:pt x="266317" y="226612"/>
                      <a:pt x="266413" y="229148"/>
                      <a:pt x="267724" y="231115"/>
                    </a:cubicBezTo>
                    <a:lnTo>
                      <a:pt x="288653" y="262510"/>
                    </a:lnTo>
                    <a:cubicBezTo>
                      <a:pt x="290909" y="265893"/>
                      <a:pt x="290458" y="270436"/>
                      <a:pt x="287583" y="273309"/>
                    </a:cubicBezTo>
                    <a:lnTo>
                      <a:pt x="273311" y="287582"/>
                    </a:lnTo>
                    <a:cubicBezTo>
                      <a:pt x="270436" y="290458"/>
                      <a:pt x="265895" y="290906"/>
                      <a:pt x="262511" y="288651"/>
                    </a:cubicBezTo>
                    <a:lnTo>
                      <a:pt x="231116" y="267722"/>
                    </a:lnTo>
                    <a:cubicBezTo>
                      <a:pt x="228233" y="265799"/>
                      <a:pt x="224335" y="266577"/>
                      <a:pt x="222412" y="269463"/>
                    </a:cubicBezTo>
                    <a:cubicBezTo>
                      <a:pt x="220489" y="272347"/>
                      <a:pt x="221269" y="276244"/>
                      <a:pt x="224153" y="278167"/>
                    </a:cubicBezTo>
                    <a:lnTo>
                      <a:pt x="255548" y="299097"/>
                    </a:lnTo>
                    <a:cubicBezTo>
                      <a:pt x="259106" y="301469"/>
                      <a:pt x="263181" y="302628"/>
                      <a:pt x="267239" y="302628"/>
                    </a:cubicBezTo>
                    <a:cubicBezTo>
                      <a:pt x="272698" y="302628"/>
                      <a:pt x="278121" y="300528"/>
                      <a:pt x="282189" y="296460"/>
                    </a:cubicBezTo>
                    <a:lnTo>
                      <a:pt x="296461" y="282187"/>
                    </a:lnTo>
                    <a:cubicBezTo>
                      <a:pt x="303553" y="275095"/>
                      <a:pt x="304662" y="263891"/>
                      <a:pt x="299098" y="255546"/>
                    </a:cubicBezTo>
                    <a:lnTo>
                      <a:pt x="280267" y="227300"/>
                    </a:lnTo>
                    <a:cubicBezTo>
                      <a:pt x="283674" y="220781"/>
                      <a:pt x="286501" y="213958"/>
                      <a:pt x="288705" y="206935"/>
                    </a:cubicBezTo>
                    <a:lnTo>
                      <a:pt x="321991" y="200279"/>
                    </a:lnTo>
                    <a:cubicBezTo>
                      <a:pt x="331825" y="198311"/>
                      <a:pt x="338964" y="189604"/>
                      <a:pt x="338964" y="179575"/>
                    </a:cubicBezTo>
                    <a:lnTo>
                      <a:pt x="338964" y="159392"/>
                    </a:lnTo>
                    <a:cubicBezTo>
                      <a:pt x="338963" y="149360"/>
                      <a:pt x="331825" y="140654"/>
                      <a:pt x="321990" y="138685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1D026E99-A8E7-46A4-A66A-544EA7737E0B}"/>
                  </a:ext>
                </a:extLst>
              </p:cNvPr>
              <p:cNvSpPr/>
              <p:nvPr/>
            </p:nvSpPr>
            <p:spPr>
              <a:xfrm>
                <a:off x="2864385" y="4794606"/>
                <a:ext cx="272008" cy="255270"/>
              </a:xfrm>
              <a:custGeom>
                <a:avLst/>
                <a:gdLst>
                  <a:gd name="connsiteX0" fmla="*/ 248992 w 272008"/>
                  <a:gd name="connsiteY0" fmla="*/ 75327 h 255270"/>
                  <a:gd name="connsiteX1" fmla="*/ 190405 w 272008"/>
                  <a:gd name="connsiteY1" fmla="*/ 75327 h 255270"/>
                  <a:gd name="connsiteX2" fmla="*/ 184129 w 272008"/>
                  <a:gd name="connsiteY2" fmla="*/ 81604 h 255270"/>
                  <a:gd name="connsiteX3" fmla="*/ 190405 w 272008"/>
                  <a:gd name="connsiteY3" fmla="*/ 87881 h 255270"/>
                  <a:gd name="connsiteX4" fmla="*/ 248992 w 272008"/>
                  <a:gd name="connsiteY4" fmla="*/ 87881 h 255270"/>
                  <a:gd name="connsiteX5" fmla="*/ 259454 w 272008"/>
                  <a:gd name="connsiteY5" fmla="*/ 98343 h 255270"/>
                  <a:gd name="connsiteX6" fmla="*/ 259454 w 272008"/>
                  <a:gd name="connsiteY6" fmla="*/ 106713 h 255270"/>
                  <a:gd name="connsiteX7" fmla="*/ 248992 w 272008"/>
                  <a:gd name="connsiteY7" fmla="*/ 117175 h 255270"/>
                  <a:gd name="connsiteX8" fmla="*/ 190405 w 272008"/>
                  <a:gd name="connsiteY8" fmla="*/ 117175 h 255270"/>
                  <a:gd name="connsiteX9" fmla="*/ 184129 w 272008"/>
                  <a:gd name="connsiteY9" fmla="*/ 123452 h 255270"/>
                  <a:gd name="connsiteX10" fmla="*/ 190405 w 272008"/>
                  <a:gd name="connsiteY10" fmla="*/ 129729 h 255270"/>
                  <a:gd name="connsiteX11" fmla="*/ 248992 w 272008"/>
                  <a:gd name="connsiteY11" fmla="*/ 129729 h 255270"/>
                  <a:gd name="connsiteX12" fmla="*/ 259454 w 272008"/>
                  <a:gd name="connsiteY12" fmla="*/ 140191 h 255270"/>
                  <a:gd name="connsiteX13" fmla="*/ 259454 w 272008"/>
                  <a:gd name="connsiteY13" fmla="*/ 148560 h 255270"/>
                  <a:gd name="connsiteX14" fmla="*/ 248992 w 272008"/>
                  <a:gd name="connsiteY14" fmla="*/ 159022 h 255270"/>
                  <a:gd name="connsiteX15" fmla="*/ 190405 w 272008"/>
                  <a:gd name="connsiteY15" fmla="*/ 159022 h 255270"/>
                  <a:gd name="connsiteX16" fmla="*/ 184129 w 272008"/>
                  <a:gd name="connsiteY16" fmla="*/ 165299 h 255270"/>
                  <a:gd name="connsiteX17" fmla="*/ 190405 w 272008"/>
                  <a:gd name="connsiteY17" fmla="*/ 171576 h 255270"/>
                  <a:gd name="connsiteX18" fmla="*/ 248992 w 272008"/>
                  <a:gd name="connsiteY18" fmla="*/ 171576 h 255270"/>
                  <a:gd name="connsiteX19" fmla="*/ 259454 w 272008"/>
                  <a:gd name="connsiteY19" fmla="*/ 182038 h 255270"/>
                  <a:gd name="connsiteX20" fmla="*/ 259454 w 272008"/>
                  <a:gd name="connsiteY20" fmla="*/ 190408 h 255270"/>
                  <a:gd name="connsiteX21" fmla="*/ 248992 w 272008"/>
                  <a:gd name="connsiteY21" fmla="*/ 200870 h 255270"/>
                  <a:gd name="connsiteX22" fmla="*/ 190405 w 272008"/>
                  <a:gd name="connsiteY22" fmla="*/ 200870 h 255270"/>
                  <a:gd name="connsiteX23" fmla="*/ 184129 w 272008"/>
                  <a:gd name="connsiteY23" fmla="*/ 207147 h 255270"/>
                  <a:gd name="connsiteX24" fmla="*/ 190405 w 272008"/>
                  <a:gd name="connsiteY24" fmla="*/ 213424 h 255270"/>
                  <a:gd name="connsiteX25" fmla="*/ 248992 w 272008"/>
                  <a:gd name="connsiteY25" fmla="*/ 213424 h 255270"/>
                  <a:gd name="connsiteX26" fmla="*/ 259454 w 272008"/>
                  <a:gd name="connsiteY26" fmla="*/ 223886 h 255270"/>
                  <a:gd name="connsiteX27" fmla="*/ 259454 w 272008"/>
                  <a:gd name="connsiteY27" fmla="*/ 232255 h 255270"/>
                  <a:gd name="connsiteX28" fmla="*/ 248992 w 272008"/>
                  <a:gd name="connsiteY28" fmla="*/ 242717 h 255270"/>
                  <a:gd name="connsiteX29" fmla="*/ 135287 w 272008"/>
                  <a:gd name="connsiteY29" fmla="*/ 242717 h 255270"/>
                  <a:gd name="connsiteX30" fmla="*/ 119559 w 272008"/>
                  <a:gd name="connsiteY30" fmla="*/ 236226 h 255270"/>
                  <a:gd name="connsiteX31" fmla="*/ 94875 w 272008"/>
                  <a:gd name="connsiteY31" fmla="*/ 225978 h 255270"/>
                  <a:gd name="connsiteX32" fmla="*/ 79510 w 272008"/>
                  <a:gd name="connsiteY32" fmla="*/ 225978 h 255270"/>
                  <a:gd name="connsiteX33" fmla="*/ 79510 w 272008"/>
                  <a:gd name="connsiteY33" fmla="*/ 156931 h 255270"/>
                  <a:gd name="connsiteX34" fmla="*/ 73233 w 272008"/>
                  <a:gd name="connsiteY34" fmla="*/ 150654 h 255270"/>
                  <a:gd name="connsiteX35" fmla="*/ 66956 w 272008"/>
                  <a:gd name="connsiteY35" fmla="*/ 156931 h 255270"/>
                  <a:gd name="connsiteX36" fmla="*/ 66956 w 272008"/>
                  <a:gd name="connsiteY36" fmla="*/ 240625 h 255270"/>
                  <a:gd name="connsiteX37" fmla="*/ 64864 w 272008"/>
                  <a:gd name="connsiteY37" fmla="*/ 242717 h 255270"/>
                  <a:gd name="connsiteX38" fmla="*/ 46032 w 272008"/>
                  <a:gd name="connsiteY38" fmla="*/ 242717 h 255270"/>
                  <a:gd name="connsiteX39" fmla="*/ 46032 w 272008"/>
                  <a:gd name="connsiteY39" fmla="*/ 156929 h 255270"/>
                  <a:gd name="connsiteX40" fmla="*/ 39755 w 272008"/>
                  <a:gd name="connsiteY40" fmla="*/ 150652 h 255270"/>
                  <a:gd name="connsiteX41" fmla="*/ 33478 w 272008"/>
                  <a:gd name="connsiteY41" fmla="*/ 156929 h 255270"/>
                  <a:gd name="connsiteX42" fmla="*/ 33478 w 272008"/>
                  <a:gd name="connsiteY42" fmla="*/ 242716 h 255270"/>
                  <a:gd name="connsiteX43" fmla="*/ 14646 w 272008"/>
                  <a:gd name="connsiteY43" fmla="*/ 242716 h 255270"/>
                  <a:gd name="connsiteX44" fmla="*/ 12554 w 272008"/>
                  <a:gd name="connsiteY44" fmla="*/ 240623 h 255270"/>
                  <a:gd name="connsiteX45" fmla="*/ 12554 w 272008"/>
                  <a:gd name="connsiteY45" fmla="*/ 98343 h 255270"/>
                  <a:gd name="connsiteX46" fmla="*/ 14646 w 272008"/>
                  <a:gd name="connsiteY46" fmla="*/ 96251 h 255270"/>
                  <a:gd name="connsiteX47" fmla="*/ 64864 w 272008"/>
                  <a:gd name="connsiteY47" fmla="*/ 96251 h 255270"/>
                  <a:gd name="connsiteX48" fmla="*/ 66956 w 272008"/>
                  <a:gd name="connsiteY48" fmla="*/ 98343 h 255270"/>
                  <a:gd name="connsiteX49" fmla="*/ 66956 w 272008"/>
                  <a:gd name="connsiteY49" fmla="*/ 131821 h 255270"/>
                  <a:gd name="connsiteX50" fmla="*/ 73233 w 272008"/>
                  <a:gd name="connsiteY50" fmla="*/ 138098 h 255270"/>
                  <a:gd name="connsiteX51" fmla="*/ 79510 w 272008"/>
                  <a:gd name="connsiteY51" fmla="*/ 131821 h 255270"/>
                  <a:gd name="connsiteX52" fmla="*/ 79510 w 272008"/>
                  <a:gd name="connsiteY52" fmla="*/ 112990 h 255270"/>
                  <a:gd name="connsiteX53" fmla="*/ 94645 w 272008"/>
                  <a:gd name="connsiteY53" fmla="*/ 112990 h 255270"/>
                  <a:gd name="connsiteX54" fmla="*/ 116480 w 272008"/>
                  <a:gd name="connsiteY54" fmla="*/ 97252 h 255270"/>
                  <a:gd name="connsiteX55" fmla="*/ 118816 w 272008"/>
                  <a:gd name="connsiteY55" fmla="*/ 90239 h 255270"/>
                  <a:gd name="connsiteX56" fmla="*/ 129726 w 272008"/>
                  <a:gd name="connsiteY56" fmla="*/ 23018 h 255270"/>
                  <a:gd name="connsiteX57" fmla="*/ 140188 w 272008"/>
                  <a:gd name="connsiteY57" fmla="*/ 12555 h 255270"/>
                  <a:gd name="connsiteX58" fmla="*/ 153505 w 272008"/>
                  <a:gd name="connsiteY58" fmla="*/ 18071 h 255270"/>
                  <a:gd name="connsiteX59" fmla="*/ 159020 w 272008"/>
                  <a:gd name="connsiteY59" fmla="*/ 31388 h 255270"/>
                  <a:gd name="connsiteX60" fmla="*/ 159020 w 272008"/>
                  <a:gd name="connsiteY60" fmla="*/ 98342 h 255270"/>
                  <a:gd name="connsiteX61" fmla="*/ 165297 w 272008"/>
                  <a:gd name="connsiteY61" fmla="*/ 104619 h 255270"/>
                  <a:gd name="connsiteX62" fmla="*/ 171574 w 272008"/>
                  <a:gd name="connsiteY62" fmla="*/ 98342 h 255270"/>
                  <a:gd name="connsiteX63" fmla="*/ 171574 w 272008"/>
                  <a:gd name="connsiteY63" fmla="*/ 31388 h 255270"/>
                  <a:gd name="connsiteX64" fmla="*/ 162381 w 272008"/>
                  <a:gd name="connsiteY64" fmla="*/ 9193 h 255270"/>
                  <a:gd name="connsiteX65" fmla="*/ 140187 w 272008"/>
                  <a:gd name="connsiteY65" fmla="*/ 0 h 255270"/>
                  <a:gd name="connsiteX66" fmla="*/ 117171 w 272008"/>
                  <a:gd name="connsiteY66" fmla="*/ 23016 h 255270"/>
                  <a:gd name="connsiteX67" fmla="*/ 106905 w 272008"/>
                  <a:gd name="connsiteY67" fmla="*/ 86268 h 255270"/>
                  <a:gd name="connsiteX68" fmla="*/ 104567 w 272008"/>
                  <a:gd name="connsiteY68" fmla="*/ 93281 h 255270"/>
                  <a:gd name="connsiteX69" fmla="*/ 94643 w 272008"/>
                  <a:gd name="connsiteY69" fmla="*/ 100434 h 255270"/>
                  <a:gd name="connsiteX70" fmla="*/ 79510 w 272008"/>
                  <a:gd name="connsiteY70" fmla="*/ 100434 h 255270"/>
                  <a:gd name="connsiteX71" fmla="*/ 79510 w 272008"/>
                  <a:gd name="connsiteY71" fmla="*/ 98342 h 255270"/>
                  <a:gd name="connsiteX72" fmla="*/ 64864 w 272008"/>
                  <a:gd name="connsiteY72" fmla="*/ 83695 h 255270"/>
                  <a:gd name="connsiteX73" fmla="*/ 14646 w 272008"/>
                  <a:gd name="connsiteY73" fmla="*/ 83695 h 255270"/>
                  <a:gd name="connsiteX74" fmla="*/ 0 w 272008"/>
                  <a:gd name="connsiteY74" fmla="*/ 98343 h 255270"/>
                  <a:gd name="connsiteX75" fmla="*/ 0 w 272008"/>
                  <a:gd name="connsiteY75" fmla="*/ 240624 h 255270"/>
                  <a:gd name="connsiteX76" fmla="*/ 14646 w 272008"/>
                  <a:gd name="connsiteY76" fmla="*/ 255271 h 255270"/>
                  <a:gd name="connsiteX77" fmla="*/ 64864 w 272008"/>
                  <a:gd name="connsiteY77" fmla="*/ 255271 h 255270"/>
                  <a:gd name="connsiteX78" fmla="*/ 79510 w 272008"/>
                  <a:gd name="connsiteY78" fmla="*/ 240624 h 255270"/>
                  <a:gd name="connsiteX79" fmla="*/ 79510 w 272008"/>
                  <a:gd name="connsiteY79" fmla="*/ 238532 h 255270"/>
                  <a:gd name="connsiteX80" fmla="*/ 94874 w 272008"/>
                  <a:gd name="connsiteY80" fmla="*/ 238532 h 255270"/>
                  <a:gd name="connsiteX81" fmla="*/ 110703 w 272008"/>
                  <a:gd name="connsiteY81" fmla="*/ 245125 h 255270"/>
                  <a:gd name="connsiteX82" fmla="*/ 135286 w 272008"/>
                  <a:gd name="connsiteY82" fmla="*/ 255271 h 255270"/>
                  <a:gd name="connsiteX83" fmla="*/ 248992 w 272008"/>
                  <a:gd name="connsiteY83" fmla="*/ 255271 h 255270"/>
                  <a:gd name="connsiteX84" fmla="*/ 272008 w 272008"/>
                  <a:gd name="connsiteY84" fmla="*/ 232255 h 255270"/>
                  <a:gd name="connsiteX85" fmla="*/ 272008 w 272008"/>
                  <a:gd name="connsiteY85" fmla="*/ 223885 h 255270"/>
                  <a:gd name="connsiteX86" fmla="*/ 264774 w 272008"/>
                  <a:gd name="connsiteY86" fmla="*/ 207146 h 255270"/>
                  <a:gd name="connsiteX87" fmla="*/ 272008 w 272008"/>
                  <a:gd name="connsiteY87" fmla="*/ 190407 h 255270"/>
                  <a:gd name="connsiteX88" fmla="*/ 272008 w 272008"/>
                  <a:gd name="connsiteY88" fmla="*/ 182038 h 255270"/>
                  <a:gd name="connsiteX89" fmla="*/ 264774 w 272008"/>
                  <a:gd name="connsiteY89" fmla="*/ 165299 h 255270"/>
                  <a:gd name="connsiteX90" fmla="*/ 272008 w 272008"/>
                  <a:gd name="connsiteY90" fmla="*/ 148559 h 255270"/>
                  <a:gd name="connsiteX91" fmla="*/ 272008 w 272008"/>
                  <a:gd name="connsiteY91" fmla="*/ 140190 h 255270"/>
                  <a:gd name="connsiteX92" fmla="*/ 264774 w 272008"/>
                  <a:gd name="connsiteY92" fmla="*/ 123451 h 255270"/>
                  <a:gd name="connsiteX93" fmla="*/ 272008 w 272008"/>
                  <a:gd name="connsiteY93" fmla="*/ 106712 h 255270"/>
                  <a:gd name="connsiteX94" fmla="*/ 272008 w 272008"/>
                  <a:gd name="connsiteY94" fmla="*/ 98342 h 255270"/>
                  <a:gd name="connsiteX95" fmla="*/ 248992 w 272008"/>
                  <a:gd name="connsiteY95" fmla="*/ 75327 h 25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272008" h="255270">
                    <a:moveTo>
                      <a:pt x="248992" y="75327"/>
                    </a:moveTo>
                    <a:lnTo>
                      <a:pt x="190405" y="75327"/>
                    </a:lnTo>
                    <a:cubicBezTo>
                      <a:pt x="186939" y="75327"/>
                      <a:pt x="184129" y="78136"/>
                      <a:pt x="184129" y="81604"/>
                    </a:cubicBezTo>
                    <a:cubicBezTo>
                      <a:pt x="184129" y="85072"/>
                      <a:pt x="186939" y="87881"/>
                      <a:pt x="190405" y="87881"/>
                    </a:cubicBezTo>
                    <a:lnTo>
                      <a:pt x="248992" y="87881"/>
                    </a:lnTo>
                    <a:cubicBezTo>
                      <a:pt x="254761" y="87881"/>
                      <a:pt x="259454" y="92574"/>
                      <a:pt x="259454" y="98343"/>
                    </a:cubicBezTo>
                    <a:lnTo>
                      <a:pt x="259454" y="106713"/>
                    </a:lnTo>
                    <a:cubicBezTo>
                      <a:pt x="259454" y="112482"/>
                      <a:pt x="254761" y="117175"/>
                      <a:pt x="248992" y="117175"/>
                    </a:cubicBezTo>
                    <a:lnTo>
                      <a:pt x="190405" y="117175"/>
                    </a:lnTo>
                    <a:cubicBezTo>
                      <a:pt x="186939" y="117175"/>
                      <a:pt x="184129" y="119985"/>
                      <a:pt x="184129" y="123452"/>
                    </a:cubicBezTo>
                    <a:cubicBezTo>
                      <a:pt x="184129" y="126919"/>
                      <a:pt x="186939" y="129729"/>
                      <a:pt x="190405" y="129729"/>
                    </a:cubicBezTo>
                    <a:lnTo>
                      <a:pt x="248992" y="129729"/>
                    </a:lnTo>
                    <a:cubicBezTo>
                      <a:pt x="254761" y="129729"/>
                      <a:pt x="259454" y="134422"/>
                      <a:pt x="259454" y="140191"/>
                    </a:cubicBezTo>
                    <a:lnTo>
                      <a:pt x="259454" y="148560"/>
                    </a:lnTo>
                    <a:cubicBezTo>
                      <a:pt x="259454" y="154329"/>
                      <a:pt x="254761" y="159022"/>
                      <a:pt x="248992" y="159022"/>
                    </a:cubicBezTo>
                    <a:lnTo>
                      <a:pt x="190405" y="159022"/>
                    </a:lnTo>
                    <a:cubicBezTo>
                      <a:pt x="186939" y="159022"/>
                      <a:pt x="184129" y="161832"/>
                      <a:pt x="184129" y="165299"/>
                    </a:cubicBezTo>
                    <a:cubicBezTo>
                      <a:pt x="184129" y="168767"/>
                      <a:pt x="186939" y="171576"/>
                      <a:pt x="190405" y="171576"/>
                    </a:cubicBezTo>
                    <a:lnTo>
                      <a:pt x="248992" y="171576"/>
                    </a:lnTo>
                    <a:cubicBezTo>
                      <a:pt x="254761" y="171576"/>
                      <a:pt x="259454" y="176269"/>
                      <a:pt x="259454" y="182038"/>
                    </a:cubicBezTo>
                    <a:lnTo>
                      <a:pt x="259454" y="190408"/>
                    </a:lnTo>
                    <a:cubicBezTo>
                      <a:pt x="259454" y="196177"/>
                      <a:pt x="254761" y="200870"/>
                      <a:pt x="248992" y="200870"/>
                    </a:cubicBezTo>
                    <a:lnTo>
                      <a:pt x="190405" y="200870"/>
                    </a:lnTo>
                    <a:cubicBezTo>
                      <a:pt x="186939" y="200870"/>
                      <a:pt x="184129" y="203679"/>
                      <a:pt x="184129" y="207147"/>
                    </a:cubicBezTo>
                    <a:cubicBezTo>
                      <a:pt x="184129" y="210615"/>
                      <a:pt x="186939" y="213424"/>
                      <a:pt x="190405" y="213424"/>
                    </a:cubicBezTo>
                    <a:lnTo>
                      <a:pt x="248992" y="213424"/>
                    </a:lnTo>
                    <a:cubicBezTo>
                      <a:pt x="254761" y="213424"/>
                      <a:pt x="259454" y="218117"/>
                      <a:pt x="259454" y="223886"/>
                    </a:cubicBezTo>
                    <a:lnTo>
                      <a:pt x="259454" y="232255"/>
                    </a:lnTo>
                    <a:cubicBezTo>
                      <a:pt x="259454" y="238025"/>
                      <a:pt x="254761" y="242717"/>
                      <a:pt x="248992" y="242717"/>
                    </a:cubicBezTo>
                    <a:lnTo>
                      <a:pt x="135287" y="242717"/>
                    </a:lnTo>
                    <a:cubicBezTo>
                      <a:pt x="129351" y="242717"/>
                      <a:pt x="123765" y="240411"/>
                      <a:pt x="119559" y="236226"/>
                    </a:cubicBezTo>
                    <a:cubicBezTo>
                      <a:pt x="112917" y="229619"/>
                      <a:pt x="104151" y="225978"/>
                      <a:pt x="94875" y="225978"/>
                    </a:cubicBezTo>
                    <a:lnTo>
                      <a:pt x="79510" y="225978"/>
                    </a:lnTo>
                    <a:lnTo>
                      <a:pt x="79510" y="156931"/>
                    </a:lnTo>
                    <a:cubicBezTo>
                      <a:pt x="79510" y="153463"/>
                      <a:pt x="76699" y="150654"/>
                      <a:pt x="73233" y="150654"/>
                    </a:cubicBezTo>
                    <a:cubicBezTo>
                      <a:pt x="69767" y="150654"/>
                      <a:pt x="66956" y="153463"/>
                      <a:pt x="66956" y="156931"/>
                    </a:cubicBezTo>
                    <a:lnTo>
                      <a:pt x="66956" y="240625"/>
                    </a:lnTo>
                    <a:cubicBezTo>
                      <a:pt x="66956" y="241779"/>
                      <a:pt x="66017" y="242717"/>
                      <a:pt x="64864" y="242717"/>
                    </a:cubicBezTo>
                    <a:lnTo>
                      <a:pt x="46032" y="242717"/>
                    </a:lnTo>
                    <a:lnTo>
                      <a:pt x="46032" y="156929"/>
                    </a:lnTo>
                    <a:cubicBezTo>
                      <a:pt x="46032" y="153461"/>
                      <a:pt x="43221" y="150652"/>
                      <a:pt x="39755" y="150652"/>
                    </a:cubicBezTo>
                    <a:cubicBezTo>
                      <a:pt x="36289" y="150652"/>
                      <a:pt x="33478" y="153461"/>
                      <a:pt x="33478" y="156929"/>
                    </a:cubicBezTo>
                    <a:lnTo>
                      <a:pt x="33478" y="242716"/>
                    </a:lnTo>
                    <a:lnTo>
                      <a:pt x="14646" y="242716"/>
                    </a:lnTo>
                    <a:cubicBezTo>
                      <a:pt x="13493" y="242716"/>
                      <a:pt x="12554" y="241778"/>
                      <a:pt x="12554" y="240623"/>
                    </a:cubicBezTo>
                    <a:lnTo>
                      <a:pt x="12554" y="98343"/>
                    </a:lnTo>
                    <a:cubicBezTo>
                      <a:pt x="12554" y="97189"/>
                      <a:pt x="13493" y="96251"/>
                      <a:pt x="14646" y="96251"/>
                    </a:cubicBezTo>
                    <a:lnTo>
                      <a:pt x="64864" y="96251"/>
                    </a:lnTo>
                    <a:cubicBezTo>
                      <a:pt x="66017" y="96251"/>
                      <a:pt x="66956" y="97189"/>
                      <a:pt x="66956" y="98343"/>
                    </a:cubicBezTo>
                    <a:lnTo>
                      <a:pt x="66956" y="131821"/>
                    </a:lnTo>
                    <a:cubicBezTo>
                      <a:pt x="66956" y="135289"/>
                      <a:pt x="69767" y="138098"/>
                      <a:pt x="73233" y="138098"/>
                    </a:cubicBezTo>
                    <a:cubicBezTo>
                      <a:pt x="76699" y="138098"/>
                      <a:pt x="79510" y="135289"/>
                      <a:pt x="79510" y="131821"/>
                    </a:cubicBezTo>
                    <a:lnTo>
                      <a:pt x="79510" y="112990"/>
                    </a:lnTo>
                    <a:lnTo>
                      <a:pt x="94645" y="112990"/>
                    </a:lnTo>
                    <a:cubicBezTo>
                      <a:pt x="104567" y="112990"/>
                      <a:pt x="113341" y="106665"/>
                      <a:pt x="116480" y="97252"/>
                    </a:cubicBezTo>
                    <a:lnTo>
                      <a:pt x="118816" y="90239"/>
                    </a:lnTo>
                    <a:cubicBezTo>
                      <a:pt x="126056" y="68525"/>
                      <a:pt x="129726" y="45908"/>
                      <a:pt x="129726" y="23018"/>
                    </a:cubicBezTo>
                    <a:cubicBezTo>
                      <a:pt x="129726" y="17248"/>
                      <a:pt x="134419" y="12555"/>
                      <a:pt x="140188" y="12555"/>
                    </a:cubicBezTo>
                    <a:cubicBezTo>
                      <a:pt x="145219" y="12555"/>
                      <a:pt x="149948" y="14514"/>
                      <a:pt x="153505" y="18071"/>
                    </a:cubicBezTo>
                    <a:cubicBezTo>
                      <a:pt x="157062" y="21628"/>
                      <a:pt x="159020" y="26357"/>
                      <a:pt x="159020" y="31388"/>
                    </a:cubicBezTo>
                    <a:lnTo>
                      <a:pt x="159020" y="98342"/>
                    </a:lnTo>
                    <a:cubicBezTo>
                      <a:pt x="159020" y="101809"/>
                      <a:pt x="161831" y="104619"/>
                      <a:pt x="165297" y="104619"/>
                    </a:cubicBezTo>
                    <a:cubicBezTo>
                      <a:pt x="168764" y="104619"/>
                      <a:pt x="171574" y="101809"/>
                      <a:pt x="171574" y="98342"/>
                    </a:cubicBezTo>
                    <a:lnTo>
                      <a:pt x="171574" y="31388"/>
                    </a:lnTo>
                    <a:cubicBezTo>
                      <a:pt x="171574" y="23004"/>
                      <a:pt x="168310" y="15122"/>
                      <a:pt x="162381" y="9193"/>
                    </a:cubicBezTo>
                    <a:cubicBezTo>
                      <a:pt x="156453" y="3265"/>
                      <a:pt x="148571" y="0"/>
                      <a:pt x="140187" y="0"/>
                    </a:cubicBezTo>
                    <a:cubicBezTo>
                      <a:pt x="127496" y="0"/>
                      <a:pt x="117171" y="10325"/>
                      <a:pt x="117171" y="23016"/>
                    </a:cubicBezTo>
                    <a:cubicBezTo>
                      <a:pt x="117171" y="44555"/>
                      <a:pt x="113717" y="65836"/>
                      <a:pt x="106905" y="86268"/>
                    </a:cubicBezTo>
                    <a:lnTo>
                      <a:pt x="104567" y="93281"/>
                    </a:lnTo>
                    <a:cubicBezTo>
                      <a:pt x="103141" y="97559"/>
                      <a:pt x="99153" y="100434"/>
                      <a:pt x="94643" y="100434"/>
                    </a:cubicBezTo>
                    <a:lnTo>
                      <a:pt x="79510" y="100434"/>
                    </a:lnTo>
                    <a:lnTo>
                      <a:pt x="79510" y="98342"/>
                    </a:lnTo>
                    <a:cubicBezTo>
                      <a:pt x="79510" y="90266"/>
                      <a:pt x="72939" y="83695"/>
                      <a:pt x="64864" y="83695"/>
                    </a:cubicBezTo>
                    <a:lnTo>
                      <a:pt x="14646" y="83695"/>
                    </a:lnTo>
                    <a:cubicBezTo>
                      <a:pt x="6571" y="83697"/>
                      <a:pt x="0" y="90267"/>
                      <a:pt x="0" y="98343"/>
                    </a:cubicBezTo>
                    <a:lnTo>
                      <a:pt x="0" y="240624"/>
                    </a:lnTo>
                    <a:cubicBezTo>
                      <a:pt x="0" y="248699"/>
                      <a:pt x="6571" y="255271"/>
                      <a:pt x="14646" y="255271"/>
                    </a:cubicBezTo>
                    <a:lnTo>
                      <a:pt x="64864" y="255271"/>
                    </a:lnTo>
                    <a:cubicBezTo>
                      <a:pt x="72940" y="255271"/>
                      <a:pt x="79510" y="248699"/>
                      <a:pt x="79510" y="240624"/>
                    </a:cubicBezTo>
                    <a:lnTo>
                      <a:pt x="79510" y="238532"/>
                    </a:lnTo>
                    <a:lnTo>
                      <a:pt x="94874" y="238532"/>
                    </a:lnTo>
                    <a:cubicBezTo>
                      <a:pt x="100809" y="238532"/>
                      <a:pt x="106431" y="240873"/>
                      <a:pt x="110703" y="245125"/>
                    </a:cubicBezTo>
                    <a:cubicBezTo>
                      <a:pt x="117279" y="251667"/>
                      <a:pt x="126009" y="255271"/>
                      <a:pt x="135286" y="255271"/>
                    </a:cubicBezTo>
                    <a:lnTo>
                      <a:pt x="248992" y="255271"/>
                    </a:lnTo>
                    <a:cubicBezTo>
                      <a:pt x="261683" y="255271"/>
                      <a:pt x="272008" y="244945"/>
                      <a:pt x="272008" y="232255"/>
                    </a:cubicBezTo>
                    <a:lnTo>
                      <a:pt x="272008" y="223885"/>
                    </a:lnTo>
                    <a:cubicBezTo>
                      <a:pt x="272008" y="217297"/>
                      <a:pt x="269225" y="211346"/>
                      <a:pt x="264774" y="207146"/>
                    </a:cubicBezTo>
                    <a:cubicBezTo>
                      <a:pt x="269225" y="202946"/>
                      <a:pt x="272008" y="196995"/>
                      <a:pt x="272008" y="190407"/>
                    </a:cubicBezTo>
                    <a:lnTo>
                      <a:pt x="272008" y="182038"/>
                    </a:lnTo>
                    <a:cubicBezTo>
                      <a:pt x="272008" y="175449"/>
                      <a:pt x="269225" y="169498"/>
                      <a:pt x="264774" y="165299"/>
                    </a:cubicBezTo>
                    <a:cubicBezTo>
                      <a:pt x="269225" y="161099"/>
                      <a:pt x="272008" y="155148"/>
                      <a:pt x="272008" y="148559"/>
                    </a:cubicBezTo>
                    <a:lnTo>
                      <a:pt x="272008" y="140190"/>
                    </a:lnTo>
                    <a:cubicBezTo>
                      <a:pt x="272008" y="133602"/>
                      <a:pt x="269225" y="127651"/>
                      <a:pt x="264774" y="123451"/>
                    </a:cubicBezTo>
                    <a:cubicBezTo>
                      <a:pt x="269225" y="119251"/>
                      <a:pt x="272008" y="113300"/>
                      <a:pt x="272008" y="106712"/>
                    </a:cubicBezTo>
                    <a:lnTo>
                      <a:pt x="272008" y="98342"/>
                    </a:lnTo>
                    <a:cubicBezTo>
                      <a:pt x="272008" y="85653"/>
                      <a:pt x="261683" y="75327"/>
                      <a:pt x="248992" y="75327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15D904CE-9706-47AA-AC15-A871AEFC7DE9}"/>
                  </a:ext>
                </a:extLst>
              </p:cNvPr>
              <p:cNvSpPr/>
              <p:nvPr/>
            </p:nvSpPr>
            <p:spPr>
              <a:xfrm>
                <a:off x="3060229" y="4789585"/>
                <a:ext cx="64445" cy="64447"/>
              </a:xfrm>
              <a:custGeom>
                <a:avLst/>
                <a:gdLst>
                  <a:gd name="connsiteX0" fmla="*/ 32204 w 64445"/>
                  <a:gd name="connsiteY0" fmla="*/ 64448 h 64447"/>
                  <a:gd name="connsiteX1" fmla="*/ 37191 w 64445"/>
                  <a:gd name="connsiteY1" fmla="*/ 64060 h 64447"/>
                  <a:gd name="connsiteX2" fmla="*/ 64057 w 64445"/>
                  <a:gd name="connsiteY2" fmla="*/ 27256 h 64447"/>
                  <a:gd name="connsiteX3" fmla="*/ 27254 w 64445"/>
                  <a:gd name="connsiteY3" fmla="*/ 389 h 64447"/>
                  <a:gd name="connsiteX4" fmla="*/ 388 w 64445"/>
                  <a:gd name="connsiteY4" fmla="*/ 37192 h 64447"/>
                  <a:gd name="connsiteX5" fmla="*/ 32204 w 64445"/>
                  <a:gd name="connsiteY5" fmla="*/ 64448 h 64447"/>
                  <a:gd name="connsiteX6" fmla="*/ 29191 w 64445"/>
                  <a:gd name="connsiteY6" fmla="*/ 12792 h 64447"/>
                  <a:gd name="connsiteX7" fmla="*/ 51655 w 64445"/>
                  <a:gd name="connsiteY7" fmla="*/ 29190 h 64447"/>
                  <a:gd name="connsiteX8" fmla="*/ 35257 w 64445"/>
                  <a:gd name="connsiteY8" fmla="*/ 51655 h 64447"/>
                  <a:gd name="connsiteX9" fmla="*/ 12793 w 64445"/>
                  <a:gd name="connsiteY9" fmla="*/ 35257 h 64447"/>
                  <a:gd name="connsiteX10" fmla="*/ 29191 w 64445"/>
                  <a:gd name="connsiteY10" fmla="*/ 12792 h 6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445" h="64447">
                    <a:moveTo>
                      <a:pt x="32204" y="64448"/>
                    </a:moveTo>
                    <a:cubicBezTo>
                      <a:pt x="33849" y="64448"/>
                      <a:pt x="35516" y="64321"/>
                      <a:pt x="37191" y="64060"/>
                    </a:cubicBezTo>
                    <a:cubicBezTo>
                      <a:pt x="54746" y="61319"/>
                      <a:pt x="66797" y="44809"/>
                      <a:pt x="64057" y="27256"/>
                    </a:cubicBezTo>
                    <a:cubicBezTo>
                      <a:pt x="61318" y="9702"/>
                      <a:pt x="44804" y="-2353"/>
                      <a:pt x="27254" y="389"/>
                    </a:cubicBezTo>
                    <a:cubicBezTo>
                      <a:pt x="9700" y="3130"/>
                      <a:pt x="-2352" y="19640"/>
                      <a:pt x="388" y="37192"/>
                    </a:cubicBezTo>
                    <a:cubicBezTo>
                      <a:pt x="2867" y="53070"/>
                      <a:pt x="16612" y="64447"/>
                      <a:pt x="32204" y="64448"/>
                    </a:cubicBezTo>
                    <a:close/>
                    <a:moveTo>
                      <a:pt x="29191" y="12792"/>
                    </a:moveTo>
                    <a:cubicBezTo>
                      <a:pt x="39906" y="11128"/>
                      <a:pt x="49982" y="18477"/>
                      <a:pt x="51655" y="29190"/>
                    </a:cubicBezTo>
                    <a:cubicBezTo>
                      <a:pt x="53327" y="39905"/>
                      <a:pt x="45971" y="49982"/>
                      <a:pt x="35257" y="51655"/>
                    </a:cubicBezTo>
                    <a:cubicBezTo>
                      <a:pt x="24543" y="53327"/>
                      <a:pt x="14466" y="45970"/>
                      <a:pt x="12793" y="35257"/>
                    </a:cubicBezTo>
                    <a:cubicBezTo>
                      <a:pt x="11121" y="24542"/>
                      <a:pt x="18477" y="14465"/>
                      <a:pt x="29191" y="12792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210FB22B-9972-43EE-955B-45FBA3D132DD}"/>
                  </a:ext>
                </a:extLst>
              </p:cNvPr>
              <p:cNvSpPr/>
              <p:nvPr/>
            </p:nvSpPr>
            <p:spPr>
              <a:xfrm>
                <a:off x="3142937" y="4769497"/>
                <a:ext cx="34433" cy="112989"/>
              </a:xfrm>
              <a:custGeom>
                <a:avLst/>
                <a:gdLst>
                  <a:gd name="connsiteX0" fmla="*/ 6278 w 34433"/>
                  <a:gd name="connsiteY0" fmla="*/ 112990 h 112989"/>
                  <a:gd name="connsiteX1" fmla="*/ 10813 w 34433"/>
                  <a:gd name="connsiteY1" fmla="*/ 111053 h 112989"/>
                  <a:gd name="connsiteX2" fmla="*/ 33396 w 34433"/>
                  <a:gd name="connsiteY2" fmla="*/ 39219 h 112989"/>
                  <a:gd name="connsiteX3" fmla="*/ 18355 w 34433"/>
                  <a:gd name="connsiteY3" fmla="*/ 2599 h 112989"/>
                  <a:gd name="connsiteX4" fmla="*/ 9589 w 34433"/>
                  <a:gd name="connsiteY4" fmla="*/ 1191 h 112989"/>
                  <a:gd name="connsiteX5" fmla="*/ 8181 w 34433"/>
                  <a:gd name="connsiteY5" fmla="*/ 9957 h 112989"/>
                  <a:gd name="connsiteX6" fmla="*/ 20991 w 34433"/>
                  <a:gd name="connsiteY6" fmla="*/ 41155 h 112989"/>
                  <a:gd name="connsiteX7" fmla="*/ 1742 w 34433"/>
                  <a:gd name="connsiteY7" fmla="*/ 102374 h 112989"/>
                  <a:gd name="connsiteX8" fmla="*/ 1937 w 34433"/>
                  <a:gd name="connsiteY8" fmla="*/ 111249 h 112989"/>
                  <a:gd name="connsiteX9" fmla="*/ 6278 w 34433"/>
                  <a:gd name="connsiteY9" fmla="*/ 112990 h 112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33" h="112989">
                    <a:moveTo>
                      <a:pt x="6278" y="112990"/>
                    </a:moveTo>
                    <a:cubicBezTo>
                      <a:pt x="7931" y="112990"/>
                      <a:pt x="9580" y="112341"/>
                      <a:pt x="10813" y="111053"/>
                    </a:cubicBezTo>
                    <a:cubicBezTo>
                      <a:pt x="29279" y="91758"/>
                      <a:pt x="37509" y="65576"/>
                      <a:pt x="33396" y="39219"/>
                    </a:cubicBezTo>
                    <a:cubicBezTo>
                      <a:pt x="31305" y="25830"/>
                      <a:pt x="26246" y="13508"/>
                      <a:pt x="18355" y="2599"/>
                    </a:cubicBezTo>
                    <a:cubicBezTo>
                      <a:pt x="16323" y="-209"/>
                      <a:pt x="12400" y="-841"/>
                      <a:pt x="9589" y="1191"/>
                    </a:cubicBezTo>
                    <a:cubicBezTo>
                      <a:pt x="6781" y="3223"/>
                      <a:pt x="6150" y="7147"/>
                      <a:pt x="8181" y="9957"/>
                    </a:cubicBezTo>
                    <a:cubicBezTo>
                      <a:pt x="14899" y="19246"/>
                      <a:pt x="19210" y="29743"/>
                      <a:pt x="20991" y="41155"/>
                    </a:cubicBezTo>
                    <a:cubicBezTo>
                      <a:pt x="24496" y="63614"/>
                      <a:pt x="17480" y="85927"/>
                      <a:pt x="1742" y="102374"/>
                    </a:cubicBezTo>
                    <a:cubicBezTo>
                      <a:pt x="-655" y="104878"/>
                      <a:pt x="-568" y="108852"/>
                      <a:pt x="1937" y="111249"/>
                    </a:cubicBezTo>
                    <a:cubicBezTo>
                      <a:pt x="3155" y="112412"/>
                      <a:pt x="4718" y="112990"/>
                      <a:pt x="6278" y="112990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4060CFF8-AB3D-4050-AEF7-04247B7966A8}"/>
                  </a:ext>
                </a:extLst>
              </p:cNvPr>
              <p:cNvSpPr/>
              <p:nvPr/>
            </p:nvSpPr>
            <p:spPr>
              <a:xfrm>
                <a:off x="3017159" y="4736888"/>
                <a:ext cx="128906" cy="53536"/>
              </a:xfrm>
              <a:custGeom>
                <a:avLst/>
                <a:gdLst>
                  <a:gd name="connsiteX0" fmla="*/ 127641 w 128906"/>
                  <a:gd name="connsiteY0" fmla="*/ 25927 h 53536"/>
                  <a:gd name="connsiteX1" fmla="*/ 126407 w 128906"/>
                  <a:gd name="connsiteY1" fmla="*/ 17137 h 53536"/>
                  <a:gd name="connsiteX2" fmla="*/ 62201 w 128906"/>
                  <a:gd name="connsiteY2" fmla="*/ 1041 h 53536"/>
                  <a:gd name="connsiteX3" fmla="*/ 771 w 128906"/>
                  <a:gd name="connsiteY3" fmla="*/ 44247 h 53536"/>
                  <a:gd name="connsiteX4" fmla="*/ 3267 w 128906"/>
                  <a:gd name="connsiteY4" fmla="*/ 52766 h 53536"/>
                  <a:gd name="connsiteX5" fmla="*/ 6273 w 128906"/>
                  <a:gd name="connsiteY5" fmla="*/ 53536 h 53536"/>
                  <a:gd name="connsiteX6" fmla="*/ 11786 w 128906"/>
                  <a:gd name="connsiteY6" fmla="*/ 50270 h 53536"/>
                  <a:gd name="connsiteX7" fmla="*/ 64136 w 128906"/>
                  <a:gd name="connsiteY7" fmla="*/ 13446 h 53536"/>
                  <a:gd name="connsiteX8" fmla="*/ 118849 w 128906"/>
                  <a:gd name="connsiteY8" fmla="*/ 27163 h 53536"/>
                  <a:gd name="connsiteX9" fmla="*/ 127641 w 128906"/>
                  <a:gd name="connsiteY9" fmla="*/ 25927 h 5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906" h="53536">
                    <a:moveTo>
                      <a:pt x="127641" y="25927"/>
                    </a:moveTo>
                    <a:cubicBezTo>
                      <a:pt x="129728" y="23159"/>
                      <a:pt x="129176" y="19223"/>
                      <a:pt x="126407" y="17137"/>
                    </a:cubicBezTo>
                    <a:cubicBezTo>
                      <a:pt x="107898" y="3182"/>
                      <a:pt x="85095" y="-2539"/>
                      <a:pt x="62201" y="1041"/>
                    </a:cubicBezTo>
                    <a:cubicBezTo>
                      <a:pt x="35930" y="5141"/>
                      <a:pt x="13540" y="20888"/>
                      <a:pt x="771" y="44247"/>
                    </a:cubicBezTo>
                    <a:cubicBezTo>
                      <a:pt x="-893" y="47289"/>
                      <a:pt x="226" y="51102"/>
                      <a:pt x="3267" y="52766"/>
                    </a:cubicBezTo>
                    <a:cubicBezTo>
                      <a:pt x="4223" y="53289"/>
                      <a:pt x="5255" y="53537"/>
                      <a:pt x="6273" y="53536"/>
                    </a:cubicBezTo>
                    <a:cubicBezTo>
                      <a:pt x="8493" y="53536"/>
                      <a:pt x="10646" y="52355"/>
                      <a:pt x="11786" y="50270"/>
                    </a:cubicBezTo>
                    <a:cubicBezTo>
                      <a:pt x="22669" y="30361"/>
                      <a:pt x="41750" y="16939"/>
                      <a:pt x="64136" y="13446"/>
                    </a:cubicBezTo>
                    <a:cubicBezTo>
                      <a:pt x="83646" y="10398"/>
                      <a:pt x="103077" y="15272"/>
                      <a:pt x="118849" y="27163"/>
                    </a:cubicBezTo>
                    <a:cubicBezTo>
                      <a:pt x="121619" y="29248"/>
                      <a:pt x="125555" y="28696"/>
                      <a:pt x="127641" y="25927"/>
                    </a:cubicBezTo>
                    <a:close/>
                  </a:path>
                </a:pathLst>
              </a:custGeom>
              <a:grpFill/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7" name="Group 138">
            <a:extLst>
              <a:ext uri="{FF2B5EF4-FFF2-40B4-BE49-F238E27FC236}">
                <a16:creationId xmlns="" xmlns:a16="http://schemas.microsoft.com/office/drawing/2014/main" id="{DF46A225-C55B-47C0-9787-CC74216ABB10}"/>
              </a:ext>
            </a:extLst>
          </p:cNvPr>
          <p:cNvGrpSpPr>
            <a:grpSpLocks noChangeAspect="1"/>
          </p:cNvGrpSpPr>
          <p:nvPr/>
        </p:nvGrpSpPr>
        <p:grpSpPr>
          <a:xfrm>
            <a:off x="2542231" y="1918274"/>
            <a:ext cx="539883" cy="575724"/>
            <a:chOff x="-1284059" y="3397576"/>
            <a:chExt cx="266774" cy="284485"/>
          </a:xfrm>
          <a:solidFill>
            <a:schemeClr val="bg1"/>
          </a:solidFill>
        </p:grpSpPr>
        <p:sp>
          <p:nvSpPr>
            <p:cNvPr id="158" name="Freeform 5">
              <a:extLst>
                <a:ext uri="{FF2B5EF4-FFF2-40B4-BE49-F238E27FC236}">
                  <a16:creationId xmlns="" xmlns:a16="http://schemas.microsoft.com/office/drawing/2014/main" id="{22EDC968-4095-4A1D-B000-202B2B5F4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4059" y="3550335"/>
              <a:ext cx="266774" cy="131726"/>
            </a:xfrm>
            <a:custGeom>
              <a:avLst/>
              <a:gdLst>
                <a:gd name="T0" fmla="*/ 164 w 164"/>
                <a:gd name="T1" fmla="*/ 81 h 81"/>
                <a:gd name="T2" fmla="*/ 0 w 164"/>
                <a:gd name="T3" fmla="*/ 81 h 81"/>
                <a:gd name="T4" fmla="*/ 0 w 164"/>
                <a:gd name="T5" fmla="*/ 59 h 81"/>
                <a:gd name="T6" fmla="*/ 20 w 164"/>
                <a:gd name="T7" fmla="*/ 32 h 81"/>
                <a:gd name="T8" fmla="*/ 56 w 164"/>
                <a:gd name="T9" fmla="*/ 19 h 81"/>
                <a:gd name="T10" fmla="*/ 56 w 164"/>
                <a:gd name="T11" fmla="*/ 2 h 81"/>
                <a:gd name="T12" fmla="*/ 68 w 164"/>
                <a:gd name="T13" fmla="*/ 2 h 81"/>
                <a:gd name="T14" fmla="*/ 68 w 164"/>
                <a:gd name="T15" fmla="*/ 27 h 81"/>
                <a:gd name="T16" fmla="*/ 24 w 164"/>
                <a:gd name="T17" fmla="*/ 43 h 81"/>
                <a:gd name="T18" fmla="*/ 12 w 164"/>
                <a:gd name="T19" fmla="*/ 59 h 81"/>
                <a:gd name="T20" fmla="*/ 12 w 164"/>
                <a:gd name="T21" fmla="*/ 69 h 81"/>
                <a:gd name="T22" fmla="*/ 152 w 164"/>
                <a:gd name="T23" fmla="*/ 69 h 81"/>
                <a:gd name="T24" fmla="*/ 152 w 164"/>
                <a:gd name="T25" fmla="*/ 59 h 81"/>
                <a:gd name="T26" fmla="*/ 140 w 164"/>
                <a:gd name="T27" fmla="*/ 43 h 81"/>
                <a:gd name="T28" fmla="*/ 96 w 164"/>
                <a:gd name="T29" fmla="*/ 27 h 81"/>
                <a:gd name="T30" fmla="*/ 96 w 164"/>
                <a:gd name="T31" fmla="*/ 0 h 81"/>
                <a:gd name="T32" fmla="*/ 108 w 164"/>
                <a:gd name="T33" fmla="*/ 0 h 81"/>
                <a:gd name="T34" fmla="*/ 108 w 164"/>
                <a:gd name="T35" fmla="*/ 19 h 81"/>
                <a:gd name="T36" fmla="*/ 144 w 164"/>
                <a:gd name="T37" fmla="*/ 32 h 81"/>
                <a:gd name="T38" fmla="*/ 164 w 164"/>
                <a:gd name="T39" fmla="*/ 59 h 81"/>
                <a:gd name="T40" fmla="*/ 164 w 164"/>
                <a:gd name="T4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4" h="81">
                  <a:moveTo>
                    <a:pt x="164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6"/>
                    <a:pt x="8" y="36"/>
                    <a:pt x="20" y="32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16" y="46"/>
                    <a:pt x="12" y="52"/>
                    <a:pt x="12" y="5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59"/>
                    <a:pt x="152" y="59"/>
                    <a:pt x="152" y="59"/>
                  </a:cubicBezTo>
                  <a:cubicBezTo>
                    <a:pt x="152" y="52"/>
                    <a:pt x="147" y="46"/>
                    <a:pt x="140" y="43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56" y="36"/>
                    <a:pt x="164" y="47"/>
                    <a:pt x="164" y="59"/>
                  </a:cubicBezTo>
                  <a:lnTo>
                    <a:pt x="16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00000"/>
                </a:solidFill>
              </a:endParaRPr>
            </a:p>
          </p:txBody>
        </p:sp>
        <p:sp>
          <p:nvSpPr>
            <p:cNvPr id="166" name="Freeform 6">
              <a:extLst>
                <a:ext uri="{FF2B5EF4-FFF2-40B4-BE49-F238E27FC236}">
                  <a16:creationId xmlns="" xmlns:a16="http://schemas.microsoft.com/office/drawing/2014/main" id="{757A427C-55DA-4A5F-9914-BC29899AC0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26498" y="3397576"/>
              <a:ext cx="147224" cy="173790"/>
            </a:xfrm>
            <a:custGeom>
              <a:avLst/>
              <a:gdLst>
                <a:gd name="T0" fmla="*/ 46 w 91"/>
                <a:gd name="T1" fmla="*/ 107 h 107"/>
                <a:gd name="T2" fmla="*/ 0 w 91"/>
                <a:gd name="T3" fmla="*/ 53 h 107"/>
                <a:gd name="T4" fmla="*/ 46 w 91"/>
                <a:gd name="T5" fmla="*/ 0 h 107"/>
                <a:gd name="T6" fmla="*/ 91 w 91"/>
                <a:gd name="T7" fmla="*/ 53 h 107"/>
                <a:gd name="T8" fmla="*/ 46 w 91"/>
                <a:gd name="T9" fmla="*/ 107 h 107"/>
                <a:gd name="T10" fmla="*/ 46 w 91"/>
                <a:gd name="T11" fmla="*/ 12 h 107"/>
                <a:gd name="T12" fmla="*/ 12 w 91"/>
                <a:gd name="T13" fmla="*/ 53 h 107"/>
                <a:gd name="T14" fmla="*/ 46 w 91"/>
                <a:gd name="T15" fmla="*/ 95 h 107"/>
                <a:gd name="T16" fmla="*/ 79 w 91"/>
                <a:gd name="T17" fmla="*/ 53 h 107"/>
                <a:gd name="T18" fmla="*/ 46 w 91"/>
                <a:gd name="T19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07">
                  <a:moveTo>
                    <a:pt x="46" y="107"/>
                  </a:moveTo>
                  <a:cubicBezTo>
                    <a:pt x="20" y="107"/>
                    <a:pt x="0" y="83"/>
                    <a:pt x="0" y="53"/>
                  </a:cubicBezTo>
                  <a:cubicBezTo>
                    <a:pt x="0" y="24"/>
                    <a:pt x="20" y="0"/>
                    <a:pt x="46" y="0"/>
                  </a:cubicBezTo>
                  <a:cubicBezTo>
                    <a:pt x="71" y="0"/>
                    <a:pt x="91" y="24"/>
                    <a:pt x="91" y="53"/>
                  </a:cubicBezTo>
                  <a:cubicBezTo>
                    <a:pt x="91" y="83"/>
                    <a:pt x="71" y="107"/>
                    <a:pt x="46" y="107"/>
                  </a:cubicBezTo>
                  <a:close/>
                  <a:moveTo>
                    <a:pt x="46" y="12"/>
                  </a:moveTo>
                  <a:cubicBezTo>
                    <a:pt x="27" y="12"/>
                    <a:pt x="12" y="30"/>
                    <a:pt x="12" y="53"/>
                  </a:cubicBezTo>
                  <a:cubicBezTo>
                    <a:pt x="12" y="76"/>
                    <a:pt x="27" y="95"/>
                    <a:pt x="46" y="95"/>
                  </a:cubicBezTo>
                  <a:cubicBezTo>
                    <a:pt x="64" y="95"/>
                    <a:pt x="79" y="76"/>
                    <a:pt x="79" y="53"/>
                  </a:cubicBezTo>
                  <a:cubicBezTo>
                    <a:pt x="79" y="30"/>
                    <a:pt x="64" y="12"/>
                    <a:pt x="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00000"/>
                </a:solidFill>
              </a:endParaRPr>
            </a:p>
          </p:txBody>
        </p:sp>
        <p:sp>
          <p:nvSpPr>
            <p:cNvPr id="168" name="Freeform 7">
              <a:extLst>
                <a:ext uri="{FF2B5EF4-FFF2-40B4-BE49-F238E27FC236}">
                  <a16:creationId xmlns="" xmlns:a16="http://schemas.microsoft.com/office/drawing/2014/main" id="{A4BFAC51-F627-4372-9632-8AEA2AC9E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19856" y="3431892"/>
              <a:ext cx="132834" cy="56454"/>
            </a:xfrm>
            <a:custGeom>
              <a:avLst/>
              <a:gdLst>
                <a:gd name="T0" fmla="*/ 71 w 82"/>
                <a:gd name="T1" fmla="*/ 35 h 35"/>
                <a:gd name="T2" fmla="*/ 47 w 82"/>
                <a:gd name="T3" fmla="*/ 23 h 35"/>
                <a:gd name="T4" fmla="*/ 18 w 82"/>
                <a:gd name="T5" fmla="*/ 34 h 35"/>
                <a:gd name="T6" fmla="*/ 0 w 82"/>
                <a:gd name="T7" fmla="*/ 30 h 35"/>
                <a:gd name="T8" fmla="*/ 5 w 82"/>
                <a:gd name="T9" fmla="*/ 19 h 35"/>
                <a:gd name="T10" fmla="*/ 18 w 82"/>
                <a:gd name="T11" fmla="*/ 22 h 35"/>
                <a:gd name="T12" fmla="*/ 42 w 82"/>
                <a:gd name="T13" fmla="*/ 10 h 35"/>
                <a:gd name="T14" fmla="*/ 48 w 82"/>
                <a:gd name="T15" fmla="*/ 0 h 35"/>
                <a:gd name="T16" fmla="*/ 53 w 82"/>
                <a:gd name="T17" fmla="*/ 10 h 35"/>
                <a:gd name="T18" fmla="*/ 76 w 82"/>
                <a:gd name="T19" fmla="*/ 22 h 35"/>
                <a:gd name="T20" fmla="*/ 79 w 82"/>
                <a:gd name="T21" fmla="*/ 22 h 35"/>
                <a:gd name="T22" fmla="*/ 81 w 82"/>
                <a:gd name="T23" fmla="*/ 22 h 35"/>
                <a:gd name="T24" fmla="*/ 82 w 82"/>
                <a:gd name="T25" fmla="*/ 34 h 35"/>
                <a:gd name="T26" fmla="*/ 80 w 82"/>
                <a:gd name="T27" fmla="*/ 34 h 35"/>
                <a:gd name="T28" fmla="*/ 79 w 82"/>
                <a:gd name="T29" fmla="*/ 34 h 35"/>
                <a:gd name="T30" fmla="*/ 71 w 82"/>
                <a:gd name="T3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35">
                  <a:moveTo>
                    <a:pt x="71" y="35"/>
                  </a:moveTo>
                  <a:cubicBezTo>
                    <a:pt x="61" y="35"/>
                    <a:pt x="54" y="31"/>
                    <a:pt x="47" y="23"/>
                  </a:cubicBezTo>
                  <a:cubicBezTo>
                    <a:pt x="40" y="30"/>
                    <a:pt x="28" y="34"/>
                    <a:pt x="18" y="34"/>
                  </a:cubicBezTo>
                  <a:cubicBezTo>
                    <a:pt x="11" y="34"/>
                    <a:pt x="5" y="33"/>
                    <a:pt x="0" y="3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9" y="21"/>
                    <a:pt x="13" y="22"/>
                    <a:pt x="18" y="22"/>
                  </a:cubicBezTo>
                  <a:cubicBezTo>
                    <a:pt x="27" y="22"/>
                    <a:pt x="39" y="17"/>
                    <a:pt x="42" y="1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9" y="21"/>
                    <a:pt x="66" y="25"/>
                    <a:pt x="76" y="22"/>
                  </a:cubicBezTo>
                  <a:cubicBezTo>
                    <a:pt x="77" y="22"/>
                    <a:pt x="78" y="22"/>
                    <a:pt x="79" y="22"/>
                  </a:cubicBezTo>
                  <a:cubicBezTo>
                    <a:pt x="80" y="22"/>
                    <a:pt x="80" y="22"/>
                    <a:pt x="81" y="22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1" y="34"/>
                    <a:pt x="81" y="34"/>
                    <a:pt x="80" y="34"/>
                  </a:cubicBezTo>
                  <a:cubicBezTo>
                    <a:pt x="80" y="34"/>
                    <a:pt x="79" y="34"/>
                    <a:pt x="79" y="34"/>
                  </a:cubicBezTo>
                  <a:cubicBezTo>
                    <a:pt x="76" y="35"/>
                    <a:pt x="73" y="35"/>
                    <a:pt x="7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00000"/>
                </a:solidFill>
              </a:endParaRPr>
            </a:p>
          </p:txBody>
        </p:sp>
      </p:grpSp>
      <p:grpSp>
        <p:nvGrpSpPr>
          <p:cNvPr id="169" name="Graphic 14">
            <a:extLst>
              <a:ext uri="{FF2B5EF4-FFF2-40B4-BE49-F238E27FC236}">
                <a16:creationId xmlns="" xmlns:a16="http://schemas.microsoft.com/office/drawing/2014/main" id="{06144DA1-1606-4BE9-864C-3C2F691DA9AA}"/>
              </a:ext>
            </a:extLst>
          </p:cNvPr>
          <p:cNvGrpSpPr/>
          <p:nvPr/>
        </p:nvGrpSpPr>
        <p:grpSpPr>
          <a:xfrm>
            <a:off x="5170705" y="1983911"/>
            <a:ext cx="627691" cy="620814"/>
            <a:chOff x="2209800" y="1066800"/>
            <a:chExt cx="4724400" cy="4724400"/>
          </a:xfrm>
          <a:solidFill>
            <a:schemeClr val="bg1"/>
          </a:solidFill>
        </p:grpSpPr>
        <p:sp>
          <p:nvSpPr>
            <p:cNvPr id="170" name="Freeform: Shape 17">
              <a:extLst>
                <a:ext uri="{FF2B5EF4-FFF2-40B4-BE49-F238E27FC236}">
                  <a16:creationId xmlns="" xmlns:a16="http://schemas.microsoft.com/office/drawing/2014/main" id="{4094F649-2E47-421C-999F-FD4EF8E583D5}"/>
                </a:ext>
              </a:extLst>
            </p:cNvPr>
            <p:cNvSpPr/>
            <p:nvPr/>
          </p:nvSpPr>
          <p:spPr>
            <a:xfrm>
              <a:off x="3962400" y="2209800"/>
              <a:ext cx="457200" cy="228600"/>
            </a:xfrm>
            <a:custGeom>
              <a:avLst/>
              <a:gdLst>
                <a:gd name="connsiteX0" fmla="*/ 228600 w 457200"/>
                <a:gd name="connsiteY0" fmla="*/ 152400 h 228600"/>
                <a:gd name="connsiteX1" fmla="*/ 304800 w 457200"/>
                <a:gd name="connsiteY1" fmla="*/ 228600 h 228600"/>
                <a:gd name="connsiteX2" fmla="*/ 457200 w 457200"/>
                <a:gd name="connsiteY2" fmla="*/ 228600 h 228600"/>
                <a:gd name="connsiteX3" fmla="*/ 228600 w 457200"/>
                <a:gd name="connsiteY3" fmla="*/ 0 h 228600"/>
                <a:gd name="connsiteX4" fmla="*/ 0 w 457200"/>
                <a:gd name="connsiteY4" fmla="*/ 228600 h 228600"/>
                <a:gd name="connsiteX5" fmla="*/ 152400 w 457200"/>
                <a:gd name="connsiteY5" fmla="*/ 228600 h 228600"/>
                <a:gd name="connsiteX6" fmla="*/ 228600 w 457200"/>
                <a:gd name="connsiteY6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228600">
                  <a:moveTo>
                    <a:pt x="228600" y="152400"/>
                  </a:moveTo>
                  <a:cubicBezTo>
                    <a:pt x="270586" y="152400"/>
                    <a:pt x="304800" y="186538"/>
                    <a:pt x="304800" y="228600"/>
                  </a:cubicBezTo>
                  <a:lnTo>
                    <a:pt x="457200" y="228600"/>
                  </a:lnTo>
                  <a:cubicBezTo>
                    <a:pt x="457200" y="102565"/>
                    <a:pt x="354635" y="0"/>
                    <a:pt x="228600" y="0"/>
                  </a:cubicBezTo>
                  <a:cubicBezTo>
                    <a:pt x="102565" y="0"/>
                    <a:pt x="0" y="102565"/>
                    <a:pt x="0" y="228600"/>
                  </a:cubicBezTo>
                  <a:lnTo>
                    <a:pt x="152400" y="228600"/>
                  </a:lnTo>
                  <a:cubicBezTo>
                    <a:pt x="152400" y="186538"/>
                    <a:pt x="186614" y="152400"/>
                    <a:pt x="228600" y="1524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Freeform: Shape 18">
              <a:extLst>
                <a:ext uri="{FF2B5EF4-FFF2-40B4-BE49-F238E27FC236}">
                  <a16:creationId xmlns="" xmlns:a16="http://schemas.microsoft.com/office/drawing/2014/main" id="{197F55CF-C339-4CF4-B368-EAFB6A256535}"/>
                </a:ext>
              </a:extLst>
            </p:cNvPr>
            <p:cNvSpPr/>
            <p:nvPr/>
          </p:nvSpPr>
          <p:spPr>
            <a:xfrm>
              <a:off x="4572000" y="2209800"/>
              <a:ext cx="457200" cy="228600"/>
            </a:xfrm>
            <a:custGeom>
              <a:avLst/>
              <a:gdLst>
                <a:gd name="connsiteX0" fmla="*/ 228600 w 457200"/>
                <a:gd name="connsiteY0" fmla="*/ 152400 h 228600"/>
                <a:gd name="connsiteX1" fmla="*/ 304800 w 457200"/>
                <a:gd name="connsiteY1" fmla="*/ 228600 h 228600"/>
                <a:gd name="connsiteX2" fmla="*/ 457200 w 457200"/>
                <a:gd name="connsiteY2" fmla="*/ 228600 h 228600"/>
                <a:gd name="connsiteX3" fmla="*/ 228600 w 457200"/>
                <a:gd name="connsiteY3" fmla="*/ 0 h 228600"/>
                <a:gd name="connsiteX4" fmla="*/ 0 w 457200"/>
                <a:gd name="connsiteY4" fmla="*/ 228600 h 228600"/>
                <a:gd name="connsiteX5" fmla="*/ 152400 w 457200"/>
                <a:gd name="connsiteY5" fmla="*/ 228600 h 228600"/>
                <a:gd name="connsiteX6" fmla="*/ 228600 w 457200"/>
                <a:gd name="connsiteY6" fmla="*/ 1524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7200" h="228600">
                  <a:moveTo>
                    <a:pt x="228600" y="152400"/>
                  </a:moveTo>
                  <a:cubicBezTo>
                    <a:pt x="270586" y="152400"/>
                    <a:pt x="304800" y="186538"/>
                    <a:pt x="304800" y="228600"/>
                  </a:cubicBezTo>
                  <a:lnTo>
                    <a:pt x="457200" y="228600"/>
                  </a:lnTo>
                  <a:cubicBezTo>
                    <a:pt x="457200" y="102565"/>
                    <a:pt x="354635" y="0"/>
                    <a:pt x="228600" y="0"/>
                  </a:cubicBezTo>
                  <a:cubicBezTo>
                    <a:pt x="102565" y="0"/>
                    <a:pt x="0" y="102565"/>
                    <a:pt x="0" y="228600"/>
                  </a:cubicBezTo>
                  <a:lnTo>
                    <a:pt x="152400" y="228600"/>
                  </a:lnTo>
                  <a:cubicBezTo>
                    <a:pt x="152400" y="186538"/>
                    <a:pt x="186614" y="152400"/>
                    <a:pt x="228600" y="1524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Freeform: Shape 19">
              <a:extLst>
                <a:ext uri="{FF2B5EF4-FFF2-40B4-BE49-F238E27FC236}">
                  <a16:creationId xmlns="" xmlns:a16="http://schemas.microsoft.com/office/drawing/2014/main" id="{F06450F0-FCBF-48A2-8E34-B049A6BE6E1E}"/>
                </a:ext>
              </a:extLst>
            </p:cNvPr>
            <p:cNvSpPr/>
            <p:nvPr/>
          </p:nvSpPr>
          <p:spPr>
            <a:xfrm>
              <a:off x="4114800" y="2590800"/>
              <a:ext cx="762000" cy="457200"/>
            </a:xfrm>
            <a:custGeom>
              <a:avLst/>
              <a:gdLst>
                <a:gd name="connsiteX0" fmla="*/ 762000 w 762000"/>
                <a:gd name="connsiteY0" fmla="*/ 76200 h 457200"/>
                <a:gd name="connsiteX1" fmla="*/ 762000 w 762000"/>
                <a:gd name="connsiteY1" fmla="*/ 0 h 457200"/>
                <a:gd name="connsiteX2" fmla="*/ 0 w 762000"/>
                <a:gd name="connsiteY2" fmla="*/ 0 h 457200"/>
                <a:gd name="connsiteX3" fmla="*/ 0 w 762000"/>
                <a:gd name="connsiteY3" fmla="*/ 76200 h 457200"/>
                <a:gd name="connsiteX4" fmla="*/ 381000 w 762000"/>
                <a:gd name="connsiteY4" fmla="*/ 457200 h 457200"/>
                <a:gd name="connsiteX5" fmla="*/ 762000 w 762000"/>
                <a:gd name="connsiteY5" fmla="*/ 76200 h 457200"/>
                <a:gd name="connsiteX6" fmla="*/ 165430 w 762000"/>
                <a:gd name="connsiteY6" fmla="*/ 152400 h 457200"/>
                <a:gd name="connsiteX7" fmla="*/ 596494 w 762000"/>
                <a:gd name="connsiteY7" fmla="*/ 152400 h 457200"/>
                <a:gd name="connsiteX8" fmla="*/ 380924 w 762000"/>
                <a:gd name="connsiteY8" fmla="*/ 304800 h 457200"/>
                <a:gd name="connsiteX9" fmla="*/ 165430 w 762000"/>
                <a:gd name="connsiteY9" fmla="*/ 1524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457200">
                  <a:moveTo>
                    <a:pt x="762000" y="76200"/>
                  </a:moveTo>
                  <a:lnTo>
                    <a:pt x="762000" y="0"/>
                  </a:lnTo>
                  <a:lnTo>
                    <a:pt x="0" y="0"/>
                  </a:lnTo>
                  <a:lnTo>
                    <a:pt x="0" y="76200"/>
                  </a:lnTo>
                  <a:cubicBezTo>
                    <a:pt x="0" y="286283"/>
                    <a:pt x="170917" y="457200"/>
                    <a:pt x="381000" y="457200"/>
                  </a:cubicBezTo>
                  <a:cubicBezTo>
                    <a:pt x="591083" y="457200"/>
                    <a:pt x="762000" y="286283"/>
                    <a:pt x="762000" y="76200"/>
                  </a:cubicBezTo>
                  <a:close/>
                  <a:moveTo>
                    <a:pt x="165430" y="152400"/>
                  </a:moveTo>
                  <a:lnTo>
                    <a:pt x="596494" y="152400"/>
                  </a:lnTo>
                  <a:cubicBezTo>
                    <a:pt x="565023" y="241097"/>
                    <a:pt x="480289" y="304800"/>
                    <a:pt x="380924" y="304800"/>
                  </a:cubicBezTo>
                  <a:cubicBezTo>
                    <a:pt x="281559" y="304800"/>
                    <a:pt x="196901" y="241097"/>
                    <a:pt x="165430" y="1524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" name="Freeform: Shape 20">
              <a:extLst>
                <a:ext uri="{FF2B5EF4-FFF2-40B4-BE49-F238E27FC236}">
                  <a16:creationId xmlns="" xmlns:a16="http://schemas.microsoft.com/office/drawing/2014/main" id="{185B95F6-5C8D-4C03-BD90-7B55E066FB87}"/>
                </a:ext>
              </a:extLst>
            </p:cNvPr>
            <p:cNvSpPr/>
            <p:nvPr/>
          </p:nvSpPr>
          <p:spPr>
            <a:xfrm>
              <a:off x="2971800" y="1066800"/>
              <a:ext cx="3962400" cy="4724400"/>
            </a:xfrm>
            <a:custGeom>
              <a:avLst/>
              <a:gdLst>
                <a:gd name="connsiteX0" fmla="*/ 3597402 w 3962400"/>
                <a:gd name="connsiteY0" fmla="*/ 533400 h 4724400"/>
                <a:gd name="connsiteX1" fmla="*/ 3237357 w 3962400"/>
                <a:gd name="connsiteY1" fmla="*/ 838429 h 4724400"/>
                <a:gd name="connsiteX2" fmla="*/ 3210154 w 3962400"/>
                <a:gd name="connsiteY2" fmla="*/ 1001573 h 4724400"/>
                <a:gd name="connsiteX3" fmla="*/ 3048000 w 3962400"/>
                <a:gd name="connsiteY3" fmla="*/ 1219200 h 4724400"/>
                <a:gd name="connsiteX4" fmla="*/ 3048000 w 3962400"/>
                <a:gd name="connsiteY4" fmla="*/ 1397737 h 4724400"/>
                <a:gd name="connsiteX5" fmla="*/ 3159557 w 3962400"/>
                <a:gd name="connsiteY5" fmla="*/ 1667180 h 4724400"/>
                <a:gd name="connsiteX6" fmla="*/ 3200400 w 3962400"/>
                <a:gd name="connsiteY6" fmla="*/ 1707947 h 4724400"/>
                <a:gd name="connsiteX7" fmla="*/ 3200400 w 3962400"/>
                <a:gd name="connsiteY7" fmla="*/ 2115541 h 4724400"/>
                <a:gd name="connsiteX8" fmla="*/ 3022016 w 3962400"/>
                <a:gd name="connsiteY8" fmla="*/ 2404262 h 4724400"/>
                <a:gd name="connsiteX9" fmla="*/ 2877617 w 3962400"/>
                <a:gd name="connsiteY9" fmla="*/ 2438400 h 4724400"/>
                <a:gd name="connsiteX10" fmla="*/ 1967484 w 3962400"/>
                <a:gd name="connsiteY10" fmla="*/ 2438400 h 4724400"/>
                <a:gd name="connsiteX11" fmla="*/ 1917268 w 3962400"/>
                <a:gd name="connsiteY11" fmla="*/ 2187550 h 4724400"/>
                <a:gd name="connsiteX12" fmla="*/ 2303983 w 3962400"/>
                <a:gd name="connsiteY12" fmla="*/ 1752600 h 4724400"/>
                <a:gd name="connsiteX13" fmla="*/ 2362200 w 3962400"/>
                <a:gd name="connsiteY13" fmla="*/ 1752600 h 4724400"/>
                <a:gd name="connsiteX14" fmla="*/ 2667000 w 3962400"/>
                <a:gd name="connsiteY14" fmla="*/ 1447800 h 4724400"/>
                <a:gd name="connsiteX15" fmla="*/ 2362200 w 3962400"/>
                <a:gd name="connsiteY15" fmla="*/ 1143000 h 4724400"/>
                <a:gd name="connsiteX16" fmla="*/ 2362200 w 3962400"/>
                <a:gd name="connsiteY16" fmla="*/ 952348 h 4724400"/>
                <a:gd name="connsiteX17" fmla="*/ 2667000 w 3962400"/>
                <a:gd name="connsiteY17" fmla="*/ 495300 h 4724400"/>
                <a:gd name="connsiteX18" fmla="*/ 2171700 w 3962400"/>
                <a:gd name="connsiteY18" fmla="*/ 0 h 4724400"/>
                <a:gd name="connsiteX19" fmla="*/ 1271397 w 3962400"/>
                <a:gd name="connsiteY19" fmla="*/ 0 h 4724400"/>
                <a:gd name="connsiteX20" fmla="*/ 381000 w 3962400"/>
                <a:gd name="connsiteY20" fmla="*/ 890397 h 4724400"/>
                <a:gd name="connsiteX21" fmla="*/ 407594 w 3962400"/>
                <a:gd name="connsiteY21" fmla="*/ 1106424 h 4724400"/>
                <a:gd name="connsiteX22" fmla="*/ 446380 w 3962400"/>
                <a:gd name="connsiteY22" fmla="*/ 1261491 h 4724400"/>
                <a:gd name="connsiteX23" fmla="*/ 381000 w 3962400"/>
                <a:gd name="connsiteY23" fmla="*/ 1447800 h 4724400"/>
                <a:gd name="connsiteX24" fmla="*/ 685800 w 3962400"/>
                <a:gd name="connsiteY24" fmla="*/ 1752600 h 4724400"/>
                <a:gd name="connsiteX25" fmla="*/ 744017 w 3962400"/>
                <a:gd name="connsiteY25" fmla="*/ 1752600 h 4724400"/>
                <a:gd name="connsiteX26" fmla="*/ 1130732 w 3962400"/>
                <a:gd name="connsiteY26" fmla="*/ 2187550 h 4724400"/>
                <a:gd name="connsiteX27" fmla="*/ 1078230 w 3962400"/>
                <a:gd name="connsiteY27" fmla="*/ 2449830 h 4724400"/>
                <a:gd name="connsiteX28" fmla="*/ 609752 w 3962400"/>
                <a:gd name="connsiteY28" fmla="*/ 2543480 h 4724400"/>
                <a:gd name="connsiteX29" fmla="*/ 166192 w 3962400"/>
                <a:gd name="connsiteY29" fmla="*/ 2813380 h 4724400"/>
                <a:gd name="connsiteX30" fmla="*/ 0 w 3962400"/>
                <a:gd name="connsiteY30" fmla="*/ 3287420 h 4724400"/>
                <a:gd name="connsiteX31" fmla="*/ 0 w 3962400"/>
                <a:gd name="connsiteY31" fmla="*/ 4267200 h 4724400"/>
                <a:gd name="connsiteX32" fmla="*/ 457200 w 3962400"/>
                <a:gd name="connsiteY32" fmla="*/ 4724400 h 4724400"/>
                <a:gd name="connsiteX33" fmla="*/ 2590800 w 3962400"/>
                <a:gd name="connsiteY33" fmla="*/ 4724400 h 4724400"/>
                <a:gd name="connsiteX34" fmla="*/ 2743200 w 3962400"/>
                <a:gd name="connsiteY34" fmla="*/ 4572000 h 4724400"/>
                <a:gd name="connsiteX35" fmla="*/ 2743200 w 3962400"/>
                <a:gd name="connsiteY35" fmla="*/ 3200400 h 4724400"/>
                <a:gd name="connsiteX36" fmla="*/ 2909697 w 3962400"/>
                <a:gd name="connsiteY36" fmla="*/ 3200400 h 4724400"/>
                <a:gd name="connsiteX37" fmla="*/ 3701872 w 3962400"/>
                <a:gd name="connsiteY37" fmla="*/ 2840889 h 4724400"/>
                <a:gd name="connsiteX38" fmla="*/ 3962400 w 3962400"/>
                <a:gd name="connsiteY38" fmla="*/ 2147697 h 4724400"/>
                <a:gd name="connsiteX39" fmla="*/ 3962400 w 3962400"/>
                <a:gd name="connsiteY39" fmla="*/ 898398 h 4724400"/>
                <a:gd name="connsiteX40" fmla="*/ 3597402 w 3962400"/>
                <a:gd name="connsiteY40" fmla="*/ 533400 h 4724400"/>
                <a:gd name="connsiteX41" fmla="*/ 3200400 w 3962400"/>
                <a:gd name="connsiteY41" fmla="*/ 1219200 h 4724400"/>
                <a:gd name="connsiteX42" fmla="*/ 3276600 w 3962400"/>
                <a:gd name="connsiteY42" fmla="*/ 1143000 h 4724400"/>
                <a:gd name="connsiteX43" fmla="*/ 3429000 w 3962400"/>
                <a:gd name="connsiteY43" fmla="*/ 1143000 h 4724400"/>
                <a:gd name="connsiteX44" fmla="*/ 3505200 w 3962400"/>
                <a:gd name="connsiteY44" fmla="*/ 1219200 h 4724400"/>
                <a:gd name="connsiteX45" fmla="*/ 3429000 w 3962400"/>
                <a:gd name="connsiteY45" fmla="*/ 1295400 h 4724400"/>
                <a:gd name="connsiteX46" fmla="*/ 3352800 w 3962400"/>
                <a:gd name="connsiteY46" fmla="*/ 1295400 h 4724400"/>
                <a:gd name="connsiteX47" fmla="*/ 3352800 w 3962400"/>
                <a:gd name="connsiteY47" fmla="*/ 1447800 h 4724400"/>
                <a:gd name="connsiteX48" fmla="*/ 3429000 w 3962400"/>
                <a:gd name="connsiteY48" fmla="*/ 1447800 h 4724400"/>
                <a:gd name="connsiteX49" fmla="*/ 3657600 w 3962400"/>
                <a:gd name="connsiteY49" fmla="*/ 1219200 h 4724400"/>
                <a:gd name="connsiteX50" fmla="*/ 3429000 w 3962400"/>
                <a:gd name="connsiteY50" fmla="*/ 990600 h 4724400"/>
                <a:gd name="connsiteX51" fmla="*/ 3366516 w 3962400"/>
                <a:gd name="connsiteY51" fmla="*/ 990600 h 4724400"/>
                <a:gd name="connsiteX52" fmla="*/ 3387700 w 3962400"/>
                <a:gd name="connsiteY52" fmla="*/ 863422 h 4724400"/>
                <a:gd name="connsiteX53" fmla="*/ 3597402 w 3962400"/>
                <a:gd name="connsiteY53" fmla="*/ 685800 h 4724400"/>
                <a:gd name="connsiteX54" fmla="*/ 3810000 w 3962400"/>
                <a:gd name="connsiteY54" fmla="*/ 898398 h 4724400"/>
                <a:gd name="connsiteX55" fmla="*/ 3810000 w 3962400"/>
                <a:gd name="connsiteY55" fmla="*/ 1600200 h 4724400"/>
                <a:gd name="connsiteX56" fmla="*/ 3308147 w 3962400"/>
                <a:gd name="connsiteY56" fmla="*/ 1600200 h 4724400"/>
                <a:gd name="connsiteX57" fmla="*/ 3267380 w 3962400"/>
                <a:gd name="connsiteY57" fmla="*/ 1559433 h 4724400"/>
                <a:gd name="connsiteX58" fmla="*/ 3200400 w 3962400"/>
                <a:gd name="connsiteY58" fmla="*/ 1397737 h 4724400"/>
                <a:gd name="connsiteX59" fmla="*/ 1999031 w 3962400"/>
                <a:gd name="connsiteY59" fmla="*/ 2590800 h 4724400"/>
                <a:gd name="connsiteX60" fmla="*/ 1873072 w 3962400"/>
                <a:gd name="connsiteY60" fmla="*/ 2800731 h 4724400"/>
                <a:gd name="connsiteX61" fmla="*/ 1694993 w 3962400"/>
                <a:gd name="connsiteY61" fmla="*/ 2729484 h 4724400"/>
                <a:gd name="connsiteX62" fmla="*/ 1926107 w 3962400"/>
                <a:gd name="connsiteY62" fmla="*/ 2590800 h 4724400"/>
                <a:gd name="connsiteX63" fmla="*/ 2514600 w 3962400"/>
                <a:gd name="connsiteY63" fmla="*/ 1447800 h 4724400"/>
                <a:gd name="connsiteX64" fmla="*/ 2362200 w 3962400"/>
                <a:gd name="connsiteY64" fmla="*/ 1600200 h 4724400"/>
                <a:gd name="connsiteX65" fmla="*/ 2347646 w 3962400"/>
                <a:gd name="connsiteY65" fmla="*/ 1600200 h 4724400"/>
                <a:gd name="connsiteX66" fmla="*/ 2362200 w 3962400"/>
                <a:gd name="connsiteY66" fmla="*/ 1447800 h 4724400"/>
                <a:gd name="connsiteX67" fmla="*/ 2362200 w 3962400"/>
                <a:gd name="connsiteY67" fmla="*/ 1295400 h 4724400"/>
                <a:gd name="connsiteX68" fmla="*/ 2514600 w 3962400"/>
                <a:gd name="connsiteY68" fmla="*/ 1447800 h 4724400"/>
                <a:gd name="connsiteX69" fmla="*/ 685800 w 3962400"/>
                <a:gd name="connsiteY69" fmla="*/ 1600200 h 4724400"/>
                <a:gd name="connsiteX70" fmla="*/ 533400 w 3962400"/>
                <a:gd name="connsiteY70" fmla="*/ 1447800 h 4724400"/>
                <a:gd name="connsiteX71" fmla="*/ 685800 w 3962400"/>
                <a:gd name="connsiteY71" fmla="*/ 1295400 h 4724400"/>
                <a:gd name="connsiteX72" fmla="*/ 685800 w 3962400"/>
                <a:gd name="connsiteY72" fmla="*/ 1447800 h 4724400"/>
                <a:gd name="connsiteX73" fmla="*/ 700354 w 3962400"/>
                <a:gd name="connsiteY73" fmla="*/ 1600200 h 4724400"/>
                <a:gd name="connsiteX74" fmla="*/ 685800 w 3962400"/>
                <a:gd name="connsiteY74" fmla="*/ 992962 h 4724400"/>
                <a:gd name="connsiteX75" fmla="*/ 685800 w 3962400"/>
                <a:gd name="connsiteY75" fmla="*/ 1143000 h 4724400"/>
                <a:gd name="connsiteX76" fmla="*/ 578968 w 3962400"/>
                <a:gd name="connsiteY76" fmla="*/ 1163345 h 4724400"/>
                <a:gd name="connsiteX77" fmla="*/ 555422 w 3962400"/>
                <a:gd name="connsiteY77" fmla="*/ 1069391 h 4724400"/>
                <a:gd name="connsiteX78" fmla="*/ 533400 w 3962400"/>
                <a:gd name="connsiteY78" fmla="*/ 890397 h 4724400"/>
                <a:gd name="connsiteX79" fmla="*/ 1271397 w 3962400"/>
                <a:gd name="connsiteY79" fmla="*/ 152400 h 4724400"/>
                <a:gd name="connsiteX80" fmla="*/ 2171700 w 3962400"/>
                <a:gd name="connsiteY80" fmla="*/ 152400 h 4724400"/>
                <a:gd name="connsiteX81" fmla="*/ 2514600 w 3962400"/>
                <a:gd name="connsiteY81" fmla="*/ 495300 h 4724400"/>
                <a:gd name="connsiteX82" fmla="*/ 2171700 w 3962400"/>
                <a:gd name="connsiteY82" fmla="*/ 838200 h 4724400"/>
                <a:gd name="connsiteX83" fmla="*/ 2094509 w 3962400"/>
                <a:gd name="connsiteY83" fmla="*/ 838200 h 4724400"/>
                <a:gd name="connsiteX84" fmla="*/ 1905000 w 3962400"/>
                <a:gd name="connsiteY84" fmla="*/ 648691 h 4724400"/>
                <a:gd name="connsiteX85" fmla="*/ 2034540 w 3962400"/>
                <a:gd name="connsiteY85" fmla="*/ 469011 h 4724400"/>
                <a:gd name="connsiteX86" fmla="*/ 2081479 w 3962400"/>
                <a:gd name="connsiteY86" fmla="*/ 453390 h 4724400"/>
                <a:gd name="connsiteX87" fmla="*/ 2033321 w 3962400"/>
                <a:gd name="connsiteY87" fmla="*/ 308762 h 4724400"/>
                <a:gd name="connsiteX88" fmla="*/ 1986382 w 3962400"/>
                <a:gd name="connsiteY88" fmla="*/ 324460 h 4724400"/>
                <a:gd name="connsiteX89" fmla="*/ 1752600 w 3962400"/>
                <a:gd name="connsiteY89" fmla="*/ 648691 h 4724400"/>
                <a:gd name="connsiteX90" fmla="*/ 1755496 w 3962400"/>
                <a:gd name="connsiteY90" fmla="*/ 677418 h 4724400"/>
                <a:gd name="connsiteX91" fmla="*/ 1345616 w 3962400"/>
                <a:gd name="connsiteY91" fmla="*/ 578129 h 4724400"/>
                <a:gd name="connsiteX92" fmla="*/ 1316050 w 3962400"/>
                <a:gd name="connsiteY92" fmla="*/ 566242 h 4724400"/>
                <a:gd name="connsiteX93" fmla="*/ 1145362 w 3962400"/>
                <a:gd name="connsiteY93" fmla="*/ 533400 h 4724400"/>
                <a:gd name="connsiteX94" fmla="*/ 685800 w 3962400"/>
                <a:gd name="connsiteY94" fmla="*/ 992962 h 4724400"/>
                <a:gd name="connsiteX95" fmla="*/ 838200 w 3962400"/>
                <a:gd name="connsiteY95" fmla="*/ 1447800 h 4724400"/>
                <a:gd name="connsiteX96" fmla="*/ 838200 w 3962400"/>
                <a:gd name="connsiteY96" fmla="*/ 992962 h 4724400"/>
                <a:gd name="connsiteX97" fmla="*/ 1145362 w 3962400"/>
                <a:gd name="connsiteY97" fmla="*/ 685800 h 4724400"/>
                <a:gd name="connsiteX98" fmla="*/ 1259357 w 3962400"/>
                <a:gd name="connsiteY98" fmla="*/ 707669 h 4724400"/>
                <a:gd name="connsiteX99" fmla="*/ 1288923 w 3962400"/>
                <a:gd name="connsiteY99" fmla="*/ 719557 h 4724400"/>
                <a:gd name="connsiteX100" fmla="*/ 1807998 w 3962400"/>
                <a:gd name="connsiteY100" fmla="*/ 834009 h 4724400"/>
                <a:gd name="connsiteX101" fmla="*/ 2094509 w 3962400"/>
                <a:gd name="connsiteY101" fmla="*/ 990600 h 4724400"/>
                <a:gd name="connsiteX102" fmla="*/ 2171700 w 3962400"/>
                <a:gd name="connsiteY102" fmla="*/ 990600 h 4724400"/>
                <a:gd name="connsiteX103" fmla="*/ 2209800 w 3962400"/>
                <a:gd name="connsiteY103" fmla="*/ 988695 h 4724400"/>
                <a:gd name="connsiteX104" fmla="*/ 2209800 w 3962400"/>
                <a:gd name="connsiteY104" fmla="*/ 1447800 h 4724400"/>
                <a:gd name="connsiteX105" fmla="*/ 1524000 w 3962400"/>
                <a:gd name="connsiteY105" fmla="*/ 2133600 h 4724400"/>
                <a:gd name="connsiteX106" fmla="*/ 838200 w 3962400"/>
                <a:gd name="connsiteY106" fmla="*/ 1447800 h 4724400"/>
                <a:gd name="connsiteX107" fmla="*/ 1524000 w 3962400"/>
                <a:gd name="connsiteY107" fmla="*/ 2286000 h 4724400"/>
                <a:gd name="connsiteX108" fmla="*/ 1773936 w 3962400"/>
                <a:gd name="connsiteY108" fmla="*/ 2247900 h 4724400"/>
                <a:gd name="connsiteX109" fmla="*/ 1819732 w 3962400"/>
                <a:gd name="connsiteY109" fmla="*/ 2476881 h 4724400"/>
                <a:gd name="connsiteX110" fmla="*/ 1524000 w 3962400"/>
                <a:gd name="connsiteY110" fmla="*/ 2654351 h 4724400"/>
                <a:gd name="connsiteX111" fmla="*/ 1228268 w 3962400"/>
                <a:gd name="connsiteY111" fmla="*/ 2476881 h 4724400"/>
                <a:gd name="connsiteX112" fmla="*/ 1274064 w 3962400"/>
                <a:gd name="connsiteY112" fmla="*/ 2247900 h 4724400"/>
                <a:gd name="connsiteX113" fmla="*/ 1524000 w 3962400"/>
                <a:gd name="connsiteY113" fmla="*/ 2286000 h 4724400"/>
                <a:gd name="connsiteX114" fmla="*/ 1129055 w 3962400"/>
                <a:gd name="connsiteY114" fmla="*/ 2595067 h 4724400"/>
                <a:gd name="connsiteX115" fmla="*/ 1353083 w 3962400"/>
                <a:gd name="connsiteY115" fmla="*/ 2729484 h 4724400"/>
                <a:gd name="connsiteX116" fmla="*/ 1174013 w 3962400"/>
                <a:gd name="connsiteY116" fmla="*/ 2801112 h 4724400"/>
                <a:gd name="connsiteX117" fmla="*/ 1055218 w 3962400"/>
                <a:gd name="connsiteY117" fmla="*/ 2609850 h 4724400"/>
                <a:gd name="connsiteX118" fmla="*/ 914400 w 3962400"/>
                <a:gd name="connsiteY118" fmla="*/ 4572000 h 4724400"/>
                <a:gd name="connsiteX119" fmla="*/ 914400 w 3962400"/>
                <a:gd name="connsiteY119" fmla="*/ 4419600 h 4724400"/>
                <a:gd name="connsiteX120" fmla="*/ 2590800 w 3962400"/>
                <a:gd name="connsiteY120" fmla="*/ 4419600 h 4724400"/>
                <a:gd name="connsiteX121" fmla="*/ 2590800 w 3962400"/>
                <a:gd name="connsiteY121" fmla="*/ 4572000 h 4724400"/>
                <a:gd name="connsiteX122" fmla="*/ 2590800 w 3962400"/>
                <a:gd name="connsiteY122" fmla="*/ 4267200 h 4724400"/>
                <a:gd name="connsiteX123" fmla="*/ 914400 w 3962400"/>
                <a:gd name="connsiteY123" fmla="*/ 4267200 h 4724400"/>
                <a:gd name="connsiteX124" fmla="*/ 914400 w 3962400"/>
                <a:gd name="connsiteY124" fmla="*/ 3200400 h 4724400"/>
                <a:gd name="connsiteX125" fmla="*/ 2590800 w 3962400"/>
                <a:gd name="connsiteY125" fmla="*/ 3200400 h 4724400"/>
                <a:gd name="connsiteX126" fmla="*/ 3587267 w 3962400"/>
                <a:gd name="connsiteY126" fmla="*/ 2740609 h 4724400"/>
                <a:gd name="connsiteX127" fmla="*/ 2909697 w 3962400"/>
                <a:gd name="connsiteY127" fmla="*/ 3048000 h 4724400"/>
                <a:gd name="connsiteX128" fmla="*/ 914400 w 3962400"/>
                <a:gd name="connsiteY128" fmla="*/ 3048000 h 4724400"/>
                <a:gd name="connsiteX129" fmla="*/ 762000 w 3962400"/>
                <a:gd name="connsiteY129" fmla="*/ 3200400 h 4724400"/>
                <a:gd name="connsiteX130" fmla="*/ 762000 w 3962400"/>
                <a:gd name="connsiteY130" fmla="*/ 4114800 h 4724400"/>
                <a:gd name="connsiteX131" fmla="*/ 457200 w 3962400"/>
                <a:gd name="connsiteY131" fmla="*/ 4114800 h 4724400"/>
                <a:gd name="connsiteX132" fmla="*/ 457200 w 3962400"/>
                <a:gd name="connsiteY132" fmla="*/ 4267200 h 4724400"/>
                <a:gd name="connsiteX133" fmla="*/ 762000 w 3962400"/>
                <a:gd name="connsiteY133" fmla="*/ 4267200 h 4724400"/>
                <a:gd name="connsiteX134" fmla="*/ 762000 w 3962400"/>
                <a:gd name="connsiteY134" fmla="*/ 4572000 h 4724400"/>
                <a:gd name="connsiteX135" fmla="*/ 457200 w 3962400"/>
                <a:gd name="connsiteY135" fmla="*/ 4572000 h 4724400"/>
                <a:gd name="connsiteX136" fmla="*/ 152400 w 3962400"/>
                <a:gd name="connsiteY136" fmla="*/ 4267200 h 4724400"/>
                <a:gd name="connsiteX137" fmla="*/ 152400 w 3962400"/>
                <a:gd name="connsiteY137" fmla="*/ 3287420 h 4724400"/>
                <a:gd name="connsiteX138" fmla="*/ 285217 w 3962400"/>
                <a:gd name="connsiteY138" fmla="*/ 2908707 h 4724400"/>
                <a:gd name="connsiteX139" fmla="*/ 639699 w 3962400"/>
                <a:gd name="connsiteY139" fmla="*/ 2692984 h 4724400"/>
                <a:gd name="connsiteX140" fmla="*/ 895579 w 3962400"/>
                <a:gd name="connsiteY140" fmla="*/ 2641778 h 4724400"/>
                <a:gd name="connsiteX141" fmla="*/ 1111987 w 3962400"/>
                <a:gd name="connsiteY141" fmla="*/ 2990088 h 4724400"/>
                <a:gd name="connsiteX142" fmla="*/ 1517218 w 3962400"/>
                <a:gd name="connsiteY142" fmla="*/ 2828011 h 4724400"/>
                <a:gd name="connsiteX143" fmla="*/ 1524000 w 3962400"/>
                <a:gd name="connsiteY143" fmla="*/ 2832049 h 4724400"/>
                <a:gd name="connsiteX144" fmla="*/ 1530782 w 3962400"/>
                <a:gd name="connsiteY144" fmla="*/ 2828011 h 4724400"/>
                <a:gd name="connsiteX145" fmla="*/ 1937004 w 3962400"/>
                <a:gd name="connsiteY145" fmla="*/ 2990469 h 4724400"/>
                <a:gd name="connsiteX146" fmla="*/ 2176729 w 3962400"/>
                <a:gd name="connsiteY146" fmla="*/ 2590800 h 4724400"/>
                <a:gd name="connsiteX147" fmla="*/ 2877617 w 3962400"/>
                <a:gd name="connsiteY147" fmla="*/ 2590800 h 4724400"/>
                <a:gd name="connsiteX148" fmla="*/ 3090139 w 3962400"/>
                <a:gd name="connsiteY148" fmla="*/ 2540660 h 4724400"/>
                <a:gd name="connsiteX149" fmla="*/ 3352800 w 3962400"/>
                <a:gd name="connsiteY149" fmla="*/ 2115617 h 4724400"/>
                <a:gd name="connsiteX150" fmla="*/ 3352800 w 3962400"/>
                <a:gd name="connsiteY150" fmla="*/ 1752600 h 4724400"/>
                <a:gd name="connsiteX151" fmla="*/ 3810000 w 3962400"/>
                <a:gd name="connsiteY151" fmla="*/ 1752600 h 4724400"/>
                <a:gd name="connsiteX152" fmla="*/ 3810000 w 3962400"/>
                <a:gd name="connsiteY152" fmla="*/ 2147697 h 4724400"/>
                <a:gd name="connsiteX153" fmla="*/ 3587267 w 3962400"/>
                <a:gd name="connsiteY153" fmla="*/ 2740609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3962400" h="4724400">
                  <a:moveTo>
                    <a:pt x="3597402" y="533400"/>
                  </a:moveTo>
                  <a:cubicBezTo>
                    <a:pt x="3418256" y="533400"/>
                    <a:pt x="3266847" y="661721"/>
                    <a:pt x="3237357" y="838429"/>
                  </a:cubicBezTo>
                  <a:lnTo>
                    <a:pt x="3210154" y="1001573"/>
                  </a:lnTo>
                  <a:cubicBezTo>
                    <a:pt x="3116656" y="1030224"/>
                    <a:pt x="3048000" y="1116406"/>
                    <a:pt x="3048000" y="1219200"/>
                  </a:cubicBezTo>
                  <a:lnTo>
                    <a:pt x="3048000" y="1397737"/>
                  </a:lnTo>
                  <a:cubicBezTo>
                    <a:pt x="3048000" y="1499540"/>
                    <a:pt x="3087624" y="1595247"/>
                    <a:pt x="3159557" y="1667180"/>
                  </a:cubicBezTo>
                  <a:lnTo>
                    <a:pt x="3200400" y="1707947"/>
                  </a:lnTo>
                  <a:lnTo>
                    <a:pt x="3200400" y="2115541"/>
                  </a:lnTo>
                  <a:cubicBezTo>
                    <a:pt x="3200400" y="2238604"/>
                    <a:pt x="3132049" y="2349246"/>
                    <a:pt x="3022016" y="2404262"/>
                  </a:cubicBezTo>
                  <a:cubicBezTo>
                    <a:pt x="2977363" y="2426665"/>
                    <a:pt x="2927452" y="2438400"/>
                    <a:pt x="2877617" y="2438400"/>
                  </a:cubicBezTo>
                  <a:lnTo>
                    <a:pt x="1967484" y="2438400"/>
                  </a:lnTo>
                  <a:lnTo>
                    <a:pt x="1917268" y="2187550"/>
                  </a:lnTo>
                  <a:cubicBezTo>
                    <a:pt x="2092757" y="2093824"/>
                    <a:pt x="2230679" y="1939442"/>
                    <a:pt x="2303983" y="1752600"/>
                  </a:cubicBezTo>
                  <a:lnTo>
                    <a:pt x="2362200" y="1752600"/>
                  </a:lnTo>
                  <a:cubicBezTo>
                    <a:pt x="2530297" y="1752600"/>
                    <a:pt x="2667000" y="1615897"/>
                    <a:pt x="2667000" y="1447800"/>
                  </a:cubicBezTo>
                  <a:cubicBezTo>
                    <a:pt x="2667000" y="1279703"/>
                    <a:pt x="2530297" y="1143000"/>
                    <a:pt x="2362200" y="1143000"/>
                  </a:cubicBezTo>
                  <a:lnTo>
                    <a:pt x="2362200" y="952348"/>
                  </a:lnTo>
                  <a:cubicBezTo>
                    <a:pt x="2540965" y="877519"/>
                    <a:pt x="2667000" y="700888"/>
                    <a:pt x="2667000" y="495300"/>
                  </a:cubicBezTo>
                  <a:cubicBezTo>
                    <a:pt x="2667000" y="222199"/>
                    <a:pt x="2444801" y="0"/>
                    <a:pt x="2171700" y="0"/>
                  </a:cubicBezTo>
                  <a:lnTo>
                    <a:pt x="1271397" y="0"/>
                  </a:lnTo>
                  <a:cubicBezTo>
                    <a:pt x="780440" y="0"/>
                    <a:pt x="381000" y="399364"/>
                    <a:pt x="381000" y="890397"/>
                  </a:cubicBezTo>
                  <a:cubicBezTo>
                    <a:pt x="381000" y="963168"/>
                    <a:pt x="389915" y="1035863"/>
                    <a:pt x="407594" y="1106424"/>
                  </a:cubicBezTo>
                  <a:lnTo>
                    <a:pt x="446380" y="1261491"/>
                  </a:lnTo>
                  <a:cubicBezTo>
                    <a:pt x="406070" y="1313155"/>
                    <a:pt x="381000" y="1377315"/>
                    <a:pt x="381000" y="1447800"/>
                  </a:cubicBezTo>
                  <a:cubicBezTo>
                    <a:pt x="381000" y="1615897"/>
                    <a:pt x="517703" y="1752600"/>
                    <a:pt x="685800" y="1752600"/>
                  </a:cubicBezTo>
                  <a:lnTo>
                    <a:pt x="744017" y="1752600"/>
                  </a:lnTo>
                  <a:cubicBezTo>
                    <a:pt x="817321" y="1939442"/>
                    <a:pt x="955167" y="2093824"/>
                    <a:pt x="1130732" y="2187550"/>
                  </a:cubicBezTo>
                  <a:lnTo>
                    <a:pt x="1078230" y="2449830"/>
                  </a:lnTo>
                  <a:lnTo>
                    <a:pt x="609752" y="2543480"/>
                  </a:lnTo>
                  <a:cubicBezTo>
                    <a:pt x="435102" y="2578380"/>
                    <a:pt x="277520" y="2674315"/>
                    <a:pt x="166192" y="2813380"/>
                  </a:cubicBezTo>
                  <a:cubicBezTo>
                    <a:pt x="59055" y="2947492"/>
                    <a:pt x="0" y="3115742"/>
                    <a:pt x="0" y="3287420"/>
                  </a:cubicBezTo>
                  <a:lnTo>
                    <a:pt x="0" y="4267200"/>
                  </a:lnTo>
                  <a:cubicBezTo>
                    <a:pt x="0" y="4519346"/>
                    <a:pt x="205054" y="4724400"/>
                    <a:pt x="457200" y="4724400"/>
                  </a:cubicBezTo>
                  <a:lnTo>
                    <a:pt x="2590800" y="4724400"/>
                  </a:lnTo>
                  <a:cubicBezTo>
                    <a:pt x="2674849" y="4724400"/>
                    <a:pt x="2743200" y="4656049"/>
                    <a:pt x="2743200" y="4572000"/>
                  </a:cubicBezTo>
                  <a:lnTo>
                    <a:pt x="2743200" y="3200400"/>
                  </a:lnTo>
                  <a:lnTo>
                    <a:pt x="2909697" y="3200400"/>
                  </a:lnTo>
                  <a:cubicBezTo>
                    <a:pt x="3213202" y="3200400"/>
                    <a:pt x="3502000" y="3069336"/>
                    <a:pt x="3701872" y="2840889"/>
                  </a:cubicBezTo>
                  <a:cubicBezTo>
                    <a:pt x="3869893" y="2649017"/>
                    <a:pt x="3962400" y="2402815"/>
                    <a:pt x="3962400" y="2147697"/>
                  </a:cubicBezTo>
                  <a:lnTo>
                    <a:pt x="3962400" y="898398"/>
                  </a:lnTo>
                  <a:cubicBezTo>
                    <a:pt x="3962400" y="697078"/>
                    <a:pt x="3798723" y="533400"/>
                    <a:pt x="3597402" y="533400"/>
                  </a:cubicBezTo>
                  <a:close/>
                  <a:moveTo>
                    <a:pt x="3200400" y="1219200"/>
                  </a:moveTo>
                  <a:cubicBezTo>
                    <a:pt x="3200400" y="1177138"/>
                    <a:pt x="3234614" y="1143000"/>
                    <a:pt x="3276600" y="1143000"/>
                  </a:cubicBezTo>
                  <a:lnTo>
                    <a:pt x="3429000" y="1143000"/>
                  </a:lnTo>
                  <a:cubicBezTo>
                    <a:pt x="3470986" y="1143000"/>
                    <a:pt x="3505200" y="1177138"/>
                    <a:pt x="3505200" y="1219200"/>
                  </a:cubicBezTo>
                  <a:cubicBezTo>
                    <a:pt x="3505200" y="1261262"/>
                    <a:pt x="3470986" y="1295400"/>
                    <a:pt x="3429000" y="1295400"/>
                  </a:cubicBezTo>
                  <a:lnTo>
                    <a:pt x="3352800" y="1295400"/>
                  </a:lnTo>
                  <a:lnTo>
                    <a:pt x="3352800" y="1447800"/>
                  </a:lnTo>
                  <a:lnTo>
                    <a:pt x="3429000" y="1447800"/>
                  </a:lnTo>
                  <a:cubicBezTo>
                    <a:pt x="3555035" y="1447800"/>
                    <a:pt x="3657600" y="1345235"/>
                    <a:pt x="3657600" y="1219200"/>
                  </a:cubicBezTo>
                  <a:cubicBezTo>
                    <a:pt x="3657600" y="1093165"/>
                    <a:pt x="3555035" y="990600"/>
                    <a:pt x="3429000" y="990600"/>
                  </a:cubicBezTo>
                  <a:lnTo>
                    <a:pt x="3366516" y="990600"/>
                  </a:lnTo>
                  <a:lnTo>
                    <a:pt x="3387700" y="863422"/>
                  </a:lnTo>
                  <a:cubicBezTo>
                    <a:pt x="3404921" y="760476"/>
                    <a:pt x="3493084" y="685800"/>
                    <a:pt x="3597402" y="685800"/>
                  </a:cubicBezTo>
                  <a:cubicBezTo>
                    <a:pt x="3714598" y="685800"/>
                    <a:pt x="3810000" y="781202"/>
                    <a:pt x="3810000" y="898398"/>
                  </a:cubicBezTo>
                  <a:lnTo>
                    <a:pt x="3810000" y="1600200"/>
                  </a:lnTo>
                  <a:lnTo>
                    <a:pt x="3308147" y="1600200"/>
                  </a:lnTo>
                  <a:lnTo>
                    <a:pt x="3267380" y="1559433"/>
                  </a:lnTo>
                  <a:cubicBezTo>
                    <a:pt x="3224175" y="1516228"/>
                    <a:pt x="3200400" y="1458849"/>
                    <a:pt x="3200400" y="1397737"/>
                  </a:cubicBezTo>
                  <a:close/>
                  <a:moveTo>
                    <a:pt x="1999031" y="2590800"/>
                  </a:moveTo>
                  <a:lnTo>
                    <a:pt x="1873072" y="2800731"/>
                  </a:lnTo>
                  <a:lnTo>
                    <a:pt x="1694993" y="2729484"/>
                  </a:lnTo>
                  <a:lnTo>
                    <a:pt x="1926107" y="2590800"/>
                  </a:lnTo>
                  <a:close/>
                  <a:moveTo>
                    <a:pt x="2514600" y="1447800"/>
                  </a:moveTo>
                  <a:cubicBezTo>
                    <a:pt x="2514600" y="1531849"/>
                    <a:pt x="2446249" y="1600200"/>
                    <a:pt x="2362200" y="1600200"/>
                  </a:cubicBezTo>
                  <a:lnTo>
                    <a:pt x="2347646" y="1600200"/>
                  </a:lnTo>
                  <a:cubicBezTo>
                    <a:pt x="2356790" y="1550670"/>
                    <a:pt x="2362200" y="1499921"/>
                    <a:pt x="2362200" y="1447800"/>
                  </a:cubicBezTo>
                  <a:lnTo>
                    <a:pt x="2362200" y="1295400"/>
                  </a:lnTo>
                  <a:cubicBezTo>
                    <a:pt x="2446249" y="1295400"/>
                    <a:pt x="2514600" y="1363751"/>
                    <a:pt x="2514600" y="1447800"/>
                  </a:cubicBezTo>
                  <a:close/>
                  <a:moveTo>
                    <a:pt x="685800" y="1600200"/>
                  </a:moveTo>
                  <a:cubicBezTo>
                    <a:pt x="601751" y="1600200"/>
                    <a:pt x="533400" y="1531849"/>
                    <a:pt x="533400" y="1447800"/>
                  </a:cubicBezTo>
                  <a:cubicBezTo>
                    <a:pt x="533400" y="1363751"/>
                    <a:pt x="601751" y="1295400"/>
                    <a:pt x="685800" y="1295400"/>
                  </a:cubicBezTo>
                  <a:lnTo>
                    <a:pt x="685800" y="1447800"/>
                  </a:lnTo>
                  <a:cubicBezTo>
                    <a:pt x="685800" y="1499921"/>
                    <a:pt x="691210" y="1550670"/>
                    <a:pt x="700354" y="1600200"/>
                  </a:cubicBezTo>
                  <a:close/>
                  <a:moveTo>
                    <a:pt x="685800" y="992962"/>
                  </a:moveTo>
                  <a:lnTo>
                    <a:pt x="685800" y="1143000"/>
                  </a:lnTo>
                  <a:cubicBezTo>
                    <a:pt x="648081" y="1143000"/>
                    <a:pt x="612343" y="1150772"/>
                    <a:pt x="578968" y="1163345"/>
                  </a:cubicBezTo>
                  <a:lnTo>
                    <a:pt x="555422" y="1069391"/>
                  </a:lnTo>
                  <a:cubicBezTo>
                    <a:pt x="540791" y="1010945"/>
                    <a:pt x="533400" y="950747"/>
                    <a:pt x="533400" y="890397"/>
                  </a:cubicBezTo>
                  <a:cubicBezTo>
                    <a:pt x="533400" y="483489"/>
                    <a:pt x="864413" y="152400"/>
                    <a:pt x="1271397" y="152400"/>
                  </a:cubicBezTo>
                  <a:lnTo>
                    <a:pt x="2171700" y="152400"/>
                  </a:lnTo>
                  <a:cubicBezTo>
                    <a:pt x="2360752" y="152400"/>
                    <a:pt x="2514600" y="306248"/>
                    <a:pt x="2514600" y="495300"/>
                  </a:cubicBezTo>
                  <a:cubicBezTo>
                    <a:pt x="2514600" y="684352"/>
                    <a:pt x="2360752" y="838200"/>
                    <a:pt x="2171700" y="838200"/>
                  </a:cubicBezTo>
                  <a:lnTo>
                    <a:pt x="2094509" y="838200"/>
                  </a:lnTo>
                  <a:cubicBezTo>
                    <a:pt x="1990039" y="838200"/>
                    <a:pt x="1905000" y="753161"/>
                    <a:pt x="1905000" y="648691"/>
                  </a:cubicBezTo>
                  <a:cubicBezTo>
                    <a:pt x="1905000" y="567004"/>
                    <a:pt x="1957121" y="494767"/>
                    <a:pt x="2034540" y="469011"/>
                  </a:cubicBezTo>
                  <a:lnTo>
                    <a:pt x="2081479" y="453390"/>
                  </a:lnTo>
                  <a:lnTo>
                    <a:pt x="2033321" y="308762"/>
                  </a:lnTo>
                  <a:lnTo>
                    <a:pt x="1986382" y="324460"/>
                  </a:lnTo>
                  <a:cubicBezTo>
                    <a:pt x="1846555" y="370942"/>
                    <a:pt x="1752600" y="501244"/>
                    <a:pt x="1752600" y="648691"/>
                  </a:cubicBezTo>
                  <a:cubicBezTo>
                    <a:pt x="1752600" y="658520"/>
                    <a:pt x="1754657" y="667817"/>
                    <a:pt x="1755496" y="677418"/>
                  </a:cubicBezTo>
                  <a:cubicBezTo>
                    <a:pt x="1614983" y="663397"/>
                    <a:pt x="1477442" y="630860"/>
                    <a:pt x="1345616" y="578129"/>
                  </a:cubicBezTo>
                  <a:lnTo>
                    <a:pt x="1316050" y="566242"/>
                  </a:lnTo>
                  <a:cubicBezTo>
                    <a:pt x="1261491" y="544449"/>
                    <a:pt x="1204036" y="533400"/>
                    <a:pt x="1145362" y="533400"/>
                  </a:cubicBezTo>
                  <a:cubicBezTo>
                    <a:pt x="891997" y="533400"/>
                    <a:pt x="685800" y="739597"/>
                    <a:pt x="685800" y="992962"/>
                  </a:cubicBezTo>
                  <a:close/>
                  <a:moveTo>
                    <a:pt x="838200" y="1447800"/>
                  </a:moveTo>
                  <a:lnTo>
                    <a:pt x="838200" y="992962"/>
                  </a:lnTo>
                  <a:cubicBezTo>
                    <a:pt x="838200" y="823646"/>
                    <a:pt x="976046" y="685800"/>
                    <a:pt x="1145362" y="685800"/>
                  </a:cubicBezTo>
                  <a:cubicBezTo>
                    <a:pt x="1184605" y="685800"/>
                    <a:pt x="1223010" y="693191"/>
                    <a:pt x="1259357" y="707669"/>
                  </a:cubicBezTo>
                  <a:lnTo>
                    <a:pt x="1288923" y="719557"/>
                  </a:lnTo>
                  <a:cubicBezTo>
                    <a:pt x="1455268" y="786003"/>
                    <a:pt x="1629766" y="823570"/>
                    <a:pt x="1807998" y="834009"/>
                  </a:cubicBezTo>
                  <a:cubicBezTo>
                    <a:pt x="1868957" y="927964"/>
                    <a:pt x="1974342" y="990600"/>
                    <a:pt x="2094509" y="990600"/>
                  </a:cubicBezTo>
                  <a:lnTo>
                    <a:pt x="2171700" y="990600"/>
                  </a:lnTo>
                  <a:cubicBezTo>
                    <a:pt x="2184578" y="990600"/>
                    <a:pt x="2197151" y="989609"/>
                    <a:pt x="2209800" y="988695"/>
                  </a:cubicBezTo>
                  <a:lnTo>
                    <a:pt x="2209800" y="1447800"/>
                  </a:lnTo>
                  <a:cubicBezTo>
                    <a:pt x="2209800" y="1825981"/>
                    <a:pt x="1902105" y="2133600"/>
                    <a:pt x="1524000" y="2133600"/>
                  </a:cubicBezTo>
                  <a:cubicBezTo>
                    <a:pt x="1145896" y="2133600"/>
                    <a:pt x="838200" y="1825981"/>
                    <a:pt x="838200" y="1447800"/>
                  </a:cubicBezTo>
                  <a:close/>
                  <a:moveTo>
                    <a:pt x="1524000" y="2286000"/>
                  </a:moveTo>
                  <a:cubicBezTo>
                    <a:pt x="1611020" y="2286000"/>
                    <a:pt x="1694993" y="2272589"/>
                    <a:pt x="1773936" y="2247900"/>
                  </a:cubicBezTo>
                  <a:lnTo>
                    <a:pt x="1819732" y="2476881"/>
                  </a:lnTo>
                  <a:lnTo>
                    <a:pt x="1524000" y="2654351"/>
                  </a:lnTo>
                  <a:lnTo>
                    <a:pt x="1228268" y="2476881"/>
                  </a:lnTo>
                  <a:lnTo>
                    <a:pt x="1274064" y="2247900"/>
                  </a:lnTo>
                  <a:cubicBezTo>
                    <a:pt x="1353007" y="2272589"/>
                    <a:pt x="1436980" y="2286000"/>
                    <a:pt x="1524000" y="2286000"/>
                  </a:cubicBezTo>
                  <a:close/>
                  <a:moveTo>
                    <a:pt x="1129055" y="2595067"/>
                  </a:moveTo>
                  <a:lnTo>
                    <a:pt x="1353083" y="2729484"/>
                  </a:lnTo>
                  <a:lnTo>
                    <a:pt x="1174013" y="2801112"/>
                  </a:lnTo>
                  <a:lnTo>
                    <a:pt x="1055218" y="2609850"/>
                  </a:lnTo>
                  <a:close/>
                  <a:moveTo>
                    <a:pt x="914400" y="4572000"/>
                  </a:moveTo>
                  <a:lnTo>
                    <a:pt x="914400" y="4419600"/>
                  </a:lnTo>
                  <a:lnTo>
                    <a:pt x="2590800" y="4419600"/>
                  </a:lnTo>
                  <a:lnTo>
                    <a:pt x="2590800" y="4572000"/>
                  </a:lnTo>
                  <a:close/>
                  <a:moveTo>
                    <a:pt x="2590800" y="4267200"/>
                  </a:moveTo>
                  <a:lnTo>
                    <a:pt x="914400" y="4267200"/>
                  </a:lnTo>
                  <a:lnTo>
                    <a:pt x="914400" y="3200400"/>
                  </a:lnTo>
                  <a:lnTo>
                    <a:pt x="2590800" y="3200400"/>
                  </a:lnTo>
                  <a:close/>
                  <a:moveTo>
                    <a:pt x="3587267" y="2740609"/>
                  </a:moveTo>
                  <a:cubicBezTo>
                    <a:pt x="3416275" y="2935910"/>
                    <a:pt x="3169310" y="3048000"/>
                    <a:pt x="2909697" y="3048000"/>
                  </a:cubicBezTo>
                  <a:lnTo>
                    <a:pt x="914400" y="3048000"/>
                  </a:lnTo>
                  <a:cubicBezTo>
                    <a:pt x="830351" y="3048000"/>
                    <a:pt x="762000" y="3116351"/>
                    <a:pt x="762000" y="3200400"/>
                  </a:cubicBezTo>
                  <a:lnTo>
                    <a:pt x="762000" y="4114800"/>
                  </a:lnTo>
                  <a:lnTo>
                    <a:pt x="457200" y="4114800"/>
                  </a:lnTo>
                  <a:lnTo>
                    <a:pt x="457200" y="4267200"/>
                  </a:lnTo>
                  <a:lnTo>
                    <a:pt x="762000" y="4267200"/>
                  </a:lnTo>
                  <a:lnTo>
                    <a:pt x="762000" y="4572000"/>
                  </a:lnTo>
                  <a:lnTo>
                    <a:pt x="457200" y="4572000"/>
                  </a:lnTo>
                  <a:cubicBezTo>
                    <a:pt x="289103" y="4572000"/>
                    <a:pt x="152400" y="4435298"/>
                    <a:pt x="152400" y="4267200"/>
                  </a:cubicBezTo>
                  <a:lnTo>
                    <a:pt x="152400" y="3287420"/>
                  </a:lnTo>
                  <a:cubicBezTo>
                    <a:pt x="152400" y="3150260"/>
                    <a:pt x="199568" y="3015767"/>
                    <a:pt x="285217" y="2908707"/>
                  </a:cubicBezTo>
                  <a:cubicBezTo>
                    <a:pt x="374142" y="2797531"/>
                    <a:pt x="500024" y="2720874"/>
                    <a:pt x="639699" y="2692984"/>
                  </a:cubicBezTo>
                  <a:lnTo>
                    <a:pt x="895579" y="2641778"/>
                  </a:lnTo>
                  <a:lnTo>
                    <a:pt x="1111987" y="2990088"/>
                  </a:lnTo>
                  <a:lnTo>
                    <a:pt x="1517218" y="2828011"/>
                  </a:lnTo>
                  <a:lnTo>
                    <a:pt x="1524000" y="2832049"/>
                  </a:lnTo>
                  <a:lnTo>
                    <a:pt x="1530782" y="2828011"/>
                  </a:lnTo>
                  <a:lnTo>
                    <a:pt x="1937004" y="2990469"/>
                  </a:lnTo>
                  <a:lnTo>
                    <a:pt x="2176729" y="2590800"/>
                  </a:lnTo>
                  <a:lnTo>
                    <a:pt x="2877617" y="2590800"/>
                  </a:lnTo>
                  <a:cubicBezTo>
                    <a:pt x="2950921" y="2590800"/>
                    <a:pt x="3024454" y="2573426"/>
                    <a:pt x="3090139" y="2540660"/>
                  </a:cubicBezTo>
                  <a:cubicBezTo>
                    <a:pt x="3252140" y="2459660"/>
                    <a:pt x="3352800" y="2296821"/>
                    <a:pt x="3352800" y="2115617"/>
                  </a:cubicBezTo>
                  <a:lnTo>
                    <a:pt x="3352800" y="1752600"/>
                  </a:lnTo>
                  <a:lnTo>
                    <a:pt x="3810000" y="1752600"/>
                  </a:lnTo>
                  <a:lnTo>
                    <a:pt x="3810000" y="2147697"/>
                  </a:lnTo>
                  <a:cubicBezTo>
                    <a:pt x="3810000" y="2365858"/>
                    <a:pt x="3730905" y="2576475"/>
                    <a:pt x="3587267" y="2740609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Freeform: Shape 21">
              <a:extLst>
                <a:ext uri="{FF2B5EF4-FFF2-40B4-BE49-F238E27FC236}">
                  <a16:creationId xmlns="" xmlns:a16="http://schemas.microsoft.com/office/drawing/2014/main" id="{F6C055F8-7DD9-42D0-8AC4-9C303119D574}"/>
                </a:ext>
              </a:extLst>
            </p:cNvPr>
            <p:cNvSpPr/>
            <p:nvPr/>
          </p:nvSpPr>
          <p:spPr>
            <a:xfrm>
              <a:off x="4495800" y="4572000"/>
              <a:ext cx="457200" cy="457200"/>
            </a:xfrm>
            <a:custGeom>
              <a:avLst/>
              <a:gdLst>
                <a:gd name="connsiteX0" fmla="*/ 228600 w 457200"/>
                <a:gd name="connsiteY0" fmla="*/ 457200 h 457200"/>
                <a:gd name="connsiteX1" fmla="*/ 457200 w 457200"/>
                <a:gd name="connsiteY1" fmla="*/ 228600 h 457200"/>
                <a:gd name="connsiteX2" fmla="*/ 228600 w 457200"/>
                <a:gd name="connsiteY2" fmla="*/ 0 h 457200"/>
                <a:gd name="connsiteX3" fmla="*/ 0 w 457200"/>
                <a:gd name="connsiteY3" fmla="*/ 228600 h 457200"/>
                <a:gd name="connsiteX4" fmla="*/ 228600 w 457200"/>
                <a:gd name="connsiteY4" fmla="*/ 457200 h 457200"/>
                <a:gd name="connsiteX5" fmla="*/ 228600 w 457200"/>
                <a:gd name="connsiteY5" fmla="*/ 152400 h 457200"/>
                <a:gd name="connsiteX6" fmla="*/ 304800 w 457200"/>
                <a:gd name="connsiteY6" fmla="*/ 228600 h 457200"/>
                <a:gd name="connsiteX7" fmla="*/ 228600 w 457200"/>
                <a:gd name="connsiteY7" fmla="*/ 304800 h 457200"/>
                <a:gd name="connsiteX8" fmla="*/ 152400 w 457200"/>
                <a:gd name="connsiteY8" fmla="*/ 228600 h 457200"/>
                <a:gd name="connsiteX9" fmla="*/ 228600 w 457200"/>
                <a:gd name="connsiteY9" fmla="*/ 1524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" h="457200">
                  <a:moveTo>
                    <a:pt x="228600" y="457200"/>
                  </a:moveTo>
                  <a:cubicBezTo>
                    <a:pt x="354635" y="457200"/>
                    <a:pt x="457200" y="354635"/>
                    <a:pt x="457200" y="228600"/>
                  </a:cubicBezTo>
                  <a:cubicBezTo>
                    <a:pt x="457200" y="102565"/>
                    <a:pt x="354635" y="0"/>
                    <a:pt x="228600" y="0"/>
                  </a:cubicBezTo>
                  <a:cubicBezTo>
                    <a:pt x="102565" y="0"/>
                    <a:pt x="0" y="102565"/>
                    <a:pt x="0" y="228600"/>
                  </a:cubicBezTo>
                  <a:cubicBezTo>
                    <a:pt x="0" y="354635"/>
                    <a:pt x="102565" y="457200"/>
                    <a:pt x="228600" y="457200"/>
                  </a:cubicBezTo>
                  <a:close/>
                  <a:moveTo>
                    <a:pt x="228600" y="152400"/>
                  </a:moveTo>
                  <a:cubicBezTo>
                    <a:pt x="270586" y="152400"/>
                    <a:pt x="304800" y="186538"/>
                    <a:pt x="304800" y="228600"/>
                  </a:cubicBezTo>
                  <a:cubicBezTo>
                    <a:pt x="304800" y="270662"/>
                    <a:pt x="270586" y="304800"/>
                    <a:pt x="228600" y="304800"/>
                  </a:cubicBezTo>
                  <a:cubicBezTo>
                    <a:pt x="186614" y="304800"/>
                    <a:pt x="152400" y="270662"/>
                    <a:pt x="152400" y="228600"/>
                  </a:cubicBezTo>
                  <a:cubicBezTo>
                    <a:pt x="152400" y="186538"/>
                    <a:pt x="186614" y="152400"/>
                    <a:pt x="228600" y="1524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Freeform: Shape 22">
              <a:extLst>
                <a:ext uri="{FF2B5EF4-FFF2-40B4-BE49-F238E27FC236}">
                  <a16:creationId xmlns="" xmlns:a16="http://schemas.microsoft.com/office/drawing/2014/main" id="{73F64EEE-4AA0-4B41-AFFB-202EE4785FB3}"/>
                </a:ext>
              </a:extLst>
            </p:cNvPr>
            <p:cNvSpPr/>
            <p:nvPr/>
          </p:nvSpPr>
          <p:spPr>
            <a:xfrm>
              <a:off x="2209800" y="2438400"/>
              <a:ext cx="1066800" cy="1371600"/>
            </a:xfrm>
            <a:custGeom>
              <a:avLst/>
              <a:gdLst>
                <a:gd name="connsiteX0" fmla="*/ 826922 w 1066800"/>
                <a:gd name="connsiteY0" fmla="*/ 978332 h 1371600"/>
                <a:gd name="connsiteX1" fmla="*/ 1066800 w 1066800"/>
                <a:gd name="connsiteY1" fmla="*/ 533400 h 1371600"/>
                <a:gd name="connsiteX2" fmla="*/ 533400 w 1066800"/>
                <a:gd name="connsiteY2" fmla="*/ 0 h 1371600"/>
                <a:gd name="connsiteX3" fmla="*/ 0 w 1066800"/>
                <a:gd name="connsiteY3" fmla="*/ 533400 h 1371600"/>
                <a:gd name="connsiteX4" fmla="*/ 239878 w 1066800"/>
                <a:gd name="connsiteY4" fmla="*/ 978332 h 1371600"/>
                <a:gd name="connsiteX5" fmla="*/ 294056 w 1066800"/>
                <a:gd name="connsiteY5" fmla="*/ 1249147 h 1371600"/>
                <a:gd name="connsiteX6" fmla="*/ 443484 w 1066800"/>
                <a:gd name="connsiteY6" fmla="*/ 1371600 h 1371600"/>
                <a:gd name="connsiteX7" fmla="*/ 623316 w 1066800"/>
                <a:gd name="connsiteY7" fmla="*/ 1371600 h 1371600"/>
                <a:gd name="connsiteX8" fmla="*/ 772744 w 1066800"/>
                <a:gd name="connsiteY8" fmla="*/ 1249147 h 1371600"/>
                <a:gd name="connsiteX9" fmla="*/ 152400 w 1066800"/>
                <a:gd name="connsiteY9" fmla="*/ 533400 h 1371600"/>
                <a:gd name="connsiteX10" fmla="*/ 533400 w 1066800"/>
                <a:gd name="connsiteY10" fmla="*/ 152400 h 1371600"/>
                <a:gd name="connsiteX11" fmla="*/ 914400 w 1066800"/>
                <a:gd name="connsiteY11" fmla="*/ 533400 h 1371600"/>
                <a:gd name="connsiteX12" fmla="*/ 609600 w 1066800"/>
                <a:gd name="connsiteY12" fmla="*/ 906704 h 1371600"/>
                <a:gd name="connsiteX13" fmla="*/ 609600 w 1066800"/>
                <a:gd name="connsiteY13" fmla="*/ 747979 h 1371600"/>
                <a:gd name="connsiteX14" fmla="*/ 762000 w 1066800"/>
                <a:gd name="connsiteY14" fmla="*/ 533400 h 1371600"/>
                <a:gd name="connsiteX15" fmla="*/ 533400 w 1066800"/>
                <a:gd name="connsiteY15" fmla="*/ 304800 h 1371600"/>
                <a:gd name="connsiteX16" fmla="*/ 304800 w 1066800"/>
                <a:gd name="connsiteY16" fmla="*/ 533400 h 1371600"/>
                <a:gd name="connsiteX17" fmla="*/ 457200 w 1066800"/>
                <a:gd name="connsiteY17" fmla="*/ 747979 h 1371600"/>
                <a:gd name="connsiteX18" fmla="*/ 457200 w 1066800"/>
                <a:gd name="connsiteY18" fmla="*/ 906704 h 1371600"/>
                <a:gd name="connsiteX19" fmla="*/ 152400 w 1066800"/>
                <a:gd name="connsiteY19" fmla="*/ 533400 h 1371600"/>
                <a:gd name="connsiteX20" fmla="*/ 457200 w 1066800"/>
                <a:gd name="connsiteY20" fmla="*/ 533400 h 1371600"/>
                <a:gd name="connsiteX21" fmla="*/ 533400 w 1066800"/>
                <a:gd name="connsiteY21" fmla="*/ 457200 h 1371600"/>
                <a:gd name="connsiteX22" fmla="*/ 609600 w 1066800"/>
                <a:gd name="connsiteY22" fmla="*/ 533400 h 1371600"/>
                <a:gd name="connsiteX23" fmla="*/ 533400 w 1066800"/>
                <a:gd name="connsiteY23" fmla="*/ 609600 h 1371600"/>
                <a:gd name="connsiteX24" fmla="*/ 457200 w 1066800"/>
                <a:gd name="connsiteY24" fmla="*/ 533400 h 1371600"/>
                <a:gd name="connsiteX25" fmla="*/ 443484 w 1066800"/>
                <a:gd name="connsiteY25" fmla="*/ 1219200 h 1371600"/>
                <a:gd name="connsiteX26" fmla="*/ 409956 w 1066800"/>
                <a:gd name="connsiteY26" fmla="*/ 1051789 h 1371600"/>
                <a:gd name="connsiteX27" fmla="*/ 533400 w 1066800"/>
                <a:gd name="connsiteY27" fmla="*/ 1066800 h 1371600"/>
                <a:gd name="connsiteX28" fmla="*/ 656844 w 1066800"/>
                <a:gd name="connsiteY28" fmla="*/ 1051789 h 1371600"/>
                <a:gd name="connsiteX29" fmla="*/ 623316 w 1066800"/>
                <a:gd name="connsiteY2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66800" h="1371600">
                  <a:moveTo>
                    <a:pt x="826922" y="978332"/>
                  </a:moveTo>
                  <a:cubicBezTo>
                    <a:pt x="971245" y="882777"/>
                    <a:pt x="1066800" y="719099"/>
                    <a:pt x="1066800" y="533400"/>
                  </a:cubicBezTo>
                  <a:cubicBezTo>
                    <a:pt x="1066800" y="239344"/>
                    <a:pt x="827532" y="0"/>
                    <a:pt x="533400" y="0"/>
                  </a:cubicBezTo>
                  <a:cubicBezTo>
                    <a:pt x="239268" y="0"/>
                    <a:pt x="0" y="239344"/>
                    <a:pt x="0" y="533400"/>
                  </a:cubicBezTo>
                  <a:cubicBezTo>
                    <a:pt x="0" y="719099"/>
                    <a:pt x="95555" y="882777"/>
                    <a:pt x="239878" y="978332"/>
                  </a:cubicBezTo>
                  <a:lnTo>
                    <a:pt x="294056" y="1249147"/>
                  </a:lnTo>
                  <a:cubicBezTo>
                    <a:pt x="308229" y="1320089"/>
                    <a:pt x="371094" y="1371600"/>
                    <a:pt x="443484" y="1371600"/>
                  </a:cubicBezTo>
                  <a:lnTo>
                    <a:pt x="623316" y="1371600"/>
                  </a:lnTo>
                  <a:cubicBezTo>
                    <a:pt x="695706" y="1371600"/>
                    <a:pt x="758571" y="1320089"/>
                    <a:pt x="772744" y="1249147"/>
                  </a:cubicBezTo>
                  <a:close/>
                  <a:moveTo>
                    <a:pt x="152400" y="533400"/>
                  </a:moveTo>
                  <a:cubicBezTo>
                    <a:pt x="152400" y="323317"/>
                    <a:pt x="323317" y="152400"/>
                    <a:pt x="533400" y="152400"/>
                  </a:cubicBezTo>
                  <a:cubicBezTo>
                    <a:pt x="743483" y="152400"/>
                    <a:pt x="914400" y="323317"/>
                    <a:pt x="914400" y="533400"/>
                  </a:cubicBezTo>
                  <a:cubicBezTo>
                    <a:pt x="914400" y="717347"/>
                    <a:pt x="783260" y="871271"/>
                    <a:pt x="609600" y="906704"/>
                  </a:cubicBezTo>
                  <a:lnTo>
                    <a:pt x="609600" y="747979"/>
                  </a:lnTo>
                  <a:cubicBezTo>
                    <a:pt x="698068" y="716432"/>
                    <a:pt x="762000" y="632612"/>
                    <a:pt x="762000" y="533400"/>
                  </a:cubicBezTo>
                  <a:cubicBezTo>
                    <a:pt x="762000" y="407365"/>
                    <a:pt x="659435" y="304800"/>
                    <a:pt x="533400" y="304800"/>
                  </a:cubicBezTo>
                  <a:cubicBezTo>
                    <a:pt x="407365" y="304800"/>
                    <a:pt x="304800" y="407365"/>
                    <a:pt x="304800" y="533400"/>
                  </a:cubicBezTo>
                  <a:cubicBezTo>
                    <a:pt x="304800" y="632612"/>
                    <a:pt x="368732" y="716432"/>
                    <a:pt x="457200" y="747979"/>
                  </a:cubicBezTo>
                  <a:lnTo>
                    <a:pt x="457200" y="906704"/>
                  </a:lnTo>
                  <a:cubicBezTo>
                    <a:pt x="283540" y="871271"/>
                    <a:pt x="152400" y="717347"/>
                    <a:pt x="152400" y="533400"/>
                  </a:cubicBezTo>
                  <a:close/>
                  <a:moveTo>
                    <a:pt x="457200" y="533400"/>
                  </a:moveTo>
                  <a:cubicBezTo>
                    <a:pt x="457200" y="491338"/>
                    <a:pt x="491414" y="457200"/>
                    <a:pt x="533400" y="457200"/>
                  </a:cubicBezTo>
                  <a:cubicBezTo>
                    <a:pt x="575386" y="457200"/>
                    <a:pt x="609600" y="491338"/>
                    <a:pt x="609600" y="533400"/>
                  </a:cubicBezTo>
                  <a:cubicBezTo>
                    <a:pt x="609600" y="575462"/>
                    <a:pt x="575386" y="609600"/>
                    <a:pt x="533400" y="609600"/>
                  </a:cubicBezTo>
                  <a:cubicBezTo>
                    <a:pt x="491414" y="609600"/>
                    <a:pt x="457200" y="575462"/>
                    <a:pt x="457200" y="533400"/>
                  </a:cubicBezTo>
                  <a:close/>
                  <a:moveTo>
                    <a:pt x="443484" y="1219200"/>
                  </a:moveTo>
                  <a:lnTo>
                    <a:pt x="409956" y="1051789"/>
                  </a:lnTo>
                  <a:cubicBezTo>
                    <a:pt x="449656" y="1061237"/>
                    <a:pt x="490880" y="1066800"/>
                    <a:pt x="533400" y="1066800"/>
                  </a:cubicBezTo>
                  <a:cubicBezTo>
                    <a:pt x="575920" y="1066800"/>
                    <a:pt x="617144" y="1061237"/>
                    <a:pt x="656844" y="1051789"/>
                  </a:cubicBezTo>
                  <a:lnTo>
                    <a:pt x="623316" y="1219200"/>
                  </a:ln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6" name="Freeform: Shape 23">
              <a:extLst>
                <a:ext uri="{FF2B5EF4-FFF2-40B4-BE49-F238E27FC236}">
                  <a16:creationId xmlns="" xmlns:a16="http://schemas.microsoft.com/office/drawing/2014/main" id="{49FF33B4-E711-4AA1-BAC9-55E16E5E2699}"/>
                </a:ext>
              </a:extLst>
            </p:cNvPr>
            <p:cNvSpPr/>
            <p:nvPr/>
          </p:nvSpPr>
          <p:spPr>
            <a:xfrm>
              <a:off x="2667000" y="1981200"/>
              <a:ext cx="152400" cy="304800"/>
            </a:xfrm>
            <a:custGeom>
              <a:avLst/>
              <a:gdLst>
                <a:gd name="connsiteX0" fmla="*/ 0 w 152400"/>
                <a:gd name="connsiteY0" fmla="*/ 0 h 304800"/>
                <a:gd name="connsiteX1" fmla="*/ 152400 w 152400"/>
                <a:gd name="connsiteY1" fmla="*/ 0 h 304800"/>
                <a:gd name="connsiteX2" fmla="*/ 152400 w 152400"/>
                <a:gd name="connsiteY2" fmla="*/ 304800 h 304800"/>
                <a:gd name="connsiteX3" fmla="*/ 0 w 152400"/>
                <a:gd name="connsiteY3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04800">
                  <a:moveTo>
                    <a:pt x="0" y="0"/>
                  </a:moveTo>
                  <a:lnTo>
                    <a:pt x="152400" y="0"/>
                  </a:lnTo>
                  <a:lnTo>
                    <a:pt x="152400" y="304800"/>
                  </a:lnTo>
                  <a:lnTo>
                    <a:pt x="0" y="304800"/>
                  </a:ln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Freeform: Shape 24">
              <a:extLst>
                <a:ext uri="{FF2B5EF4-FFF2-40B4-BE49-F238E27FC236}">
                  <a16:creationId xmlns="" xmlns:a16="http://schemas.microsoft.com/office/drawing/2014/main" id="{48710134-5AF6-4378-BB85-DF1AF2998949}"/>
                </a:ext>
              </a:extLst>
            </p:cNvPr>
            <p:cNvSpPr/>
            <p:nvPr/>
          </p:nvSpPr>
          <p:spPr>
            <a:xfrm rot="-1350847">
              <a:off x="2346692" y="2044927"/>
              <a:ext cx="152435" cy="304947"/>
            </a:xfrm>
            <a:custGeom>
              <a:avLst/>
              <a:gdLst>
                <a:gd name="connsiteX0" fmla="*/ 0 w 152435"/>
                <a:gd name="connsiteY0" fmla="*/ 0 h 304947"/>
                <a:gd name="connsiteX1" fmla="*/ 152435 w 152435"/>
                <a:gd name="connsiteY1" fmla="*/ 0 h 304947"/>
                <a:gd name="connsiteX2" fmla="*/ 152435 w 152435"/>
                <a:gd name="connsiteY2" fmla="*/ 304947 h 304947"/>
                <a:gd name="connsiteX3" fmla="*/ 0 w 152435"/>
                <a:gd name="connsiteY3" fmla="*/ 304947 h 30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5" h="304947">
                  <a:moveTo>
                    <a:pt x="0" y="0"/>
                  </a:moveTo>
                  <a:lnTo>
                    <a:pt x="152435" y="0"/>
                  </a:lnTo>
                  <a:lnTo>
                    <a:pt x="152435" y="304947"/>
                  </a:lnTo>
                  <a:lnTo>
                    <a:pt x="0" y="304947"/>
                  </a:lnTo>
                  <a:close/>
                </a:path>
              </a:pathLst>
            </a:custGeom>
            <a:grpFill/>
            <a:ln w="762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Freeform: Shape 25">
              <a:extLst>
                <a:ext uri="{FF2B5EF4-FFF2-40B4-BE49-F238E27FC236}">
                  <a16:creationId xmlns="" xmlns:a16="http://schemas.microsoft.com/office/drawing/2014/main" id="{591B42A2-8C4F-4110-83E1-9DA6238A7226}"/>
                </a:ext>
              </a:extLst>
            </p:cNvPr>
            <p:cNvSpPr/>
            <p:nvPr/>
          </p:nvSpPr>
          <p:spPr>
            <a:xfrm rot="-4049153">
              <a:off x="2911880" y="2121237"/>
              <a:ext cx="304947" cy="152435"/>
            </a:xfrm>
            <a:custGeom>
              <a:avLst/>
              <a:gdLst>
                <a:gd name="connsiteX0" fmla="*/ 0 w 304947"/>
                <a:gd name="connsiteY0" fmla="*/ 0 h 152435"/>
                <a:gd name="connsiteX1" fmla="*/ 304947 w 304947"/>
                <a:gd name="connsiteY1" fmla="*/ 0 h 152435"/>
                <a:gd name="connsiteX2" fmla="*/ 304947 w 304947"/>
                <a:gd name="connsiteY2" fmla="*/ 152435 h 152435"/>
                <a:gd name="connsiteX3" fmla="*/ 0 w 304947"/>
                <a:gd name="connsiteY3" fmla="*/ 152435 h 15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947" h="152435">
                  <a:moveTo>
                    <a:pt x="0" y="0"/>
                  </a:moveTo>
                  <a:lnTo>
                    <a:pt x="304947" y="0"/>
                  </a:lnTo>
                  <a:lnTo>
                    <a:pt x="304947" y="152435"/>
                  </a:lnTo>
                  <a:lnTo>
                    <a:pt x="0" y="152435"/>
                  </a:lnTo>
                  <a:close/>
                </a:path>
              </a:pathLst>
            </a:custGeom>
            <a:grpFill/>
            <a:ln w="762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9" name="Freeform: Shape 10284">
            <a:extLst>
              <a:ext uri="{FF2B5EF4-FFF2-40B4-BE49-F238E27FC236}">
                <a16:creationId xmlns="" xmlns:a16="http://schemas.microsoft.com/office/drawing/2014/main" id="{A8924AEB-775B-3FA0-45F0-BD4EBB4AC768}"/>
              </a:ext>
            </a:extLst>
          </p:cNvPr>
          <p:cNvSpPr/>
          <p:nvPr/>
        </p:nvSpPr>
        <p:spPr>
          <a:xfrm flipH="1">
            <a:off x="7791650" y="1943388"/>
            <a:ext cx="550361" cy="601730"/>
          </a:xfrm>
          <a:custGeom>
            <a:avLst/>
            <a:gdLst>
              <a:gd name="connsiteX0" fmla="*/ 1210388 w 3004041"/>
              <a:gd name="connsiteY0" fmla="*/ 2776831 h 3234793"/>
              <a:gd name="connsiteX1" fmla="*/ 1793032 w 3004041"/>
              <a:gd name="connsiteY1" fmla="*/ 2778927 h 3234793"/>
              <a:gd name="connsiteX2" fmla="*/ 1933907 w 3004041"/>
              <a:gd name="connsiteY2" fmla="*/ 2926278 h 3234793"/>
              <a:gd name="connsiteX3" fmla="*/ 1935907 w 3004041"/>
              <a:gd name="connsiteY3" fmla="*/ 3183168 h 3234793"/>
              <a:gd name="connsiteX4" fmla="*/ 1881996 w 3004041"/>
              <a:gd name="connsiteY4" fmla="*/ 3234793 h 3234793"/>
              <a:gd name="connsiteX5" fmla="*/ 1129997 w 3004041"/>
              <a:gd name="connsiteY5" fmla="*/ 3234793 h 3234793"/>
              <a:gd name="connsiteX6" fmla="*/ 1077133 w 3004041"/>
              <a:gd name="connsiteY6" fmla="*/ 3181262 h 3234793"/>
              <a:gd name="connsiteX7" fmla="*/ 1078467 w 3004041"/>
              <a:gd name="connsiteY7" fmla="*/ 2924373 h 3234793"/>
              <a:gd name="connsiteX8" fmla="*/ 1210483 w 3004041"/>
              <a:gd name="connsiteY8" fmla="*/ 2777021 h 3234793"/>
              <a:gd name="connsiteX9" fmla="*/ 1928478 w 3004041"/>
              <a:gd name="connsiteY9" fmla="*/ 2620335 h 3234793"/>
              <a:gd name="connsiteX10" fmla="*/ 1996867 w 3004041"/>
              <a:gd name="connsiteY10" fmla="*/ 2665102 h 3234793"/>
              <a:gd name="connsiteX11" fmla="*/ 1928096 w 3004041"/>
              <a:gd name="connsiteY11" fmla="*/ 2712346 h 3234793"/>
              <a:gd name="connsiteX12" fmla="*/ 1876471 w 3004041"/>
              <a:gd name="connsiteY12" fmla="*/ 2662721 h 3234793"/>
              <a:gd name="connsiteX13" fmla="*/ 1928478 w 3004041"/>
              <a:gd name="connsiteY13" fmla="*/ 2620335 h 3234793"/>
              <a:gd name="connsiteX14" fmla="*/ 1114566 w 3004041"/>
              <a:gd name="connsiteY14" fmla="*/ 2613858 h 3234793"/>
              <a:gd name="connsiteX15" fmla="*/ 1162762 w 3004041"/>
              <a:gd name="connsiteY15" fmla="*/ 2682724 h 3234793"/>
              <a:gd name="connsiteX16" fmla="*/ 1119138 w 3004041"/>
              <a:gd name="connsiteY16" fmla="*/ 2734444 h 3234793"/>
              <a:gd name="connsiteX17" fmla="*/ 1074370 w 3004041"/>
              <a:gd name="connsiteY17" fmla="*/ 2683676 h 3234793"/>
              <a:gd name="connsiteX18" fmla="*/ 1114566 w 3004041"/>
              <a:gd name="connsiteY18" fmla="*/ 2613858 h 3234793"/>
              <a:gd name="connsiteX19" fmla="*/ 2046231 w 3004041"/>
              <a:gd name="connsiteY19" fmla="*/ 2553092 h 3234793"/>
              <a:gd name="connsiteX20" fmla="*/ 2067161 w 3004041"/>
              <a:gd name="connsiteY20" fmla="*/ 2555089 h 3234793"/>
              <a:gd name="connsiteX21" fmla="*/ 2117072 w 3004041"/>
              <a:gd name="connsiteY21" fmla="*/ 2596523 h 3234793"/>
              <a:gd name="connsiteX22" fmla="*/ 2114500 w 3004041"/>
              <a:gd name="connsiteY22" fmla="*/ 2618526 h 3234793"/>
              <a:gd name="connsiteX23" fmla="*/ 2114405 w 3004041"/>
              <a:gd name="connsiteY23" fmla="*/ 2618526 h 3234793"/>
              <a:gd name="connsiteX24" fmla="*/ 2056017 w 3004041"/>
              <a:gd name="connsiteY24" fmla="*/ 2647863 h 3234793"/>
              <a:gd name="connsiteX25" fmla="*/ 2010106 w 3004041"/>
              <a:gd name="connsiteY25" fmla="*/ 2595285 h 3234793"/>
              <a:gd name="connsiteX26" fmla="*/ 2046231 w 3004041"/>
              <a:gd name="connsiteY26" fmla="*/ 2553092 h 3234793"/>
              <a:gd name="connsiteX27" fmla="*/ 986550 w 3004041"/>
              <a:gd name="connsiteY27" fmla="*/ 2550993 h 3234793"/>
              <a:gd name="connsiteX28" fmla="*/ 1031889 w 3004041"/>
              <a:gd name="connsiteY28" fmla="*/ 2616525 h 3234793"/>
              <a:gd name="connsiteX29" fmla="*/ 980835 w 3004041"/>
              <a:gd name="connsiteY29" fmla="*/ 2661864 h 3234793"/>
              <a:gd name="connsiteX30" fmla="*/ 936449 w 3004041"/>
              <a:gd name="connsiteY30" fmla="*/ 2621383 h 3234793"/>
              <a:gd name="connsiteX31" fmla="*/ 986550 w 3004041"/>
              <a:gd name="connsiteY31" fmla="*/ 2550993 h 3234793"/>
              <a:gd name="connsiteX32" fmla="*/ 743240 w 3004041"/>
              <a:gd name="connsiteY32" fmla="*/ 2523028 h 3234793"/>
              <a:gd name="connsiteX33" fmla="*/ 743282 w 3004041"/>
              <a:gd name="connsiteY33" fmla="*/ 2523085 h 3234793"/>
              <a:gd name="connsiteX34" fmla="*/ 743187 w 3004041"/>
              <a:gd name="connsiteY34" fmla="*/ 2523085 h 3234793"/>
              <a:gd name="connsiteX35" fmla="*/ 849823 w 3004041"/>
              <a:gd name="connsiteY35" fmla="*/ 2497978 h 3234793"/>
              <a:gd name="connsiteX36" fmla="*/ 869106 w 3004041"/>
              <a:gd name="connsiteY36" fmla="*/ 2500701 h 3234793"/>
              <a:gd name="connsiteX37" fmla="*/ 910064 w 3004041"/>
              <a:gd name="connsiteY37" fmla="*/ 2552612 h 3234793"/>
              <a:gd name="connsiteX38" fmla="*/ 870535 w 3004041"/>
              <a:gd name="connsiteY38" fmla="*/ 2603381 h 3234793"/>
              <a:gd name="connsiteX39" fmla="*/ 847865 w 3004041"/>
              <a:gd name="connsiteY39" fmla="*/ 2600809 h 3234793"/>
              <a:gd name="connsiteX40" fmla="*/ 847961 w 3004041"/>
              <a:gd name="connsiteY40" fmla="*/ 2600714 h 3234793"/>
              <a:gd name="connsiteX41" fmla="*/ 817100 w 3004041"/>
              <a:gd name="connsiteY41" fmla="*/ 2538134 h 3234793"/>
              <a:gd name="connsiteX42" fmla="*/ 849823 w 3004041"/>
              <a:gd name="connsiteY42" fmla="*/ 2497978 h 3234793"/>
              <a:gd name="connsiteX43" fmla="*/ 2166921 w 3004041"/>
              <a:gd name="connsiteY43" fmla="*/ 2471228 h 3234793"/>
              <a:gd name="connsiteX44" fmla="*/ 2186605 w 3004041"/>
              <a:gd name="connsiteY44" fmla="*/ 2471745 h 3234793"/>
              <a:gd name="connsiteX45" fmla="*/ 2253565 w 3004041"/>
              <a:gd name="connsiteY45" fmla="*/ 2523084 h 3234793"/>
              <a:gd name="connsiteX46" fmla="*/ 2180318 w 3004041"/>
              <a:gd name="connsiteY46" fmla="*/ 2564137 h 3234793"/>
              <a:gd name="connsiteX47" fmla="*/ 2137265 w 3004041"/>
              <a:gd name="connsiteY47" fmla="*/ 2514988 h 3234793"/>
              <a:gd name="connsiteX48" fmla="*/ 2166921 w 3004041"/>
              <a:gd name="connsiteY48" fmla="*/ 2471228 h 3234793"/>
              <a:gd name="connsiteX49" fmla="*/ 745854 w 3004041"/>
              <a:gd name="connsiteY49" fmla="*/ 2408023 h 3234793"/>
              <a:gd name="connsiteX50" fmla="*/ 793383 w 3004041"/>
              <a:gd name="connsiteY50" fmla="*/ 2457934 h 3234793"/>
              <a:gd name="connsiteX51" fmla="*/ 778608 w 3004041"/>
              <a:gd name="connsiteY51" fmla="*/ 2484437 h 3234793"/>
              <a:gd name="connsiteX52" fmla="*/ 743240 w 3004041"/>
              <a:gd name="connsiteY52" fmla="*/ 2523028 h 3234793"/>
              <a:gd name="connsiteX53" fmla="*/ 711826 w 3004041"/>
              <a:gd name="connsiteY53" fmla="*/ 2480532 h 3234793"/>
              <a:gd name="connsiteX54" fmla="*/ 697657 w 3004041"/>
              <a:gd name="connsiteY54" fmla="*/ 2448694 h 3234793"/>
              <a:gd name="connsiteX55" fmla="*/ 745854 w 3004041"/>
              <a:gd name="connsiteY55" fmla="*/ 2408023 h 3234793"/>
              <a:gd name="connsiteX56" fmla="*/ 2307287 w 3004041"/>
              <a:gd name="connsiteY56" fmla="*/ 2364779 h 3234793"/>
              <a:gd name="connsiteX57" fmla="*/ 2342434 w 3004041"/>
              <a:gd name="connsiteY57" fmla="*/ 2419071 h 3234793"/>
              <a:gd name="connsiteX58" fmla="*/ 2297095 w 3004041"/>
              <a:gd name="connsiteY58" fmla="*/ 2465554 h 3234793"/>
              <a:gd name="connsiteX59" fmla="*/ 2250137 w 3004041"/>
              <a:gd name="connsiteY59" fmla="*/ 2419643 h 3234793"/>
              <a:gd name="connsiteX60" fmla="*/ 2285379 w 3004041"/>
              <a:gd name="connsiteY60" fmla="*/ 2364969 h 3234793"/>
              <a:gd name="connsiteX61" fmla="*/ 698800 w 3004041"/>
              <a:gd name="connsiteY61" fmla="*/ 2360493 h 3234793"/>
              <a:gd name="connsiteX62" fmla="*/ 698704 w 3004041"/>
              <a:gd name="connsiteY62" fmla="*/ 2360588 h 3234793"/>
              <a:gd name="connsiteX63" fmla="*/ 698704 w 3004041"/>
              <a:gd name="connsiteY63" fmla="*/ 2360569 h 3234793"/>
              <a:gd name="connsiteX64" fmla="*/ 1516609 w 3004041"/>
              <a:gd name="connsiteY64" fmla="*/ 2321055 h 3234793"/>
              <a:gd name="connsiteX65" fmla="*/ 1557573 w 3004041"/>
              <a:gd name="connsiteY65" fmla="*/ 2327061 h 3234793"/>
              <a:gd name="connsiteX66" fmla="*/ 1748359 w 3004041"/>
              <a:gd name="connsiteY66" fmla="*/ 2584617 h 3234793"/>
              <a:gd name="connsiteX67" fmla="*/ 1621296 w 3004041"/>
              <a:gd name="connsiteY67" fmla="*/ 2823789 h 3234793"/>
              <a:gd name="connsiteX68" fmla="*/ 1429557 w 3004041"/>
              <a:gd name="connsiteY68" fmla="*/ 2851602 h 3234793"/>
              <a:gd name="connsiteX69" fmla="*/ 1282301 w 3004041"/>
              <a:gd name="connsiteY69" fmla="*/ 2456601 h 3234793"/>
              <a:gd name="connsiteX70" fmla="*/ 1516609 w 3004041"/>
              <a:gd name="connsiteY70" fmla="*/ 2321055 h 3234793"/>
              <a:gd name="connsiteX71" fmla="*/ 643174 w 3004041"/>
              <a:gd name="connsiteY71" fmla="*/ 2302676 h 3234793"/>
              <a:gd name="connsiteX72" fmla="*/ 698895 w 3004041"/>
              <a:gd name="connsiteY72" fmla="*/ 2339157 h 3234793"/>
              <a:gd name="connsiteX73" fmla="*/ 698704 w 3004041"/>
              <a:gd name="connsiteY73" fmla="*/ 2360569 h 3234793"/>
              <a:gd name="connsiteX74" fmla="*/ 671273 w 3004041"/>
              <a:gd name="connsiteY74" fmla="*/ 2382293 h 3234793"/>
              <a:gd name="connsiteX75" fmla="*/ 642888 w 3004041"/>
              <a:gd name="connsiteY75" fmla="*/ 2396307 h 3234793"/>
              <a:gd name="connsiteX76" fmla="*/ 592691 w 3004041"/>
              <a:gd name="connsiteY76" fmla="*/ 2346300 h 3234793"/>
              <a:gd name="connsiteX77" fmla="*/ 643174 w 3004041"/>
              <a:gd name="connsiteY77" fmla="*/ 2302676 h 3234793"/>
              <a:gd name="connsiteX78" fmla="*/ 2376189 w 3004041"/>
              <a:gd name="connsiteY78" fmla="*/ 2264366 h 3234793"/>
              <a:gd name="connsiteX79" fmla="*/ 2395774 w 3004041"/>
              <a:gd name="connsiteY79" fmla="*/ 2264576 h 3234793"/>
              <a:gd name="connsiteX80" fmla="*/ 2441780 w 3004041"/>
              <a:gd name="connsiteY80" fmla="*/ 2312392 h 3234793"/>
              <a:gd name="connsiteX81" fmla="*/ 2406156 w 3004041"/>
              <a:gd name="connsiteY81" fmla="*/ 2366303 h 3234793"/>
              <a:gd name="connsiteX82" fmla="*/ 2383106 w 3004041"/>
              <a:gd name="connsiteY82" fmla="*/ 2365827 h 3234793"/>
              <a:gd name="connsiteX83" fmla="*/ 2383106 w 3004041"/>
              <a:gd name="connsiteY83" fmla="*/ 2365732 h 3234793"/>
              <a:gd name="connsiteX84" fmla="*/ 2350149 w 3004041"/>
              <a:gd name="connsiteY84" fmla="*/ 2309439 h 3234793"/>
              <a:gd name="connsiteX85" fmla="*/ 2376189 w 3004041"/>
              <a:gd name="connsiteY85" fmla="*/ 2264366 h 3234793"/>
              <a:gd name="connsiteX86" fmla="*/ 731530 w 3004041"/>
              <a:gd name="connsiteY86" fmla="*/ 1753500 h 3234793"/>
              <a:gd name="connsiteX87" fmla="*/ 770714 w 3004041"/>
              <a:gd name="connsiteY87" fmla="*/ 1763085 h 3234793"/>
              <a:gd name="connsiteX88" fmla="*/ 859963 w 3004041"/>
              <a:gd name="connsiteY88" fmla="*/ 1898435 h 3234793"/>
              <a:gd name="connsiteX89" fmla="*/ 861011 w 3004041"/>
              <a:gd name="connsiteY89" fmla="*/ 2150467 h 3234793"/>
              <a:gd name="connsiteX90" fmla="*/ 796812 w 3004041"/>
              <a:gd name="connsiteY90" fmla="*/ 2207331 h 3234793"/>
              <a:gd name="connsiteX91" fmla="*/ 430576 w 3004041"/>
              <a:gd name="connsiteY91" fmla="*/ 2207045 h 3234793"/>
              <a:gd name="connsiteX92" fmla="*/ 430481 w 3004041"/>
              <a:gd name="connsiteY92" fmla="*/ 2206855 h 3234793"/>
              <a:gd name="connsiteX93" fmla="*/ 73769 w 3004041"/>
              <a:gd name="connsiteY93" fmla="*/ 2206855 h 3234793"/>
              <a:gd name="connsiteX94" fmla="*/ 617 w 3004041"/>
              <a:gd name="connsiteY94" fmla="*/ 2133703 h 3234793"/>
              <a:gd name="connsiteX95" fmla="*/ 903 w 3004041"/>
              <a:gd name="connsiteY95" fmla="*/ 1910151 h 3234793"/>
              <a:gd name="connsiteX96" fmla="*/ 100249 w 3004041"/>
              <a:gd name="connsiteY96" fmla="*/ 1758799 h 3234793"/>
              <a:gd name="connsiteX97" fmla="*/ 160352 w 3004041"/>
              <a:gd name="connsiteY97" fmla="*/ 1778230 h 3234793"/>
              <a:gd name="connsiteX98" fmla="*/ 475439 w 3004041"/>
              <a:gd name="connsiteY98" fmla="*/ 1937202 h 3234793"/>
              <a:gd name="connsiteX99" fmla="*/ 698419 w 3004041"/>
              <a:gd name="connsiteY99" fmla="*/ 1781563 h 3234793"/>
              <a:gd name="connsiteX100" fmla="*/ 731530 w 3004041"/>
              <a:gd name="connsiteY100" fmla="*/ 1753500 h 3234793"/>
              <a:gd name="connsiteX101" fmla="*/ 2865928 w 3004041"/>
              <a:gd name="connsiteY101" fmla="*/ 1747750 h 3234793"/>
              <a:gd name="connsiteX102" fmla="*/ 3003564 w 3004041"/>
              <a:gd name="connsiteY102" fmla="*/ 1919486 h 3234793"/>
              <a:gd name="connsiteX103" fmla="*/ 3003850 w 3004041"/>
              <a:gd name="connsiteY103" fmla="*/ 2143133 h 3234793"/>
              <a:gd name="connsiteX104" fmla="*/ 2941175 w 3004041"/>
              <a:gd name="connsiteY104" fmla="*/ 2207236 h 3234793"/>
              <a:gd name="connsiteX105" fmla="*/ 2203655 w 3004041"/>
              <a:gd name="connsiteY105" fmla="*/ 2207236 h 3234793"/>
              <a:gd name="connsiteX106" fmla="*/ 2143076 w 3004041"/>
              <a:gd name="connsiteY106" fmla="*/ 2146562 h 3234793"/>
              <a:gd name="connsiteX107" fmla="*/ 2143838 w 3004041"/>
              <a:gd name="connsiteY107" fmla="*/ 1903960 h 3234793"/>
              <a:gd name="connsiteX108" fmla="*/ 2239088 w 3004041"/>
              <a:gd name="connsiteY108" fmla="*/ 1759085 h 3234793"/>
              <a:gd name="connsiteX109" fmla="*/ 2303381 w 3004041"/>
              <a:gd name="connsiteY109" fmla="*/ 1779849 h 3234793"/>
              <a:gd name="connsiteX110" fmla="*/ 2614563 w 3004041"/>
              <a:gd name="connsiteY110" fmla="*/ 1937869 h 3234793"/>
              <a:gd name="connsiteX111" fmla="*/ 2816684 w 3004041"/>
              <a:gd name="connsiteY111" fmla="*/ 1814615 h 3234793"/>
              <a:gd name="connsiteX112" fmla="*/ 2865833 w 3004041"/>
              <a:gd name="connsiteY112" fmla="*/ 1748036 h 3234793"/>
              <a:gd name="connsiteX113" fmla="*/ 2538002 w 3004041"/>
              <a:gd name="connsiteY113" fmla="*/ 1294872 h 3234793"/>
              <a:gd name="connsiteX114" fmla="*/ 2625422 w 3004041"/>
              <a:gd name="connsiteY114" fmla="*/ 1297694 h 3234793"/>
              <a:gd name="connsiteX115" fmla="*/ 2817922 w 3004041"/>
              <a:gd name="connsiteY115" fmla="*/ 1541724 h 3234793"/>
              <a:gd name="connsiteX116" fmla="*/ 2604276 w 3004041"/>
              <a:gd name="connsiteY116" fmla="*/ 1833189 h 3234793"/>
              <a:gd name="connsiteX117" fmla="*/ 2503311 w 3004041"/>
              <a:gd name="connsiteY117" fmla="*/ 1822807 h 3234793"/>
              <a:gd name="connsiteX118" fmla="*/ 2345482 w 3004041"/>
              <a:gd name="connsiteY118" fmla="*/ 1442855 h 3234793"/>
              <a:gd name="connsiteX119" fmla="*/ 2538002 w 3004041"/>
              <a:gd name="connsiteY119" fmla="*/ 1294872 h 3234793"/>
              <a:gd name="connsiteX120" fmla="*/ 455176 w 3004041"/>
              <a:gd name="connsiteY120" fmla="*/ 1294244 h 3234793"/>
              <a:gd name="connsiteX121" fmla="*/ 527826 w 3004041"/>
              <a:gd name="connsiteY121" fmla="*/ 1312648 h 3234793"/>
              <a:gd name="connsiteX122" fmla="*/ 676416 w 3004041"/>
              <a:gd name="connsiteY122" fmla="*/ 1536390 h 3234793"/>
              <a:gd name="connsiteX123" fmla="*/ 676416 w 3004041"/>
              <a:gd name="connsiteY123" fmla="*/ 1536485 h 3234793"/>
              <a:gd name="connsiteX124" fmla="*/ 463056 w 3004041"/>
              <a:gd name="connsiteY124" fmla="*/ 1833379 h 3234793"/>
              <a:gd name="connsiteX125" fmla="*/ 379903 w 3004041"/>
              <a:gd name="connsiteY125" fmla="*/ 1829379 h 3234793"/>
              <a:gd name="connsiteX126" fmla="*/ 256173 w 3004041"/>
              <a:gd name="connsiteY126" fmla="*/ 1365797 h 3234793"/>
              <a:gd name="connsiteX127" fmla="*/ 455176 w 3004041"/>
              <a:gd name="connsiteY127" fmla="*/ 1294244 h 3234793"/>
              <a:gd name="connsiteX128" fmla="*/ 1501091 w 3004041"/>
              <a:gd name="connsiteY128" fmla="*/ 1274167 h 3234793"/>
              <a:gd name="connsiteX129" fmla="*/ 1551002 w 3004041"/>
              <a:gd name="connsiteY129" fmla="*/ 1343700 h 3234793"/>
              <a:gd name="connsiteX130" fmla="*/ 1550906 w 3004041"/>
              <a:gd name="connsiteY130" fmla="*/ 2114844 h 3234793"/>
              <a:gd name="connsiteX131" fmla="*/ 1503281 w 3004041"/>
              <a:gd name="connsiteY131" fmla="*/ 2186186 h 3234793"/>
              <a:gd name="connsiteX132" fmla="*/ 1453466 w 3004041"/>
              <a:gd name="connsiteY132" fmla="*/ 2117130 h 3234793"/>
              <a:gd name="connsiteX133" fmla="*/ 1453656 w 3004041"/>
              <a:gd name="connsiteY133" fmla="*/ 1726795 h 3234793"/>
              <a:gd name="connsiteX134" fmla="*/ 1453561 w 3004041"/>
              <a:gd name="connsiteY134" fmla="*/ 1726700 h 3234793"/>
              <a:gd name="connsiteX135" fmla="*/ 1453275 w 3004041"/>
              <a:gd name="connsiteY135" fmla="*/ 1341128 h 3234793"/>
              <a:gd name="connsiteX136" fmla="*/ 1501091 w 3004041"/>
              <a:gd name="connsiteY136" fmla="*/ 1274167 h 3234793"/>
              <a:gd name="connsiteX137" fmla="*/ 1286551 w 3004041"/>
              <a:gd name="connsiteY137" fmla="*/ 1194398 h 3234793"/>
              <a:gd name="connsiteX138" fmla="*/ 1309733 w 3004041"/>
              <a:gd name="connsiteY138" fmla="*/ 1205301 h 3234793"/>
              <a:gd name="connsiteX139" fmla="*/ 1307924 w 3004041"/>
              <a:gd name="connsiteY139" fmla="*/ 1287692 h 3234793"/>
              <a:gd name="connsiteX140" fmla="*/ 1019411 w 3004041"/>
              <a:gd name="connsiteY140" fmla="*/ 1646975 h 3234793"/>
              <a:gd name="connsiteX141" fmla="*/ 970453 w 3004041"/>
              <a:gd name="connsiteY141" fmla="*/ 1686789 h 3234793"/>
              <a:gd name="connsiteX142" fmla="*/ 970357 w 3004041"/>
              <a:gd name="connsiteY142" fmla="*/ 1686694 h 3234793"/>
              <a:gd name="connsiteX143" fmla="*/ 927304 w 3004041"/>
              <a:gd name="connsiteY143" fmla="*/ 1655071 h 3234793"/>
              <a:gd name="connsiteX144" fmla="*/ 934353 w 3004041"/>
              <a:gd name="connsiteY144" fmla="*/ 1598969 h 3234793"/>
              <a:gd name="connsiteX145" fmla="*/ 1072561 w 3004041"/>
              <a:gd name="connsiteY145" fmla="*/ 1423709 h 3234793"/>
              <a:gd name="connsiteX146" fmla="*/ 1229342 w 3004041"/>
              <a:gd name="connsiteY146" fmla="*/ 1226732 h 3234793"/>
              <a:gd name="connsiteX147" fmla="*/ 1286551 w 3004041"/>
              <a:gd name="connsiteY147" fmla="*/ 1194398 h 3234793"/>
              <a:gd name="connsiteX148" fmla="*/ 1724689 w 3004041"/>
              <a:gd name="connsiteY148" fmla="*/ 1185708 h 3234793"/>
              <a:gd name="connsiteX149" fmla="*/ 1748932 w 3004041"/>
              <a:gd name="connsiteY149" fmla="*/ 1200265 h 3234793"/>
              <a:gd name="connsiteX150" fmla="*/ 1768362 w 3004041"/>
              <a:gd name="connsiteY150" fmla="*/ 1215779 h 3234793"/>
              <a:gd name="connsiteX151" fmla="*/ 2069162 w 3004041"/>
              <a:gd name="connsiteY151" fmla="*/ 1590683 h 3234793"/>
              <a:gd name="connsiteX152" fmla="*/ 2063637 w 3004041"/>
              <a:gd name="connsiteY152" fmla="*/ 1666121 h 3234793"/>
              <a:gd name="connsiteX153" fmla="*/ 1993914 w 3004041"/>
              <a:gd name="connsiteY153" fmla="*/ 1653453 h 3234793"/>
              <a:gd name="connsiteX154" fmla="*/ 1691686 w 3004041"/>
              <a:gd name="connsiteY154" fmla="*/ 1273596 h 3234793"/>
              <a:gd name="connsiteX155" fmla="*/ 1686066 w 3004041"/>
              <a:gd name="connsiteY155" fmla="*/ 1212921 h 3234793"/>
              <a:gd name="connsiteX156" fmla="*/ 1700366 w 3004041"/>
              <a:gd name="connsiteY156" fmla="*/ 1199301 h 3234793"/>
              <a:gd name="connsiteX157" fmla="*/ 1724643 w 3004041"/>
              <a:gd name="connsiteY157" fmla="*/ 1185680 h 3234793"/>
              <a:gd name="connsiteX158" fmla="*/ 1724738 w 3004041"/>
              <a:gd name="connsiteY158" fmla="*/ 1185680 h 3234793"/>
              <a:gd name="connsiteX159" fmla="*/ 1724689 w 3004041"/>
              <a:gd name="connsiteY159" fmla="*/ 1185708 h 3234793"/>
              <a:gd name="connsiteX160" fmla="*/ 2525695 w 3004041"/>
              <a:gd name="connsiteY160" fmla="*/ 1104146 h 3234793"/>
              <a:gd name="connsiteX161" fmla="*/ 2578940 w 3004041"/>
              <a:gd name="connsiteY161" fmla="*/ 1140722 h 3234793"/>
              <a:gd name="connsiteX162" fmla="*/ 2578177 w 3004041"/>
              <a:gd name="connsiteY162" fmla="*/ 1162343 h 3234793"/>
              <a:gd name="connsiteX163" fmla="*/ 2522361 w 3004041"/>
              <a:gd name="connsiteY163" fmla="*/ 1195395 h 3234793"/>
              <a:gd name="connsiteX164" fmla="*/ 2474736 w 3004041"/>
              <a:gd name="connsiteY164" fmla="*/ 1147675 h 3234793"/>
              <a:gd name="connsiteX165" fmla="*/ 2525695 w 3004041"/>
              <a:gd name="connsiteY165" fmla="*/ 1104146 h 3234793"/>
              <a:gd name="connsiteX166" fmla="*/ 483058 w 3004041"/>
              <a:gd name="connsiteY166" fmla="*/ 1080810 h 3234793"/>
              <a:gd name="connsiteX167" fmla="*/ 529921 w 3004041"/>
              <a:gd name="connsiteY167" fmla="*/ 1123101 h 3234793"/>
              <a:gd name="connsiteX168" fmla="*/ 487059 w 3004041"/>
              <a:gd name="connsiteY168" fmla="*/ 1171202 h 3234793"/>
              <a:gd name="connsiteX169" fmla="*/ 430766 w 3004041"/>
              <a:gd name="connsiteY169" fmla="*/ 1138245 h 3234793"/>
              <a:gd name="connsiteX170" fmla="*/ 429813 w 3004041"/>
              <a:gd name="connsiteY170" fmla="*/ 1116909 h 3234793"/>
              <a:gd name="connsiteX171" fmla="*/ 429718 w 3004041"/>
              <a:gd name="connsiteY171" fmla="*/ 1116909 h 3234793"/>
              <a:gd name="connsiteX172" fmla="*/ 483058 w 3004041"/>
              <a:gd name="connsiteY172" fmla="*/ 1080810 h 3234793"/>
              <a:gd name="connsiteX173" fmla="*/ 2463592 w 3004041"/>
              <a:gd name="connsiteY173" fmla="*/ 961556 h 3234793"/>
              <a:gd name="connsiteX174" fmla="*/ 2463687 w 3004041"/>
              <a:gd name="connsiteY174" fmla="*/ 961651 h 3234793"/>
              <a:gd name="connsiteX175" fmla="*/ 2500359 w 3004041"/>
              <a:gd name="connsiteY175" fmla="*/ 1015468 h 3234793"/>
              <a:gd name="connsiteX176" fmla="*/ 2454543 w 3004041"/>
              <a:gd name="connsiteY176" fmla="*/ 1068998 h 3234793"/>
              <a:gd name="connsiteX177" fmla="*/ 2411014 w 3004041"/>
              <a:gd name="connsiteY177" fmla="*/ 1018801 h 3234793"/>
              <a:gd name="connsiteX178" fmla="*/ 2443399 w 3004041"/>
              <a:gd name="connsiteY178" fmla="*/ 962128 h 3234793"/>
              <a:gd name="connsiteX179" fmla="*/ 569546 w 3004041"/>
              <a:gd name="connsiteY179" fmla="*/ 941744 h 3234793"/>
              <a:gd name="connsiteX180" fmla="*/ 604788 w 3004041"/>
              <a:gd name="connsiteY180" fmla="*/ 996417 h 3234793"/>
              <a:gd name="connsiteX181" fmla="*/ 559259 w 3004041"/>
              <a:gd name="connsiteY181" fmla="*/ 1042804 h 3234793"/>
              <a:gd name="connsiteX182" fmla="*/ 515634 w 3004041"/>
              <a:gd name="connsiteY182" fmla="*/ 1004038 h 3234793"/>
              <a:gd name="connsiteX183" fmla="*/ 547924 w 3004041"/>
              <a:gd name="connsiteY183" fmla="*/ 942315 h 3234793"/>
              <a:gd name="connsiteX184" fmla="*/ 710420 w 3004041"/>
              <a:gd name="connsiteY184" fmla="*/ 891738 h 3234793"/>
              <a:gd name="connsiteX185" fmla="*/ 710420 w 3004041"/>
              <a:gd name="connsiteY185" fmla="*/ 891833 h 3234793"/>
              <a:gd name="connsiteX186" fmla="*/ 710419 w 3004041"/>
              <a:gd name="connsiteY186" fmla="*/ 891739 h 3234793"/>
              <a:gd name="connsiteX187" fmla="*/ 2369675 w 3004041"/>
              <a:gd name="connsiteY187" fmla="*/ 853924 h 3234793"/>
              <a:gd name="connsiteX188" fmla="*/ 2425205 w 3004041"/>
              <a:gd name="connsiteY188" fmla="*/ 886595 h 3234793"/>
              <a:gd name="connsiteX189" fmla="*/ 2425205 w 3004041"/>
              <a:gd name="connsiteY189" fmla="*/ 909645 h 3234793"/>
              <a:gd name="connsiteX190" fmla="*/ 2370913 w 3004041"/>
              <a:gd name="connsiteY190" fmla="*/ 943840 h 3234793"/>
              <a:gd name="connsiteX191" fmla="*/ 2326526 w 3004041"/>
              <a:gd name="connsiteY191" fmla="*/ 896024 h 3234793"/>
              <a:gd name="connsiteX192" fmla="*/ 2369675 w 3004041"/>
              <a:gd name="connsiteY192" fmla="*/ 853924 h 3234793"/>
              <a:gd name="connsiteX193" fmla="*/ 653937 w 3004041"/>
              <a:gd name="connsiteY193" fmla="*/ 836969 h 3234793"/>
              <a:gd name="connsiteX194" fmla="*/ 710134 w 3004041"/>
              <a:gd name="connsiteY194" fmla="*/ 870116 h 3234793"/>
              <a:gd name="connsiteX195" fmla="*/ 710419 w 3004041"/>
              <a:gd name="connsiteY195" fmla="*/ 891739 h 3234793"/>
              <a:gd name="connsiteX196" fmla="*/ 684107 w 3004041"/>
              <a:gd name="connsiteY196" fmla="*/ 915420 h 3234793"/>
              <a:gd name="connsiteX197" fmla="*/ 656508 w 3004041"/>
              <a:gd name="connsiteY197" fmla="*/ 931171 h 3234793"/>
              <a:gd name="connsiteX198" fmla="*/ 602978 w 3004041"/>
              <a:gd name="connsiteY198" fmla="*/ 879070 h 3234793"/>
              <a:gd name="connsiteX199" fmla="*/ 653937 w 3004041"/>
              <a:gd name="connsiteY199" fmla="*/ 836969 h 3234793"/>
              <a:gd name="connsiteX200" fmla="*/ 2267091 w 3004041"/>
              <a:gd name="connsiteY200" fmla="*/ 749149 h 3234793"/>
              <a:gd name="connsiteX201" fmla="*/ 2322431 w 3004041"/>
              <a:gd name="connsiteY201" fmla="*/ 782391 h 3234793"/>
              <a:gd name="connsiteX202" fmla="*/ 2323193 w 3004041"/>
              <a:gd name="connsiteY202" fmla="*/ 804204 h 3234793"/>
              <a:gd name="connsiteX203" fmla="*/ 2270044 w 3004041"/>
              <a:gd name="connsiteY203" fmla="*/ 839160 h 3234793"/>
              <a:gd name="connsiteX204" fmla="*/ 2224419 w 3004041"/>
              <a:gd name="connsiteY204" fmla="*/ 794774 h 3234793"/>
              <a:gd name="connsiteX205" fmla="*/ 2267091 w 3004041"/>
              <a:gd name="connsiteY205" fmla="*/ 749149 h 3234793"/>
              <a:gd name="connsiteX206" fmla="*/ 754331 w 3004041"/>
              <a:gd name="connsiteY206" fmla="*/ 728861 h 3234793"/>
              <a:gd name="connsiteX207" fmla="*/ 801860 w 3004041"/>
              <a:gd name="connsiteY207" fmla="*/ 773343 h 3234793"/>
              <a:gd name="connsiteX208" fmla="*/ 756331 w 3004041"/>
              <a:gd name="connsiteY208" fmla="*/ 844875 h 3234793"/>
              <a:gd name="connsiteX209" fmla="*/ 704134 w 3004041"/>
              <a:gd name="connsiteY209" fmla="*/ 780867 h 3234793"/>
              <a:gd name="connsiteX210" fmla="*/ 754331 w 3004041"/>
              <a:gd name="connsiteY210" fmla="*/ 728861 h 3234793"/>
              <a:gd name="connsiteX211" fmla="*/ 2143838 w 3004041"/>
              <a:gd name="connsiteY211" fmla="*/ 644469 h 3234793"/>
              <a:gd name="connsiteX212" fmla="*/ 2163364 w 3004041"/>
              <a:gd name="connsiteY212" fmla="*/ 645326 h 3234793"/>
              <a:gd name="connsiteX213" fmla="*/ 2198702 w 3004041"/>
              <a:gd name="connsiteY213" fmla="*/ 701238 h 3234793"/>
              <a:gd name="connsiteX214" fmla="*/ 2152410 w 3004041"/>
              <a:gd name="connsiteY214" fmla="*/ 746863 h 3234793"/>
              <a:gd name="connsiteX215" fmla="*/ 2107357 w 3004041"/>
              <a:gd name="connsiteY215" fmla="*/ 700666 h 3234793"/>
              <a:gd name="connsiteX216" fmla="*/ 2143838 w 3004041"/>
              <a:gd name="connsiteY216" fmla="*/ 644469 h 3234793"/>
              <a:gd name="connsiteX217" fmla="*/ 876822 w 3004041"/>
              <a:gd name="connsiteY217" fmla="*/ 641421 h 3234793"/>
              <a:gd name="connsiteX218" fmla="*/ 930258 w 3004041"/>
              <a:gd name="connsiteY218" fmla="*/ 678473 h 3234793"/>
              <a:gd name="connsiteX219" fmla="*/ 929401 w 3004041"/>
              <a:gd name="connsiteY219" fmla="*/ 701524 h 3234793"/>
              <a:gd name="connsiteX220" fmla="*/ 929401 w 3004041"/>
              <a:gd name="connsiteY220" fmla="*/ 701619 h 3234793"/>
              <a:gd name="connsiteX221" fmla="*/ 873013 w 3004041"/>
              <a:gd name="connsiteY221" fmla="*/ 732956 h 3234793"/>
              <a:gd name="connsiteX222" fmla="*/ 825959 w 3004041"/>
              <a:gd name="connsiteY222" fmla="*/ 687808 h 3234793"/>
              <a:gd name="connsiteX223" fmla="*/ 876822 w 3004041"/>
              <a:gd name="connsiteY223" fmla="*/ 641421 h 3234793"/>
              <a:gd name="connsiteX224" fmla="*/ 2050207 w 3004041"/>
              <a:gd name="connsiteY224" fmla="*/ 572460 h 3234793"/>
              <a:gd name="connsiteX225" fmla="*/ 2071352 w 3004041"/>
              <a:gd name="connsiteY225" fmla="*/ 631420 h 3234793"/>
              <a:gd name="connsiteX226" fmla="*/ 2045159 w 3004041"/>
              <a:gd name="connsiteY226" fmla="*/ 672854 h 3234793"/>
              <a:gd name="connsiteX227" fmla="*/ 2033443 w 3004041"/>
              <a:gd name="connsiteY227" fmla="*/ 667329 h 3234793"/>
              <a:gd name="connsiteX228" fmla="*/ 2033443 w 3004041"/>
              <a:gd name="connsiteY228" fmla="*/ 578842 h 3234793"/>
              <a:gd name="connsiteX229" fmla="*/ 2050112 w 3004041"/>
              <a:gd name="connsiteY229" fmla="*/ 572651 h 3234793"/>
              <a:gd name="connsiteX230" fmla="*/ 1210673 w 3004041"/>
              <a:gd name="connsiteY230" fmla="*/ 454731 h 3234793"/>
              <a:gd name="connsiteX231" fmla="*/ 1793889 w 3004041"/>
              <a:gd name="connsiteY231" fmla="*/ 456255 h 3234793"/>
              <a:gd name="connsiteX232" fmla="*/ 1931430 w 3004041"/>
              <a:gd name="connsiteY232" fmla="*/ 614560 h 3234793"/>
              <a:gd name="connsiteX233" fmla="*/ 1931906 w 3004041"/>
              <a:gd name="connsiteY233" fmla="*/ 852685 h 3234793"/>
              <a:gd name="connsiteX234" fmla="*/ 1871423 w 3004041"/>
              <a:gd name="connsiteY234" fmla="*/ 914312 h 3234793"/>
              <a:gd name="connsiteX235" fmla="*/ 1137998 w 3004041"/>
              <a:gd name="connsiteY235" fmla="*/ 914407 h 3234793"/>
              <a:gd name="connsiteX236" fmla="*/ 1076085 w 3004041"/>
              <a:gd name="connsiteY236" fmla="*/ 849161 h 3234793"/>
              <a:gd name="connsiteX237" fmla="*/ 1076752 w 3004041"/>
              <a:gd name="connsiteY237" fmla="*/ 620561 h 3234793"/>
              <a:gd name="connsiteX238" fmla="*/ 1210673 w 3004041"/>
              <a:gd name="connsiteY238" fmla="*/ 454731 h 3234793"/>
              <a:gd name="connsiteX239" fmla="*/ 1473182 w 3004041"/>
              <a:gd name="connsiteY239" fmla="*/ 7 h 3234793"/>
              <a:gd name="connsiteX240" fmla="*/ 1735882 w 3004041"/>
              <a:gd name="connsiteY240" fmla="*/ 329953 h 3234793"/>
              <a:gd name="connsiteX241" fmla="*/ 1593959 w 3004041"/>
              <a:gd name="connsiteY241" fmla="*/ 518834 h 3234793"/>
              <a:gd name="connsiteX242" fmla="*/ 1434225 w 3004041"/>
              <a:gd name="connsiteY242" fmla="*/ 530835 h 3234793"/>
              <a:gd name="connsiteX243" fmla="*/ 1274586 w 3004041"/>
              <a:gd name="connsiteY243" fmla="*/ 151645 h 3234793"/>
              <a:gd name="connsiteX244" fmla="*/ 1473182 w 3004041"/>
              <a:gd name="connsiteY244" fmla="*/ 7 h 323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004041" h="3234793">
                <a:moveTo>
                  <a:pt x="1210388" y="2776831"/>
                </a:moveTo>
                <a:cubicBezTo>
                  <a:pt x="1353263" y="3024862"/>
                  <a:pt x="1629202" y="3042293"/>
                  <a:pt x="1793032" y="2778927"/>
                </a:cubicBezTo>
                <a:cubicBezTo>
                  <a:pt x="1875138" y="2792738"/>
                  <a:pt x="1929240" y="2844935"/>
                  <a:pt x="1933907" y="2926278"/>
                </a:cubicBezTo>
                <a:cubicBezTo>
                  <a:pt x="1938765" y="3011718"/>
                  <a:pt x="1936002" y="3097538"/>
                  <a:pt x="1935907" y="3183168"/>
                </a:cubicBezTo>
                <a:cubicBezTo>
                  <a:pt x="1935907" y="3218124"/>
                  <a:pt x="1917048" y="3234793"/>
                  <a:pt x="1881996" y="3234793"/>
                </a:cubicBezTo>
                <a:cubicBezTo>
                  <a:pt x="1631298" y="3234602"/>
                  <a:pt x="1380695" y="3234602"/>
                  <a:pt x="1129997" y="3234793"/>
                </a:cubicBezTo>
                <a:cubicBezTo>
                  <a:pt x="1093611" y="3234793"/>
                  <a:pt x="1077514" y="3213933"/>
                  <a:pt x="1077133" y="3181262"/>
                </a:cubicBezTo>
                <a:cubicBezTo>
                  <a:pt x="1076181" y="3095633"/>
                  <a:pt x="1073799" y="3009717"/>
                  <a:pt x="1078467" y="2924373"/>
                </a:cubicBezTo>
                <a:cubicBezTo>
                  <a:pt x="1083039" y="2840649"/>
                  <a:pt x="1121139" y="2802072"/>
                  <a:pt x="1210483" y="2777021"/>
                </a:cubicBezTo>
                <a:close/>
                <a:moveTo>
                  <a:pt x="1928478" y="2620335"/>
                </a:moveTo>
                <a:cubicBezTo>
                  <a:pt x="1945146" y="2618620"/>
                  <a:pt x="1964482" y="2642623"/>
                  <a:pt x="1996867" y="2665102"/>
                </a:cubicBezTo>
                <a:cubicBezTo>
                  <a:pt x="1964101" y="2688915"/>
                  <a:pt x="1942670" y="2715680"/>
                  <a:pt x="1928096" y="2712346"/>
                </a:cubicBezTo>
                <a:cubicBezTo>
                  <a:pt x="1908189" y="2707774"/>
                  <a:pt x="1893425" y="2680342"/>
                  <a:pt x="1876471" y="2662721"/>
                </a:cubicBezTo>
                <a:cubicBezTo>
                  <a:pt x="1893711" y="2647576"/>
                  <a:pt x="1909904" y="2622240"/>
                  <a:pt x="1928478" y="2620335"/>
                </a:cubicBezTo>
                <a:close/>
                <a:moveTo>
                  <a:pt x="1114566" y="2613858"/>
                </a:moveTo>
                <a:cubicBezTo>
                  <a:pt x="1137997" y="2645195"/>
                  <a:pt x="1163429" y="2664436"/>
                  <a:pt x="1162762" y="2682724"/>
                </a:cubicBezTo>
                <a:cubicBezTo>
                  <a:pt x="1162095" y="2700440"/>
                  <a:pt x="1134759" y="2717204"/>
                  <a:pt x="1119138" y="2734444"/>
                </a:cubicBezTo>
                <a:cubicBezTo>
                  <a:pt x="1103231" y="2717680"/>
                  <a:pt x="1076751" y="2702155"/>
                  <a:pt x="1074370" y="2683676"/>
                </a:cubicBezTo>
                <a:cubicBezTo>
                  <a:pt x="1072179" y="2666055"/>
                  <a:pt x="1095230" y="2645290"/>
                  <a:pt x="1114566" y="2613858"/>
                </a:cubicBezTo>
                <a:close/>
                <a:moveTo>
                  <a:pt x="2046231" y="2553092"/>
                </a:moveTo>
                <a:cubicBezTo>
                  <a:pt x="2052647" y="2552190"/>
                  <a:pt x="2059684" y="2552779"/>
                  <a:pt x="2067161" y="2555089"/>
                </a:cubicBezTo>
                <a:cubicBezTo>
                  <a:pt x="2086211" y="2560995"/>
                  <a:pt x="2100594" y="2582140"/>
                  <a:pt x="2117072" y="2596523"/>
                </a:cubicBezTo>
                <a:cubicBezTo>
                  <a:pt x="2116215" y="2603857"/>
                  <a:pt x="2115357" y="2611192"/>
                  <a:pt x="2114500" y="2618526"/>
                </a:cubicBezTo>
                <a:lnTo>
                  <a:pt x="2114405" y="2618526"/>
                </a:lnTo>
                <a:cubicBezTo>
                  <a:pt x="2094974" y="2628908"/>
                  <a:pt x="2075829" y="2647101"/>
                  <a:pt x="2056017" y="2647863"/>
                </a:cubicBezTo>
                <a:cubicBezTo>
                  <a:pt x="2026299" y="2649101"/>
                  <a:pt x="2005725" y="2627574"/>
                  <a:pt x="2010106" y="2595285"/>
                </a:cubicBezTo>
                <a:cubicBezTo>
                  <a:pt x="2013321" y="2571925"/>
                  <a:pt x="2026983" y="2555798"/>
                  <a:pt x="2046231" y="2553092"/>
                </a:cubicBezTo>
                <a:close/>
                <a:moveTo>
                  <a:pt x="986550" y="2550993"/>
                </a:moveTo>
                <a:cubicBezTo>
                  <a:pt x="1009220" y="2582425"/>
                  <a:pt x="1029413" y="2598237"/>
                  <a:pt x="1031889" y="2616525"/>
                </a:cubicBezTo>
                <a:cubicBezTo>
                  <a:pt x="1036366" y="2649481"/>
                  <a:pt x="1010363" y="2668055"/>
                  <a:pt x="980835" y="2661864"/>
                </a:cubicBezTo>
                <a:cubicBezTo>
                  <a:pt x="962928" y="2658054"/>
                  <a:pt x="934734" y="2633098"/>
                  <a:pt x="936449" y="2621383"/>
                </a:cubicBezTo>
                <a:cubicBezTo>
                  <a:pt x="939497" y="2600809"/>
                  <a:pt x="961976" y="2583188"/>
                  <a:pt x="986550" y="2550993"/>
                </a:cubicBezTo>
                <a:close/>
                <a:moveTo>
                  <a:pt x="743240" y="2523028"/>
                </a:moveTo>
                <a:lnTo>
                  <a:pt x="743282" y="2523085"/>
                </a:lnTo>
                <a:lnTo>
                  <a:pt x="743187" y="2523085"/>
                </a:lnTo>
                <a:close/>
                <a:moveTo>
                  <a:pt x="849823" y="2497978"/>
                </a:moveTo>
                <a:cubicBezTo>
                  <a:pt x="856057" y="2497338"/>
                  <a:pt x="862653" y="2498177"/>
                  <a:pt x="869106" y="2500701"/>
                </a:cubicBezTo>
                <a:cubicBezTo>
                  <a:pt x="887680" y="2507940"/>
                  <a:pt x="909111" y="2534039"/>
                  <a:pt x="910064" y="2552612"/>
                </a:cubicBezTo>
                <a:cubicBezTo>
                  <a:pt x="910921" y="2568805"/>
                  <a:pt x="884727" y="2586426"/>
                  <a:pt x="870535" y="2603381"/>
                </a:cubicBezTo>
                <a:cubicBezTo>
                  <a:pt x="863010" y="2602523"/>
                  <a:pt x="855486" y="2601666"/>
                  <a:pt x="847865" y="2600809"/>
                </a:cubicBezTo>
                <a:lnTo>
                  <a:pt x="847961" y="2600714"/>
                </a:lnTo>
                <a:cubicBezTo>
                  <a:pt x="837102" y="2579854"/>
                  <a:pt x="818433" y="2559566"/>
                  <a:pt x="817100" y="2538134"/>
                </a:cubicBezTo>
                <a:cubicBezTo>
                  <a:pt x="815671" y="2515132"/>
                  <a:pt x="831120" y="2499898"/>
                  <a:pt x="849823" y="2497978"/>
                </a:cubicBezTo>
                <a:close/>
                <a:moveTo>
                  <a:pt x="2166921" y="2471228"/>
                </a:moveTo>
                <a:cubicBezTo>
                  <a:pt x="2172788" y="2469840"/>
                  <a:pt x="2179390" y="2469912"/>
                  <a:pt x="2186605" y="2471745"/>
                </a:cubicBezTo>
                <a:cubicBezTo>
                  <a:pt x="2206607" y="2476793"/>
                  <a:pt x="2222419" y="2498224"/>
                  <a:pt x="2253565" y="2523084"/>
                </a:cubicBezTo>
                <a:cubicBezTo>
                  <a:pt x="2219656" y="2542896"/>
                  <a:pt x="2201083" y="2561280"/>
                  <a:pt x="2180318" y="2564137"/>
                </a:cubicBezTo>
                <a:cubicBezTo>
                  <a:pt x="2149362" y="2568328"/>
                  <a:pt x="2135836" y="2543658"/>
                  <a:pt x="2137265" y="2514988"/>
                </a:cubicBezTo>
                <a:cubicBezTo>
                  <a:pt x="2138337" y="2492700"/>
                  <a:pt x="2149321" y="2475394"/>
                  <a:pt x="2166921" y="2471228"/>
                </a:cubicBezTo>
                <a:close/>
                <a:moveTo>
                  <a:pt x="745854" y="2408023"/>
                </a:moveTo>
                <a:cubicBezTo>
                  <a:pt x="765475" y="2412404"/>
                  <a:pt x="789859" y="2438026"/>
                  <a:pt x="793383" y="2457934"/>
                </a:cubicBezTo>
                <a:cubicBezTo>
                  <a:pt x="794669" y="2465173"/>
                  <a:pt x="788359" y="2473793"/>
                  <a:pt x="778608" y="2484437"/>
                </a:cubicBezTo>
                <a:lnTo>
                  <a:pt x="743240" y="2523028"/>
                </a:lnTo>
                <a:lnTo>
                  <a:pt x="711826" y="2480532"/>
                </a:lnTo>
                <a:cubicBezTo>
                  <a:pt x="703158" y="2468673"/>
                  <a:pt x="697371" y="2458600"/>
                  <a:pt x="697657" y="2448694"/>
                </a:cubicBezTo>
                <a:cubicBezTo>
                  <a:pt x="698038" y="2433550"/>
                  <a:pt x="732328" y="2404975"/>
                  <a:pt x="745854" y="2408023"/>
                </a:cubicBezTo>
                <a:close/>
                <a:moveTo>
                  <a:pt x="2307287" y="2364779"/>
                </a:moveTo>
                <a:cubicBezTo>
                  <a:pt x="2320050" y="2382972"/>
                  <a:pt x="2344815" y="2402974"/>
                  <a:pt x="2342434" y="2419071"/>
                </a:cubicBezTo>
                <a:cubicBezTo>
                  <a:pt x="2339767" y="2437550"/>
                  <a:pt x="2312907" y="2465839"/>
                  <a:pt x="2297095" y="2465554"/>
                </a:cubicBezTo>
                <a:cubicBezTo>
                  <a:pt x="2280045" y="2465172"/>
                  <a:pt x="2253185" y="2438217"/>
                  <a:pt x="2250137" y="2419643"/>
                </a:cubicBezTo>
                <a:cubicBezTo>
                  <a:pt x="2247565" y="2403736"/>
                  <a:pt x="2272616" y="2383353"/>
                  <a:pt x="2285379" y="2364969"/>
                </a:cubicBezTo>
                <a:close/>
                <a:moveTo>
                  <a:pt x="698800" y="2360493"/>
                </a:moveTo>
                <a:lnTo>
                  <a:pt x="698704" y="2360588"/>
                </a:lnTo>
                <a:lnTo>
                  <a:pt x="698704" y="2360569"/>
                </a:lnTo>
                <a:close/>
                <a:moveTo>
                  <a:pt x="1516609" y="2321055"/>
                </a:moveTo>
                <a:cubicBezTo>
                  <a:pt x="1530286" y="2321843"/>
                  <a:pt x="1543988" y="2323822"/>
                  <a:pt x="1557573" y="2327061"/>
                </a:cubicBezTo>
                <a:cubicBezTo>
                  <a:pt x="1671683" y="2354302"/>
                  <a:pt x="1751788" y="2457553"/>
                  <a:pt x="1748359" y="2584617"/>
                </a:cubicBezTo>
                <a:cubicBezTo>
                  <a:pt x="1740930" y="2674628"/>
                  <a:pt x="1702925" y="2761115"/>
                  <a:pt x="1621296" y="2823789"/>
                </a:cubicBezTo>
                <a:cubicBezTo>
                  <a:pt x="1563574" y="2868080"/>
                  <a:pt x="1499947" y="2881511"/>
                  <a:pt x="1429557" y="2851602"/>
                </a:cubicBezTo>
                <a:cubicBezTo>
                  <a:pt x="1290968" y="2792738"/>
                  <a:pt x="1215054" y="2590998"/>
                  <a:pt x="1282301" y="2456601"/>
                </a:cubicBezTo>
                <a:cubicBezTo>
                  <a:pt x="1326390" y="2368423"/>
                  <a:pt x="1420870" y="2315541"/>
                  <a:pt x="1516609" y="2321055"/>
                </a:cubicBezTo>
                <a:close/>
                <a:moveTo>
                  <a:pt x="643174" y="2302676"/>
                </a:moveTo>
                <a:cubicBezTo>
                  <a:pt x="663367" y="2306867"/>
                  <a:pt x="680416" y="2326488"/>
                  <a:pt x="698895" y="2339157"/>
                </a:cubicBezTo>
                <a:lnTo>
                  <a:pt x="698704" y="2360569"/>
                </a:lnTo>
                <a:lnTo>
                  <a:pt x="671273" y="2382293"/>
                </a:lnTo>
                <a:cubicBezTo>
                  <a:pt x="662081" y="2389401"/>
                  <a:pt x="652746" y="2395212"/>
                  <a:pt x="642888" y="2396307"/>
                </a:cubicBezTo>
                <a:cubicBezTo>
                  <a:pt x="613551" y="2399545"/>
                  <a:pt x="591262" y="2378876"/>
                  <a:pt x="592691" y="2346300"/>
                </a:cubicBezTo>
                <a:cubicBezTo>
                  <a:pt x="594025" y="2316487"/>
                  <a:pt x="614694" y="2296770"/>
                  <a:pt x="643174" y="2302676"/>
                </a:cubicBezTo>
                <a:close/>
                <a:moveTo>
                  <a:pt x="2376189" y="2264366"/>
                </a:moveTo>
                <a:cubicBezTo>
                  <a:pt x="2382154" y="2262814"/>
                  <a:pt x="2388797" y="2262766"/>
                  <a:pt x="2395774" y="2264576"/>
                </a:cubicBezTo>
                <a:cubicBezTo>
                  <a:pt x="2414919" y="2269529"/>
                  <a:pt x="2439113" y="2293913"/>
                  <a:pt x="2441780" y="2312392"/>
                </a:cubicBezTo>
                <a:cubicBezTo>
                  <a:pt x="2444066" y="2328299"/>
                  <a:pt x="2419110" y="2348111"/>
                  <a:pt x="2406156" y="2366303"/>
                </a:cubicBezTo>
                <a:cubicBezTo>
                  <a:pt x="2398441" y="2366113"/>
                  <a:pt x="2390821" y="2365922"/>
                  <a:pt x="2383106" y="2365827"/>
                </a:cubicBezTo>
                <a:lnTo>
                  <a:pt x="2383106" y="2365732"/>
                </a:lnTo>
                <a:cubicBezTo>
                  <a:pt x="2371581" y="2347063"/>
                  <a:pt x="2353388" y="2329442"/>
                  <a:pt x="2350149" y="2309439"/>
                </a:cubicBezTo>
                <a:cubicBezTo>
                  <a:pt x="2346506" y="2287222"/>
                  <a:pt x="2358294" y="2269023"/>
                  <a:pt x="2376189" y="2264366"/>
                </a:cubicBezTo>
                <a:close/>
                <a:moveTo>
                  <a:pt x="731530" y="1753500"/>
                </a:moveTo>
                <a:cubicBezTo>
                  <a:pt x="742901" y="1751369"/>
                  <a:pt x="755283" y="1755513"/>
                  <a:pt x="770714" y="1763085"/>
                </a:cubicBezTo>
                <a:cubicBezTo>
                  <a:pt x="827578" y="1790993"/>
                  <a:pt x="857677" y="1837285"/>
                  <a:pt x="859963" y="1898435"/>
                </a:cubicBezTo>
                <a:cubicBezTo>
                  <a:pt x="863106" y="1982350"/>
                  <a:pt x="860915" y="2066456"/>
                  <a:pt x="861011" y="2150467"/>
                </a:cubicBezTo>
                <a:cubicBezTo>
                  <a:pt x="861011" y="2193710"/>
                  <a:pt x="836912" y="2207617"/>
                  <a:pt x="796812" y="2207331"/>
                </a:cubicBezTo>
                <a:cubicBezTo>
                  <a:pt x="674702" y="2206474"/>
                  <a:pt x="552686" y="2207045"/>
                  <a:pt x="430576" y="2207045"/>
                </a:cubicBezTo>
                <a:lnTo>
                  <a:pt x="430481" y="2206855"/>
                </a:lnTo>
                <a:cubicBezTo>
                  <a:pt x="311609" y="2206855"/>
                  <a:pt x="192641" y="2207140"/>
                  <a:pt x="73769" y="2206855"/>
                </a:cubicBezTo>
                <a:cubicBezTo>
                  <a:pt x="15000" y="2206664"/>
                  <a:pt x="998" y="2192662"/>
                  <a:pt x="617" y="2133703"/>
                </a:cubicBezTo>
                <a:cubicBezTo>
                  <a:pt x="141" y="2059217"/>
                  <a:pt x="-621" y="1984636"/>
                  <a:pt x="903" y="1910151"/>
                </a:cubicBezTo>
                <a:cubicBezTo>
                  <a:pt x="2522" y="1831284"/>
                  <a:pt x="35765" y="1785088"/>
                  <a:pt x="100249" y="1758799"/>
                </a:cubicBezTo>
                <a:cubicBezTo>
                  <a:pt x="128538" y="1747273"/>
                  <a:pt x="142254" y="1750607"/>
                  <a:pt x="160352" y="1778230"/>
                </a:cubicBezTo>
                <a:cubicBezTo>
                  <a:pt x="234170" y="1890720"/>
                  <a:pt x="334278" y="1958443"/>
                  <a:pt x="475439" y="1937202"/>
                </a:cubicBezTo>
                <a:cubicBezTo>
                  <a:pt x="574022" y="1922343"/>
                  <a:pt x="646127" y="1862145"/>
                  <a:pt x="698419" y="1781563"/>
                </a:cubicBezTo>
                <a:cubicBezTo>
                  <a:pt x="709801" y="1764037"/>
                  <a:pt x="720160" y="1755631"/>
                  <a:pt x="731530" y="1753500"/>
                </a:cubicBezTo>
                <a:close/>
                <a:moveTo>
                  <a:pt x="2865928" y="1747750"/>
                </a:moveTo>
                <a:cubicBezTo>
                  <a:pt x="2961750" y="1775087"/>
                  <a:pt x="3002326" y="1825664"/>
                  <a:pt x="3003564" y="1919486"/>
                </a:cubicBezTo>
                <a:cubicBezTo>
                  <a:pt x="3004612" y="1993971"/>
                  <a:pt x="3003564" y="2068552"/>
                  <a:pt x="3003850" y="2143133"/>
                </a:cubicBezTo>
                <a:cubicBezTo>
                  <a:pt x="3004041" y="2185519"/>
                  <a:pt x="2986514" y="2207331"/>
                  <a:pt x="2941175" y="2207236"/>
                </a:cubicBezTo>
                <a:cubicBezTo>
                  <a:pt x="2695335" y="2206474"/>
                  <a:pt x="2449495" y="2206664"/>
                  <a:pt x="2203655" y="2207236"/>
                </a:cubicBezTo>
                <a:cubicBezTo>
                  <a:pt x="2161554" y="2207236"/>
                  <a:pt x="2142885" y="2187900"/>
                  <a:pt x="2143076" y="2146562"/>
                </a:cubicBezTo>
                <a:cubicBezTo>
                  <a:pt x="2143552" y="2065694"/>
                  <a:pt x="2141647" y="1984732"/>
                  <a:pt x="2143838" y="1903960"/>
                </a:cubicBezTo>
                <a:cubicBezTo>
                  <a:pt x="2145647" y="1837475"/>
                  <a:pt x="2172413" y="1785469"/>
                  <a:pt x="2239088" y="1759085"/>
                </a:cubicBezTo>
                <a:cubicBezTo>
                  <a:pt x="2268615" y="1747464"/>
                  <a:pt x="2284046" y="1750131"/>
                  <a:pt x="2303381" y="1779849"/>
                </a:cubicBezTo>
                <a:cubicBezTo>
                  <a:pt x="2376057" y="1891006"/>
                  <a:pt x="2475403" y="1956919"/>
                  <a:pt x="2614563" y="1937869"/>
                </a:cubicBezTo>
                <a:cubicBezTo>
                  <a:pt x="2698859" y="1926344"/>
                  <a:pt x="2763248" y="1878242"/>
                  <a:pt x="2816684" y="1814615"/>
                </a:cubicBezTo>
                <a:cubicBezTo>
                  <a:pt x="2833829" y="1794137"/>
                  <a:pt x="2848497" y="1771563"/>
                  <a:pt x="2865833" y="1748036"/>
                </a:cubicBezTo>
                <a:close/>
                <a:moveTo>
                  <a:pt x="2538002" y="1294872"/>
                </a:moveTo>
                <a:cubicBezTo>
                  <a:pt x="2566099" y="1291003"/>
                  <a:pt x="2595537" y="1291789"/>
                  <a:pt x="2625422" y="1297694"/>
                </a:cubicBezTo>
                <a:cubicBezTo>
                  <a:pt x="2737054" y="1319696"/>
                  <a:pt x="2818779" y="1423328"/>
                  <a:pt x="2817922" y="1541724"/>
                </a:cubicBezTo>
                <a:cubicBezTo>
                  <a:pt x="2816969" y="1678313"/>
                  <a:pt x="2724862" y="1807853"/>
                  <a:pt x="2604276" y="1833189"/>
                </a:cubicBezTo>
                <a:cubicBezTo>
                  <a:pt x="2572558" y="1839857"/>
                  <a:pt x="2534267" y="1834332"/>
                  <a:pt x="2503311" y="1822807"/>
                </a:cubicBezTo>
                <a:cubicBezTo>
                  <a:pt x="2371009" y="1773658"/>
                  <a:pt x="2289189" y="1572490"/>
                  <a:pt x="2345482" y="1442855"/>
                </a:cubicBezTo>
                <a:cubicBezTo>
                  <a:pt x="2381487" y="1359988"/>
                  <a:pt x="2453710" y="1306481"/>
                  <a:pt x="2538002" y="1294872"/>
                </a:cubicBezTo>
                <a:close/>
                <a:moveTo>
                  <a:pt x="455176" y="1294244"/>
                </a:moveTo>
                <a:cubicBezTo>
                  <a:pt x="479457" y="1296705"/>
                  <a:pt x="503871" y="1302790"/>
                  <a:pt x="527826" y="1312648"/>
                </a:cubicBezTo>
                <a:cubicBezTo>
                  <a:pt x="616980" y="1349414"/>
                  <a:pt x="675464" y="1437520"/>
                  <a:pt x="676416" y="1536390"/>
                </a:cubicBezTo>
                <a:lnTo>
                  <a:pt x="676416" y="1536485"/>
                </a:lnTo>
                <a:cubicBezTo>
                  <a:pt x="677654" y="1674026"/>
                  <a:pt x="584500" y="1806043"/>
                  <a:pt x="463056" y="1833379"/>
                </a:cubicBezTo>
                <a:cubicBezTo>
                  <a:pt x="436862" y="1839285"/>
                  <a:pt x="406192" y="1836523"/>
                  <a:pt x="379903" y="1829379"/>
                </a:cubicBezTo>
                <a:cubicBezTo>
                  <a:pt x="222169" y="1786612"/>
                  <a:pt x="103678" y="1516292"/>
                  <a:pt x="256173" y="1365797"/>
                </a:cubicBezTo>
                <a:cubicBezTo>
                  <a:pt x="310680" y="1312076"/>
                  <a:pt x="382332" y="1286859"/>
                  <a:pt x="455176" y="1294244"/>
                </a:cubicBezTo>
                <a:close/>
                <a:moveTo>
                  <a:pt x="1501091" y="1274167"/>
                </a:moveTo>
                <a:cubicBezTo>
                  <a:pt x="1547573" y="1273596"/>
                  <a:pt x="1551097" y="1307314"/>
                  <a:pt x="1551002" y="1343700"/>
                </a:cubicBezTo>
                <a:cubicBezTo>
                  <a:pt x="1550525" y="1600779"/>
                  <a:pt x="1550716" y="1857764"/>
                  <a:pt x="1550906" y="2114844"/>
                </a:cubicBezTo>
                <a:cubicBezTo>
                  <a:pt x="1550906" y="2149800"/>
                  <a:pt x="1551383" y="2185329"/>
                  <a:pt x="1503281" y="2186186"/>
                </a:cubicBezTo>
                <a:cubicBezTo>
                  <a:pt x="1455561" y="2187043"/>
                  <a:pt x="1453370" y="2152944"/>
                  <a:pt x="1453466" y="2117130"/>
                </a:cubicBezTo>
                <a:cubicBezTo>
                  <a:pt x="1453942" y="1987018"/>
                  <a:pt x="1453656" y="1856907"/>
                  <a:pt x="1453656" y="1726795"/>
                </a:cubicBezTo>
                <a:lnTo>
                  <a:pt x="1453561" y="1726700"/>
                </a:lnTo>
                <a:cubicBezTo>
                  <a:pt x="1453561" y="1598208"/>
                  <a:pt x="1453942" y="1469620"/>
                  <a:pt x="1453275" y="1341128"/>
                </a:cubicBezTo>
                <a:cubicBezTo>
                  <a:pt x="1453085" y="1306076"/>
                  <a:pt x="1457942" y="1274643"/>
                  <a:pt x="1501091" y="1274167"/>
                </a:cubicBezTo>
                <a:close/>
                <a:moveTo>
                  <a:pt x="1286551" y="1194398"/>
                </a:moveTo>
                <a:cubicBezTo>
                  <a:pt x="1293880" y="1195752"/>
                  <a:pt x="1301590" y="1199229"/>
                  <a:pt x="1309733" y="1205301"/>
                </a:cubicBezTo>
                <a:cubicBezTo>
                  <a:pt x="1344214" y="1231018"/>
                  <a:pt x="1329450" y="1260831"/>
                  <a:pt x="1307924" y="1287692"/>
                </a:cubicBezTo>
                <a:cubicBezTo>
                  <a:pt x="1212007" y="1407612"/>
                  <a:pt x="1116280" y="1527722"/>
                  <a:pt x="1019411" y="1646975"/>
                </a:cubicBezTo>
                <a:cubicBezTo>
                  <a:pt x="1007314" y="1661834"/>
                  <a:pt x="989217" y="1671740"/>
                  <a:pt x="970453" y="1686789"/>
                </a:cubicBezTo>
                <a:lnTo>
                  <a:pt x="970357" y="1686694"/>
                </a:lnTo>
                <a:cubicBezTo>
                  <a:pt x="952355" y="1674216"/>
                  <a:pt x="931019" y="1667263"/>
                  <a:pt x="927304" y="1655071"/>
                </a:cubicBezTo>
                <a:cubicBezTo>
                  <a:pt x="922256" y="1638212"/>
                  <a:pt x="924256" y="1612685"/>
                  <a:pt x="934353" y="1598969"/>
                </a:cubicBezTo>
                <a:cubicBezTo>
                  <a:pt x="978263" y="1538961"/>
                  <a:pt x="1026079" y="1481907"/>
                  <a:pt x="1072561" y="1423709"/>
                </a:cubicBezTo>
                <a:cubicBezTo>
                  <a:pt x="1124853" y="1358082"/>
                  <a:pt x="1177717" y="1292931"/>
                  <a:pt x="1229342" y="1226732"/>
                </a:cubicBezTo>
                <a:cubicBezTo>
                  <a:pt x="1245987" y="1205372"/>
                  <a:pt x="1264561" y="1190335"/>
                  <a:pt x="1286551" y="1194398"/>
                </a:cubicBezTo>
                <a:close/>
                <a:moveTo>
                  <a:pt x="1724689" y="1185708"/>
                </a:moveTo>
                <a:lnTo>
                  <a:pt x="1748932" y="1200265"/>
                </a:lnTo>
                <a:cubicBezTo>
                  <a:pt x="1756528" y="1204849"/>
                  <a:pt x="1763314" y="1209588"/>
                  <a:pt x="1768362" y="1215779"/>
                </a:cubicBezTo>
                <a:cubicBezTo>
                  <a:pt x="1869232" y="1340175"/>
                  <a:pt x="1968959" y="1465620"/>
                  <a:pt x="2069162" y="1590683"/>
                </a:cubicBezTo>
                <a:cubicBezTo>
                  <a:pt x="2090974" y="1617829"/>
                  <a:pt x="2089164" y="1644213"/>
                  <a:pt x="2063637" y="1666121"/>
                </a:cubicBezTo>
                <a:cubicBezTo>
                  <a:pt x="2037063" y="1688981"/>
                  <a:pt x="2012774" y="1676979"/>
                  <a:pt x="1993914" y="1653453"/>
                </a:cubicBezTo>
                <a:cubicBezTo>
                  <a:pt x="1892473" y="1527342"/>
                  <a:pt x="1790841" y="1401516"/>
                  <a:pt x="1691686" y="1273596"/>
                </a:cubicBezTo>
                <a:cubicBezTo>
                  <a:pt x="1680923" y="1259689"/>
                  <a:pt x="1681780" y="1232162"/>
                  <a:pt x="1686066" y="1212921"/>
                </a:cubicBezTo>
                <a:cubicBezTo>
                  <a:pt x="1687209" y="1207730"/>
                  <a:pt x="1692948" y="1203515"/>
                  <a:pt x="1700366" y="1199301"/>
                </a:cubicBezTo>
                <a:close/>
                <a:moveTo>
                  <a:pt x="1724643" y="1185680"/>
                </a:moveTo>
                <a:lnTo>
                  <a:pt x="1724738" y="1185680"/>
                </a:lnTo>
                <a:lnTo>
                  <a:pt x="1724689" y="1185708"/>
                </a:lnTo>
                <a:close/>
                <a:moveTo>
                  <a:pt x="2525695" y="1104146"/>
                </a:moveTo>
                <a:cubicBezTo>
                  <a:pt x="2541982" y="1102431"/>
                  <a:pt x="2561128" y="1127482"/>
                  <a:pt x="2578940" y="1140722"/>
                </a:cubicBezTo>
                <a:cubicBezTo>
                  <a:pt x="2578654" y="1147961"/>
                  <a:pt x="2578463" y="1155104"/>
                  <a:pt x="2578177" y="1162343"/>
                </a:cubicBezTo>
                <a:cubicBezTo>
                  <a:pt x="2559413" y="1174440"/>
                  <a:pt x="2538363" y="1198348"/>
                  <a:pt x="2522361" y="1195395"/>
                </a:cubicBezTo>
                <a:cubicBezTo>
                  <a:pt x="2504168" y="1192061"/>
                  <a:pt x="2490452" y="1164629"/>
                  <a:pt x="2474736" y="1147675"/>
                </a:cubicBezTo>
                <a:cubicBezTo>
                  <a:pt x="2491595" y="1132149"/>
                  <a:pt x="2507407" y="1106051"/>
                  <a:pt x="2525695" y="1104146"/>
                </a:cubicBezTo>
                <a:close/>
                <a:moveTo>
                  <a:pt x="483058" y="1080810"/>
                </a:moveTo>
                <a:cubicBezTo>
                  <a:pt x="500870" y="1082238"/>
                  <a:pt x="530112" y="1108146"/>
                  <a:pt x="529921" y="1123101"/>
                </a:cubicBezTo>
                <a:cubicBezTo>
                  <a:pt x="529731" y="1140341"/>
                  <a:pt x="504775" y="1168154"/>
                  <a:pt x="487059" y="1171202"/>
                </a:cubicBezTo>
                <a:cubicBezTo>
                  <a:pt x="470675" y="1174059"/>
                  <a:pt x="449721" y="1150247"/>
                  <a:pt x="430766" y="1138245"/>
                </a:cubicBezTo>
                <a:lnTo>
                  <a:pt x="429813" y="1116909"/>
                </a:lnTo>
                <a:lnTo>
                  <a:pt x="429718" y="1116909"/>
                </a:lnTo>
                <a:cubicBezTo>
                  <a:pt x="447625" y="1103860"/>
                  <a:pt x="466389" y="1079476"/>
                  <a:pt x="483058" y="1080810"/>
                </a:cubicBezTo>
                <a:close/>
                <a:moveTo>
                  <a:pt x="2463592" y="961556"/>
                </a:moveTo>
                <a:lnTo>
                  <a:pt x="2463687" y="961651"/>
                </a:lnTo>
                <a:cubicBezTo>
                  <a:pt x="2477022" y="979749"/>
                  <a:pt x="2502930" y="999942"/>
                  <a:pt x="2500359" y="1015468"/>
                </a:cubicBezTo>
                <a:cubicBezTo>
                  <a:pt x="2497120" y="1035280"/>
                  <a:pt x="2470831" y="1051377"/>
                  <a:pt x="2454543" y="1068998"/>
                </a:cubicBezTo>
                <a:cubicBezTo>
                  <a:pt x="2439018" y="1052425"/>
                  <a:pt x="2413205" y="1036994"/>
                  <a:pt x="2411014" y="1018801"/>
                </a:cubicBezTo>
                <a:cubicBezTo>
                  <a:pt x="2409014" y="1001466"/>
                  <a:pt x="2431683" y="981178"/>
                  <a:pt x="2443399" y="962128"/>
                </a:cubicBezTo>
                <a:close/>
                <a:moveTo>
                  <a:pt x="569546" y="941744"/>
                </a:moveTo>
                <a:cubicBezTo>
                  <a:pt x="582309" y="960127"/>
                  <a:pt x="606693" y="979749"/>
                  <a:pt x="604788" y="996417"/>
                </a:cubicBezTo>
                <a:cubicBezTo>
                  <a:pt x="602693" y="1014420"/>
                  <a:pt x="578213" y="1037851"/>
                  <a:pt x="559259" y="1042804"/>
                </a:cubicBezTo>
                <a:cubicBezTo>
                  <a:pt x="547829" y="1045757"/>
                  <a:pt x="515539" y="1017944"/>
                  <a:pt x="515634" y="1004038"/>
                </a:cubicBezTo>
                <a:cubicBezTo>
                  <a:pt x="515634" y="983463"/>
                  <a:pt x="536113" y="962889"/>
                  <a:pt x="547924" y="942315"/>
                </a:cubicBezTo>
                <a:close/>
                <a:moveTo>
                  <a:pt x="710420" y="891738"/>
                </a:moveTo>
                <a:lnTo>
                  <a:pt x="710420" y="891833"/>
                </a:lnTo>
                <a:lnTo>
                  <a:pt x="710419" y="891739"/>
                </a:lnTo>
                <a:close/>
                <a:moveTo>
                  <a:pt x="2369675" y="853924"/>
                </a:moveTo>
                <a:cubicBezTo>
                  <a:pt x="2387201" y="852495"/>
                  <a:pt x="2406632" y="874688"/>
                  <a:pt x="2425205" y="886595"/>
                </a:cubicBezTo>
                <a:lnTo>
                  <a:pt x="2425205" y="909645"/>
                </a:lnTo>
                <a:cubicBezTo>
                  <a:pt x="2406917" y="922123"/>
                  <a:pt x="2386439" y="946602"/>
                  <a:pt x="2370913" y="943840"/>
                </a:cubicBezTo>
                <a:cubicBezTo>
                  <a:pt x="2352720" y="940506"/>
                  <a:pt x="2329765" y="914979"/>
                  <a:pt x="2326526" y="896024"/>
                </a:cubicBezTo>
                <a:cubicBezTo>
                  <a:pt x="2324431" y="883832"/>
                  <a:pt x="2353196" y="855257"/>
                  <a:pt x="2369675" y="853924"/>
                </a:cubicBezTo>
                <a:close/>
                <a:moveTo>
                  <a:pt x="653937" y="836969"/>
                </a:moveTo>
                <a:cubicBezTo>
                  <a:pt x="674034" y="840589"/>
                  <a:pt x="691465" y="858591"/>
                  <a:pt x="710134" y="870116"/>
                </a:cubicBezTo>
                <a:lnTo>
                  <a:pt x="710419" y="891739"/>
                </a:lnTo>
                <a:lnTo>
                  <a:pt x="684107" y="915420"/>
                </a:lnTo>
                <a:cubicBezTo>
                  <a:pt x="675320" y="923147"/>
                  <a:pt x="666319" y="929552"/>
                  <a:pt x="656508" y="931171"/>
                </a:cubicBezTo>
                <a:cubicBezTo>
                  <a:pt x="623171" y="936601"/>
                  <a:pt x="603549" y="910978"/>
                  <a:pt x="602978" y="879070"/>
                </a:cubicBezTo>
                <a:cubicBezTo>
                  <a:pt x="602406" y="848018"/>
                  <a:pt x="626600" y="832016"/>
                  <a:pt x="653937" y="836969"/>
                </a:cubicBezTo>
                <a:close/>
                <a:moveTo>
                  <a:pt x="2267091" y="749149"/>
                </a:moveTo>
                <a:cubicBezTo>
                  <a:pt x="2283760" y="746958"/>
                  <a:pt x="2303858" y="770295"/>
                  <a:pt x="2322431" y="782391"/>
                </a:cubicBezTo>
                <a:lnTo>
                  <a:pt x="2323193" y="804204"/>
                </a:lnTo>
                <a:cubicBezTo>
                  <a:pt x="2305286" y="816872"/>
                  <a:pt x="2285950" y="841256"/>
                  <a:pt x="2270044" y="839160"/>
                </a:cubicBezTo>
                <a:cubicBezTo>
                  <a:pt x="2252137" y="836874"/>
                  <a:pt x="2225562" y="811538"/>
                  <a:pt x="2224419" y="794774"/>
                </a:cubicBezTo>
                <a:cubicBezTo>
                  <a:pt x="2223466" y="779534"/>
                  <a:pt x="2250041" y="751340"/>
                  <a:pt x="2267091" y="749149"/>
                </a:cubicBezTo>
                <a:close/>
                <a:moveTo>
                  <a:pt x="754331" y="728861"/>
                </a:moveTo>
                <a:cubicBezTo>
                  <a:pt x="773190" y="732004"/>
                  <a:pt x="800336" y="756483"/>
                  <a:pt x="801860" y="773343"/>
                </a:cubicBezTo>
                <a:cubicBezTo>
                  <a:pt x="803480" y="791250"/>
                  <a:pt x="779096" y="811443"/>
                  <a:pt x="756331" y="844875"/>
                </a:cubicBezTo>
                <a:cubicBezTo>
                  <a:pt x="730423" y="814395"/>
                  <a:pt x="707277" y="799346"/>
                  <a:pt x="704134" y="780867"/>
                </a:cubicBezTo>
                <a:cubicBezTo>
                  <a:pt x="698609" y="748482"/>
                  <a:pt x="722231" y="723527"/>
                  <a:pt x="754331" y="728861"/>
                </a:cubicBezTo>
                <a:close/>
                <a:moveTo>
                  <a:pt x="2143838" y="644469"/>
                </a:moveTo>
                <a:lnTo>
                  <a:pt x="2163364" y="645326"/>
                </a:lnTo>
                <a:cubicBezTo>
                  <a:pt x="2176223" y="664090"/>
                  <a:pt x="2200512" y="683998"/>
                  <a:pt x="2198702" y="701238"/>
                </a:cubicBezTo>
                <a:cubicBezTo>
                  <a:pt x="2196892" y="718573"/>
                  <a:pt x="2171270" y="742862"/>
                  <a:pt x="2152410" y="746863"/>
                </a:cubicBezTo>
                <a:cubicBezTo>
                  <a:pt x="2124788" y="752673"/>
                  <a:pt x="2101642" y="730003"/>
                  <a:pt x="2107357" y="700666"/>
                </a:cubicBezTo>
                <a:cubicBezTo>
                  <a:pt x="2111262" y="680283"/>
                  <a:pt x="2131074" y="663043"/>
                  <a:pt x="2143838" y="644469"/>
                </a:cubicBezTo>
                <a:close/>
                <a:moveTo>
                  <a:pt x="876822" y="641421"/>
                </a:moveTo>
                <a:cubicBezTo>
                  <a:pt x="896063" y="644278"/>
                  <a:pt x="912541" y="665519"/>
                  <a:pt x="930258" y="678473"/>
                </a:cubicBezTo>
                <a:lnTo>
                  <a:pt x="929401" y="701524"/>
                </a:lnTo>
                <a:lnTo>
                  <a:pt x="929401" y="701619"/>
                </a:lnTo>
                <a:cubicBezTo>
                  <a:pt x="910446" y="713049"/>
                  <a:pt x="889872" y="735528"/>
                  <a:pt x="873013" y="732956"/>
                </a:cubicBezTo>
                <a:cubicBezTo>
                  <a:pt x="854724" y="730194"/>
                  <a:pt x="829674" y="706286"/>
                  <a:pt x="825959" y="687808"/>
                </a:cubicBezTo>
                <a:cubicBezTo>
                  <a:pt x="819387" y="655327"/>
                  <a:pt x="848247" y="637230"/>
                  <a:pt x="876822" y="641421"/>
                </a:cubicBezTo>
                <a:close/>
                <a:moveTo>
                  <a:pt x="2050207" y="572460"/>
                </a:moveTo>
                <a:cubicBezTo>
                  <a:pt x="2057922" y="592082"/>
                  <a:pt x="2070971" y="611608"/>
                  <a:pt x="2071352" y="631420"/>
                </a:cubicBezTo>
                <a:cubicBezTo>
                  <a:pt x="2071638" y="645041"/>
                  <a:pt x="2054493" y="659042"/>
                  <a:pt x="2045159" y="672854"/>
                </a:cubicBezTo>
                <a:lnTo>
                  <a:pt x="2033443" y="667329"/>
                </a:lnTo>
                <a:lnTo>
                  <a:pt x="2033443" y="578842"/>
                </a:lnTo>
                <a:lnTo>
                  <a:pt x="2050112" y="572651"/>
                </a:lnTo>
                <a:close/>
                <a:moveTo>
                  <a:pt x="1210673" y="454731"/>
                </a:moveTo>
                <a:cubicBezTo>
                  <a:pt x="1349834" y="694570"/>
                  <a:pt x="1620058" y="728194"/>
                  <a:pt x="1793889" y="456255"/>
                </a:cubicBezTo>
                <a:cubicBezTo>
                  <a:pt x="1883519" y="471590"/>
                  <a:pt x="1930668" y="525311"/>
                  <a:pt x="1931430" y="614560"/>
                </a:cubicBezTo>
                <a:cubicBezTo>
                  <a:pt x="1932097" y="693904"/>
                  <a:pt x="1930954" y="773342"/>
                  <a:pt x="1931906" y="852685"/>
                </a:cubicBezTo>
                <a:cubicBezTo>
                  <a:pt x="1932478" y="894881"/>
                  <a:pt x="1911999" y="914217"/>
                  <a:pt x="1871423" y="914312"/>
                </a:cubicBezTo>
                <a:cubicBezTo>
                  <a:pt x="1626916" y="914407"/>
                  <a:pt x="1382504" y="914217"/>
                  <a:pt x="1137998" y="914407"/>
                </a:cubicBezTo>
                <a:cubicBezTo>
                  <a:pt x="1093516" y="914407"/>
                  <a:pt x="1075514" y="892214"/>
                  <a:pt x="1076085" y="849161"/>
                </a:cubicBezTo>
                <a:cubicBezTo>
                  <a:pt x="1077038" y="772961"/>
                  <a:pt x="1075323" y="696761"/>
                  <a:pt x="1076752" y="620561"/>
                </a:cubicBezTo>
                <a:cubicBezTo>
                  <a:pt x="1078562" y="525883"/>
                  <a:pt x="1118757" y="476543"/>
                  <a:pt x="1210673" y="454731"/>
                </a:cubicBezTo>
                <a:close/>
                <a:moveTo>
                  <a:pt x="1473182" y="7"/>
                </a:moveTo>
                <a:cubicBezTo>
                  <a:pt x="1672540" y="-1231"/>
                  <a:pt x="1788364" y="160313"/>
                  <a:pt x="1735882" y="329953"/>
                </a:cubicBezTo>
                <a:cubicBezTo>
                  <a:pt x="1711307" y="409296"/>
                  <a:pt x="1668826" y="476543"/>
                  <a:pt x="1593959" y="518834"/>
                </a:cubicBezTo>
                <a:cubicBezTo>
                  <a:pt x="1542524" y="547885"/>
                  <a:pt x="1489375" y="552171"/>
                  <a:pt x="1434225" y="530835"/>
                </a:cubicBezTo>
                <a:cubicBezTo>
                  <a:pt x="1301542" y="479400"/>
                  <a:pt x="1217912" y="282804"/>
                  <a:pt x="1274586" y="151645"/>
                </a:cubicBezTo>
                <a:cubicBezTo>
                  <a:pt x="1316972" y="53538"/>
                  <a:pt x="1393363" y="2960"/>
                  <a:pt x="1473182" y="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kern="0" smtClean="0">
              <a:solidFill>
                <a:srgbClr val="000000"/>
              </a:solidFill>
            </a:endParaRPr>
          </a:p>
        </p:txBody>
      </p:sp>
      <p:sp>
        <p:nvSpPr>
          <p:cNvPr id="183" name="Arrow: Pentagon 130">
            <a:extLst>
              <a:ext uri="{FF2B5EF4-FFF2-40B4-BE49-F238E27FC236}">
                <a16:creationId xmlns="" xmlns:a16="http://schemas.microsoft.com/office/drawing/2014/main" id="{9FEBEC6D-BAF9-4EA1-8624-EAD4F350714E}"/>
              </a:ext>
            </a:extLst>
          </p:cNvPr>
          <p:cNvSpPr/>
          <p:nvPr/>
        </p:nvSpPr>
        <p:spPr bwMode="auto">
          <a:xfrm>
            <a:off x="4413551" y="1090085"/>
            <a:ext cx="3251200" cy="521268"/>
          </a:xfrm>
          <a:prstGeom prst="homePlate">
            <a:avLst>
              <a:gd name="adj" fmla="val 16010"/>
            </a:avLst>
          </a:prstGeom>
          <a:solidFill>
            <a:schemeClr val="accent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Alapvető értékek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92" name="Arrow: Pentagon 37">
            <a:extLst>
              <a:ext uri="{FF2B5EF4-FFF2-40B4-BE49-F238E27FC236}">
                <a16:creationId xmlns="" xmlns:a16="http://schemas.microsoft.com/office/drawing/2014/main" id="{152BF028-8B6E-48D7-9A2C-84E656A05CDB}"/>
              </a:ext>
            </a:extLst>
          </p:cNvPr>
          <p:cNvSpPr/>
          <p:nvPr/>
        </p:nvSpPr>
        <p:spPr bwMode="auto">
          <a:xfrm>
            <a:off x="4474902" y="4883105"/>
            <a:ext cx="3251200" cy="521268"/>
          </a:xfrm>
          <a:prstGeom prst="homePlate">
            <a:avLst>
              <a:gd name="adj" fmla="val 16010"/>
            </a:avLst>
          </a:prstGeom>
          <a:solidFill>
            <a:srgbClr val="00206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</a:rPr>
              <a:t>PMI Etikai Kódex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6" name="Téglalap 15"/>
          <p:cNvSpPr/>
          <p:nvPr/>
        </p:nvSpPr>
        <p:spPr bwMode="auto">
          <a:xfrm>
            <a:off x="286871" y="5564586"/>
            <a:ext cx="11645153" cy="11866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2400" dirty="0">
                <a:solidFill>
                  <a:srgbClr val="000000"/>
                </a:solidFill>
              </a:rPr>
              <a:t>döntéshozatali folyamat </a:t>
            </a:r>
          </a:p>
          <a:p>
            <a:pPr algn="ctr"/>
            <a:r>
              <a:rPr lang="hu-HU" sz="2400" dirty="0">
                <a:solidFill>
                  <a:srgbClr val="000000"/>
                </a:solidFill>
              </a:rPr>
              <a:t>együttműködésre épülő környezet </a:t>
            </a:r>
          </a:p>
          <a:p>
            <a:pPr algn="ctr"/>
            <a:r>
              <a:rPr lang="hu-HU" sz="2400" dirty="0">
                <a:solidFill>
                  <a:srgbClr val="000000"/>
                </a:solidFill>
              </a:rPr>
              <a:t>egyéni preferenciák helyett minden fél érdekeinek szem előtt tartása</a:t>
            </a:r>
          </a:p>
        </p:txBody>
      </p:sp>
      <p:sp>
        <p:nvSpPr>
          <p:cNvPr id="71" name="Ellipszis 70"/>
          <p:cNvSpPr/>
          <p:nvPr/>
        </p:nvSpPr>
        <p:spPr>
          <a:xfrm>
            <a:off x="286871" y="186655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02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46" y="211669"/>
            <a:ext cx="4241369" cy="1173510"/>
          </a:xfrm>
        </p:spPr>
        <p:txBody>
          <a:bodyPr/>
          <a:lstStyle/>
          <a:p>
            <a:r>
              <a:rPr lang="en-US" sz="4000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Etika</a:t>
            </a:r>
            <a:r>
              <a:rPr lang="en-US" sz="4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en-US" sz="4000" b="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projekt</a:t>
            </a:r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b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000" b="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menedzsmentben</a:t>
            </a:r>
            <a:r>
              <a:rPr lang="en-US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IN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814046" y="2877882"/>
            <a:ext cx="1936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FFFF"/>
                </a:solidFill>
                <a:cs typeface="Arial" pitchFamily="34" charset="0"/>
              </a:rPr>
              <a:t>Etikai Kódex előírásainak betartása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058733" y="5369770"/>
            <a:ext cx="1395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Csökkenti a kockázatot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912621" y="643331"/>
            <a:ext cx="1735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Pozitív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eredmények 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esélyét növeli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920820" y="1429966"/>
            <a:ext cx="1927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Megelőzi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a konfliktusokat a vezetők és a csapattagok 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között </a:t>
            </a:r>
            <a:endParaRPr lang="hu-HU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980490" y="4160641"/>
            <a:ext cx="1852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Segíti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a bizalom 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kiépítését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a csapattagok között</a:t>
            </a:r>
            <a:endParaRPr lang="hu-HU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751373" y="4095283"/>
            <a:ext cx="1728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Meghatározza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a projekt hosszú távú sikerét</a:t>
            </a:r>
            <a:endParaRPr lang="hu-HU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793260" y="1320618"/>
            <a:ext cx="1644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Mindenki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a szervezet és az érdekelt felek érdekeit 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helyezi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előtérbe</a:t>
            </a:r>
            <a:endParaRPr lang="hu-HU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4912621" y="642759"/>
            <a:ext cx="1735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Pozitív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eredmények 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esélyét növeli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2793260" y="1320046"/>
            <a:ext cx="1644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Mindenki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a szervezet és az érdekelt felek érdekeit </a:t>
            </a:r>
            <a:r>
              <a:rPr lang="hu-HU" sz="2000" dirty="0" smtClean="0">
                <a:solidFill>
                  <a:srgbClr val="FFFFFF"/>
                </a:solidFill>
                <a:cs typeface="Arial" pitchFamily="34" charset="0"/>
              </a:rPr>
              <a:t>helyezi </a:t>
            </a:r>
            <a:r>
              <a:rPr lang="hu-HU" sz="2000" dirty="0">
                <a:solidFill>
                  <a:srgbClr val="FFFFFF"/>
                </a:solidFill>
                <a:cs typeface="Arial" pitchFamily="34" charset="0"/>
              </a:rPr>
              <a:t>előtérbe</a:t>
            </a:r>
            <a:endParaRPr lang="hu-HU" sz="20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25" name="Csoportba foglalás 24"/>
          <p:cNvGrpSpPr/>
          <p:nvPr/>
        </p:nvGrpSpPr>
        <p:grpSpPr>
          <a:xfrm>
            <a:off x="4099572" y="72275"/>
            <a:ext cx="7279341" cy="6685193"/>
            <a:chOff x="2142565" y="115136"/>
            <a:chExt cx="7279341" cy="6685193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FC195661-E6F0-4DD7-BA0C-3330E175DCC7}"/>
                </a:ext>
              </a:extLst>
            </p:cNvPr>
            <p:cNvSpPr/>
            <p:nvPr/>
          </p:nvSpPr>
          <p:spPr>
            <a:xfrm>
              <a:off x="2142565" y="850272"/>
              <a:ext cx="7279341" cy="5227384"/>
            </a:xfrm>
            <a:custGeom>
              <a:avLst/>
              <a:gdLst>
                <a:gd name="connsiteX0" fmla="*/ 4790650 w 4790649"/>
                <a:gd name="connsiteY0" fmla="*/ 848121 h 3331023"/>
                <a:gd name="connsiteX1" fmla="*/ 4772212 w 4790649"/>
                <a:gd name="connsiteY1" fmla="*/ 817392 h 3331023"/>
                <a:gd name="connsiteX2" fmla="*/ 4736874 w 4790649"/>
                <a:gd name="connsiteY2" fmla="*/ 817392 h 3331023"/>
                <a:gd name="connsiteX3" fmla="*/ 4265184 w 4790649"/>
                <a:gd name="connsiteY3" fmla="*/ 1634783 h 3331023"/>
                <a:gd name="connsiteX4" fmla="*/ 3357142 w 4790649"/>
                <a:gd name="connsiteY4" fmla="*/ 1634783 h 3331023"/>
                <a:gd name="connsiteX5" fmla="*/ 2902353 w 4790649"/>
                <a:gd name="connsiteY5" fmla="*/ 848121 h 3331023"/>
                <a:gd name="connsiteX6" fmla="*/ 3374043 w 4790649"/>
                <a:gd name="connsiteY6" fmla="*/ 30729 h 3331023"/>
                <a:gd name="connsiteX7" fmla="*/ 3357142 w 4790649"/>
                <a:gd name="connsiteY7" fmla="*/ 0 h 3331023"/>
                <a:gd name="connsiteX8" fmla="*/ 3321804 w 4790649"/>
                <a:gd name="connsiteY8" fmla="*/ 0 h 3331023"/>
                <a:gd name="connsiteX9" fmla="*/ 2848577 w 4790649"/>
                <a:gd name="connsiteY9" fmla="*/ 817392 h 3331023"/>
                <a:gd name="connsiteX10" fmla="*/ 1940536 w 4790649"/>
                <a:gd name="connsiteY10" fmla="*/ 817392 h 3331023"/>
                <a:gd name="connsiteX11" fmla="*/ 1468846 w 4790649"/>
                <a:gd name="connsiteY11" fmla="*/ 0 h 3331023"/>
                <a:gd name="connsiteX12" fmla="*/ 1433507 w 4790649"/>
                <a:gd name="connsiteY12" fmla="*/ 0 h 3331023"/>
                <a:gd name="connsiteX13" fmla="*/ 1415070 w 4790649"/>
                <a:gd name="connsiteY13" fmla="*/ 30729 h 3331023"/>
                <a:gd name="connsiteX14" fmla="*/ 1888296 w 4790649"/>
                <a:gd name="connsiteY14" fmla="*/ 848121 h 3331023"/>
                <a:gd name="connsiteX15" fmla="*/ 1433507 w 4790649"/>
                <a:gd name="connsiteY15" fmla="*/ 1634783 h 3331023"/>
                <a:gd name="connsiteX16" fmla="*/ 525466 w 4790649"/>
                <a:gd name="connsiteY16" fmla="*/ 1634783 h 3331023"/>
                <a:gd name="connsiteX17" fmla="*/ 53776 w 4790649"/>
                <a:gd name="connsiteY17" fmla="*/ 817392 h 3331023"/>
                <a:gd name="connsiteX18" fmla="*/ 16901 w 4790649"/>
                <a:gd name="connsiteY18" fmla="*/ 817392 h 3331023"/>
                <a:gd name="connsiteX19" fmla="*/ 0 w 4790649"/>
                <a:gd name="connsiteY19" fmla="*/ 848121 h 3331023"/>
                <a:gd name="connsiteX20" fmla="*/ 471690 w 4790649"/>
                <a:gd name="connsiteY20" fmla="*/ 1665512 h 3331023"/>
                <a:gd name="connsiteX21" fmla="*/ 0 w 4790649"/>
                <a:gd name="connsiteY21" fmla="*/ 2482904 h 3331023"/>
                <a:gd name="connsiteX22" fmla="*/ 16901 w 4790649"/>
                <a:gd name="connsiteY22" fmla="*/ 2513633 h 3331023"/>
                <a:gd name="connsiteX23" fmla="*/ 53776 w 4790649"/>
                <a:gd name="connsiteY23" fmla="*/ 2513633 h 3331023"/>
                <a:gd name="connsiteX24" fmla="*/ 525466 w 4790649"/>
                <a:gd name="connsiteY24" fmla="*/ 1696241 h 3331023"/>
                <a:gd name="connsiteX25" fmla="*/ 1433507 w 4790649"/>
                <a:gd name="connsiteY25" fmla="*/ 1696241 h 3331023"/>
                <a:gd name="connsiteX26" fmla="*/ 1888296 w 4790649"/>
                <a:gd name="connsiteY26" fmla="*/ 2482904 h 3331023"/>
                <a:gd name="connsiteX27" fmla="*/ 1415070 w 4790649"/>
                <a:gd name="connsiteY27" fmla="*/ 3300295 h 3331023"/>
                <a:gd name="connsiteX28" fmla="*/ 1433507 w 4790649"/>
                <a:gd name="connsiteY28" fmla="*/ 3331024 h 3331023"/>
                <a:gd name="connsiteX29" fmla="*/ 1468846 w 4790649"/>
                <a:gd name="connsiteY29" fmla="*/ 3331024 h 3331023"/>
                <a:gd name="connsiteX30" fmla="*/ 1940536 w 4790649"/>
                <a:gd name="connsiteY30" fmla="*/ 2513633 h 3331023"/>
                <a:gd name="connsiteX31" fmla="*/ 2848577 w 4790649"/>
                <a:gd name="connsiteY31" fmla="*/ 2513633 h 3331023"/>
                <a:gd name="connsiteX32" fmla="*/ 3321804 w 4790649"/>
                <a:gd name="connsiteY32" fmla="*/ 3331024 h 3331023"/>
                <a:gd name="connsiteX33" fmla="*/ 3357142 w 4790649"/>
                <a:gd name="connsiteY33" fmla="*/ 3331024 h 3331023"/>
                <a:gd name="connsiteX34" fmla="*/ 3374043 w 4790649"/>
                <a:gd name="connsiteY34" fmla="*/ 3300295 h 3331023"/>
                <a:gd name="connsiteX35" fmla="*/ 2902353 w 4790649"/>
                <a:gd name="connsiteY35" fmla="*/ 2482904 h 3331023"/>
                <a:gd name="connsiteX36" fmla="*/ 3357142 w 4790649"/>
                <a:gd name="connsiteY36" fmla="*/ 1696241 h 3331023"/>
                <a:gd name="connsiteX37" fmla="*/ 4265184 w 4790649"/>
                <a:gd name="connsiteY37" fmla="*/ 1696241 h 3331023"/>
                <a:gd name="connsiteX38" fmla="*/ 4736874 w 4790649"/>
                <a:gd name="connsiteY38" fmla="*/ 2513633 h 3331023"/>
                <a:gd name="connsiteX39" fmla="*/ 4772212 w 4790649"/>
                <a:gd name="connsiteY39" fmla="*/ 2513633 h 3331023"/>
                <a:gd name="connsiteX40" fmla="*/ 4790650 w 4790649"/>
                <a:gd name="connsiteY40" fmla="*/ 2482904 h 3331023"/>
                <a:gd name="connsiteX41" fmla="*/ 4317423 w 4790649"/>
                <a:gd name="connsiteY41" fmla="*/ 1665512 h 333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90649" h="3331023">
                  <a:moveTo>
                    <a:pt x="4790650" y="848121"/>
                  </a:moveTo>
                  <a:lnTo>
                    <a:pt x="4772212" y="817392"/>
                  </a:lnTo>
                  <a:lnTo>
                    <a:pt x="4736874" y="817392"/>
                  </a:lnTo>
                  <a:lnTo>
                    <a:pt x="4265184" y="1634783"/>
                  </a:lnTo>
                  <a:lnTo>
                    <a:pt x="3357142" y="1634783"/>
                  </a:lnTo>
                  <a:lnTo>
                    <a:pt x="2902353" y="848121"/>
                  </a:lnTo>
                  <a:lnTo>
                    <a:pt x="3374043" y="30729"/>
                  </a:lnTo>
                  <a:lnTo>
                    <a:pt x="3357142" y="0"/>
                  </a:lnTo>
                  <a:lnTo>
                    <a:pt x="3321804" y="0"/>
                  </a:lnTo>
                  <a:lnTo>
                    <a:pt x="2848577" y="817392"/>
                  </a:lnTo>
                  <a:lnTo>
                    <a:pt x="1940536" y="817392"/>
                  </a:lnTo>
                  <a:lnTo>
                    <a:pt x="1468846" y="0"/>
                  </a:lnTo>
                  <a:lnTo>
                    <a:pt x="1433507" y="0"/>
                  </a:lnTo>
                  <a:lnTo>
                    <a:pt x="1415070" y="30729"/>
                  </a:lnTo>
                  <a:lnTo>
                    <a:pt x="1888296" y="848121"/>
                  </a:lnTo>
                  <a:lnTo>
                    <a:pt x="1433507" y="1634783"/>
                  </a:lnTo>
                  <a:lnTo>
                    <a:pt x="525466" y="1634783"/>
                  </a:lnTo>
                  <a:lnTo>
                    <a:pt x="53776" y="817392"/>
                  </a:lnTo>
                  <a:lnTo>
                    <a:pt x="16901" y="817392"/>
                  </a:lnTo>
                  <a:lnTo>
                    <a:pt x="0" y="848121"/>
                  </a:lnTo>
                  <a:lnTo>
                    <a:pt x="471690" y="1665512"/>
                  </a:lnTo>
                  <a:lnTo>
                    <a:pt x="0" y="2482904"/>
                  </a:lnTo>
                  <a:lnTo>
                    <a:pt x="16901" y="2513633"/>
                  </a:lnTo>
                  <a:lnTo>
                    <a:pt x="53776" y="2513633"/>
                  </a:lnTo>
                  <a:lnTo>
                    <a:pt x="525466" y="1696241"/>
                  </a:lnTo>
                  <a:lnTo>
                    <a:pt x="1433507" y="1696241"/>
                  </a:lnTo>
                  <a:lnTo>
                    <a:pt x="1888296" y="2482904"/>
                  </a:lnTo>
                  <a:lnTo>
                    <a:pt x="1415070" y="3300295"/>
                  </a:lnTo>
                  <a:lnTo>
                    <a:pt x="1433507" y="3331024"/>
                  </a:lnTo>
                  <a:lnTo>
                    <a:pt x="1468846" y="3331024"/>
                  </a:lnTo>
                  <a:lnTo>
                    <a:pt x="1940536" y="2513633"/>
                  </a:lnTo>
                  <a:lnTo>
                    <a:pt x="2848577" y="2513633"/>
                  </a:lnTo>
                  <a:lnTo>
                    <a:pt x="3321804" y="3331024"/>
                  </a:lnTo>
                  <a:lnTo>
                    <a:pt x="3357142" y="3331024"/>
                  </a:lnTo>
                  <a:lnTo>
                    <a:pt x="3374043" y="3300295"/>
                  </a:lnTo>
                  <a:lnTo>
                    <a:pt x="2902353" y="2482904"/>
                  </a:lnTo>
                  <a:lnTo>
                    <a:pt x="3357142" y="1696241"/>
                  </a:lnTo>
                  <a:lnTo>
                    <a:pt x="4265184" y="1696241"/>
                  </a:lnTo>
                  <a:lnTo>
                    <a:pt x="4736874" y="2513633"/>
                  </a:lnTo>
                  <a:lnTo>
                    <a:pt x="4772212" y="2513633"/>
                  </a:lnTo>
                  <a:lnTo>
                    <a:pt x="4790650" y="2482904"/>
                  </a:lnTo>
                  <a:lnTo>
                    <a:pt x="4317423" y="1665512"/>
                  </a:lnTo>
                  <a:close/>
                </a:path>
              </a:pathLst>
            </a:custGeom>
            <a:solidFill>
              <a:schemeClr val="accent5"/>
            </a:solidFill>
            <a:ln w="15364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algn="ctr"/>
              <a:endParaRPr lang="aa-ET" dirty="0">
                <a:solidFill>
                  <a:srgbClr val="0000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2690BDE6-0844-4A67-899A-45D4CC30AD6F}"/>
                </a:ext>
              </a:extLst>
            </p:cNvPr>
            <p:cNvSpPr/>
            <p:nvPr/>
          </p:nvSpPr>
          <p:spPr>
            <a:xfrm>
              <a:off x="4652683" y="4836682"/>
              <a:ext cx="2278724" cy="1963647"/>
            </a:xfrm>
            <a:custGeom>
              <a:avLst/>
              <a:gdLst>
                <a:gd name="connsiteX0" fmla="*/ 417914 w 1674729"/>
                <a:gd name="connsiteY0" fmla="*/ 1450409 h 1450409"/>
                <a:gd name="connsiteX1" fmla="*/ 0 w 1674729"/>
                <a:gd name="connsiteY1" fmla="*/ 725204 h 1450409"/>
                <a:gd name="connsiteX2" fmla="*/ 417914 w 1674729"/>
                <a:gd name="connsiteY2" fmla="*/ 0 h 1450409"/>
                <a:gd name="connsiteX3" fmla="*/ 1255279 w 1674729"/>
                <a:gd name="connsiteY3" fmla="*/ 0 h 1450409"/>
                <a:gd name="connsiteX4" fmla="*/ 1674730 w 1674729"/>
                <a:gd name="connsiteY4" fmla="*/ 725204 h 1450409"/>
                <a:gd name="connsiteX5" fmla="*/ 1255279 w 1674729"/>
                <a:gd name="connsiteY5" fmla="*/ 1450409 h 145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29" h="1450409">
                  <a:moveTo>
                    <a:pt x="417914" y="1450409"/>
                  </a:moveTo>
                  <a:lnTo>
                    <a:pt x="0" y="725204"/>
                  </a:lnTo>
                  <a:lnTo>
                    <a:pt x="417914" y="0"/>
                  </a:lnTo>
                  <a:lnTo>
                    <a:pt x="1255279" y="0"/>
                  </a:lnTo>
                  <a:lnTo>
                    <a:pt x="1674730" y="725204"/>
                  </a:lnTo>
                  <a:lnTo>
                    <a:pt x="1255279" y="145040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5875" cap="flat">
              <a:solidFill>
                <a:schemeClr val="accent4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8B45440-F423-42A4-8E24-5FE1FF34655F}"/>
                </a:ext>
              </a:extLst>
            </p:cNvPr>
            <p:cNvSpPr/>
            <p:nvPr/>
          </p:nvSpPr>
          <p:spPr>
            <a:xfrm>
              <a:off x="2306264" y="3600556"/>
              <a:ext cx="2634515" cy="2312894"/>
            </a:xfrm>
            <a:custGeom>
              <a:avLst/>
              <a:gdLst>
                <a:gd name="connsiteX0" fmla="*/ 419451 w 1674729"/>
                <a:gd name="connsiteY0" fmla="*/ 1450409 h 1450408"/>
                <a:gd name="connsiteX1" fmla="*/ 0 w 1674729"/>
                <a:gd name="connsiteY1" fmla="*/ 725204 h 1450408"/>
                <a:gd name="connsiteX2" fmla="*/ 419451 w 1674729"/>
                <a:gd name="connsiteY2" fmla="*/ 0 h 1450408"/>
                <a:gd name="connsiteX3" fmla="*/ 1256816 w 1674729"/>
                <a:gd name="connsiteY3" fmla="*/ 0 h 1450408"/>
                <a:gd name="connsiteX4" fmla="*/ 1674730 w 1674729"/>
                <a:gd name="connsiteY4" fmla="*/ 725204 h 1450408"/>
                <a:gd name="connsiteX5" fmla="*/ 1256816 w 1674729"/>
                <a:gd name="connsiteY5" fmla="*/ 1450409 h 14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29" h="1450408">
                  <a:moveTo>
                    <a:pt x="419451" y="1450409"/>
                  </a:moveTo>
                  <a:lnTo>
                    <a:pt x="0" y="725204"/>
                  </a:lnTo>
                  <a:lnTo>
                    <a:pt x="419451" y="0"/>
                  </a:lnTo>
                  <a:lnTo>
                    <a:pt x="1256816" y="0"/>
                  </a:lnTo>
                  <a:lnTo>
                    <a:pt x="1674730" y="725204"/>
                  </a:lnTo>
                  <a:lnTo>
                    <a:pt x="1256816" y="1450409"/>
                  </a:lnTo>
                  <a:close/>
                </a:path>
              </a:pathLst>
            </a:custGeom>
            <a:solidFill>
              <a:schemeClr val="accent3"/>
            </a:solidFill>
            <a:ln w="15875" cap="flat">
              <a:solidFill>
                <a:schemeClr val="accent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7AFAB3F-8293-4D12-A99B-2AE96096761D}"/>
                </a:ext>
              </a:extLst>
            </p:cNvPr>
            <p:cNvSpPr/>
            <p:nvPr/>
          </p:nvSpPr>
          <p:spPr>
            <a:xfrm>
              <a:off x="6643463" y="3575161"/>
              <a:ext cx="2563878" cy="2312894"/>
            </a:xfrm>
            <a:custGeom>
              <a:avLst/>
              <a:gdLst>
                <a:gd name="connsiteX0" fmla="*/ 419451 w 1674729"/>
                <a:gd name="connsiteY0" fmla="*/ 1450409 h 1450408"/>
                <a:gd name="connsiteX1" fmla="*/ 0 w 1674729"/>
                <a:gd name="connsiteY1" fmla="*/ 725204 h 1450408"/>
                <a:gd name="connsiteX2" fmla="*/ 419451 w 1674729"/>
                <a:gd name="connsiteY2" fmla="*/ 0 h 1450408"/>
                <a:gd name="connsiteX3" fmla="*/ 1256816 w 1674729"/>
                <a:gd name="connsiteY3" fmla="*/ 0 h 1450408"/>
                <a:gd name="connsiteX4" fmla="*/ 1674730 w 1674729"/>
                <a:gd name="connsiteY4" fmla="*/ 725204 h 1450408"/>
                <a:gd name="connsiteX5" fmla="*/ 1256816 w 1674729"/>
                <a:gd name="connsiteY5" fmla="*/ 1450409 h 14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29" h="1450408">
                  <a:moveTo>
                    <a:pt x="419451" y="1450409"/>
                  </a:moveTo>
                  <a:lnTo>
                    <a:pt x="0" y="725204"/>
                  </a:lnTo>
                  <a:lnTo>
                    <a:pt x="419451" y="0"/>
                  </a:lnTo>
                  <a:lnTo>
                    <a:pt x="1256816" y="0"/>
                  </a:lnTo>
                  <a:lnTo>
                    <a:pt x="1674730" y="725204"/>
                  </a:lnTo>
                  <a:lnTo>
                    <a:pt x="1256816" y="1450409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5875" cap="flat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DC47E736-1D2E-4D80-A94C-06BD941EC265}"/>
                </a:ext>
              </a:extLst>
            </p:cNvPr>
            <p:cNvSpPr/>
            <p:nvPr/>
          </p:nvSpPr>
          <p:spPr>
            <a:xfrm>
              <a:off x="6643463" y="1022328"/>
              <a:ext cx="2602662" cy="2350527"/>
            </a:xfrm>
            <a:custGeom>
              <a:avLst/>
              <a:gdLst>
                <a:gd name="connsiteX0" fmla="*/ 419451 w 1674729"/>
                <a:gd name="connsiteY0" fmla="*/ 1450409 h 1450409"/>
                <a:gd name="connsiteX1" fmla="*/ 0 w 1674729"/>
                <a:gd name="connsiteY1" fmla="*/ 725205 h 1450409"/>
                <a:gd name="connsiteX2" fmla="*/ 419451 w 1674729"/>
                <a:gd name="connsiteY2" fmla="*/ 0 h 1450409"/>
                <a:gd name="connsiteX3" fmla="*/ 1256816 w 1674729"/>
                <a:gd name="connsiteY3" fmla="*/ 0 h 1450409"/>
                <a:gd name="connsiteX4" fmla="*/ 1674730 w 1674729"/>
                <a:gd name="connsiteY4" fmla="*/ 725205 h 1450409"/>
                <a:gd name="connsiteX5" fmla="*/ 1256816 w 1674729"/>
                <a:gd name="connsiteY5" fmla="*/ 1450409 h 145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29" h="1450409">
                  <a:moveTo>
                    <a:pt x="419451" y="1450409"/>
                  </a:moveTo>
                  <a:lnTo>
                    <a:pt x="0" y="725205"/>
                  </a:lnTo>
                  <a:lnTo>
                    <a:pt x="419451" y="0"/>
                  </a:lnTo>
                  <a:lnTo>
                    <a:pt x="1256816" y="0"/>
                  </a:lnTo>
                  <a:lnTo>
                    <a:pt x="1674730" y="725205"/>
                  </a:lnTo>
                  <a:lnTo>
                    <a:pt x="1256816" y="145040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5875" cap="flat">
              <a:solidFill>
                <a:schemeClr val="accent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37" name="Freeform: Shape 9">
              <a:extLst>
                <a:ext uri="{FF2B5EF4-FFF2-40B4-BE49-F238E27FC236}">
                  <a16:creationId xmlns="" xmlns:a16="http://schemas.microsoft.com/office/drawing/2014/main" id="{59A01B27-2BC3-482A-8504-8A64ADDBE908}"/>
                </a:ext>
              </a:extLst>
            </p:cNvPr>
            <p:cNvSpPr/>
            <p:nvPr/>
          </p:nvSpPr>
          <p:spPr>
            <a:xfrm>
              <a:off x="4596857" y="115136"/>
              <a:ext cx="2366682" cy="1991811"/>
            </a:xfrm>
            <a:custGeom>
              <a:avLst/>
              <a:gdLst>
                <a:gd name="connsiteX0" fmla="*/ 417914 w 1674729"/>
                <a:gd name="connsiteY0" fmla="*/ 1450409 h 1450408"/>
                <a:gd name="connsiteX1" fmla="*/ 0 w 1674729"/>
                <a:gd name="connsiteY1" fmla="*/ 725205 h 1450408"/>
                <a:gd name="connsiteX2" fmla="*/ 417914 w 1674729"/>
                <a:gd name="connsiteY2" fmla="*/ 0 h 1450408"/>
                <a:gd name="connsiteX3" fmla="*/ 1255279 w 1674729"/>
                <a:gd name="connsiteY3" fmla="*/ 0 h 1450408"/>
                <a:gd name="connsiteX4" fmla="*/ 1674730 w 1674729"/>
                <a:gd name="connsiteY4" fmla="*/ 725205 h 1450408"/>
                <a:gd name="connsiteX5" fmla="*/ 1255279 w 1674729"/>
                <a:gd name="connsiteY5" fmla="*/ 1450409 h 145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29" h="1450408">
                  <a:moveTo>
                    <a:pt x="417914" y="1450409"/>
                  </a:moveTo>
                  <a:lnTo>
                    <a:pt x="0" y="725205"/>
                  </a:lnTo>
                  <a:lnTo>
                    <a:pt x="417914" y="0"/>
                  </a:lnTo>
                  <a:lnTo>
                    <a:pt x="1255279" y="0"/>
                  </a:lnTo>
                  <a:lnTo>
                    <a:pt x="1674730" y="725205"/>
                  </a:lnTo>
                  <a:lnTo>
                    <a:pt x="1255279" y="1450409"/>
                  </a:lnTo>
                  <a:close/>
                </a:path>
              </a:pathLst>
            </a:custGeom>
            <a:solidFill>
              <a:schemeClr val="accent4"/>
            </a:solidFill>
            <a:ln w="15875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38" name="Freeform: Shape 11">
              <a:extLst>
                <a:ext uri="{FF2B5EF4-FFF2-40B4-BE49-F238E27FC236}">
                  <a16:creationId xmlns="" xmlns:a16="http://schemas.microsoft.com/office/drawing/2014/main" id="{70DEA996-A79B-4406-801F-7241B2592AF2}"/>
                </a:ext>
              </a:extLst>
            </p:cNvPr>
            <p:cNvSpPr/>
            <p:nvPr/>
          </p:nvSpPr>
          <p:spPr>
            <a:xfrm>
              <a:off x="2318344" y="914400"/>
              <a:ext cx="2594277" cy="2415457"/>
            </a:xfrm>
            <a:custGeom>
              <a:avLst/>
              <a:gdLst>
                <a:gd name="connsiteX0" fmla="*/ 419451 w 1674729"/>
                <a:gd name="connsiteY0" fmla="*/ 1450409 h 1450409"/>
                <a:gd name="connsiteX1" fmla="*/ 0 w 1674729"/>
                <a:gd name="connsiteY1" fmla="*/ 725205 h 1450409"/>
                <a:gd name="connsiteX2" fmla="*/ 419451 w 1674729"/>
                <a:gd name="connsiteY2" fmla="*/ 0 h 1450409"/>
                <a:gd name="connsiteX3" fmla="*/ 1256816 w 1674729"/>
                <a:gd name="connsiteY3" fmla="*/ 0 h 1450409"/>
                <a:gd name="connsiteX4" fmla="*/ 1674730 w 1674729"/>
                <a:gd name="connsiteY4" fmla="*/ 725205 h 1450409"/>
                <a:gd name="connsiteX5" fmla="*/ 1256816 w 1674729"/>
                <a:gd name="connsiteY5" fmla="*/ 1450409 h 1450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729" h="1450409">
                  <a:moveTo>
                    <a:pt x="419451" y="1450409"/>
                  </a:moveTo>
                  <a:lnTo>
                    <a:pt x="0" y="725205"/>
                  </a:lnTo>
                  <a:lnTo>
                    <a:pt x="419451" y="0"/>
                  </a:lnTo>
                  <a:lnTo>
                    <a:pt x="1256816" y="0"/>
                  </a:lnTo>
                  <a:lnTo>
                    <a:pt x="1674730" y="725205"/>
                  </a:lnTo>
                  <a:lnTo>
                    <a:pt x="1256816" y="1450409"/>
                  </a:lnTo>
                  <a:close/>
                </a:path>
              </a:pathLst>
            </a:custGeom>
            <a:solidFill>
              <a:schemeClr val="accent2"/>
            </a:solidFill>
            <a:ln w="15875" cap="flat">
              <a:solidFill>
                <a:schemeClr val="accent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39" name="Szövegdoboz 38"/>
            <p:cNvSpPr txBox="1"/>
            <p:nvPr/>
          </p:nvSpPr>
          <p:spPr>
            <a:xfrm>
              <a:off x="4814046" y="2850988"/>
              <a:ext cx="19363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rgbClr val="FFFFFF"/>
                  </a:solidFill>
                  <a:cs typeface="Arial" pitchFamily="34" charset="0"/>
                </a:rPr>
                <a:t>Etikai Kódex előírásainak betartása</a:t>
              </a:r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5058733" y="5342876"/>
              <a:ext cx="1395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Csökkenti a kockázatot</a:t>
              </a:r>
            </a:p>
          </p:txBody>
        </p:sp>
        <p:sp>
          <p:nvSpPr>
            <p:cNvPr id="41" name="Szövegdoboz 40"/>
            <p:cNvSpPr txBox="1"/>
            <p:nvPr/>
          </p:nvSpPr>
          <p:spPr>
            <a:xfrm>
              <a:off x="6920820" y="1403072"/>
              <a:ext cx="192796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Megelőzi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a konfliktusokat a vezetők és a csapattagok </a:t>
              </a:r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között </a:t>
              </a:r>
              <a:endParaRPr lang="hu-HU" sz="200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42" name="Szövegdoboz 41"/>
            <p:cNvSpPr txBox="1"/>
            <p:nvPr/>
          </p:nvSpPr>
          <p:spPr>
            <a:xfrm>
              <a:off x="6980490" y="4133747"/>
              <a:ext cx="18520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Segíti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a bizalom </a:t>
              </a:r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kiépítését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a csapattagok között</a:t>
              </a:r>
              <a:endParaRPr lang="hu-HU" sz="2000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43" name="Szövegdoboz 42"/>
            <p:cNvSpPr txBox="1"/>
            <p:nvPr/>
          </p:nvSpPr>
          <p:spPr>
            <a:xfrm>
              <a:off x="2751373" y="4068389"/>
              <a:ext cx="17282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Meghatározza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a projekt hosszú távú sikerét</a:t>
              </a:r>
              <a:endParaRPr lang="hu-HU" sz="2000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44" name="Szövegdoboz 43"/>
            <p:cNvSpPr txBox="1"/>
            <p:nvPr/>
          </p:nvSpPr>
          <p:spPr>
            <a:xfrm>
              <a:off x="4912621" y="615865"/>
              <a:ext cx="17351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Pozitív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eredmények </a:t>
              </a:r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esélyét növeli</a:t>
              </a:r>
            </a:p>
          </p:txBody>
        </p:sp>
        <p:sp>
          <p:nvSpPr>
            <p:cNvPr id="45" name="Szövegdoboz 44"/>
            <p:cNvSpPr txBox="1"/>
            <p:nvPr/>
          </p:nvSpPr>
          <p:spPr>
            <a:xfrm>
              <a:off x="2793260" y="1293152"/>
              <a:ext cx="164485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Mindenki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a szervezet és az érdekelt felek érdekeit </a:t>
              </a:r>
              <a:r>
                <a:rPr lang="hu-HU" sz="2000" dirty="0" smtClean="0">
                  <a:solidFill>
                    <a:srgbClr val="FFFFFF"/>
                  </a:solidFill>
                  <a:cs typeface="Arial" pitchFamily="34" charset="0"/>
                </a:rPr>
                <a:t>helyezi </a:t>
              </a:r>
              <a:r>
                <a:rPr lang="hu-HU" sz="2000" dirty="0">
                  <a:solidFill>
                    <a:srgbClr val="FFFFFF"/>
                  </a:solidFill>
                  <a:cs typeface="Arial" pitchFamily="34" charset="0"/>
                </a:rPr>
                <a:t>előtérbe</a:t>
              </a:r>
              <a:endParaRPr lang="hu-HU" sz="2000" dirty="0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29" name="Szövegdoboz 28"/>
          <p:cNvSpPr txBox="1"/>
          <p:nvPr/>
        </p:nvSpPr>
        <p:spPr>
          <a:xfrm>
            <a:off x="715851" y="1396378"/>
            <a:ext cx="1720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hu-HU" sz="2400" dirty="0" err="1" smtClean="0">
                <a:solidFill>
                  <a:srgbClr val="000000"/>
                </a:solidFill>
                <a:cs typeface="Arial" pitchFamily="34" charset="0"/>
              </a:rPr>
              <a:t>mezoszint</a:t>
            </a:r>
            <a:r>
              <a:rPr lang="hu-HU" sz="24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28" name="Ellipszis 27"/>
          <p:cNvSpPr/>
          <p:nvPr/>
        </p:nvSpPr>
        <p:spPr>
          <a:xfrm>
            <a:off x="135124" y="255415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61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6CF568-C046-4BF8-9887-C93C86D4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80" y="172056"/>
            <a:ext cx="7916985" cy="774074"/>
          </a:xfrm>
        </p:spPr>
        <p:txBody>
          <a:bodyPr/>
          <a:lstStyle/>
          <a:p>
            <a:r>
              <a:rPr lang="hu-HU" sz="4000" b="0" dirty="0">
                <a:solidFill>
                  <a:prstClr val="black"/>
                </a:solidFill>
                <a:latin typeface="Calibri Light" panose="020F0302020204030204"/>
              </a:rPr>
              <a:t>Etika a </a:t>
            </a:r>
            <a:r>
              <a:rPr lang="hu-HU" sz="4000" b="0" dirty="0" smtClean="0">
                <a:solidFill>
                  <a:prstClr val="black"/>
                </a:solidFill>
                <a:latin typeface="Calibri Light" panose="020F0302020204030204"/>
              </a:rPr>
              <a:t>projektmenedzsmentben </a:t>
            </a:r>
            <a:br>
              <a:rPr lang="hu-HU" sz="4000" b="0" dirty="0" smtClean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hu-HU" sz="2400" b="0" dirty="0" smtClean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hu-HU" sz="2400" b="0" dirty="0" err="1">
                <a:solidFill>
                  <a:prstClr val="black"/>
                </a:solidFill>
                <a:latin typeface="Calibri Light" panose="020F0302020204030204"/>
              </a:rPr>
              <a:t>mezoszint</a:t>
            </a:r>
            <a:r>
              <a:rPr lang="hu-HU" sz="2400" b="0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20F4D8-7C0A-48AA-B9CF-70A2F67EB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6900" y="6138740"/>
            <a:ext cx="3675985" cy="352442"/>
          </a:xfrm>
        </p:spPr>
        <p:txBody>
          <a:bodyPr>
            <a:noAutofit/>
          </a:bodyPr>
          <a:lstStyle/>
          <a:p>
            <a:r>
              <a:rPr lang="hu-HU" sz="2800" dirty="0" smtClean="0"/>
              <a:t>Etikai elvek beépítése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2A27870-B3CB-4A38-B4DC-A35E9569CFB4}"/>
              </a:ext>
            </a:extLst>
          </p:cNvPr>
          <p:cNvCxnSpPr>
            <a:cxnSpLocks/>
          </p:cNvCxnSpPr>
          <p:nvPr/>
        </p:nvCxnSpPr>
        <p:spPr>
          <a:xfrm>
            <a:off x="2640932" y="1311673"/>
            <a:ext cx="137061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E4E35ED-4ED3-40E6-A69E-8D876C36E877}"/>
              </a:ext>
            </a:extLst>
          </p:cNvPr>
          <p:cNvCxnSpPr>
            <a:cxnSpLocks/>
          </p:cNvCxnSpPr>
          <p:nvPr/>
        </p:nvCxnSpPr>
        <p:spPr>
          <a:xfrm>
            <a:off x="5340108" y="1311673"/>
            <a:ext cx="137061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498B0582-3194-4D96-BBC2-FD6503D51904}"/>
              </a:ext>
            </a:extLst>
          </p:cNvPr>
          <p:cNvCxnSpPr>
            <a:cxnSpLocks/>
          </p:cNvCxnSpPr>
          <p:nvPr/>
        </p:nvCxnSpPr>
        <p:spPr>
          <a:xfrm>
            <a:off x="8064915" y="1330088"/>
            <a:ext cx="137061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8549883F-654C-4826-B827-5CEF4B64436A}"/>
              </a:ext>
            </a:extLst>
          </p:cNvPr>
          <p:cNvCxnSpPr>
            <a:cxnSpLocks/>
          </p:cNvCxnSpPr>
          <p:nvPr/>
        </p:nvCxnSpPr>
        <p:spPr>
          <a:xfrm>
            <a:off x="2745451" y="3704816"/>
            <a:ext cx="137061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C53782E6-3348-416C-A615-F86EA5CB713F}"/>
              </a:ext>
            </a:extLst>
          </p:cNvPr>
          <p:cNvCxnSpPr>
            <a:cxnSpLocks/>
          </p:cNvCxnSpPr>
          <p:nvPr/>
        </p:nvCxnSpPr>
        <p:spPr>
          <a:xfrm>
            <a:off x="5510211" y="3707208"/>
            <a:ext cx="137061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47">
            <a:extLst>
              <a:ext uri="{FF2B5EF4-FFF2-40B4-BE49-F238E27FC236}">
                <a16:creationId xmlns="" xmlns:a16="http://schemas.microsoft.com/office/drawing/2014/main" id="{C53782E6-3348-416C-A615-F86EA5CB713F}"/>
              </a:ext>
            </a:extLst>
          </p:cNvPr>
          <p:cNvCxnSpPr>
            <a:cxnSpLocks/>
          </p:cNvCxnSpPr>
          <p:nvPr/>
        </p:nvCxnSpPr>
        <p:spPr>
          <a:xfrm>
            <a:off x="8351598" y="3700636"/>
            <a:ext cx="137061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Csoportba foglalás 15"/>
          <p:cNvGrpSpPr/>
          <p:nvPr/>
        </p:nvGrpSpPr>
        <p:grpSpPr>
          <a:xfrm>
            <a:off x="1677912" y="1164301"/>
            <a:ext cx="8695001" cy="4724892"/>
            <a:chOff x="1906550" y="1030619"/>
            <a:chExt cx="8695001" cy="4724892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7121CDD5-6818-4C49-854A-65B2DD9D6759}"/>
                </a:ext>
              </a:extLst>
            </p:cNvPr>
            <p:cNvSpPr/>
            <p:nvPr/>
          </p:nvSpPr>
          <p:spPr bwMode="auto">
            <a:xfrm>
              <a:off x="7341948" y="3140787"/>
              <a:ext cx="2019300" cy="2116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575C9C70-11BA-A00D-2B0F-5D828DBA99AA}"/>
                </a:ext>
              </a:extLst>
            </p:cNvPr>
            <p:cNvGrpSpPr/>
            <p:nvPr/>
          </p:nvGrpSpPr>
          <p:grpSpPr>
            <a:xfrm>
              <a:off x="7767220" y="1030619"/>
              <a:ext cx="2518230" cy="2287850"/>
              <a:chOff x="7767220" y="1030619"/>
              <a:chExt cx="2518230" cy="228785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8B1A212-03F7-4563-8D73-A985B3833954}"/>
                  </a:ext>
                </a:extLst>
              </p:cNvPr>
              <p:cNvSpPr/>
              <p:nvPr/>
            </p:nvSpPr>
            <p:spPr>
              <a:xfrm>
                <a:off x="7767220" y="1482694"/>
                <a:ext cx="2440922" cy="1835775"/>
              </a:xfrm>
              <a:custGeom>
                <a:avLst/>
                <a:gdLst>
                  <a:gd name="connsiteX0" fmla="*/ 2440923 w 2440922"/>
                  <a:gd name="connsiteY0" fmla="*/ 1156907 h 1835775"/>
                  <a:gd name="connsiteX1" fmla="*/ 726022 w 2440922"/>
                  <a:gd name="connsiteY1" fmla="*/ 1694441 h 1835775"/>
                  <a:gd name="connsiteX2" fmla="*/ 127109 w 2440922"/>
                  <a:gd name="connsiteY2" fmla="*/ 0 h 1835775"/>
                  <a:gd name="connsiteX3" fmla="*/ 2440923 w 2440922"/>
                  <a:gd name="connsiteY3" fmla="*/ 1156907 h 183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0922" h="1835775">
                    <a:moveTo>
                      <a:pt x="2440923" y="1156907"/>
                    </a:moveTo>
                    <a:cubicBezTo>
                      <a:pt x="2132167" y="1772560"/>
                      <a:pt x="1363995" y="2014357"/>
                      <a:pt x="726022" y="1694441"/>
                    </a:cubicBezTo>
                    <a:cubicBezTo>
                      <a:pt x="88049" y="1374524"/>
                      <a:pt x="-179788" y="615653"/>
                      <a:pt x="127109" y="0"/>
                    </a:cubicBezTo>
                    <a:lnTo>
                      <a:pt x="2440923" y="1156907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8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A49F0886-770D-43B4-943A-314F255943BB}"/>
                  </a:ext>
                </a:extLst>
              </p:cNvPr>
              <p:cNvSpPr/>
              <p:nvPr/>
            </p:nvSpPr>
            <p:spPr>
              <a:xfrm>
                <a:off x="7820656" y="1030619"/>
                <a:ext cx="2464794" cy="2059129"/>
              </a:xfrm>
              <a:custGeom>
                <a:avLst/>
                <a:gdLst>
                  <a:gd name="connsiteX0" fmla="*/ 939338 w 2464794"/>
                  <a:gd name="connsiteY0" fmla="*/ 3 h 2059129"/>
                  <a:gd name="connsiteX1" fmla="*/ 1658461 w 2464794"/>
                  <a:gd name="connsiteY1" fmla="*/ 177914 h 2059129"/>
                  <a:gd name="connsiteX2" fmla="*/ 2388446 w 2464794"/>
                  <a:gd name="connsiteY2" fmla="*/ 1607912 h 2059129"/>
                  <a:gd name="connsiteX3" fmla="*/ 806334 w 2464794"/>
                  <a:gd name="connsiteY3" fmla="*/ 1881215 h 2059129"/>
                  <a:gd name="connsiteX4" fmla="*/ 76349 w 2464794"/>
                  <a:gd name="connsiteY4" fmla="*/ 451217 h 2059129"/>
                  <a:gd name="connsiteX5" fmla="*/ 939338 w 2464794"/>
                  <a:gd name="connsiteY5" fmla="*/ 3 h 205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4794" h="2059129">
                    <a:moveTo>
                      <a:pt x="939338" y="3"/>
                    </a:moveTo>
                    <a:cubicBezTo>
                      <a:pt x="1169785" y="479"/>
                      <a:pt x="1419036" y="58135"/>
                      <a:pt x="1658461" y="177914"/>
                    </a:cubicBezTo>
                    <a:cubicBezTo>
                      <a:pt x="2296929" y="497327"/>
                      <a:pt x="2623754" y="1137558"/>
                      <a:pt x="2388446" y="1607912"/>
                    </a:cubicBezTo>
                    <a:cubicBezTo>
                      <a:pt x="2153138" y="2078265"/>
                      <a:pt x="1444802" y="2200628"/>
                      <a:pt x="806334" y="1881215"/>
                    </a:cubicBezTo>
                    <a:cubicBezTo>
                      <a:pt x="167866" y="1561802"/>
                      <a:pt x="-158959" y="921570"/>
                      <a:pt x="76349" y="451217"/>
                    </a:cubicBezTo>
                    <a:cubicBezTo>
                      <a:pt x="223417" y="157246"/>
                      <a:pt x="555261" y="-791"/>
                      <a:pt x="939338" y="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8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40A620C-5D67-41FA-884F-98BEEA1682CF}"/>
                </a:ext>
              </a:extLst>
            </p:cNvPr>
            <p:cNvSpPr/>
            <p:nvPr/>
          </p:nvSpPr>
          <p:spPr bwMode="auto">
            <a:xfrm>
              <a:off x="4624248" y="3140787"/>
              <a:ext cx="2019300" cy="2116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1F41AB93-C388-1F49-3F12-C2602BF2DED3}"/>
                </a:ext>
              </a:extLst>
            </p:cNvPr>
            <p:cNvGrpSpPr/>
            <p:nvPr/>
          </p:nvGrpSpPr>
          <p:grpSpPr>
            <a:xfrm>
              <a:off x="5049520" y="1030619"/>
              <a:ext cx="2518230" cy="2287850"/>
              <a:chOff x="5049520" y="1030619"/>
              <a:chExt cx="2518230" cy="228785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4D34C064-9528-414C-845A-2D3406FDCA01}"/>
                  </a:ext>
                </a:extLst>
              </p:cNvPr>
              <p:cNvSpPr/>
              <p:nvPr/>
            </p:nvSpPr>
            <p:spPr>
              <a:xfrm>
                <a:off x="5049520" y="1482694"/>
                <a:ext cx="2440922" cy="1835775"/>
              </a:xfrm>
              <a:custGeom>
                <a:avLst/>
                <a:gdLst>
                  <a:gd name="connsiteX0" fmla="*/ 2440923 w 2440922"/>
                  <a:gd name="connsiteY0" fmla="*/ 1156907 h 1835775"/>
                  <a:gd name="connsiteX1" fmla="*/ 726022 w 2440922"/>
                  <a:gd name="connsiteY1" fmla="*/ 1694441 h 1835775"/>
                  <a:gd name="connsiteX2" fmla="*/ 127109 w 2440922"/>
                  <a:gd name="connsiteY2" fmla="*/ 0 h 1835775"/>
                  <a:gd name="connsiteX3" fmla="*/ 2440923 w 2440922"/>
                  <a:gd name="connsiteY3" fmla="*/ 1156907 h 183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0922" h="1835775">
                    <a:moveTo>
                      <a:pt x="2440923" y="1156907"/>
                    </a:moveTo>
                    <a:cubicBezTo>
                      <a:pt x="2132167" y="1772560"/>
                      <a:pt x="1363995" y="2014357"/>
                      <a:pt x="726022" y="1694441"/>
                    </a:cubicBezTo>
                    <a:cubicBezTo>
                      <a:pt x="88049" y="1374524"/>
                      <a:pt x="-179788" y="615653"/>
                      <a:pt x="127109" y="0"/>
                    </a:cubicBezTo>
                    <a:lnTo>
                      <a:pt x="2440923" y="1156907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8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C109CFC3-9894-4812-B138-BFEA1DCADA6F}"/>
                  </a:ext>
                </a:extLst>
              </p:cNvPr>
              <p:cNvSpPr/>
              <p:nvPr/>
            </p:nvSpPr>
            <p:spPr>
              <a:xfrm>
                <a:off x="5102956" y="1030619"/>
                <a:ext cx="2464794" cy="2059129"/>
              </a:xfrm>
              <a:custGeom>
                <a:avLst/>
                <a:gdLst>
                  <a:gd name="connsiteX0" fmla="*/ 939338 w 2464794"/>
                  <a:gd name="connsiteY0" fmla="*/ 3 h 2059129"/>
                  <a:gd name="connsiteX1" fmla="*/ 1658461 w 2464794"/>
                  <a:gd name="connsiteY1" fmla="*/ 177914 h 2059129"/>
                  <a:gd name="connsiteX2" fmla="*/ 2388446 w 2464794"/>
                  <a:gd name="connsiteY2" fmla="*/ 1607912 h 2059129"/>
                  <a:gd name="connsiteX3" fmla="*/ 806334 w 2464794"/>
                  <a:gd name="connsiteY3" fmla="*/ 1881215 h 2059129"/>
                  <a:gd name="connsiteX4" fmla="*/ 76349 w 2464794"/>
                  <a:gd name="connsiteY4" fmla="*/ 451217 h 2059129"/>
                  <a:gd name="connsiteX5" fmla="*/ 939338 w 2464794"/>
                  <a:gd name="connsiteY5" fmla="*/ 3 h 205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4794" h="2059129">
                    <a:moveTo>
                      <a:pt x="939338" y="3"/>
                    </a:moveTo>
                    <a:cubicBezTo>
                      <a:pt x="1169785" y="479"/>
                      <a:pt x="1419036" y="58135"/>
                      <a:pt x="1658461" y="177914"/>
                    </a:cubicBezTo>
                    <a:cubicBezTo>
                      <a:pt x="2296929" y="497327"/>
                      <a:pt x="2623754" y="1137558"/>
                      <a:pt x="2388446" y="1607912"/>
                    </a:cubicBezTo>
                    <a:cubicBezTo>
                      <a:pt x="2153138" y="2078265"/>
                      <a:pt x="1444802" y="2200628"/>
                      <a:pt x="806334" y="1881215"/>
                    </a:cubicBezTo>
                    <a:cubicBezTo>
                      <a:pt x="167866" y="1561802"/>
                      <a:pt x="-158959" y="921570"/>
                      <a:pt x="76349" y="451217"/>
                    </a:cubicBezTo>
                    <a:cubicBezTo>
                      <a:pt x="223417" y="157246"/>
                      <a:pt x="555261" y="-791"/>
                      <a:pt x="939338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8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36824145-C76F-4815-B515-831728557306}"/>
                </a:ext>
              </a:extLst>
            </p:cNvPr>
            <p:cNvSpPr/>
            <p:nvPr/>
          </p:nvSpPr>
          <p:spPr bwMode="auto">
            <a:xfrm>
              <a:off x="1906550" y="3140787"/>
              <a:ext cx="2019300" cy="2116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B2BC72DD-5911-45F6-BB48-F40911E2B341}"/>
                </a:ext>
              </a:extLst>
            </p:cNvPr>
            <p:cNvSpPr/>
            <p:nvPr/>
          </p:nvSpPr>
          <p:spPr bwMode="auto">
            <a:xfrm>
              <a:off x="1906550" y="5523766"/>
              <a:ext cx="2019300" cy="2116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06589986-0C4B-4D77-B0E1-CA3096D07200}"/>
                </a:ext>
              </a:extLst>
            </p:cNvPr>
            <p:cNvSpPr/>
            <p:nvPr/>
          </p:nvSpPr>
          <p:spPr bwMode="auto">
            <a:xfrm>
              <a:off x="4791795" y="5543886"/>
              <a:ext cx="2019300" cy="2116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F9F4FCC5-FD05-BCE6-CF86-0C10A299A74B}"/>
                </a:ext>
              </a:extLst>
            </p:cNvPr>
            <p:cNvGrpSpPr/>
            <p:nvPr/>
          </p:nvGrpSpPr>
          <p:grpSpPr>
            <a:xfrm>
              <a:off x="5214986" y="3433718"/>
              <a:ext cx="2518230" cy="2287850"/>
              <a:chOff x="6408369" y="3505588"/>
              <a:chExt cx="2518230" cy="2287850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D75BC5DC-CD91-4C66-9B17-041675B8D46F}"/>
                  </a:ext>
                </a:extLst>
              </p:cNvPr>
              <p:cNvSpPr/>
              <p:nvPr/>
            </p:nvSpPr>
            <p:spPr>
              <a:xfrm>
                <a:off x="6408369" y="3957663"/>
                <a:ext cx="2440922" cy="1835775"/>
              </a:xfrm>
              <a:custGeom>
                <a:avLst/>
                <a:gdLst>
                  <a:gd name="connsiteX0" fmla="*/ 2440923 w 2440922"/>
                  <a:gd name="connsiteY0" fmla="*/ 1156907 h 1835775"/>
                  <a:gd name="connsiteX1" fmla="*/ 726022 w 2440922"/>
                  <a:gd name="connsiteY1" fmla="*/ 1694441 h 1835775"/>
                  <a:gd name="connsiteX2" fmla="*/ 127109 w 2440922"/>
                  <a:gd name="connsiteY2" fmla="*/ 0 h 1835775"/>
                  <a:gd name="connsiteX3" fmla="*/ 2440923 w 2440922"/>
                  <a:gd name="connsiteY3" fmla="*/ 1156907 h 183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0922" h="1835775">
                    <a:moveTo>
                      <a:pt x="2440923" y="1156907"/>
                    </a:moveTo>
                    <a:cubicBezTo>
                      <a:pt x="2132167" y="1772560"/>
                      <a:pt x="1363995" y="2014357"/>
                      <a:pt x="726022" y="1694441"/>
                    </a:cubicBezTo>
                    <a:cubicBezTo>
                      <a:pt x="88049" y="1374524"/>
                      <a:pt x="-179788" y="615653"/>
                      <a:pt x="127109" y="0"/>
                    </a:cubicBezTo>
                    <a:lnTo>
                      <a:pt x="2440923" y="1156907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8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49324574-EC1B-4D6F-B1D6-D753609029E3}"/>
                  </a:ext>
                </a:extLst>
              </p:cNvPr>
              <p:cNvSpPr/>
              <p:nvPr/>
            </p:nvSpPr>
            <p:spPr>
              <a:xfrm>
                <a:off x="6461805" y="3505588"/>
                <a:ext cx="2464794" cy="2059129"/>
              </a:xfrm>
              <a:custGeom>
                <a:avLst/>
                <a:gdLst>
                  <a:gd name="connsiteX0" fmla="*/ 939338 w 2464794"/>
                  <a:gd name="connsiteY0" fmla="*/ 3 h 2059129"/>
                  <a:gd name="connsiteX1" fmla="*/ 1658461 w 2464794"/>
                  <a:gd name="connsiteY1" fmla="*/ 177915 h 2059129"/>
                  <a:gd name="connsiteX2" fmla="*/ 2388446 w 2464794"/>
                  <a:gd name="connsiteY2" fmla="*/ 1607912 h 2059129"/>
                  <a:gd name="connsiteX3" fmla="*/ 806334 w 2464794"/>
                  <a:gd name="connsiteY3" fmla="*/ 1881215 h 2059129"/>
                  <a:gd name="connsiteX4" fmla="*/ 76349 w 2464794"/>
                  <a:gd name="connsiteY4" fmla="*/ 451217 h 2059129"/>
                  <a:gd name="connsiteX5" fmla="*/ 939338 w 2464794"/>
                  <a:gd name="connsiteY5" fmla="*/ 3 h 205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4794" h="2059129">
                    <a:moveTo>
                      <a:pt x="939338" y="3"/>
                    </a:moveTo>
                    <a:cubicBezTo>
                      <a:pt x="1169785" y="480"/>
                      <a:pt x="1419036" y="58135"/>
                      <a:pt x="1658461" y="177915"/>
                    </a:cubicBezTo>
                    <a:cubicBezTo>
                      <a:pt x="2296929" y="497327"/>
                      <a:pt x="2623754" y="1137558"/>
                      <a:pt x="2388446" y="1607912"/>
                    </a:cubicBezTo>
                    <a:cubicBezTo>
                      <a:pt x="2153138" y="2078265"/>
                      <a:pt x="1444802" y="2200628"/>
                      <a:pt x="806334" y="1881215"/>
                    </a:cubicBezTo>
                    <a:cubicBezTo>
                      <a:pt x="167866" y="1561802"/>
                      <a:pt x="-158959" y="921570"/>
                      <a:pt x="76349" y="451217"/>
                    </a:cubicBezTo>
                    <a:cubicBezTo>
                      <a:pt x="223417" y="157246"/>
                      <a:pt x="555261" y="-791"/>
                      <a:pt x="939338" y="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8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233BFFE-BDF6-C127-39C3-270AF638FBC7}"/>
                </a:ext>
              </a:extLst>
            </p:cNvPr>
            <p:cNvGrpSpPr/>
            <p:nvPr/>
          </p:nvGrpSpPr>
          <p:grpSpPr>
            <a:xfrm>
              <a:off x="2436696" y="3413518"/>
              <a:ext cx="2518230" cy="2287850"/>
              <a:chOff x="3690671" y="3505588"/>
              <a:chExt cx="2518230" cy="2287850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1CB7D9DB-74F1-4E71-8942-E9233308ED48}"/>
                  </a:ext>
                </a:extLst>
              </p:cNvPr>
              <p:cNvSpPr/>
              <p:nvPr/>
            </p:nvSpPr>
            <p:spPr>
              <a:xfrm>
                <a:off x="3690671" y="3957663"/>
                <a:ext cx="2440922" cy="1835775"/>
              </a:xfrm>
              <a:custGeom>
                <a:avLst/>
                <a:gdLst>
                  <a:gd name="connsiteX0" fmla="*/ 2440923 w 2440922"/>
                  <a:gd name="connsiteY0" fmla="*/ 1156907 h 1835775"/>
                  <a:gd name="connsiteX1" fmla="*/ 726022 w 2440922"/>
                  <a:gd name="connsiteY1" fmla="*/ 1694441 h 1835775"/>
                  <a:gd name="connsiteX2" fmla="*/ 127109 w 2440922"/>
                  <a:gd name="connsiteY2" fmla="*/ 0 h 1835775"/>
                  <a:gd name="connsiteX3" fmla="*/ 2440923 w 2440922"/>
                  <a:gd name="connsiteY3" fmla="*/ 1156907 h 183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0922" h="1835775">
                    <a:moveTo>
                      <a:pt x="2440923" y="1156907"/>
                    </a:moveTo>
                    <a:cubicBezTo>
                      <a:pt x="2132167" y="1772560"/>
                      <a:pt x="1363995" y="2014357"/>
                      <a:pt x="726022" y="1694441"/>
                    </a:cubicBezTo>
                    <a:cubicBezTo>
                      <a:pt x="88049" y="1374524"/>
                      <a:pt x="-179788" y="615653"/>
                      <a:pt x="127109" y="0"/>
                    </a:cubicBezTo>
                    <a:lnTo>
                      <a:pt x="2440923" y="1156907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8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0E9B6666-DD08-437C-AAAB-380447E6ECED}"/>
                  </a:ext>
                </a:extLst>
              </p:cNvPr>
              <p:cNvSpPr/>
              <p:nvPr/>
            </p:nvSpPr>
            <p:spPr>
              <a:xfrm>
                <a:off x="3744107" y="3505588"/>
                <a:ext cx="2464794" cy="2059129"/>
              </a:xfrm>
              <a:custGeom>
                <a:avLst/>
                <a:gdLst>
                  <a:gd name="connsiteX0" fmla="*/ 939338 w 2464794"/>
                  <a:gd name="connsiteY0" fmla="*/ 3 h 2059129"/>
                  <a:gd name="connsiteX1" fmla="*/ 1658461 w 2464794"/>
                  <a:gd name="connsiteY1" fmla="*/ 177915 h 2059129"/>
                  <a:gd name="connsiteX2" fmla="*/ 2388446 w 2464794"/>
                  <a:gd name="connsiteY2" fmla="*/ 1607912 h 2059129"/>
                  <a:gd name="connsiteX3" fmla="*/ 806334 w 2464794"/>
                  <a:gd name="connsiteY3" fmla="*/ 1881215 h 2059129"/>
                  <a:gd name="connsiteX4" fmla="*/ 76349 w 2464794"/>
                  <a:gd name="connsiteY4" fmla="*/ 451217 h 2059129"/>
                  <a:gd name="connsiteX5" fmla="*/ 939338 w 2464794"/>
                  <a:gd name="connsiteY5" fmla="*/ 3 h 205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4794" h="2059129">
                    <a:moveTo>
                      <a:pt x="939338" y="3"/>
                    </a:moveTo>
                    <a:cubicBezTo>
                      <a:pt x="1169784" y="480"/>
                      <a:pt x="1419035" y="58135"/>
                      <a:pt x="1658461" y="177915"/>
                    </a:cubicBezTo>
                    <a:cubicBezTo>
                      <a:pt x="2296929" y="497327"/>
                      <a:pt x="2623754" y="1137558"/>
                      <a:pt x="2388446" y="1607912"/>
                    </a:cubicBezTo>
                    <a:cubicBezTo>
                      <a:pt x="2153138" y="2078265"/>
                      <a:pt x="1444802" y="2200628"/>
                      <a:pt x="806334" y="1881215"/>
                    </a:cubicBezTo>
                    <a:cubicBezTo>
                      <a:pt x="167866" y="1561802"/>
                      <a:pt x="-158959" y="921570"/>
                      <a:pt x="76349" y="451217"/>
                    </a:cubicBezTo>
                    <a:cubicBezTo>
                      <a:pt x="223417" y="157246"/>
                      <a:pt x="555260" y="-791"/>
                      <a:pt x="939338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8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00B42254-80EE-4C63-34E6-A37349A7D7F8}"/>
                </a:ext>
              </a:extLst>
            </p:cNvPr>
            <p:cNvGrpSpPr/>
            <p:nvPr/>
          </p:nvGrpSpPr>
          <p:grpSpPr>
            <a:xfrm>
              <a:off x="2331822" y="1030619"/>
              <a:ext cx="2518231" cy="2287850"/>
              <a:chOff x="2331822" y="1030619"/>
              <a:chExt cx="2518231" cy="228785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A27AF529-A381-4CA0-A106-3EF4A18A7D41}"/>
                  </a:ext>
                </a:extLst>
              </p:cNvPr>
              <p:cNvSpPr/>
              <p:nvPr/>
            </p:nvSpPr>
            <p:spPr>
              <a:xfrm>
                <a:off x="2331822" y="1482694"/>
                <a:ext cx="2440922" cy="1835775"/>
              </a:xfrm>
              <a:custGeom>
                <a:avLst/>
                <a:gdLst>
                  <a:gd name="connsiteX0" fmla="*/ 2440923 w 2440922"/>
                  <a:gd name="connsiteY0" fmla="*/ 1156907 h 1835775"/>
                  <a:gd name="connsiteX1" fmla="*/ 726022 w 2440922"/>
                  <a:gd name="connsiteY1" fmla="*/ 1694441 h 1835775"/>
                  <a:gd name="connsiteX2" fmla="*/ 127109 w 2440922"/>
                  <a:gd name="connsiteY2" fmla="*/ 0 h 1835775"/>
                  <a:gd name="connsiteX3" fmla="*/ 2440923 w 2440922"/>
                  <a:gd name="connsiteY3" fmla="*/ 1156907 h 183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0922" h="1835775">
                    <a:moveTo>
                      <a:pt x="2440923" y="1156907"/>
                    </a:moveTo>
                    <a:cubicBezTo>
                      <a:pt x="2132167" y="1772560"/>
                      <a:pt x="1363995" y="2014357"/>
                      <a:pt x="726022" y="1694441"/>
                    </a:cubicBezTo>
                    <a:cubicBezTo>
                      <a:pt x="88049" y="1374524"/>
                      <a:pt x="-179788" y="615653"/>
                      <a:pt x="127109" y="0"/>
                    </a:cubicBezTo>
                    <a:lnTo>
                      <a:pt x="2440923" y="115690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8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E276242F-33D5-43A2-88DC-60229D4269AE}"/>
                  </a:ext>
                </a:extLst>
              </p:cNvPr>
              <p:cNvSpPr/>
              <p:nvPr/>
            </p:nvSpPr>
            <p:spPr>
              <a:xfrm>
                <a:off x="2385259" y="1030619"/>
                <a:ext cx="2464794" cy="2059129"/>
              </a:xfrm>
              <a:custGeom>
                <a:avLst/>
                <a:gdLst>
                  <a:gd name="connsiteX0" fmla="*/ 939338 w 2464794"/>
                  <a:gd name="connsiteY0" fmla="*/ 3 h 2059129"/>
                  <a:gd name="connsiteX1" fmla="*/ 1658461 w 2464794"/>
                  <a:gd name="connsiteY1" fmla="*/ 177914 h 2059129"/>
                  <a:gd name="connsiteX2" fmla="*/ 2388446 w 2464794"/>
                  <a:gd name="connsiteY2" fmla="*/ 1607912 h 2059129"/>
                  <a:gd name="connsiteX3" fmla="*/ 806334 w 2464794"/>
                  <a:gd name="connsiteY3" fmla="*/ 1881215 h 2059129"/>
                  <a:gd name="connsiteX4" fmla="*/ 76349 w 2464794"/>
                  <a:gd name="connsiteY4" fmla="*/ 451217 h 2059129"/>
                  <a:gd name="connsiteX5" fmla="*/ 939338 w 2464794"/>
                  <a:gd name="connsiteY5" fmla="*/ 3 h 205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4794" h="2059129">
                    <a:moveTo>
                      <a:pt x="939338" y="3"/>
                    </a:moveTo>
                    <a:cubicBezTo>
                      <a:pt x="1169784" y="479"/>
                      <a:pt x="1419035" y="58135"/>
                      <a:pt x="1658461" y="177914"/>
                    </a:cubicBezTo>
                    <a:cubicBezTo>
                      <a:pt x="2296929" y="497327"/>
                      <a:pt x="2623754" y="1137558"/>
                      <a:pt x="2388446" y="1607912"/>
                    </a:cubicBezTo>
                    <a:cubicBezTo>
                      <a:pt x="2153138" y="2078265"/>
                      <a:pt x="1444802" y="2200628"/>
                      <a:pt x="806334" y="1881215"/>
                    </a:cubicBezTo>
                    <a:cubicBezTo>
                      <a:pt x="167866" y="1561802"/>
                      <a:pt x="-158959" y="921570"/>
                      <a:pt x="76349" y="451217"/>
                    </a:cubicBezTo>
                    <a:cubicBezTo>
                      <a:pt x="223417" y="157246"/>
                      <a:pt x="555260" y="-791"/>
                      <a:pt x="939338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85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aa-E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A7A282D-958D-4CAC-849C-DCFA8017B82C}"/>
                </a:ext>
              </a:extLst>
            </p:cNvPr>
            <p:cNvSpPr txBox="1"/>
            <p:nvPr/>
          </p:nvSpPr>
          <p:spPr>
            <a:xfrm>
              <a:off x="2436696" y="1473303"/>
              <a:ext cx="205558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2000" b="1" dirty="0" err="1">
                  <a:solidFill>
                    <a:srgbClr val="FFFFFF"/>
                  </a:solidFill>
                </a:rPr>
                <a:t>Régi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tapasztalat</a:t>
              </a:r>
              <a:r>
                <a:rPr lang="en-US" sz="2000" b="1" dirty="0">
                  <a:solidFill>
                    <a:srgbClr val="FFFFFF"/>
                  </a:solidFill>
                </a:rPr>
                <a:t> – </a:t>
              </a:r>
              <a:r>
                <a:rPr lang="en-US" sz="2000" b="1" dirty="0" err="1">
                  <a:solidFill>
                    <a:srgbClr val="FFFFFF"/>
                  </a:solidFill>
                </a:rPr>
                <a:t>új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munkasablonok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F6C7713-475A-4223-837C-9DBA6A6098CE}"/>
                </a:ext>
              </a:extLst>
            </p:cNvPr>
            <p:cNvSpPr txBox="1"/>
            <p:nvPr/>
          </p:nvSpPr>
          <p:spPr>
            <a:xfrm>
              <a:off x="5204724" y="1366239"/>
              <a:ext cx="213722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b="1" dirty="0" err="1">
                  <a:solidFill>
                    <a:srgbClr val="FFFFFF"/>
                  </a:solidFill>
                </a:rPr>
                <a:t>Átláthatóság</a:t>
              </a:r>
              <a:r>
                <a:rPr lang="en-US" b="1" dirty="0">
                  <a:solidFill>
                    <a:srgbClr val="FFFFFF"/>
                  </a:solidFill>
                </a:rPr>
                <a:t>, ha </a:t>
              </a:r>
              <a:r>
                <a:rPr lang="en-US" b="1" dirty="0" err="1">
                  <a:solidFill>
                    <a:srgbClr val="FFFFFF"/>
                  </a:solidFill>
                </a:rPr>
                <a:t>szakmai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környezetben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összeférhetetlenség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merül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fel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4B22DAC-32C4-42D6-A1EA-6B5E02FF7D55}"/>
                </a:ext>
              </a:extLst>
            </p:cNvPr>
            <p:cNvSpPr txBox="1"/>
            <p:nvPr/>
          </p:nvSpPr>
          <p:spPr>
            <a:xfrm>
              <a:off x="7969416" y="1408362"/>
              <a:ext cx="203653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hu-HU" sz="2000" b="1" dirty="0">
                  <a:solidFill>
                    <a:srgbClr val="FFFFFF"/>
                  </a:solidFill>
                </a:rPr>
                <a:t>Teljes körű tájékoztatás – manipuláció helyett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891218E-3F28-4045-86C6-00D942E58C7A}"/>
                </a:ext>
              </a:extLst>
            </p:cNvPr>
            <p:cNvSpPr txBox="1"/>
            <p:nvPr/>
          </p:nvSpPr>
          <p:spPr>
            <a:xfrm>
              <a:off x="2705622" y="3696614"/>
              <a:ext cx="193258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2000" b="1" dirty="0" err="1">
                  <a:solidFill>
                    <a:srgbClr val="FFFFFF"/>
                  </a:solidFill>
                </a:rPr>
                <a:t>Kiállni</a:t>
              </a:r>
              <a:r>
                <a:rPr lang="en-US" sz="2000" b="1" dirty="0">
                  <a:solidFill>
                    <a:srgbClr val="FFFFFF"/>
                  </a:solidFill>
                </a:rPr>
                <a:t> a </a:t>
              </a:r>
              <a:r>
                <a:rPr lang="en-US" sz="2000" b="1" dirty="0" err="1">
                  <a:solidFill>
                    <a:srgbClr val="FFFFFF"/>
                  </a:solidFill>
                </a:rPr>
                <a:t>helyes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dolgokért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akkor</a:t>
              </a:r>
              <a:r>
                <a:rPr lang="en-US" sz="2000" b="1" dirty="0">
                  <a:solidFill>
                    <a:srgbClr val="FFFFFF"/>
                  </a:solidFill>
                </a:rPr>
                <a:t> is, ha </a:t>
              </a:r>
              <a:r>
                <a:rPr lang="en-US" sz="2000" b="1" dirty="0" err="1">
                  <a:solidFill>
                    <a:srgbClr val="FFFFFF"/>
                  </a:solidFill>
                </a:rPr>
                <a:t>nehéz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vagy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r>
                <a:rPr lang="en-US" sz="2000" b="1" dirty="0" err="1">
                  <a:solidFill>
                    <a:srgbClr val="FFFFFF"/>
                  </a:solidFill>
                </a:rPr>
                <a:t>kényelmetlen</a:t>
              </a:r>
              <a:r>
                <a:rPr lang="en-US" sz="2000" b="1" dirty="0">
                  <a:solidFill>
                    <a:srgbClr val="FFFFFF"/>
                  </a:solidFill>
                </a:rPr>
                <a:t> 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C4CAE8C0-AB68-4DCD-B996-BDD63FD42DA3}"/>
                </a:ext>
              </a:extLst>
            </p:cNvPr>
            <p:cNvSpPr txBox="1"/>
            <p:nvPr/>
          </p:nvSpPr>
          <p:spPr>
            <a:xfrm>
              <a:off x="5457463" y="3935250"/>
              <a:ext cx="1840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IN" sz="2000" b="1" dirty="0" err="1">
                  <a:solidFill>
                    <a:srgbClr val="FFFFFF"/>
                  </a:solidFill>
                </a:rPr>
                <a:t>Méltányos</a:t>
              </a:r>
              <a:r>
                <a:rPr lang="en-IN" sz="2000" b="1" dirty="0">
                  <a:solidFill>
                    <a:srgbClr val="FFFFFF"/>
                  </a:solidFill>
                </a:rPr>
                <a:t> </a:t>
              </a:r>
              <a:r>
                <a:rPr lang="en-IN" sz="2000" b="1" dirty="0" err="1">
                  <a:solidFill>
                    <a:srgbClr val="FFFFFF"/>
                  </a:solidFill>
                </a:rPr>
                <a:t>járandóság</a:t>
              </a:r>
              <a:r>
                <a:rPr lang="en-IN" sz="2000" b="1" dirty="0">
                  <a:solidFill>
                    <a:srgbClr val="FFFFFF"/>
                  </a:solidFill>
                </a:rPr>
                <a:t> </a:t>
              </a:r>
              <a:r>
                <a:rPr lang="en-IN" sz="2000" b="1" dirty="0" err="1">
                  <a:solidFill>
                    <a:srgbClr val="FFFFFF"/>
                  </a:solidFill>
                </a:rPr>
                <a:t>kifizetése</a:t>
              </a:r>
              <a:endParaRPr lang="en-IN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50" name="Oval 28">
              <a:extLst>
                <a:ext uri="{FF2B5EF4-FFF2-40B4-BE49-F238E27FC236}">
                  <a16:creationId xmlns="" xmlns:a16="http://schemas.microsoft.com/office/drawing/2014/main" id="{7121CDD5-6818-4C49-854A-65B2DD9D6759}"/>
                </a:ext>
              </a:extLst>
            </p:cNvPr>
            <p:cNvSpPr/>
            <p:nvPr/>
          </p:nvSpPr>
          <p:spPr bwMode="auto">
            <a:xfrm>
              <a:off x="7636900" y="5506819"/>
              <a:ext cx="2019300" cy="21162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aa-ET">
                <a:solidFill>
                  <a:srgbClr val="000000"/>
                </a:solidFill>
              </a:endParaRP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8011479" y="3403451"/>
              <a:ext cx="2590072" cy="2287850"/>
              <a:chOff x="8011479" y="3403451"/>
              <a:chExt cx="2590072" cy="2287850"/>
            </a:xfrm>
          </p:grpSpPr>
          <p:grpSp>
            <p:nvGrpSpPr>
              <p:cNvPr id="42" name="Group 8">
                <a:extLst>
                  <a:ext uri="{FF2B5EF4-FFF2-40B4-BE49-F238E27FC236}">
                    <a16:creationId xmlns="" xmlns:a16="http://schemas.microsoft.com/office/drawing/2014/main" id="{575C9C70-11BA-A00D-2B0F-5D828DBA99AA}"/>
                  </a:ext>
                </a:extLst>
              </p:cNvPr>
              <p:cNvGrpSpPr/>
              <p:nvPr/>
            </p:nvGrpSpPr>
            <p:grpSpPr>
              <a:xfrm>
                <a:off x="8011479" y="3403451"/>
                <a:ext cx="2518230" cy="2287850"/>
                <a:chOff x="7767220" y="1030619"/>
                <a:chExt cx="2518230" cy="2287850"/>
              </a:xfrm>
              <a:solidFill>
                <a:srgbClr val="0070C0"/>
              </a:solidFill>
            </p:grpSpPr>
            <p:sp>
              <p:nvSpPr>
                <p:cNvPr id="45" name="Freeform: Shape 29">
                  <a:extLst>
                    <a:ext uri="{FF2B5EF4-FFF2-40B4-BE49-F238E27FC236}">
                      <a16:creationId xmlns="" xmlns:a16="http://schemas.microsoft.com/office/drawing/2014/main" id="{B8B1A212-03F7-4563-8D73-A985B3833954}"/>
                    </a:ext>
                  </a:extLst>
                </p:cNvPr>
                <p:cNvSpPr/>
                <p:nvPr/>
              </p:nvSpPr>
              <p:spPr>
                <a:xfrm>
                  <a:off x="7767220" y="1482694"/>
                  <a:ext cx="2440922" cy="1835775"/>
                </a:xfrm>
                <a:custGeom>
                  <a:avLst/>
                  <a:gdLst>
                    <a:gd name="connsiteX0" fmla="*/ 2440923 w 2440922"/>
                    <a:gd name="connsiteY0" fmla="*/ 1156907 h 1835775"/>
                    <a:gd name="connsiteX1" fmla="*/ 726022 w 2440922"/>
                    <a:gd name="connsiteY1" fmla="*/ 1694441 h 1835775"/>
                    <a:gd name="connsiteX2" fmla="*/ 127109 w 2440922"/>
                    <a:gd name="connsiteY2" fmla="*/ 0 h 1835775"/>
                    <a:gd name="connsiteX3" fmla="*/ 2440923 w 2440922"/>
                    <a:gd name="connsiteY3" fmla="*/ 1156907 h 183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0922" h="1835775">
                      <a:moveTo>
                        <a:pt x="2440923" y="1156907"/>
                      </a:moveTo>
                      <a:cubicBezTo>
                        <a:pt x="2132167" y="1772560"/>
                        <a:pt x="1363995" y="2014357"/>
                        <a:pt x="726022" y="1694441"/>
                      </a:cubicBezTo>
                      <a:cubicBezTo>
                        <a:pt x="88049" y="1374524"/>
                        <a:pt x="-179788" y="615653"/>
                        <a:pt x="127109" y="0"/>
                      </a:cubicBezTo>
                      <a:lnTo>
                        <a:pt x="2440923" y="1156907"/>
                      </a:lnTo>
                      <a:close/>
                    </a:path>
                  </a:pathLst>
                </a:custGeom>
                <a:grpFill/>
                <a:ln w="1855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aa-E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Freeform: Shape 60">
                  <a:extLst>
                    <a:ext uri="{FF2B5EF4-FFF2-40B4-BE49-F238E27FC236}">
                      <a16:creationId xmlns="" xmlns:a16="http://schemas.microsoft.com/office/drawing/2014/main" id="{A49F0886-770D-43B4-943A-314F255943BB}"/>
                    </a:ext>
                  </a:extLst>
                </p:cNvPr>
                <p:cNvSpPr/>
                <p:nvPr/>
              </p:nvSpPr>
              <p:spPr>
                <a:xfrm>
                  <a:off x="7820656" y="1030619"/>
                  <a:ext cx="2464794" cy="2059129"/>
                </a:xfrm>
                <a:custGeom>
                  <a:avLst/>
                  <a:gdLst>
                    <a:gd name="connsiteX0" fmla="*/ 939338 w 2464794"/>
                    <a:gd name="connsiteY0" fmla="*/ 3 h 2059129"/>
                    <a:gd name="connsiteX1" fmla="*/ 1658461 w 2464794"/>
                    <a:gd name="connsiteY1" fmla="*/ 177914 h 2059129"/>
                    <a:gd name="connsiteX2" fmla="*/ 2388446 w 2464794"/>
                    <a:gd name="connsiteY2" fmla="*/ 1607912 h 2059129"/>
                    <a:gd name="connsiteX3" fmla="*/ 806334 w 2464794"/>
                    <a:gd name="connsiteY3" fmla="*/ 1881215 h 2059129"/>
                    <a:gd name="connsiteX4" fmla="*/ 76349 w 2464794"/>
                    <a:gd name="connsiteY4" fmla="*/ 451217 h 2059129"/>
                    <a:gd name="connsiteX5" fmla="*/ 939338 w 2464794"/>
                    <a:gd name="connsiteY5" fmla="*/ 3 h 2059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64794" h="2059129">
                      <a:moveTo>
                        <a:pt x="939338" y="3"/>
                      </a:moveTo>
                      <a:cubicBezTo>
                        <a:pt x="1169785" y="479"/>
                        <a:pt x="1419036" y="58135"/>
                        <a:pt x="1658461" y="177914"/>
                      </a:cubicBezTo>
                      <a:cubicBezTo>
                        <a:pt x="2296929" y="497327"/>
                        <a:pt x="2623754" y="1137558"/>
                        <a:pt x="2388446" y="1607912"/>
                      </a:cubicBezTo>
                      <a:cubicBezTo>
                        <a:pt x="2153138" y="2078265"/>
                        <a:pt x="1444802" y="2200628"/>
                        <a:pt x="806334" y="1881215"/>
                      </a:cubicBezTo>
                      <a:cubicBezTo>
                        <a:pt x="167866" y="1561802"/>
                        <a:pt x="-158959" y="921570"/>
                        <a:pt x="76349" y="451217"/>
                      </a:cubicBezTo>
                      <a:cubicBezTo>
                        <a:pt x="223417" y="157246"/>
                        <a:pt x="555261" y="-791"/>
                        <a:pt x="939338" y="3"/>
                      </a:cubicBezTo>
                      <a:close/>
                    </a:path>
                  </a:pathLst>
                </a:custGeom>
                <a:grpFill/>
                <a:ln w="185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aa-E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" name="Ellipszis 3"/>
              <p:cNvSpPr/>
              <p:nvPr/>
            </p:nvSpPr>
            <p:spPr bwMode="auto">
              <a:xfrm rot="1574778">
                <a:off x="8033926" y="3464200"/>
                <a:ext cx="2567625" cy="18905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hu-H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Szövegdoboz 12"/>
            <p:cNvSpPr txBox="1"/>
            <p:nvPr/>
          </p:nvSpPr>
          <p:spPr>
            <a:xfrm>
              <a:off x="8235531" y="3906231"/>
              <a:ext cx="19692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>
                  <a:solidFill>
                    <a:srgbClr val="FFFFFF"/>
                  </a:solidFill>
                  <a:cs typeface="Arial" pitchFamily="34" charset="0"/>
                </a:rPr>
                <a:t>Személyes előítéletektől mentesség</a:t>
              </a:r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2490132" y="5750077"/>
            <a:ext cx="2440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0000"/>
                </a:solidFill>
                <a:cs typeface="Arial" pitchFamily="34" charset="0"/>
              </a:rPr>
              <a:t>(sértő beszéddel, a zaklatással vagy az etikátlan döntéshozatallal szemben)</a:t>
            </a:r>
          </a:p>
        </p:txBody>
      </p:sp>
      <p:sp>
        <p:nvSpPr>
          <p:cNvPr id="47" name="Ellipszis 46"/>
          <p:cNvSpPr/>
          <p:nvPr/>
        </p:nvSpPr>
        <p:spPr>
          <a:xfrm>
            <a:off x="286871" y="186655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87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04" y="269492"/>
            <a:ext cx="3352433" cy="439200"/>
          </a:xfrm>
        </p:spPr>
        <p:txBody>
          <a:bodyPr/>
          <a:lstStyle/>
          <a:p>
            <a:r>
              <a:rPr lang="hu-HU" sz="4000" b="0" dirty="0">
                <a:solidFill>
                  <a:prstClr val="black"/>
                </a:solidFill>
                <a:latin typeface="Calibri Light" panose="020F0302020204030204"/>
              </a:rPr>
              <a:t>Etikai vétségek</a:t>
            </a:r>
            <a:endParaRPr lang="en-IN" dirty="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924022C-9DEA-4DA1-8DE4-80116FD919AA}"/>
              </a:ext>
            </a:extLst>
          </p:cNvPr>
          <p:cNvGrpSpPr/>
          <p:nvPr/>
        </p:nvGrpSpPr>
        <p:grpSpPr>
          <a:xfrm>
            <a:off x="2638444" y="1509403"/>
            <a:ext cx="1548232" cy="3962763"/>
            <a:chOff x="1687911" y="1431887"/>
            <a:chExt cx="1548232" cy="3962763"/>
          </a:xfrm>
        </p:grpSpPr>
        <p:sp>
          <p:nvSpPr>
            <p:cNvPr id="2121" name="Rectangle: Top Corners Rounded 2120">
              <a:extLst>
                <a:ext uri="{FF2B5EF4-FFF2-40B4-BE49-F238E27FC236}">
                  <a16:creationId xmlns="" xmlns:a16="http://schemas.microsoft.com/office/drawing/2014/main" id="{6E6A039A-6349-1A41-D647-9E694D4B8118}"/>
                </a:ext>
              </a:extLst>
            </p:cNvPr>
            <p:cNvSpPr/>
            <p:nvPr/>
          </p:nvSpPr>
          <p:spPr bwMode="auto">
            <a:xfrm flipH="1" flipV="1">
              <a:off x="1703029" y="2175156"/>
              <a:ext cx="1517995" cy="32194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3810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2123" name="Flowchart: Connector 2122">
              <a:extLst>
                <a:ext uri="{FF2B5EF4-FFF2-40B4-BE49-F238E27FC236}">
                  <a16:creationId xmlns="" xmlns:a16="http://schemas.microsoft.com/office/drawing/2014/main" id="{A7D37425-E501-A706-93D5-3A0E88F0B796}"/>
                </a:ext>
              </a:extLst>
            </p:cNvPr>
            <p:cNvSpPr/>
            <p:nvPr/>
          </p:nvSpPr>
          <p:spPr bwMode="auto">
            <a:xfrm flipH="1">
              <a:off x="1687911" y="1431887"/>
              <a:ext cx="1548232" cy="1548233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2124" name="Flowchart: Connector 2123">
              <a:extLst>
                <a:ext uri="{FF2B5EF4-FFF2-40B4-BE49-F238E27FC236}">
                  <a16:creationId xmlns="" xmlns:a16="http://schemas.microsoft.com/office/drawing/2014/main" id="{61A43BD3-C6EB-90A8-8117-8687AD7456AB}"/>
                </a:ext>
              </a:extLst>
            </p:cNvPr>
            <p:cNvSpPr/>
            <p:nvPr/>
          </p:nvSpPr>
          <p:spPr bwMode="auto">
            <a:xfrm flipH="1">
              <a:off x="1807870" y="1551847"/>
              <a:ext cx="1308313" cy="1308313"/>
            </a:xfrm>
            <a:prstGeom prst="flowChartConnector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F4FA39-A626-C69B-C1DA-33523F0F8E15}"/>
              </a:ext>
            </a:extLst>
          </p:cNvPr>
          <p:cNvGrpSpPr/>
          <p:nvPr/>
        </p:nvGrpSpPr>
        <p:grpSpPr>
          <a:xfrm>
            <a:off x="4275896" y="1487854"/>
            <a:ext cx="1548232" cy="3962763"/>
            <a:chOff x="3507129" y="1431887"/>
            <a:chExt cx="1548232" cy="3962763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="" xmlns:a16="http://schemas.microsoft.com/office/drawing/2014/main" id="{9A1A2DF1-956B-83E2-121C-EB4AF9221D4E}"/>
                </a:ext>
              </a:extLst>
            </p:cNvPr>
            <p:cNvSpPr/>
            <p:nvPr/>
          </p:nvSpPr>
          <p:spPr bwMode="auto">
            <a:xfrm flipH="1" flipV="1">
              <a:off x="3527770" y="2175156"/>
              <a:ext cx="1517995" cy="32194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3810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="" xmlns:a16="http://schemas.microsoft.com/office/drawing/2014/main" id="{58F9635E-A155-1543-DF01-B0FC791E3EF6}"/>
                </a:ext>
              </a:extLst>
            </p:cNvPr>
            <p:cNvSpPr/>
            <p:nvPr/>
          </p:nvSpPr>
          <p:spPr bwMode="auto">
            <a:xfrm flipH="1">
              <a:off x="3507129" y="1431887"/>
              <a:ext cx="1548232" cy="1548233"/>
            </a:xfrm>
            <a:prstGeom prst="flowChartConnector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="" xmlns:a16="http://schemas.microsoft.com/office/drawing/2014/main" id="{DADC7142-A9B4-56FA-64FD-C63BC893992B}"/>
                </a:ext>
              </a:extLst>
            </p:cNvPr>
            <p:cNvSpPr/>
            <p:nvPr/>
          </p:nvSpPr>
          <p:spPr bwMode="auto">
            <a:xfrm flipH="1">
              <a:off x="3627088" y="1551847"/>
              <a:ext cx="1308313" cy="1308313"/>
            </a:xfrm>
            <a:prstGeom prst="flowChartConnector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C3B7B18-C269-AE75-3D12-B3B05AB7F8CA}"/>
              </a:ext>
            </a:extLst>
          </p:cNvPr>
          <p:cNvGrpSpPr/>
          <p:nvPr/>
        </p:nvGrpSpPr>
        <p:grpSpPr>
          <a:xfrm>
            <a:off x="5931810" y="1431887"/>
            <a:ext cx="1548232" cy="3962763"/>
            <a:chOff x="5328757" y="1431887"/>
            <a:chExt cx="1548232" cy="3962763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="" xmlns:a16="http://schemas.microsoft.com/office/drawing/2014/main" id="{D3BCE881-3F3A-BF8F-F1B3-0B28EC8D0A71}"/>
                </a:ext>
              </a:extLst>
            </p:cNvPr>
            <p:cNvSpPr/>
            <p:nvPr/>
          </p:nvSpPr>
          <p:spPr bwMode="auto">
            <a:xfrm flipH="1" flipV="1">
              <a:off x="5343876" y="2175156"/>
              <a:ext cx="1517995" cy="32194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 w="3810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DF0F8BE8-6F69-CC11-885B-27A16B0B7D1A}"/>
                </a:ext>
              </a:extLst>
            </p:cNvPr>
            <p:cNvSpPr/>
            <p:nvPr/>
          </p:nvSpPr>
          <p:spPr bwMode="auto">
            <a:xfrm flipH="1">
              <a:off x="5328757" y="1431887"/>
              <a:ext cx="1548232" cy="1548233"/>
            </a:xfrm>
            <a:prstGeom prst="flowChartConnector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="" xmlns:a16="http://schemas.microsoft.com/office/drawing/2014/main" id="{3DDAC1C3-CA0B-CB85-D6BE-183A2700C3C8}"/>
                </a:ext>
              </a:extLst>
            </p:cNvPr>
            <p:cNvSpPr/>
            <p:nvPr/>
          </p:nvSpPr>
          <p:spPr bwMode="auto">
            <a:xfrm flipH="1">
              <a:off x="5448718" y="1551847"/>
              <a:ext cx="1308313" cy="1308313"/>
            </a:xfrm>
            <a:prstGeom prst="flowChartConnector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7939020-7A19-90B8-13A3-3C895DBFCA44}"/>
              </a:ext>
            </a:extLst>
          </p:cNvPr>
          <p:cNvGrpSpPr/>
          <p:nvPr/>
        </p:nvGrpSpPr>
        <p:grpSpPr>
          <a:xfrm>
            <a:off x="7593881" y="1473891"/>
            <a:ext cx="1548232" cy="3962763"/>
            <a:chOff x="7145565" y="1431887"/>
            <a:chExt cx="1548232" cy="3962763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="" xmlns:a16="http://schemas.microsoft.com/office/drawing/2014/main" id="{AB1EEBE4-3573-F418-96B2-8A77F9C38229}"/>
                </a:ext>
              </a:extLst>
            </p:cNvPr>
            <p:cNvSpPr/>
            <p:nvPr/>
          </p:nvSpPr>
          <p:spPr bwMode="auto">
            <a:xfrm flipH="1" flipV="1">
              <a:off x="7162682" y="2175156"/>
              <a:ext cx="1517995" cy="32194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 w="3810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="" xmlns:a16="http://schemas.microsoft.com/office/drawing/2014/main" id="{F5F441A2-DF2C-6846-8C65-609065BB21C3}"/>
                </a:ext>
              </a:extLst>
            </p:cNvPr>
            <p:cNvSpPr/>
            <p:nvPr/>
          </p:nvSpPr>
          <p:spPr bwMode="auto">
            <a:xfrm flipH="1">
              <a:off x="7145565" y="1431887"/>
              <a:ext cx="1548232" cy="1548233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26" name="Flowchart: Connector 25">
              <a:extLst>
                <a:ext uri="{FF2B5EF4-FFF2-40B4-BE49-F238E27FC236}">
                  <a16:creationId xmlns="" xmlns:a16="http://schemas.microsoft.com/office/drawing/2014/main" id="{E05096B6-189C-2B46-208D-CA2CC328E1F3}"/>
                </a:ext>
              </a:extLst>
            </p:cNvPr>
            <p:cNvSpPr/>
            <p:nvPr/>
          </p:nvSpPr>
          <p:spPr bwMode="auto">
            <a:xfrm flipH="1">
              <a:off x="7265525" y="1551847"/>
              <a:ext cx="1308313" cy="1308313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32EF8C8-8995-28CD-47E3-FCA898EDD06C}"/>
              </a:ext>
            </a:extLst>
          </p:cNvPr>
          <p:cNvGrpSpPr/>
          <p:nvPr/>
        </p:nvGrpSpPr>
        <p:grpSpPr>
          <a:xfrm>
            <a:off x="9209842" y="1431887"/>
            <a:ext cx="1548232" cy="3962763"/>
            <a:chOff x="8964785" y="1431887"/>
            <a:chExt cx="1548232" cy="3962763"/>
          </a:xfrm>
        </p:grpSpPr>
        <p:sp>
          <p:nvSpPr>
            <p:cNvPr id="32" name="Rectangle: Top Corners Rounded 31">
              <a:extLst>
                <a:ext uri="{FF2B5EF4-FFF2-40B4-BE49-F238E27FC236}">
                  <a16:creationId xmlns="" xmlns:a16="http://schemas.microsoft.com/office/drawing/2014/main" id="{E3A4F9F5-5EA5-39D6-D534-AE266D22768F}"/>
                </a:ext>
              </a:extLst>
            </p:cNvPr>
            <p:cNvSpPr/>
            <p:nvPr/>
          </p:nvSpPr>
          <p:spPr bwMode="auto">
            <a:xfrm flipH="1" flipV="1">
              <a:off x="8979902" y="2175156"/>
              <a:ext cx="1517995" cy="321949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3810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34" name="Flowchart: Connector 33">
              <a:extLst>
                <a:ext uri="{FF2B5EF4-FFF2-40B4-BE49-F238E27FC236}">
                  <a16:creationId xmlns="" xmlns:a16="http://schemas.microsoft.com/office/drawing/2014/main" id="{5F28790C-6921-7A2A-B346-A598E5D8D626}"/>
                </a:ext>
              </a:extLst>
            </p:cNvPr>
            <p:cNvSpPr/>
            <p:nvPr/>
          </p:nvSpPr>
          <p:spPr bwMode="auto">
            <a:xfrm flipH="1">
              <a:off x="8964785" y="1431887"/>
              <a:ext cx="1548232" cy="1548233"/>
            </a:xfrm>
            <a:prstGeom prst="flowChartConnector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  <p:sp>
          <p:nvSpPr>
            <p:cNvPr id="35" name="Flowchart: Connector 34">
              <a:extLst>
                <a:ext uri="{FF2B5EF4-FFF2-40B4-BE49-F238E27FC236}">
                  <a16:creationId xmlns="" xmlns:a16="http://schemas.microsoft.com/office/drawing/2014/main" id="{E66A8C8B-D90F-66F7-78EB-4FBEF6F1AB42}"/>
                </a:ext>
              </a:extLst>
            </p:cNvPr>
            <p:cNvSpPr/>
            <p:nvPr/>
          </p:nvSpPr>
          <p:spPr bwMode="auto">
            <a:xfrm flipH="1">
              <a:off x="9084744" y="1551847"/>
              <a:ext cx="1308313" cy="1308313"/>
            </a:xfrm>
            <a:prstGeom prst="flowChartConnector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IN">
                <a:solidFill>
                  <a:prstClr val="black"/>
                </a:solidFill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C501811C-8B8F-AE91-29DD-8BD5631B1BB0}"/>
              </a:ext>
            </a:extLst>
          </p:cNvPr>
          <p:cNvSpPr/>
          <p:nvPr/>
        </p:nvSpPr>
        <p:spPr>
          <a:xfrm flipH="1">
            <a:off x="3021876" y="1820352"/>
            <a:ext cx="764449" cy="764523"/>
          </a:xfrm>
          <a:custGeom>
            <a:avLst/>
            <a:gdLst>
              <a:gd name="connsiteX0" fmla="*/ 4082253 w 4507384"/>
              <a:gd name="connsiteY0" fmla="*/ 3518572 h 4507828"/>
              <a:gd name="connsiteX1" fmla="*/ 4181503 w 4507384"/>
              <a:gd name="connsiteY1" fmla="*/ 3559327 h 4507828"/>
              <a:gd name="connsiteX2" fmla="*/ 4464015 w 4507384"/>
              <a:gd name="connsiteY2" fmla="*/ 3841553 h 4507828"/>
              <a:gd name="connsiteX3" fmla="*/ 4465443 w 4507384"/>
              <a:gd name="connsiteY3" fmla="*/ 4037958 h 4507828"/>
              <a:gd name="connsiteX4" fmla="*/ 4169406 w 4507384"/>
              <a:gd name="connsiteY4" fmla="*/ 4333424 h 4507828"/>
              <a:gd name="connsiteX5" fmla="*/ 3972810 w 4507384"/>
              <a:gd name="connsiteY5" fmla="*/ 4327614 h 4507828"/>
              <a:gd name="connsiteX6" fmla="*/ 3976620 w 4507384"/>
              <a:gd name="connsiteY6" fmla="*/ 4130827 h 4507828"/>
              <a:gd name="connsiteX7" fmla="*/ 4020816 w 4507384"/>
              <a:gd name="connsiteY7" fmla="*/ 4102347 h 4507828"/>
              <a:gd name="connsiteX8" fmla="*/ 4009577 w 4507384"/>
              <a:gd name="connsiteY8" fmla="*/ 4083488 h 4507828"/>
              <a:gd name="connsiteX9" fmla="*/ 3964714 w 4507384"/>
              <a:gd name="connsiteY9" fmla="*/ 4083488 h 4507828"/>
              <a:gd name="connsiteX10" fmla="*/ 3603431 w 4507384"/>
              <a:gd name="connsiteY10" fmla="*/ 4083297 h 4507828"/>
              <a:gd name="connsiteX11" fmla="*/ 3449507 w 4507384"/>
              <a:gd name="connsiteY11" fmla="*/ 3940518 h 4507828"/>
              <a:gd name="connsiteX12" fmla="*/ 3604002 w 4507384"/>
              <a:gd name="connsiteY12" fmla="*/ 3803357 h 4507828"/>
              <a:gd name="connsiteX13" fmla="*/ 4012720 w 4507384"/>
              <a:gd name="connsiteY13" fmla="*/ 3803357 h 4507828"/>
              <a:gd name="connsiteX14" fmla="*/ 4029294 w 4507384"/>
              <a:gd name="connsiteY14" fmla="*/ 3783165 h 4507828"/>
              <a:gd name="connsiteX15" fmla="*/ 4029198 w 4507384"/>
              <a:gd name="connsiteY15" fmla="*/ 3783165 h 4507828"/>
              <a:gd name="connsiteX16" fmla="*/ 3983955 w 4507384"/>
              <a:gd name="connsiteY16" fmla="*/ 3757447 h 4507828"/>
              <a:gd name="connsiteX17" fmla="*/ 3985002 w 4507384"/>
              <a:gd name="connsiteY17" fmla="*/ 3560756 h 4507828"/>
              <a:gd name="connsiteX18" fmla="*/ 4082253 w 4507384"/>
              <a:gd name="connsiteY18" fmla="*/ 3518572 h 4507828"/>
              <a:gd name="connsiteX19" fmla="*/ 636906 w 4507384"/>
              <a:gd name="connsiteY19" fmla="*/ 142687 h 4507828"/>
              <a:gd name="connsiteX20" fmla="*/ 734215 w 4507384"/>
              <a:gd name="connsiteY20" fmla="*/ 181096 h 4507828"/>
              <a:gd name="connsiteX21" fmla="*/ 1019775 w 4507384"/>
              <a:gd name="connsiteY21" fmla="*/ 466560 h 4507828"/>
              <a:gd name="connsiteX22" fmla="*/ 1017203 w 4507384"/>
              <a:gd name="connsiteY22" fmla="*/ 659632 h 4507828"/>
              <a:gd name="connsiteX23" fmla="*/ 724976 w 4507384"/>
              <a:gd name="connsiteY23" fmla="*/ 951859 h 4507828"/>
              <a:gd name="connsiteX24" fmla="*/ 528094 w 4507384"/>
              <a:gd name="connsiteY24" fmla="*/ 952049 h 4507828"/>
              <a:gd name="connsiteX25" fmla="*/ 525141 w 4507384"/>
              <a:gd name="connsiteY25" fmla="*/ 755453 h 4507828"/>
              <a:gd name="connsiteX26" fmla="*/ 571052 w 4507384"/>
              <a:gd name="connsiteY26" fmla="*/ 721640 h 4507828"/>
              <a:gd name="connsiteX27" fmla="*/ 560289 w 4507384"/>
              <a:gd name="connsiteY27" fmla="*/ 704780 h 4507828"/>
              <a:gd name="connsiteX28" fmla="*/ 560384 w 4507384"/>
              <a:gd name="connsiteY28" fmla="*/ 704590 h 4507828"/>
              <a:gd name="connsiteX29" fmla="*/ 162810 w 4507384"/>
              <a:gd name="connsiteY29" fmla="*/ 704304 h 4507828"/>
              <a:gd name="connsiteX30" fmla="*/ 97374 w 4507384"/>
              <a:gd name="connsiteY30" fmla="*/ 697160 h 4507828"/>
              <a:gd name="connsiteX31" fmla="*/ 885 w 4507384"/>
              <a:gd name="connsiteY31" fmla="*/ 550475 h 4507828"/>
              <a:gd name="connsiteX32" fmla="*/ 134140 w 4507384"/>
              <a:gd name="connsiteY32" fmla="*/ 425603 h 4507828"/>
              <a:gd name="connsiteX33" fmla="*/ 514092 w 4507384"/>
              <a:gd name="connsiteY33" fmla="*/ 424364 h 4507828"/>
              <a:gd name="connsiteX34" fmla="*/ 578386 w 4507384"/>
              <a:gd name="connsiteY34" fmla="*/ 424364 h 4507828"/>
              <a:gd name="connsiteX35" fmla="*/ 538191 w 4507384"/>
              <a:gd name="connsiteY35" fmla="*/ 381502 h 4507828"/>
              <a:gd name="connsiteX36" fmla="*/ 541239 w 4507384"/>
              <a:gd name="connsiteY36" fmla="*/ 184430 h 4507828"/>
              <a:gd name="connsiteX37" fmla="*/ 636906 w 4507384"/>
              <a:gd name="connsiteY37" fmla="*/ 142687 h 4507828"/>
              <a:gd name="connsiteX38" fmla="*/ 1557271 w 4507384"/>
              <a:gd name="connsiteY38" fmla="*/ 1073 h 4507828"/>
              <a:gd name="connsiteX39" fmla="*/ 2099434 w 4507384"/>
              <a:gd name="connsiteY39" fmla="*/ 1073 h 4507828"/>
              <a:gd name="connsiteX40" fmla="*/ 2394709 w 4507384"/>
              <a:gd name="connsiteY40" fmla="*/ 295110 h 4507828"/>
              <a:gd name="connsiteX41" fmla="*/ 2394709 w 4507384"/>
              <a:gd name="connsiteY41" fmla="*/ 421316 h 4507828"/>
              <a:gd name="connsiteX42" fmla="*/ 2899153 w 4507384"/>
              <a:gd name="connsiteY42" fmla="*/ 421316 h 4507828"/>
              <a:gd name="connsiteX43" fmla="*/ 2866578 w 4507384"/>
              <a:gd name="connsiteY43" fmla="*/ 384359 h 4507828"/>
              <a:gd name="connsiteX44" fmla="*/ 2868101 w 4507384"/>
              <a:gd name="connsiteY44" fmla="*/ 183953 h 4507828"/>
              <a:gd name="connsiteX45" fmla="*/ 3064793 w 4507384"/>
              <a:gd name="connsiteY45" fmla="*/ 185667 h 4507828"/>
              <a:gd name="connsiteX46" fmla="*/ 3259484 w 4507384"/>
              <a:gd name="connsiteY46" fmla="*/ 381025 h 4507828"/>
              <a:gd name="connsiteX47" fmla="*/ 3367688 w 4507384"/>
              <a:gd name="connsiteY47" fmla="*/ 425602 h 4507828"/>
              <a:gd name="connsiteX48" fmla="*/ 3787550 w 4507384"/>
              <a:gd name="connsiteY48" fmla="*/ 743165 h 4507828"/>
              <a:gd name="connsiteX49" fmla="*/ 3801742 w 4507384"/>
              <a:gd name="connsiteY49" fmla="*/ 865371 h 4507828"/>
              <a:gd name="connsiteX50" fmla="*/ 3802409 w 4507384"/>
              <a:gd name="connsiteY50" fmla="*/ 1635849 h 4507828"/>
              <a:gd name="connsiteX51" fmla="*/ 3802409 w 4507384"/>
              <a:gd name="connsiteY51" fmla="*/ 1691760 h 4507828"/>
              <a:gd name="connsiteX52" fmla="*/ 3939664 w 4507384"/>
              <a:gd name="connsiteY52" fmla="*/ 1691856 h 4507828"/>
              <a:gd name="connsiteX53" fmla="*/ 4222842 w 4507384"/>
              <a:gd name="connsiteY53" fmla="*/ 1976082 h 4507828"/>
              <a:gd name="connsiteX54" fmla="*/ 4222747 w 4507384"/>
              <a:gd name="connsiteY54" fmla="*/ 2537295 h 4507828"/>
              <a:gd name="connsiteX55" fmla="*/ 3945474 w 4507384"/>
              <a:gd name="connsiteY55" fmla="*/ 2815901 h 4507828"/>
              <a:gd name="connsiteX56" fmla="*/ 3379499 w 4507384"/>
              <a:gd name="connsiteY56" fmla="*/ 2815901 h 4507828"/>
              <a:gd name="connsiteX57" fmla="*/ 3098797 w 4507384"/>
              <a:gd name="connsiteY57" fmla="*/ 2534151 h 4507828"/>
              <a:gd name="connsiteX58" fmla="*/ 3098606 w 4507384"/>
              <a:gd name="connsiteY58" fmla="*/ 2398801 h 4507828"/>
              <a:gd name="connsiteX59" fmla="*/ 2504056 w 4507384"/>
              <a:gd name="connsiteY59" fmla="*/ 2398801 h 4507828"/>
              <a:gd name="connsiteX60" fmla="*/ 2515486 w 4507384"/>
              <a:gd name="connsiteY60" fmla="*/ 2428233 h 4507828"/>
              <a:gd name="connsiteX61" fmla="*/ 2465956 w 4507384"/>
              <a:gd name="connsiteY61" fmla="*/ 2600636 h 4507828"/>
              <a:gd name="connsiteX62" fmla="*/ 2287457 w 4507384"/>
              <a:gd name="connsiteY62" fmla="*/ 2583777 h 4507828"/>
              <a:gd name="connsiteX63" fmla="*/ 2121627 w 4507384"/>
              <a:gd name="connsiteY63" fmla="*/ 2420137 h 4507828"/>
              <a:gd name="connsiteX64" fmla="*/ 2068954 w 4507384"/>
              <a:gd name="connsiteY64" fmla="*/ 2396515 h 4507828"/>
              <a:gd name="connsiteX65" fmla="*/ 1436399 w 4507384"/>
              <a:gd name="connsiteY65" fmla="*/ 2395658 h 4507828"/>
              <a:gd name="connsiteX66" fmla="*/ 1408109 w 4507384"/>
              <a:gd name="connsiteY66" fmla="*/ 2398706 h 4507828"/>
              <a:gd name="connsiteX67" fmla="*/ 1327623 w 4507384"/>
              <a:gd name="connsiteY67" fmla="*/ 2733891 h 4507828"/>
              <a:gd name="connsiteX68" fmla="*/ 989867 w 4507384"/>
              <a:gd name="connsiteY68" fmla="*/ 2816377 h 4507828"/>
              <a:gd name="connsiteX69" fmla="*/ 987104 w 4507384"/>
              <a:gd name="connsiteY69" fmla="*/ 2865526 h 4507828"/>
              <a:gd name="connsiteX70" fmla="*/ 987104 w 4507384"/>
              <a:gd name="connsiteY70" fmla="*/ 3640766 h 4507828"/>
              <a:gd name="connsiteX71" fmla="*/ 1151411 w 4507384"/>
              <a:gd name="connsiteY71" fmla="*/ 3803262 h 4507828"/>
              <a:gd name="connsiteX72" fmla="*/ 1359627 w 4507384"/>
              <a:gd name="connsiteY72" fmla="*/ 3803262 h 4507828"/>
              <a:gd name="connsiteX73" fmla="*/ 1323432 w 4507384"/>
              <a:gd name="connsiteY73" fmla="*/ 3762972 h 4507828"/>
              <a:gd name="connsiteX74" fmla="*/ 1314002 w 4507384"/>
              <a:gd name="connsiteY74" fmla="*/ 3555612 h 4507828"/>
              <a:gd name="connsiteX75" fmla="*/ 1524600 w 4507384"/>
              <a:gd name="connsiteY75" fmla="*/ 3565995 h 4507828"/>
              <a:gd name="connsiteX76" fmla="*/ 1737484 w 4507384"/>
              <a:gd name="connsiteY76" fmla="*/ 3776783 h 4507828"/>
              <a:gd name="connsiteX77" fmla="*/ 1798825 w 4507384"/>
              <a:gd name="connsiteY77" fmla="*/ 3802215 h 4507828"/>
              <a:gd name="connsiteX78" fmla="*/ 2111721 w 4507384"/>
              <a:gd name="connsiteY78" fmla="*/ 3803358 h 4507828"/>
              <a:gd name="connsiteX79" fmla="*/ 2111721 w 4507384"/>
              <a:gd name="connsiteY79" fmla="*/ 3671151 h 4507828"/>
              <a:gd name="connsiteX80" fmla="*/ 2394042 w 4507384"/>
              <a:gd name="connsiteY80" fmla="*/ 3380829 h 4507828"/>
              <a:gd name="connsiteX81" fmla="*/ 2955255 w 4507384"/>
              <a:gd name="connsiteY81" fmla="*/ 3380829 h 4507828"/>
              <a:gd name="connsiteX82" fmla="*/ 3238053 w 4507384"/>
              <a:gd name="connsiteY82" fmla="*/ 3666388 h 4507828"/>
              <a:gd name="connsiteX83" fmla="*/ 3238053 w 4507384"/>
              <a:gd name="connsiteY83" fmla="*/ 4222839 h 4507828"/>
              <a:gd name="connsiteX84" fmla="*/ 2944587 w 4507384"/>
              <a:gd name="connsiteY84" fmla="*/ 4506970 h 4507828"/>
              <a:gd name="connsiteX85" fmla="*/ 2407187 w 4507384"/>
              <a:gd name="connsiteY85" fmla="*/ 4506970 h 4507828"/>
              <a:gd name="connsiteX86" fmla="*/ 2111626 w 4507384"/>
              <a:gd name="connsiteY86" fmla="*/ 4208361 h 4507828"/>
              <a:gd name="connsiteX87" fmla="*/ 2111626 w 4507384"/>
              <a:gd name="connsiteY87" fmla="*/ 4083583 h 4507828"/>
              <a:gd name="connsiteX88" fmla="*/ 1847974 w 4507384"/>
              <a:gd name="connsiteY88" fmla="*/ 4082059 h 4507828"/>
              <a:gd name="connsiteX89" fmla="*/ 1670428 w 4507384"/>
              <a:gd name="connsiteY89" fmla="*/ 4155592 h 4507828"/>
              <a:gd name="connsiteX90" fmla="*/ 1513265 w 4507384"/>
              <a:gd name="connsiteY90" fmla="*/ 4314374 h 4507828"/>
              <a:gd name="connsiteX91" fmla="*/ 1306001 w 4507384"/>
              <a:gd name="connsiteY91" fmla="*/ 4325709 h 4507828"/>
              <a:gd name="connsiteX92" fmla="*/ 1311526 w 4507384"/>
              <a:gd name="connsiteY92" fmla="*/ 4118349 h 4507828"/>
              <a:gd name="connsiteX93" fmla="*/ 1340863 w 4507384"/>
              <a:gd name="connsiteY93" fmla="*/ 4083488 h 4507828"/>
              <a:gd name="connsiteX94" fmla="*/ 1148077 w 4507384"/>
              <a:gd name="connsiteY94" fmla="*/ 4083488 h 4507828"/>
              <a:gd name="connsiteX95" fmla="*/ 703831 w 4507384"/>
              <a:gd name="connsiteY95" fmla="*/ 3638004 h 4507828"/>
              <a:gd name="connsiteX96" fmla="*/ 703831 w 4507384"/>
              <a:gd name="connsiteY96" fmla="*/ 2872289 h 4507828"/>
              <a:gd name="connsiteX97" fmla="*/ 703831 w 4507384"/>
              <a:gd name="connsiteY97" fmla="*/ 2816282 h 4507828"/>
              <a:gd name="connsiteX98" fmla="*/ 703926 w 4507384"/>
              <a:gd name="connsiteY98" fmla="*/ 2816282 h 4507828"/>
              <a:gd name="connsiteX99" fmla="*/ 703831 w 4507384"/>
              <a:gd name="connsiteY99" fmla="*/ 2816282 h 4507828"/>
              <a:gd name="connsiteX100" fmla="*/ 703831 w 4507384"/>
              <a:gd name="connsiteY100" fmla="*/ 2816282 h 4507828"/>
              <a:gd name="connsiteX101" fmla="*/ 633334 w 4507384"/>
              <a:gd name="connsiteY101" fmla="*/ 2816520 h 4507828"/>
              <a:gd name="connsiteX102" fmla="*/ 566671 w 4507384"/>
              <a:gd name="connsiteY102" fmla="*/ 2816187 h 4507828"/>
              <a:gd name="connsiteX103" fmla="*/ 283397 w 4507384"/>
              <a:gd name="connsiteY103" fmla="*/ 2532056 h 4507828"/>
              <a:gd name="connsiteX104" fmla="*/ 283493 w 4507384"/>
              <a:gd name="connsiteY104" fmla="*/ 1970843 h 4507828"/>
              <a:gd name="connsiteX105" fmla="*/ 560670 w 4507384"/>
              <a:gd name="connsiteY105" fmla="*/ 1692237 h 4507828"/>
              <a:gd name="connsiteX106" fmla="*/ 1126646 w 4507384"/>
              <a:gd name="connsiteY106" fmla="*/ 1692237 h 4507828"/>
              <a:gd name="connsiteX107" fmla="*/ 1407538 w 4507384"/>
              <a:gd name="connsiteY107" fmla="*/ 1973796 h 4507828"/>
              <a:gd name="connsiteX108" fmla="*/ 1407728 w 4507384"/>
              <a:gd name="connsiteY108" fmla="*/ 2108955 h 4507828"/>
              <a:gd name="connsiteX109" fmla="*/ 1447924 w 4507384"/>
              <a:gd name="connsiteY109" fmla="*/ 2112384 h 4507828"/>
              <a:gd name="connsiteX110" fmla="*/ 1966274 w 4507384"/>
              <a:gd name="connsiteY110" fmla="*/ 2111337 h 4507828"/>
              <a:gd name="connsiteX111" fmla="*/ 2027425 w 4507384"/>
              <a:gd name="connsiteY111" fmla="*/ 2085619 h 4507828"/>
              <a:gd name="connsiteX112" fmla="*/ 2283933 w 4507384"/>
              <a:gd name="connsiteY112" fmla="*/ 1830921 h 4507828"/>
              <a:gd name="connsiteX113" fmla="*/ 2498246 w 4507384"/>
              <a:gd name="connsiteY113" fmla="*/ 1819205 h 4507828"/>
              <a:gd name="connsiteX114" fmla="*/ 2483101 w 4507384"/>
              <a:gd name="connsiteY114" fmla="*/ 2029898 h 4507828"/>
              <a:gd name="connsiteX115" fmla="*/ 2402424 w 4507384"/>
              <a:gd name="connsiteY115" fmla="*/ 2109146 h 4507828"/>
              <a:gd name="connsiteX116" fmla="*/ 3098511 w 4507384"/>
              <a:gd name="connsiteY116" fmla="*/ 2109146 h 4507828"/>
              <a:gd name="connsiteX117" fmla="*/ 3179569 w 4507384"/>
              <a:gd name="connsiteY117" fmla="*/ 1773294 h 4507828"/>
              <a:gd name="connsiteX118" fmla="*/ 3516754 w 4507384"/>
              <a:gd name="connsiteY118" fmla="*/ 1691284 h 4507828"/>
              <a:gd name="connsiteX119" fmla="*/ 3519421 w 4507384"/>
              <a:gd name="connsiteY119" fmla="*/ 1641373 h 4507828"/>
              <a:gd name="connsiteX120" fmla="*/ 3520088 w 4507384"/>
              <a:gd name="connsiteY120" fmla="*/ 866133 h 4507828"/>
              <a:gd name="connsiteX121" fmla="*/ 3306728 w 4507384"/>
              <a:gd name="connsiteY121" fmla="*/ 706399 h 4507828"/>
              <a:gd name="connsiteX122" fmla="*/ 3273295 w 4507384"/>
              <a:gd name="connsiteY122" fmla="*/ 731259 h 4507828"/>
              <a:gd name="connsiteX123" fmla="*/ 3067746 w 4507384"/>
              <a:gd name="connsiteY123" fmla="*/ 935952 h 4507828"/>
              <a:gd name="connsiteX124" fmla="*/ 2853338 w 4507384"/>
              <a:gd name="connsiteY124" fmla="*/ 951096 h 4507828"/>
              <a:gd name="connsiteX125" fmla="*/ 2868864 w 4507384"/>
              <a:gd name="connsiteY125" fmla="*/ 737260 h 4507828"/>
              <a:gd name="connsiteX126" fmla="*/ 2895438 w 4507384"/>
              <a:gd name="connsiteY126" fmla="*/ 708209 h 4507828"/>
              <a:gd name="connsiteX127" fmla="*/ 2394709 w 4507384"/>
              <a:gd name="connsiteY127" fmla="*/ 708209 h 4507828"/>
              <a:gd name="connsiteX128" fmla="*/ 2394709 w 4507384"/>
              <a:gd name="connsiteY128" fmla="*/ 837082 h 4507828"/>
              <a:gd name="connsiteX129" fmla="*/ 2112007 w 4507384"/>
              <a:gd name="connsiteY129" fmla="*/ 1127214 h 4507828"/>
              <a:gd name="connsiteX130" fmla="*/ 1555556 w 4507384"/>
              <a:gd name="connsiteY130" fmla="*/ 1127404 h 4507828"/>
              <a:gd name="connsiteX131" fmla="*/ 1268282 w 4507384"/>
              <a:gd name="connsiteY131" fmla="*/ 841178 h 4507828"/>
              <a:gd name="connsiteX132" fmla="*/ 1268282 w 4507384"/>
              <a:gd name="connsiteY132" fmla="*/ 284727 h 4507828"/>
              <a:gd name="connsiteX133" fmla="*/ 1557271 w 4507384"/>
              <a:gd name="connsiteY133" fmla="*/ 1073 h 450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4507384" h="4507828">
                <a:moveTo>
                  <a:pt x="4082253" y="3518572"/>
                </a:moveTo>
                <a:cubicBezTo>
                  <a:pt x="4117352" y="3518084"/>
                  <a:pt x="4152785" y="3531419"/>
                  <a:pt x="4181503" y="3559327"/>
                </a:cubicBezTo>
                <a:cubicBezTo>
                  <a:pt x="4277039" y="3652005"/>
                  <a:pt x="4371146" y="3746207"/>
                  <a:pt x="4464015" y="3841553"/>
                </a:cubicBezTo>
                <a:cubicBezTo>
                  <a:pt x="4520879" y="3899941"/>
                  <a:pt x="4522308" y="3979094"/>
                  <a:pt x="4465443" y="4037958"/>
                </a:cubicBezTo>
                <a:cubicBezTo>
                  <a:pt x="4368669" y="4138257"/>
                  <a:pt x="4269990" y="4236936"/>
                  <a:pt x="4169406" y="4333424"/>
                </a:cubicBezTo>
                <a:cubicBezTo>
                  <a:pt x="4112256" y="4388193"/>
                  <a:pt x="4025388" y="4382954"/>
                  <a:pt x="3972810" y="4327614"/>
                </a:cubicBezTo>
                <a:cubicBezTo>
                  <a:pt x="3920423" y="4272654"/>
                  <a:pt x="3921375" y="4188072"/>
                  <a:pt x="3976620" y="4130827"/>
                </a:cubicBezTo>
                <a:cubicBezTo>
                  <a:pt x="3988431" y="4118540"/>
                  <a:pt x="4005862" y="4111682"/>
                  <a:pt x="4020816" y="4102347"/>
                </a:cubicBezTo>
                <a:cubicBezTo>
                  <a:pt x="4017102" y="4096061"/>
                  <a:pt x="4013292" y="4089774"/>
                  <a:pt x="4009577" y="4083488"/>
                </a:cubicBezTo>
                <a:cubicBezTo>
                  <a:pt x="3994623" y="4083488"/>
                  <a:pt x="3979668" y="4083488"/>
                  <a:pt x="3964714" y="4083488"/>
                </a:cubicBezTo>
                <a:cubicBezTo>
                  <a:pt x="3844318" y="4083488"/>
                  <a:pt x="3723827" y="4084059"/>
                  <a:pt x="3603431" y="4083297"/>
                </a:cubicBezTo>
                <a:cubicBezTo>
                  <a:pt x="3508276" y="4082726"/>
                  <a:pt x="3448269" y="4026147"/>
                  <a:pt x="3449507" y="3940518"/>
                </a:cubicBezTo>
                <a:cubicBezTo>
                  <a:pt x="3450745" y="3857745"/>
                  <a:pt x="3511324" y="3803548"/>
                  <a:pt x="3604002" y="3803357"/>
                </a:cubicBezTo>
                <a:cubicBezTo>
                  <a:pt x="3740210" y="3803072"/>
                  <a:pt x="3876513" y="3803357"/>
                  <a:pt x="4012720" y="3803357"/>
                </a:cubicBezTo>
                <a:cubicBezTo>
                  <a:pt x="4018245" y="3796595"/>
                  <a:pt x="4023769" y="3789927"/>
                  <a:pt x="4029294" y="3783165"/>
                </a:cubicBezTo>
                <a:lnTo>
                  <a:pt x="4029198" y="3783165"/>
                </a:lnTo>
                <a:cubicBezTo>
                  <a:pt x="4013958" y="3774782"/>
                  <a:pt x="3995194" y="3769544"/>
                  <a:pt x="3983955" y="3757447"/>
                </a:cubicBezTo>
                <a:cubicBezTo>
                  <a:pt x="3929567" y="3699059"/>
                  <a:pt x="3930996" y="3614858"/>
                  <a:pt x="3985002" y="3560756"/>
                </a:cubicBezTo>
                <a:cubicBezTo>
                  <a:pt x="4012387" y="3533372"/>
                  <a:pt x="4047153" y="3519060"/>
                  <a:pt x="4082253" y="3518572"/>
                </a:cubicBezTo>
                <a:close/>
                <a:moveTo>
                  <a:pt x="636906" y="142687"/>
                </a:moveTo>
                <a:cubicBezTo>
                  <a:pt x="671398" y="141758"/>
                  <a:pt x="706164" y="154188"/>
                  <a:pt x="734215" y="181096"/>
                </a:cubicBezTo>
                <a:cubicBezTo>
                  <a:pt x="831275" y="274250"/>
                  <a:pt x="926525" y="369500"/>
                  <a:pt x="1019775" y="466560"/>
                </a:cubicBezTo>
                <a:cubicBezTo>
                  <a:pt x="1073400" y="522281"/>
                  <a:pt x="1071591" y="603720"/>
                  <a:pt x="1017203" y="659632"/>
                </a:cubicBezTo>
                <a:cubicBezTo>
                  <a:pt x="921096" y="758311"/>
                  <a:pt x="823655" y="855752"/>
                  <a:pt x="724976" y="951859"/>
                </a:cubicBezTo>
                <a:cubicBezTo>
                  <a:pt x="668493" y="1006913"/>
                  <a:pt x="581815" y="1005104"/>
                  <a:pt x="528094" y="952049"/>
                </a:cubicBezTo>
                <a:cubicBezTo>
                  <a:pt x="473230" y="897757"/>
                  <a:pt x="471325" y="814413"/>
                  <a:pt x="525141" y="755453"/>
                </a:cubicBezTo>
                <a:cubicBezTo>
                  <a:pt x="537714" y="741642"/>
                  <a:pt x="555621" y="732784"/>
                  <a:pt x="571052" y="721640"/>
                </a:cubicBezTo>
                <a:lnTo>
                  <a:pt x="560289" y="704780"/>
                </a:lnTo>
                <a:lnTo>
                  <a:pt x="560384" y="704590"/>
                </a:lnTo>
                <a:cubicBezTo>
                  <a:pt x="427891" y="704590"/>
                  <a:pt x="295303" y="704876"/>
                  <a:pt x="162810" y="704304"/>
                </a:cubicBezTo>
                <a:cubicBezTo>
                  <a:pt x="140903" y="704209"/>
                  <a:pt x="117948" y="703447"/>
                  <a:pt x="97374" y="697160"/>
                </a:cubicBezTo>
                <a:cubicBezTo>
                  <a:pt x="34509" y="677825"/>
                  <a:pt x="-6639" y="613150"/>
                  <a:pt x="885" y="550475"/>
                </a:cubicBezTo>
                <a:cubicBezTo>
                  <a:pt x="9363" y="480371"/>
                  <a:pt x="62703" y="427031"/>
                  <a:pt x="134140" y="425603"/>
                </a:cubicBezTo>
                <a:cubicBezTo>
                  <a:pt x="260727" y="423031"/>
                  <a:pt x="387505" y="424555"/>
                  <a:pt x="514092" y="424364"/>
                </a:cubicBezTo>
                <a:cubicBezTo>
                  <a:pt x="531237" y="424364"/>
                  <a:pt x="548478" y="424364"/>
                  <a:pt x="578386" y="424364"/>
                </a:cubicBezTo>
                <a:cubicBezTo>
                  <a:pt x="560193" y="405029"/>
                  <a:pt x="548954" y="393503"/>
                  <a:pt x="538191" y="381502"/>
                </a:cubicBezTo>
                <a:cubicBezTo>
                  <a:pt x="485803" y="322828"/>
                  <a:pt x="487232" y="237674"/>
                  <a:pt x="541239" y="184430"/>
                </a:cubicBezTo>
                <a:cubicBezTo>
                  <a:pt x="568195" y="157903"/>
                  <a:pt x="602413" y="143615"/>
                  <a:pt x="636906" y="142687"/>
                </a:cubicBezTo>
                <a:close/>
                <a:moveTo>
                  <a:pt x="1557271" y="1073"/>
                </a:moveTo>
                <a:cubicBezTo>
                  <a:pt x="1737960" y="-451"/>
                  <a:pt x="1918745" y="-261"/>
                  <a:pt x="2099434" y="1073"/>
                </a:cubicBezTo>
                <a:cubicBezTo>
                  <a:pt x="2259168" y="2121"/>
                  <a:pt x="2392328" y="135756"/>
                  <a:pt x="2394709" y="295110"/>
                </a:cubicBezTo>
                <a:cubicBezTo>
                  <a:pt x="2395280" y="336162"/>
                  <a:pt x="2394709" y="377215"/>
                  <a:pt x="2394709" y="421316"/>
                </a:cubicBezTo>
                <a:lnTo>
                  <a:pt x="2899153" y="421316"/>
                </a:lnTo>
                <a:cubicBezTo>
                  <a:pt x="2885913" y="406266"/>
                  <a:pt x="2876388" y="395122"/>
                  <a:pt x="2866578" y="384359"/>
                </a:cubicBezTo>
                <a:cubicBezTo>
                  <a:pt x="2810380" y="322542"/>
                  <a:pt x="2811047" y="239293"/>
                  <a:pt x="2868101" y="183953"/>
                </a:cubicBezTo>
                <a:cubicBezTo>
                  <a:pt x="2923918" y="129851"/>
                  <a:pt x="3006119" y="129279"/>
                  <a:pt x="3064793" y="185667"/>
                </a:cubicBezTo>
                <a:cubicBezTo>
                  <a:pt x="3131087" y="249294"/>
                  <a:pt x="3196809" y="313779"/>
                  <a:pt x="3259484" y="381025"/>
                </a:cubicBezTo>
                <a:cubicBezTo>
                  <a:pt x="3290249" y="414077"/>
                  <a:pt x="3322730" y="425793"/>
                  <a:pt x="3367688" y="425602"/>
                </a:cubicBezTo>
                <a:cubicBezTo>
                  <a:pt x="3574952" y="424650"/>
                  <a:pt x="3738591" y="548856"/>
                  <a:pt x="3787550" y="743165"/>
                </a:cubicBezTo>
                <a:cubicBezTo>
                  <a:pt x="3797456" y="782599"/>
                  <a:pt x="3801551" y="824509"/>
                  <a:pt x="3801742" y="865371"/>
                </a:cubicBezTo>
                <a:cubicBezTo>
                  <a:pt x="3802980" y="1122165"/>
                  <a:pt x="3802409" y="1379055"/>
                  <a:pt x="3802409" y="1635849"/>
                </a:cubicBezTo>
                <a:lnTo>
                  <a:pt x="3802409" y="1691760"/>
                </a:lnTo>
                <a:cubicBezTo>
                  <a:pt x="3851748" y="1691760"/>
                  <a:pt x="3895754" y="1691093"/>
                  <a:pt x="3939664" y="1691856"/>
                </a:cubicBezTo>
                <a:cubicBezTo>
                  <a:pt x="4089111" y="1694618"/>
                  <a:pt x="4221604" y="1826253"/>
                  <a:pt x="4222842" y="1976082"/>
                </a:cubicBezTo>
                <a:cubicBezTo>
                  <a:pt x="4224366" y="2163153"/>
                  <a:pt x="4224462" y="2350224"/>
                  <a:pt x="4222747" y="2537295"/>
                </a:cubicBezTo>
                <a:cubicBezTo>
                  <a:pt x="4221223" y="2694553"/>
                  <a:pt x="4102161" y="2814377"/>
                  <a:pt x="3945474" y="2815901"/>
                </a:cubicBezTo>
                <a:cubicBezTo>
                  <a:pt x="3756879" y="2817806"/>
                  <a:pt x="3568189" y="2817711"/>
                  <a:pt x="3379499" y="2815901"/>
                </a:cubicBezTo>
                <a:cubicBezTo>
                  <a:pt x="3233099" y="2814472"/>
                  <a:pt x="3101940" y="2681217"/>
                  <a:pt x="3098797" y="2534151"/>
                </a:cubicBezTo>
                <a:cubicBezTo>
                  <a:pt x="3097845" y="2490051"/>
                  <a:pt x="3098606" y="2445950"/>
                  <a:pt x="3098606" y="2398801"/>
                </a:cubicBezTo>
                <a:lnTo>
                  <a:pt x="2504056" y="2398801"/>
                </a:lnTo>
                <a:cubicBezTo>
                  <a:pt x="2507961" y="2408802"/>
                  <a:pt x="2511676" y="2418613"/>
                  <a:pt x="2515486" y="2428233"/>
                </a:cubicBezTo>
                <a:cubicBezTo>
                  <a:pt x="2541394" y="2494051"/>
                  <a:pt x="2521677" y="2562822"/>
                  <a:pt x="2465956" y="2600636"/>
                </a:cubicBezTo>
                <a:cubicBezTo>
                  <a:pt x="2409282" y="2639117"/>
                  <a:pt x="2340035" y="2633973"/>
                  <a:pt x="2287457" y="2583777"/>
                </a:cubicBezTo>
                <a:cubicBezTo>
                  <a:pt x="2231260" y="2530246"/>
                  <a:pt x="2178110" y="2473382"/>
                  <a:pt x="2121627" y="2420137"/>
                </a:cubicBezTo>
                <a:cubicBezTo>
                  <a:pt x="2108197" y="2407469"/>
                  <a:pt x="2086766" y="2396706"/>
                  <a:pt x="2068954" y="2396515"/>
                </a:cubicBezTo>
                <a:cubicBezTo>
                  <a:pt x="1858070" y="2394896"/>
                  <a:pt x="1647282" y="2395467"/>
                  <a:pt x="1436399" y="2395658"/>
                </a:cubicBezTo>
                <a:cubicBezTo>
                  <a:pt x="1428779" y="2395658"/>
                  <a:pt x="1421159" y="2397277"/>
                  <a:pt x="1408109" y="2398706"/>
                </a:cubicBezTo>
                <a:cubicBezTo>
                  <a:pt x="1406966" y="2516816"/>
                  <a:pt x="1422778" y="2637974"/>
                  <a:pt x="1327623" y="2733891"/>
                </a:cubicBezTo>
                <a:cubicBezTo>
                  <a:pt x="1232087" y="2830188"/>
                  <a:pt x="1111501" y="2816568"/>
                  <a:pt x="989867" y="2816377"/>
                </a:cubicBezTo>
                <a:cubicBezTo>
                  <a:pt x="988724" y="2835141"/>
                  <a:pt x="987104" y="2850381"/>
                  <a:pt x="987104" y="2865526"/>
                </a:cubicBezTo>
                <a:cubicBezTo>
                  <a:pt x="986914" y="3123939"/>
                  <a:pt x="986819" y="3382353"/>
                  <a:pt x="987104" y="3640766"/>
                </a:cubicBezTo>
                <a:cubicBezTo>
                  <a:pt x="987104" y="3749637"/>
                  <a:pt x="1041302" y="3802881"/>
                  <a:pt x="1151411" y="3803262"/>
                </a:cubicBezTo>
                <a:cubicBezTo>
                  <a:pt x="1217514" y="3803453"/>
                  <a:pt x="1283522" y="3803262"/>
                  <a:pt x="1359627" y="3803262"/>
                </a:cubicBezTo>
                <a:cubicBezTo>
                  <a:pt x="1343339" y="3785070"/>
                  <a:pt x="1333814" y="3773640"/>
                  <a:pt x="1323432" y="3762972"/>
                </a:cubicBezTo>
                <a:cubicBezTo>
                  <a:pt x="1260377" y="3697630"/>
                  <a:pt x="1256471" y="3613810"/>
                  <a:pt x="1314002" y="3555612"/>
                </a:cubicBezTo>
                <a:cubicBezTo>
                  <a:pt x="1373343" y="3495605"/>
                  <a:pt x="1457544" y="3499510"/>
                  <a:pt x="1524600" y="3565995"/>
                </a:cubicBezTo>
                <a:cubicBezTo>
                  <a:pt x="1595561" y="3636289"/>
                  <a:pt x="1664999" y="3708108"/>
                  <a:pt x="1737484" y="3776783"/>
                </a:cubicBezTo>
                <a:cubicBezTo>
                  <a:pt x="1752629" y="3791166"/>
                  <a:pt x="1777965" y="3801643"/>
                  <a:pt x="1798825" y="3802215"/>
                </a:cubicBezTo>
                <a:cubicBezTo>
                  <a:pt x="1901314" y="3804786"/>
                  <a:pt x="2003993" y="3803358"/>
                  <a:pt x="2111721" y="3803358"/>
                </a:cubicBezTo>
                <a:cubicBezTo>
                  <a:pt x="2111721" y="3755828"/>
                  <a:pt x="2111245" y="3713441"/>
                  <a:pt x="2111721" y="3671151"/>
                </a:cubicBezTo>
                <a:cubicBezTo>
                  <a:pt x="2113912" y="3504844"/>
                  <a:pt x="2227736" y="3384162"/>
                  <a:pt x="2394042" y="3380829"/>
                </a:cubicBezTo>
                <a:cubicBezTo>
                  <a:pt x="2581018" y="3377019"/>
                  <a:pt x="2768184" y="3377114"/>
                  <a:pt x="2955255" y="3380829"/>
                </a:cubicBezTo>
                <a:cubicBezTo>
                  <a:pt x="3107274" y="3383972"/>
                  <a:pt x="3235100" y="3513226"/>
                  <a:pt x="3238053" y="3666388"/>
                </a:cubicBezTo>
                <a:cubicBezTo>
                  <a:pt x="3241672" y="3851840"/>
                  <a:pt x="3241672" y="4037387"/>
                  <a:pt x="3238053" y="4222839"/>
                </a:cubicBezTo>
                <a:cubicBezTo>
                  <a:pt x="3234814" y="4391431"/>
                  <a:pt x="3114037" y="4506017"/>
                  <a:pt x="2944587" y="4506970"/>
                </a:cubicBezTo>
                <a:cubicBezTo>
                  <a:pt x="2765422" y="4508017"/>
                  <a:pt x="2586257" y="4508208"/>
                  <a:pt x="2407187" y="4506970"/>
                </a:cubicBezTo>
                <a:cubicBezTo>
                  <a:pt x="2244881" y="4505826"/>
                  <a:pt x="2113150" y="4371619"/>
                  <a:pt x="2111626" y="4208361"/>
                </a:cubicBezTo>
                <a:cubicBezTo>
                  <a:pt x="2111245" y="4168927"/>
                  <a:pt x="2111626" y="4129494"/>
                  <a:pt x="2111626" y="4083583"/>
                </a:cubicBezTo>
                <a:cubicBezTo>
                  <a:pt x="2021329" y="4083583"/>
                  <a:pt x="1934270" y="4088536"/>
                  <a:pt x="1847974" y="4082059"/>
                </a:cubicBezTo>
                <a:cubicBezTo>
                  <a:pt x="1773298" y="4076439"/>
                  <a:pt x="1718720" y="4098347"/>
                  <a:pt x="1670428" y="4155592"/>
                </a:cubicBezTo>
                <a:cubicBezTo>
                  <a:pt x="1622517" y="4212361"/>
                  <a:pt x="1566415" y="4262177"/>
                  <a:pt x="1513265" y="4314374"/>
                </a:cubicBezTo>
                <a:cubicBezTo>
                  <a:pt x="1448019" y="4378573"/>
                  <a:pt x="1364961" y="4382859"/>
                  <a:pt x="1306001" y="4325709"/>
                </a:cubicBezTo>
                <a:cubicBezTo>
                  <a:pt x="1247327" y="4268940"/>
                  <a:pt x="1249709" y="4183977"/>
                  <a:pt x="1311526" y="4118349"/>
                </a:cubicBezTo>
                <a:cubicBezTo>
                  <a:pt x="1319622" y="4109682"/>
                  <a:pt x="1326861" y="4100252"/>
                  <a:pt x="1340863" y="4083488"/>
                </a:cubicBezTo>
                <a:cubicBezTo>
                  <a:pt x="1270473" y="4083488"/>
                  <a:pt x="1209227" y="4083678"/>
                  <a:pt x="1148077" y="4083488"/>
                </a:cubicBezTo>
                <a:cubicBezTo>
                  <a:pt x="883091" y="4082631"/>
                  <a:pt x="704021" y="3903084"/>
                  <a:pt x="703831" y="3638004"/>
                </a:cubicBezTo>
                <a:cubicBezTo>
                  <a:pt x="703736" y="3382734"/>
                  <a:pt x="703831" y="3127559"/>
                  <a:pt x="703831" y="2872289"/>
                </a:cubicBezTo>
                <a:lnTo>
                  <a:pt x="703831" y="2816282"/>
                </a:lnTo>
                <a:lnTo>
                  <a:pt x="703926" y="2816282"/>
                </a:lnTo>
                <a:lnTo>
                  <a:pt x="703831" y="2816282"/>
                </a:lnTo>
                <a:lnTo>
                  <a:pt x="703831" y="2816282"/>
                </a:lnTo>
                <a:lnTo>
                  <a:pt x="633334" y="2816520"/>
                </a:lnTo>
                <a:cubicBezTo>
                  <a:pt x="610676" y="2816592"/>
                  <a:pt x="588674" y="2816568"/>
                  <a:pt x="566671" y="2816187"/>
                </a:cubicBezTo>
                <a:cubicBezTo>
                  <a:pt x="417319" y="2813424"/>
                  <a:pt x="284636" y="2681694"/>
                  <a:pt x="283397" y="2532056"/>
                </a:cubicBezTo>
                <a:cubicBezTo>
                  <a:pt x="281873" y="2344985"/>
                  <a:pt x="281873" y="2157914"/>
                  <a:pt x="283493" y="1970843"/>
                </a:cubicBezTo>
                <a:cubicBezTo>
                  <a:pt x="284921" y="1813585"/>
                  <a:pt x="403793" y="1693761"/>
                  <a:pt x="560670" y="1692237"/>
                </a:cubicBezTo>
                <a:cubicBezTo>
                  <a:pt x="749265" y="1690332"/>
                  <a:pt x="937955" y="1690427"/>
                  <a:pt x="1126646" y="1692237"/>
                </a:cubicBezTo>
                <a:cubicBezTo>
                  <a:pt x="1273140" y="1693665"/>
                  <a:pt x="1404299" y="1826730"/>
                  <a:pt x="1407538" y="1973796"/>
                </a:cubicBezTo>
                <a:cubicBezTo>
                  <a:pt x="1408490" y="2017896"/>
                  <a:pt x="1407728" y="2061997"/>
                  <a:pt x="1407728" y="2108955"/>
                </a:cubicBezTo>
                <a:cubicBezTo>
                  <a:pt x="1423730" y="2110384"/>
                  <a:pt x="1435827" y="2112384"/>
                  <a:pt x="1447924" y="2112384"/>
                </a:cubicBezTo>
                <a:cubicBezTo>
                  <a:pt x="1620707" y="2112575"/>
                  <a:pt x="1793586" y="2113432"/>
                  <a:pt x="1966274" y="2111337"/>
                </a:cubicBezTo>
                <a:cubicBezTo>
                  <a:pt x="1987039" y="2111051"/>
                  <a:pt x="2012375" y="2100097"/>
                  <a:pt x="2027425" y="2085619"/>
                </a:cubicBezTo>
                <a:cubicBezTo>
                  <a:pt x="2114293" y="2002085"/>
                  <a:pt x="2198494" y="1915884"/>
                  <a:pt x="2283933" y="1830921"/>
                </a:cubicBezTo>
                <a:cubicBezTo>
                  <a:pt x="2352037" y="1763198"/>
                  <a:pt x="2439572" y="1758626"/>
                  <a:pt x="2498246" y="1819205"/>
                </a:cubicBezTo>
                <a:cubicBezTo>
                  <a:pt x="2556444" y="1879308"/>
                  <a:pt x="2550633" y="1961699"/>
                  <a:pt x="2483101" y="2029898"/>
                </a:cubicBezTo>
                <a:cubicBezTo>
                  <a:pt x="2458907" y="2054282"/>
                  <a:pt x="2434047" y="2078094"/>
                  <a:pt x="2402424" y="2109146"/>
                </a:cubicBezTo>
                <a:lnTo>
                  <a:pt x="3098511" y="2109146"/>
                </a:lnTo>
                <a:cubicBezTo>
                  <a:pt x="3099083" y="1989988"/>
                  <a:pt x="3084129" y="1869116"/>
                  <a:pt x="3179569" y="1773294"/>
                </a:cubicBezTo>
                <a:cubicBezTo>
                  <a:pt x="3275200" y="1677282"/>
                  <a:pt x="3395977" y="1691856"/>
                  <a:pt x="3516754" y="1691284"/>
                </a:cubicBezTo>
                <a:cubicBezTo>
                  <a:pt x="3517802" y="1672043"/>
                  <a:pt x="3519421" y="1656708"/>
                  <a:pt x="3519421" y="1641373"/>
                </a:cubicBezTo>
                <a:cubicBezTo>
                  <a:pt x="3519612" y="1382960"/>
                  <a:pt x="3517992" y="1124547"/>
                  <a:pt x="3520088" y="866133"/>
                </a:cubicBezTo>
                <a:cubicBezTo>
                  <a:pt x="3521231" y="724401"/>
                  <a:pt x="3415217" y="692397"/>
                  <a:pt x="3306728" y="706399"/>
                </a:cubicBezTo>
                <a:cubicBezTo>
                  <a:pt x="3294631" y="707923"/>
                  <a:pt x="3283201" y="721449"/>
                  <a:pt x="3273295" y="731259"/>
                </a:cubicBezTo>
                <a:cubicBezTo>
                  <a:pt x="3204524" y="799268"/>
                  <a:pt x="3136421" y="867848"/>
                  <a:pt x="3067746" y="935952"/>
                </a:cubicBezTo>
                <a:cubicBezTo>
                  <a:pt x="2998594" y="1004532"/>
                  <a:pt x="2912774" y="1010437"/>
                  <a:pt x="2853338" y="951096"/>
                </a:cubicBezTo>
                <a:cubicBezTo>
                  <a:pt x="2793902" y="891851"/>
                  <a:pt x="2800093" y="807555"/>
                  <a:pt x="2868864" y="737260"/>
                </a:cubicBezTo>
                <a:cubicBezTo>
                  <a:pt x="2876388" y="729545"/>
                  <a:pt x="2883437" y="721353"/>
                  <a:pt x="2895438" y="708209"/>
                </a:cubicBezTo>
                <a:lnTo>
                  <a:pt x="2394709" y="708209"/>
                </a:lnTo>
                <a:cubicBezTo>
                  <a:pt x="2394709" y="752310"/>
                  <a:pt x="2395280" y="794696"/>
                  <a:pt x="2394709" y="837082"/>
                </a:cubicBezTo>
                <a:cubicBezTo>
                  <a:pt x="2392232" y="1003293"/>
                  <a:pt x="2278218" y="1123880"/>
                  <a:pt x="2112007" y="1127214"/>
                </a:cubicBezTo>
                <a:cubicBezTo>
                  <a:pt x="1926555" y="1131024"/>
                  <a:pt x="1741008" y="1130357"/>
                  <a:pt x="1555556" y="1127404"/>
                </a:cubicBezTo>
                <a:cubicBezTo>
                  <a:pt x="1401061" y="1124928"/>
                  <a:pt x="1271140" y="995864"/>
                  <a:pt x="1268282" y="841178"/>
                </a:cubicBezTo>
                <a:cubicBezTo>
                  <a:pt x="1264853" y="655726"/>
                  <a:pt x="1264853" y="470179"/>
                  <a:pt x="1268282" y="284727"/>
                </a:cubicBezTo>
                <a:cubicBezTo>
                  <a:pt x="1271330" y="118326"/>
                  <a:pt x="1391250" y="2502"/>
                  <a:pt x="1557271" y="107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21" name="TextBox 720">
            <a:extLst>
              <a:ext uri="{FF2B5EF4-FFF2-40B4-BE49-F238E27FC236}">
                <a16:creationId xmlns="" xmlns:a16="http://schemas.microsoft.com/office/drawing/2014/main" id="{DF872C1A-5593-F0FA-1EC8-D11A7726705E}"/>
              </a:ext>
            </a:extLst>
          </p:cNvPr>
          <p:cNvSpPr txBox="1"/>
          <p:nvPr/>
        </p:nvSpPr>
        <p:spPr>
          <a:xfrm>
            <a:off x="4214410" y="3061780"/>
            <a:ext cx="160843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400" dirty="0">
                <a:solidFill>
                  <a:prstClr val="black"/>
                </a:solidFill>
                <a:cs typeface="Arial" pitchFamily="34" charset="0"/>
              </a:rPr>
              <a:t>A </a:t>
            </a:r>
            <a:r>
              <a:rPr lang="en-IN" sz="2400" dirty="0" err="1">
                <a:solidFill>
                  <a:prstClr val="black"/>
                </a:solidFill>
                <a:cs typeface="Arial" pitchFamily="34" charset="0"/>
              </a:rPr>
              <a:t>kreativitás</a:t>
            </a:r>
            <a:r>
              <a:rPr lang="en-IN" sz="2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IN" sz="2400" dirty="0" err="1">
                <a:solidFill>
                  <a:prstClr val="black"/>
                </a:solidFill>
                <a:cs typeface="Arial" pitchFamily="34" charset="0"/>
              </a:rPr>
              <a:t>problémája</a:t>
            </a:r>
            <a:endParaRPr lang="en-IN" sz="2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270" name="TextBox 2269">
            <a:extLst>
              <a:ext uri="{FF2B5EF4-FFF2-40B4-BE49-F238E27FC236}">
                <a16:creationId xmlns="" xmlns:a16="http://schemas.microsoft.com/office/drawing/2014/main" id="{92538ED5-57E8-BC03-015F-567FB8220B3F}"/>
              </a:ext>
            </a:extLst>
          </p:cNvPr>
          <p:cNvSpPr txBox="1"/>
          <p:nvPr/>
        </p:nvSpPr>
        <p:spPr>
          <a:xfrm flipH="1">
            <a:off x="9231079" y="3057635"/>
            <a:ext cx="141404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„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Kognitív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cs typeface="Arial" pitchFamily="34" charset="0"/>
              </a:rPr>
              <a:t>disszo</a:t>
            </a:r>
            <a:r>
              <a:rPr lang="hu-HU" sz="2400" dirty="0" smtClean="0">
                <a:solidFill>
                  <a:prstClr val="white"/>
                </a:solidFill>
                <a:cs typeface="Arial" pitchFamily="34" charset="0"/>
              </a:rPr>
              <a:t>-</a:t>
            </a:r>
            <a:r>
              <a:rPr lang="en-US" sz="2400" dirty="0" err="1" smtClean="0">
                <a:solidFill>
                  <a:prstClr val="white"/>
                </a:solidFill>
                <a:cs typeface="Arial" pitchFamily="34" charset="0"/>
              </a:rPr>
              <a:t>nancia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”</a:t>
            </a:r>
          </a:p>
        </p:txBody>
      </p:sp>
      <p:sp>
        <p:nvSpPr>
          <p:cNvPr id="722" name="TextBox 721">
            <a:extLst>
              <a:ext uri="{FF2B5EF4-FFF2-40B4-BE49-F238E27FC236}">
                <a16:creationId xmlns="" xmlns:a16="http://schemas.microsoft.com/office/drawing/2014/main" id="{BFC20DFE-9686-B35C-17C5-0943110529A3}"/>
              </a:ext>
            </a:extLst>
          </p:cNvPr>
          <p:cNvSpPr txBox="1"/>
          <p:nvPr/>
        </p:nvSpPr>
        <p:spPr>
          <a:xfrm>
            <a:off x="5955246" y="3057636"/>
            <a:ext cx="150967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cs typeface="Arial" pitchFamily="34" charset="0"/>
              </a:rPr>
              <a:t>Kiváltsá</a:t>
            </a:r>
            <a:r>
              <a:rPr lang="hu-HU" sz="2400" dirty="0" smtClean="0">
                <a:solidFill>
                  <a:prstClr val="black"/>
                </a:solidFill>
                <a:cs typeface="Arial" pitchFamily="34" charset="0"/>
              </a:rPr>
              <a:t>-</a:t>
            </a:r>
            <a:r>
              <a:rPr lang="en-US" sz="2400" dirty="0" err="1" smtClean="0">
                <a:solidFill>
                  <a:prstClr val="black"/>
                </a:solidFill>
                <a:cs typeface="Arial" pitchFamily="34" charset="0"/>
              </a:rPr>
              <a:t>gosság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Arial" pitchFamily="34" charset="0"/>
              </a:rPr>
              <a:t>érzése</a:t>
            </a:r>
            <a:endParaRPr lang="en-US" sz="2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28" name="TextBox 727">
            <a:extLst>
              <a:ext uri="{FF2B5EF4-FFF2-40B4-BE49-F238E27FC236}">
                <a16:creationId xmlns="" xmlns:a16="http://schemas.microsoft.com/office/drawing/2014/main" id="{65752E3C-9C0B-7B84-EE92-38B8701D633B}"/>
              </a:ext>
            </a:extLst>
          </p:cNvPr>
          <p:cNvSpPr txBox="1"/>
          <p:nvPr/>
        </p:nvSpPr>
        <p:spPr>
          <a:xfrm>
            <a:off x="7571887" y="3073751"/>
            <a:ext cx="152411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Környezeti</a:t>
            </a:r>
            <a:r>
              <a:rPr lang="en-US" sz="2400" dirty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cs typeface="Arial" pitchFamily="34" charset="0"/>
              </a:rPr>
              <a:t>hatások</a:t>
            </a: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61" name="Freeform: Shape 2060">
            <a:extLst>
              <a:ext uri="{FF2B5EF4-FFF2-40B4-BE49-F238E27FC236}">
                <a16:creationId xmlns="" xmlns:a16="http://schemas.microsoft.com/office/drawing/2014/main" id="{D11C797C-E3F1-49BD-2B75-3A413CE5D8A7}"/>
              </a:ext>
            </a:extLst>
          </p:cNvPr>
          <p:cNvSpPr/>
          <p:nvPr/>
        </p:nvSpPr>
        <p:spPr>
          <a:xfrm>
            <a:off x="6245224" y="1799282"/>
            <a:ext cx="883209" cy="638229"/>
          </a:xfrm>
          <a:custGeom>
            <a:avLst/>
            <a:gdLst>
              <a:gd name="connsiteX0" fmla="*/ 1550082 w 4366259"/>
              <a:gd name="connsiteY0" fmla="*/ 1478794 h 3155177"/>
              <a:gd name="connsiteX1" fmla="*/ 1753362 w 4366259"/>
              <a:gd name="connsiteY1" fmla="*/ 1543662 h 3155177"/>
              <a:gd name="connsiteX2" fmla="*/ 2907983 w 4366259"/>
              <a:gd name="connsiteY2" fmla="*/ 2183647 h 3155177"/>
              <a:gd name="connsiteX3" fmla="*/ 3018663 w 4366259"/>
              <a:gd name="connsiteY3" fmla="*/ 2534072 h 3155177"/>
              <a:gd name="connsiteX4" fmla="*/ 2656904 w 4366259"/>
              <a:gd name="connsiteY4" fmla="*/ 2632179 h 3155177"/>
              <a:gd name="connsiteX5" fmla="*/ 2205609 w 4366259"/>
              <a:gd name="connsiteY5" fmla="*/ 2378624 h 3155177"/>
              <a:gd name="connsiteX6" fmla="*/ 2155508 w 4366259"/>
              <a:gd name="connsiteY6" fmla="*/ 2351954 h 3155177"/>
              <a:gd name="connsiteX7" fmla="*/ 2155508 w 4366259"/>
              <a:gd name="connsiteY7" fmla="*/ 2352049 h 3155177"/>
              <a:gd name="connsiteX8" fmla="*/ 2108835 w 4366259"/>
              <a:gd name="connsiteY8" fmla="*/ 2432154 h 3155177"/>
              <a:gd name="connsiteX9" fmla="*/ 2131124 w 4366259"/>
              <a:gd name="connsiteY9" fmla="*/ 2449966 h 3155177"/>
              <a:gd name="connsiteX10" fmla="*/ 2607183 w 4366259"/>
              <a:gd name="connsiteY10" fmla="*/ 2717523 h 3155177"/>
              <a:gd name="connsiteX11" fmla="*/ 3142393 w 4366259"/>
              <a:gd name="connsiteY11" fmla="*/ 2483018 h 3155177"/>
              <a:gd name="connsiteX12" fmla="*/ 3152013 w 4366259"/>
              <a:gd name="connsiteY12" fmla="*/ 2312330 h 3155177"/>
              <a:gd name="connsiteX13" fmla="*/ 3441383 w 4366259"/>
              <a:gd name="connsiteY13" fmla="*/ 2230415 h 3155177"/>
              <a:gd name="connsiteX14" fmla="*/ 4007930 w 4366259"/>
              <a:gd name="connsiteY14" fmla="*/ 2071061 h 3155177"/>
              <a:gd name="connsiteX15" fmla="*/ 4354354 w 4366259"/>
              <a:gd name="connsiteY15" fmla="*/ 2246702 h 3155177"/>
              <a:gd name="connsiteX16" fmla="*/ 4160615 w 4366259"/>
              <a:gd name="connsiteY16" fmla="*/ 2619987 h 3155177"/>
              <a:gd name="connsiteX17" fmla="*/ 2353056 w 4366259"/>
              <a:gd name="connsiteY17" fmla="*/ 3134433 h 3155177"/>
              <a:gd name="connsiteX18" fmla="*/ 1964531 w 4366259"/>
              <a:gd name="connsiteY18" fmla="*/ 3083760 h 3155177"/>
              <a:gd name="connsiteX19" fmla="*/ 1191578 w 4366259"/>
              <a:gd name="connsiteY19" fmla="*/ 2608652 h 3155177"/>
              <a:gd name="connsiteX20" fmla="*/ 1107758 w 4366259"/>
              <a:gd name="connsiteY20" fmla="*/ 2596461 h 3155177"/>
              <a:gd name="connsiteX21" fmla="*/ 318611 w 4366259"/>
              <a:gd name="connsiteY21" fmla="*/ 2823441 h 3155177"/>
              <a:gd name="connsiteX22" fmla="*/ 268224 w 4366259"/>
              <a:gd name="connsiteY22" fmla="*/ 2835728 h 3155177"/>
              <a:gd name="connsiteX23" fmla="*/ 0 w 4366259"/>
              <a:gd name="connsiteY23" fmla="*/ 1897992 h 3155177"/>
              <a:gd name="connsiteX24" fmla="*/ 19241 w 4366259"/>
              <a:gd name="connsiteY24" fmla="*/ 1886276 h 3155177"/>
              <a:gd name="connsiteX25" fmla="*/ 1383792 w 4366259"/>
              <a:gd name="connsiteY25" fmla="*/ 1497180 h 3155177"/>
              <a:gd name="connsiteX26" fmla="*/ 1480087 w 4366259"/>
              <a:gd name="connsiteY26" fmla="*/ 1479114 h 3155177"/>
              <a:gd name="connsiteX27" fmla="*/ 1550082 w 4366259"/>
              <a:gd name="connsiteY27" fmla="*/ 1478794 h 3155177"/>
              <a:gd name="connsiteX28" fmla="*/ 2891980 w 4366259"/>
              <a:gd name="connsiteY28" fmla="*/ 1093511 h 3155177"/>
              <a:gd name="connsiteX29" fmla="*/ 3419855 w 4366259"/>
              <a:gd name="connsiteY29" fmla="*/ 1093511 h 3155177"/>
              <a:gd name="connsiteX30" fmla="*/ 3156108 w 4366259"/>
              <a:gd name="connsiteY30" fmla="*/ 1706254 h 3155177"/>
              <a:gd name="connsiteX31" fmla="*/ 2891980 w 4366259"/>
              <a:gd name="connsiteY31" fmla="*/ 1093511 h 3155177"/>
              <a:gd name="connsiteX32" fmla="*/ 2486120 w 4366259"/>
              <a:gd name="connsiteY32" fmla="*/ 1089415 h 3155177"/>
              <a:gd name="connsiteX33" fmla="*/ 2745199 w 4366259"/>
              <a:gd name="connsiteY33" fmla="*/ 1090463 h 3155177"/>
              <a:gd name="connsiteX34" fmla="*/ 2769583 w 4366259"/>
              <a:gd name="connsiteY34" fmla="*/ 1114561 h 3155177"/>
              <a:gd name="connsiteX35" fmla="*/ 2965989 w 4366259"/>
              <a:gd name="connsiteY35" fmla="*/ 1566523 h 3155177"/>
              <a:gd name="connsiteX36" fmla="*/ 2959131 w 4366259"/>
              <a:gd name="connsiteY36" fmla="*/ 1572428 h 3155177"/>
              <a:gd name="connsiteX37" fmla="*/ 2959036 w 4366259"/>
              <a:gd name="connsiteY37" fmla="*/ 1572523 h 3155177"/>
              <a:gd name="connsiteX38" fmla="*/ 2486120 w 4366259"/>
              <a:gd name="connsiteY38" fmla="*/ 1089415 h 3155177"/>
              <a:gd name="connsiteX39" fmla="*/ 3825906 w 4366259"/>
              <a:gd name="connsiteY39" fmla="*/ 1089320 h 3155177"/>
              <a:gd name="connsiteX40" fmla="*/ 3353347 w 4366259"/>
              <a:gd name="connsiteY40" fmla="*/ 1561308 h 3155177"/>
              <a:gd name="connsiteX41" fmla="*/ 3412842 w 4366259"/>
              <a:gd name="connsiteY41" fmla="*/ 1422909 h 3155177"/>
              <a:gd name="connsiteX42" fmla="*/ 3474910 w 4366259"/>
              <a:gd name="connsiteY42" fmla="*/ 1278772 h 3155177"/>
              <a:gd name="connsiteX43" fmla="*/ 3545490 w 4366259"/>
              <a:gd name="connsiteY43" fmla="*/ 1117895 h 3155177"/>
              <a:gd name="connsiteX44" fmla="*/ 3572541 w 4366259"/>
              <a:gd name="connsiteY44" fmla="*/ 1090558 h 3155177"/>
              <a:gd name="connsiteX45" fmla="*/ 3825906 w 4366259"/>
              <a:gd name="connsiteY45" fmla="*/ 1089320 h 3155177"/>
              <a:gd name="connsiteX46" fmla="*/ 2831762 w 4366259"/>
              <a:gd name="connsiteY46" fmla="*/ 650222 h 3155177"/>
              <a:gd name="connsiteX47" fmla="*/ 2901314 w 4366259"/>
              <a:gd name="connsiteY47" fmla="*/ 657266 h 3155177"/>
              <a:gd name="connsiteX48" fmla="*/ 2890170 w 4366259"/>
              <a:gd name="connsiteY48" fmla="*/ 690794 h 3155177"/>
              <a:gd name="connsiteX49" fmla="*/ 2775965 w 4366259"/>
              <a:gd name="connsiteY49" fmla="*/ 935015 h 3155177"/>
              <a:gd name="connsiteX50" fmla="*/ 2722530 w 4366259"/>
              <a:gd name="connsiteY50" fmla="*/ 969591 h 3155177"/>
              <a:gd name="connsiteX51" fmla="*/ 2461640 w 4366259"/>
              <a:gd name="connsiteY51" fmla="*/ 968829 h 3155177"/>
              <a:gd name="connsiteX52" fmla="*/ 2461545 w 4366259"/>
              <a:gd name="connsiteY52" fmla="*/ 968829 h 3155177"/>
              <a:gd name="connsiteX53" fmla="*/ 2662237 w 4366259"/>
              <a:gd name="connsiteY53" fmla="*/ 745849 h 3155177"/>
              <a:gd name="connsiteX54" fmla="*/ 2668523 w 4366259"/>
              <a:gd name="connsiteY54" fmla="*/ 738800 h 3155177"/>
              <a:gd name="connsiteX55" fmla="*/ 2831762 w 4366259"/>
              <a:gd name="connsiteY55" fmla="*/ 650222 h 3155177"/>
              <a:gd name="connsiteX56" fmla="*/ 3481923 w 4366259"/>
              <a:gd name="connsiteY56" fmla="*/ 647170 h 3155177"/>
              <a:gd name="connsiteX57" fmla="*/ 3547300 w 4366259"/>
              <a:gd name="connsiteY57" fmla="*/ 648217 h 3155177"/>
              <a:gd name="connsiteX58" fmla="*/ 3584066 w 4366259"/>
              <a:gd name="connsiteY58" fmla="*/ 663553 h 3155177"/>
              <a:gd name="connsiteX59" fmla="*/ 3853338 w 4366259"/>
              <a:gd name="connsiteY59" fmla="*/ 962257 h 3155177"/>
              <a:gd name="connsiteX60" fmla="*/ 3632930 w 4366259"/>
              <a:gd name="connsiteY60" fmla="*/ 963590 h 3155177"/>
              <a:gd name="connsiteX61" fmla="*/ 3523392 w 4366259"/>
              <a:gd name="connsiteY61" fmla="*/ 895582 h 3155177"/>
              <a:gd name="connsiteX62" fmla="*/ 3408616 w 4366259"/>
              <a:gd name="connsiteY62" fmla="*/ 647551 h 3155177"/>
              <a:gd name="connsiteX63" fmla="*/ 3481923 w 4366259"/>
              <a:gd name="connsiteY63" fmla="*/ 647170 h 3155177"/>
              <a:gd name="connsiteX64" fmla="*/ 3171991 w 4366259"/>
              <a:gd name="connsiteY64" fmla="*/ 641812 h 3155177"/>
              <a:gd name="connsiteX65" fmla="*/ 3256692 w 4366259"/>
              <a:gd name="connsiteY65" fmla="*/ 655933 h 3155177"/>
              <a:gd name="connsiteX66" fmla="*/ 3340417 w 4366259"/>
              <a:gd name="connsiteY66" fmla="*/ 810428 h 3155177"/>
              <a:gd name="connsiteX67" fmla="*/ 3410902 w 4366259"/>
              <a:gd name="connsiteY67" fmla="*/ 959590 h 3155177"/>
              <a:gd name="connsiteX68" fmla="*/ 2896883 w 4366259"/>
              <a:gd name="connsiteY68" fmla="*/ 959590 h 3155177"/>
              <a:gd name="connsiteX69" fmla="*/ 3036188 w 4366259"/>
              <a:gd name="connsiteY69" fmla="*/ 664791 h 3155177"/>
              <a:gd name="connsiteX70" fmla="*/ 3061334 w 4366259"/>
              <a:gd name="connsiteY70" fmla="*/ 648027 h 3155177"/>
              <a:gd name="connsiteX71" fmla="*/ 3075431 w 4366259"/>
              <a:gd name="connsiteY71" fmla="*/ 647551 h 3155177"/>
              <a:gd name="connsiteX72" fmla="*/ 3171991 w 4366259"/>
              <a:gd name="connsiteY72" fmla="*/ 641812 h 3155177"/>
              <a:gd name="connsiteX73" fmla="*/ 2553581 w 4366259"/>
              <a:gd name="connsiteY73" fmla="*/ 124081 h 3155177"/>
              <a:gd name="connsiteX74" fmla="*/ 2588704 w 4366259"/>
              <a:gd name="connsiteY74" fmla="*/ 132058 h 3155177"/>
              <a:gd name="connsiteX75" fmla="*/ 2749486 w 4366259"/>
              <a:gd name="connsiteY75" fmla="*/ 341608 h 3155177"/>
              <a:gd name="connsiteX76" fmla="*/ 2753605 w 4366259"/>
              <a:gd name="connsiteY76" fmla="*/ 353407 h 3155177"/>
              <a:gd name="connsiteX77" fmla="*/ 2757553 w 4366259"/>
              <a:gd name="connsiteY77" fmla="*/ 373273 h 3155177"/>
              <a:gd name="connsiteX78" fmla="*/ 2740973 w 4366259"/>
              <a:gd name="connsiteY78" fmla="*/ 396805 h 3155177"/>
              <a:gd name="connsiteX79" fmla="*/ 2719863 w 4366259"/>
              <a:gd name="connsiteY79" fmla="*/ 414379 h 3155177"/>
              <a:gd name="connsiteX80" fmla="*/ 2651760 w 4366259"/>
              <a:gd name="connsiteY80" fmla="*/ 401710 h 3155177"/>
              <a:gd name="connsiteX81" fmla="*/ 2503836 w 4366259"/>
              <a:gd name="connsiteY81" fmla="*/ 205400 h 3155177"/>
              <a:gd name="connsiteX82" fmla="*/ 2513457 w 4366259"/>
              <a:gd name="connsiteY82" fmla="*/ 135391 h 3155177"/>
              <a:gd name="connsiteX83" fmla="*/ 2553581 w 4366259"/>
              <a:gd name="connsiteY83" fmla="*/ 124081 h 3155177"/>
              <a:gd name="connsiteX84" fmla="*/ 3739229 w 4366259"/>
              <a:gd name="connsiteY84" fmla="*/ 109674 h 3155177"/>
              <a:gd name="connsiteX85" fmla="*/ 3739229 w 4366259"/>
              <a:gd name="connsiteY85" fmla="*/ 109769 h 3155177"/>
              <a:gd name="connsiteX86" fmla="*/ 3805333 w 4366259"/>
              <a:gd name="connsiteY86" fmla="*/ 202352 h 3155177"/>
              <a:gd name="connsiteX87" fmla="*/ 3666934 w 4366259"/>
              <a:gd name="connsiteY87" fmla="*/ 400472 h 3155177"/>
              <a:gd name="connsiteX88" fmla="*/ 3591687 w 4366259"/>
              <a:gd name="connsiteY88" fmla="*/ 412283 h 3155177"/>
              <a:gd name="connsiteX89" fmla="*/ 3572827 w 4366259"/>
              <a:gd name="connsiteY89" fmla="*/ 334655 h 3155177"/>
              <a:gd name="connsiteX90" fmla="*/ 3707320 w 4366259"/>
              <a:gd name="connsiteY90" fmla="*/ 128057 h 3155177"/>
              <a:gd name="connsiteX91" fmla="*/ 3739229 w 4366259"/>
              <a:gd name="connsiteY91" fmla="*/ 109674 h 3155177"/>
              <a:gd name="connsiteX92" fmla="*/ 3165348 w 4366259"/>
              <a:gd name="connsiteY92" fmla="*/ 327 h 3155177"/>
              <a:gd name="connsiteX93" fmla="*/ 3223926 w 4366259"/>
              <a:gd name="connsiteY93" fmla="*/ 72432 h 3155177"/>
              <a:gd name="connsiteX94" fmla="*/ 3223926 w 4366259"/>
              <a:gd name="connsiteY94" fmla="*/ 172158 h 3155177"/>
              <a:gd name="connsiteX95" fmla="*/ 3218116 w 4366259"/>
              <a:gd name="connsiteY95" fmla="*/ 172158 h 3155177"/>
              <a:gd name="connsiteX96" fmla="*/ 3218116 w 4366259"/>
              <a:gd name="connsiteY96" fmla="*/ 172254 h 3155177"/>
              <a:gd name="connsiteX97" fmla="*/ 3217735 w 4366259"/>
              <a:gd name="connsiteY97" fmla="*/ 290935 h 3155177"/>
              <a:gd name="connsiteX98" fmla="*/ 3154013 w 4366259"/>
              <a:gd name="connsiteY98" fmla="*/ 352943 h 3155177"/>
              <a:gd name="connsiteX99" fmla="*/ 3098863 w 4366259"/>
              <a:gd name="connsiteY99" fmla="*/ 289506 h 3155177"/>
              <a:gd name="connsiteX100" fmla="*/ 3102101 w 4366259"/>
              <a:gd name="connsiteY100" fmla="*/ 66240 h 3155177"/>
              <a:gd name="connsiteX101" fmla="*/ 3165348 w 4366259"/>
              <a:gd name="connsiteY101" fmla="*/ 327 h 315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366259" h="3155177">
                <a:moveTo>
                  <a:pt x="1550082" y="1478794"/>
                </a:moveTo>
                <a:cubicBezTo>
                  <a:pt x="1619297" y="1484063"/>
                  <a:pt x="1686390" y="1505997"/>
                  <a:pt x="1753362" y="1543662"/>
                </a:cubicBezTo>
                <a:cubicBezTo>
                  <a:pt x="2136934" y="1759213"/>
                  <a:pt x="2522887" y="1970668"/>
                  <a:pt x="2907983" y="2183647"/>
                </a:cubicBezTo>
                <a:cubicBezTo>
                  <a:pt x="3054001" y="2264419"/>
                  <a:pt x="3095149" y="2394150"/>
                  <a:pt x="3018663" y="2534072"/>
                </a:cubicBezTo>
                <a:cubicBezTo>
                  <a:pt x="2949035" y="2661611"/>
                  <a:pt x="2789682" y="2705712"/>
                  <a:pt x="2656904" y="2632179"/>
                </a:cubicBezTo>
                <a:cubicBezTo>
                  <a:pt x="2505932" y="2548645"/>
                  <a:pt x="2356009" y="2463206"/>
                  <a:pt x="2205609" y="2378624"/>
                </a:cubicBezTo>
                <a:cubicBezTo>
                  <a:pt x="2190560" y="2370147"/>
                  <a:pt x="2175224" y="2362431"/>
                  <a:pt x="2155508" y="2351954"/>
                </a:cubicBezTo>
                <a:lnTo>
                  <a:pt x="2155508" y="2352049"/>
                </a:lnTo>
                <a:cubicBezTo>
                  <a:pt x="2138553" y="2381196"/>
                  <a:pt x="2124361" y="2405580"/>
                  <a:pt x="2108835" y="2432154"/>
                </a:cubicBezTo>
                <a:cubicBezTo>
                  <a:pt x="2117027" y="2438822"/>
                  <a:pt x="2123313" y="2445585"/>
                  <a:pt x="2131124" y="2449966"/>
                </a:cubicBezTo>
                <a:cubicBezTo>
                  <a:pt x="2289620" y="2539501"/>
                  <a:pt x="2447354" y="2630465"/>
                  <a:pt x="2607183" y="2717523"/>
                </a:cubicBezTo>
                <a:cubicBezTo>
                  <a:pt x="2826353" y="2836871"/>
                  <a:pt x="3088005" y="2722667"/>
                  <a:pt x="3142393" y="2483018"/>
                </a:cubicBezTo>
                <a:cubicBezTo>
                  <a:pt x="3154395" y="2430249"/>
                  <a:pt x="3149060" y="2373576"/>
                  <a:pt x="3152013" y="2312330"/>
                </a:cubicBezTo>
                <a:cubicBezTo>
                  <a:pt x="3244310" y="2286136"/>
                  <a:pt x="3342799" y="2258133"/>
                  <a:pt x="3441383" y="2230415"/>
                </a:cubicBezTo>
                <a:cubicBezTo>
                  <a:pt x="3630168" y="2177170"/>
                  <a:pt x="3818954" y="2123639"/>
                  <a:pt x="4007930" y="2071061"/>
                </a:cubicBezTo>
                <a:cubicBezTo>
                  <a:pt x="4162235" y="2028104"/>
                  <a:pt x="4313492" y="2105351"/>
                  <a:pt x="4354354" y="2246702"/>
                </a:cubicBezTo>
                <a:cubicBezTo>
                  <a:pt x="4399598" y="2403293"/>
                  <a:pt x="4311777" y="2576649"/>
                  <a:pt x="4160615" y="2619987"/>
                </a:cubicBezTo>
                <a:cubicBezTo>
                  <a:pt x="3558445" y="2792676"/>
                  <a:pt x="2956179" y="2964983"/>
                  <a:pt x="2353056" y="3134433"/>
                </a:cubicBezTo>
                <a:cubicBezTo>
                  <a:pt x="2218849" y="3172152"/>
                  <a:pt x="2087499" y="3160245"/>
                  <a:pt x="1964531" y="3083760"/>
                </a:cubicBezTo>
                <a:cubicBezTo>
                  <a:pt x="1707737" y="2924120"/>
                  <a:pt x="1448848" y="2767625"/>
                  <a:pt x="1191578" y="2608652"/>
                </a:cubicBezTo>
                <a:cubicBezTo>
                  <a:pt x="1163765" y="2591508"/>
                  <a:pt x="1139952" y="2587031"/>
                  <a:pt x="1107758" y="2596461"/>
                </a:cubicBezTo>
                <a:cubicBezTo>
                  <a:pt x="845058" y="2673232"/>
                  <a:pt x="581692" y="2748099"/>
                  <a:pt x="318611" y="2823441"/>
                </a:cubicBezTo>
                <a:cubicBezTo>
                  <a:pt x="303562" y="2827727"/>
                  <a:pt x="288227" y="2830871"/>
                  <a:pt x="268224" y="2835728"/>
                </a:cubicBezTo>
                <a:cubicBezTo>
                  <a:pt x="178784" y="2523213"/>
                  <a:pt x="89726" y="2211841"/>
                  <a:pt x="0" y="1897992"/>
                </a:cubicBezTo>
                <a:cubicBezTo>
                  <a:pt x="6572" y="1893897"/>
                  <a:pt x="12383" y="1888277"/>
                  <a:pt x="19241" y="1886276"/>
                </a:cubicBezTo>
                <a:cubicBezTo>
                  <a:pt x="474059" y="1756546"/>
                  <a:pt x="929259" y="1627863"/>
                  <a:pt x="1383792" y="1497180"/>
                </a:cubicBezTo>
                <a:cubicBezTo>
                  <a:pt x="1416558" y="1487751"/>
                  <a:pt x="1448598" y="1481756"/>
                  <a:pt x="1480087" y="1479114"/>
                </a:cubicBezTo>
                <a:cubicBezTo>
                  <a:pt x="1503704" y="1477133"/>
                  <a:pt x="1527011" y="1477037"/>
                  <a:pt x="1550082" y="1478794"/>
                </a:cubicBezTo>
                <a:close/>
                <a:moveTo>
                  <a:pt x="2891980" y="1093511"/>
                </a:moveTo>
                <a:lnTo>
                  <a:pt x="3419855" y="1093511"/>
                </a:lnTo>
                <a:cubicBezTo>
                  <a:pt x="3332321" y="1296965"/>
                  <a:pt x="3246500" y="1496323"/>
                  <a:pt x="3156108" y="1706254"/>
                </a:cubicBezTo>
                <a:cubicBezTo>
                  <a:pt x="3065906" y="1497085"/>
                  <a:pt x="2980086" y="1298013"/>
                  <a:pt x="2891980" y="1093511"/>
                </a:cubicBezTo>
                <a:close/>
                <a:moveTo>
                  <a:pt x="2486120" y="1089415"/>
                </a:moveTo>
                <a:cubicBezTo>
                  <a:pt x="2572130" y="1089415"/>
                  <a:pt x="2658712" y="1088653"/>
                  <a:pt x="2745199" y="1090463"/>
                </a:cubicBezTo>
                <a:cubicBezTo>
                  <a:pt x="2753677" y="1090558"/>
                  <a:pt x="2765202" y="1104560"/>
                  <a:pt x="2769583" y="1114561"/>
                </a:cubicBezTo>
                <a:cubicBezTo>
                  <a:pt x="2835592" y="1264961"/>
                  <a:pt x="2900647" y="1415837"/>
                  <a:pt x="2965989" y="1566523"/>
                </a:cubicBezTo>
                <a:cubicBezTo>
                  <a:pt x="2963703" y="1568523"/>
                  <a:pt x="2961417" y="1570428"/>
                  <a:pt x="2959131" y="1572428"/>
                </a:cubicBezTo>
                <a:lnTo>
                  <a:pt x="2959036" y="1572523"/>
                </a:lnTo>
                <a:cubicBezTo>
                  <a:pt x="2802349" y="1412408"/>
                  <a:pt x="2645568" y="1252293"/>
                  <a:pt x="2486120" y="1089415"/>
                </a:cubicBezTo>
                <a:close/>
                <a:moveTo>
                  <a:pt x="3825906" y="1089320"/>
                </a:moveTo>
                <a:lnTo>
                  <a:pt x="3353347" y="1561308"/>
                </a:lnTo>
                <a:lnTo>
                  <a:pt x="3412842" y="1422909"/>
                </a:lnTo>
                <a:cubicBezTo>
                  <a:pt x="3433238" y="1375475"/>
                  <a:pt x="3454050" y="1327112"/>
                  <a:pt x="3474910" y="1278772"/>
                </a:cubicBezTo>
                <a:cubicBezTo>
                  <a:pt x="3498055" y="1224956"/>
                  <a:pt x="3520820" y="1170949"/>
                  <a:pt x="3545490" y="1117895"/>
                </a:cubicBezTo>
                <a:cubicBezTo>
                  <a:pt x="3550729" y="1106656"/>
                  <a:pt x="3563111" y="1090749"/>
                  <a:pt x="3572541" y="1090558"/>
                </a:cubicBezTo>
                <a:cubicBezTo>
                  <a:pt x="3657504" y="1088463"/>
                  <a:pt x="3742562" y="1089320"/>
                  <a:pt x="3825906" y="1089320"/>
                </a:cubicBezTo>
                <a:close/>
                <a:moveTo>
                  <a:pt x="2831762" y="650222"/>
                </a:moveTo>
                <a:cubicBezTo>
                  <a:pt x="2854016" y="650640"/>
                  <a:pt x="2877311" y="653361"/>
                  <a:pt x="2901314" y="657266"/>
                </a:cubicBezTo>
                <a:cubicBezTo>
                  <a:pt x="2897504" y="668887"/>
                  <a:pt x="2895028" y="680412"/>
                  <a:pt x="2890170" y="690794"/>
                </a:cubicBezTo>
                <a:cubicBezTo>
                  <a:pt x="2852261" y="772233"/>
                  <a:pt x="2812922" y="853100"/>
                  <a:pt x="2775965" y="935015"/>
                </a:cubicBezTo>
                <a:cubicBezTo>
                  <a:pt x="2764726" y="959875"/>
                  <a:pt x="2751010" y="970353"/>
                  <a:pt x="2722530" y="969591"/>
                </a:cubicBezTo>
                <a:cubicBezTo>
                  <a:pt x="2640520" y="967495"/>
                  <a:pt x="2558414" y="968829"/>
                  <a:pt x="2461640" y="968829"/>
                </a:cubicBezTo>
                <a:lnTo>
                  <a:pt x="2461545" y="968829"/>
                </a:lnTo>
                <a:cubicBezTo>
                  <a:pt x="2534221" y="888152"/>
                  <a:pt x="2598229" y="817000"/>
                  <a:pt x="2662237" y="745849"/>
                </a:cubicBezTo>
                <a:cubicBezTo>
                  <a:pt x="2664332" y="743563"/>
                  <a:pt x="2666999" y="741467"/>
                  <a:pt x="2668523" y="738800"/>
                </a:cubicBezTo>
                <a:cubicBezTo>
                  <a:pt x="2707600" y="668434"/>
                  <a:pt x="2764999" y="648968"/>
                  <a:pt x="2831762" y="650222"/>
                </a:cubicBezTo>
                <a:close/>
                <a:moveTo>
                  <a:pt x="3481923" y="647170"/>
                </a:moveTo>
                <a:cubicBezTo>
                  <a:pt x="3504604" y="647098"/>
                  <a:pt x="3525964" y="647265"/>
                  <a:pt x="3547300" y="648217"/>
                </a:cubicBezTo>
                <a:cubicBezTo>
                  <a:pt x="3559968" y="648789"/>
                  <a:pt x="3575780" y="654504"/>
                  <a:pt x="3584066" y="663553"/>
                </a:cubicBezTo>
                <a:cubicBezTo>
                  <a:pt x="3671601" y="759279"/>
                  <a:pt x="3757897" y="856053"/>
                  <a:pt x="3853338" y="962257"/>
                </a:cubicBezTo>
                <a:cubicBezTo>
                  <a:pt x="3772852" y="962257"/>
                  <a:pt x="3702557" y="957970"/>
                  <a:pt x="3632930" y="963590"/>
                </a:cubicBezTo>
                <a:cubicBezTo>
                  <a:pt x="3575494" y="968257"/>
                  <a:pt x="3544823" y="950922"/>
                  <a:pt x="3523392" y="895582"/>
                </a:cubicBezTo>
                <a:cubicBezTo>
                  <a:pt x="3491674" y="813571"/>
                  <a:pt x="3449954" y="735466"/>
                  <a:pt x="3408616" y="647551"/>
                </a:cubicBezTo>
                <a:cubicBezTo>
                  <a:pt x="3435239" y="647551"/>
                  <a:pt x="3459242" y="647241"/>
                  <a:pt x="3481923" y="647170"/>
                </a:cubicBezTo>
                <a:close/>
                <a:moveTo>
                  <a:pt x="3171991" y="641812"/>
                </a:moveTo>
                <a:cubicBezTo>
                  <a:pt x="3203876" y="640383"/>
                  <a:pt x="3233785" y="642265"/>
                  <a:pt x="3256692" y="655933"/>
                </a:cubicBezTo>
                <a:cubicBezTo>
                  <a:pt x="3300031" y="681650"/>
                  <a:pt x="3314223" y="756707"/>
                  <a:pt x="3340417" y="810428"/>
                </a:cubicBezTo>
                <a:cubicBezTo>
                  <a:pt x="3363658" y="858244"/>
                  <a:pt x="3385851" y="906535"/>
                  <a:pt x="3410902" y="959590"/>
                </a:cubicBezTo>
                <a:lnTo>
                  <a:pt x="2896883" y="959590"/>
                </a:lnTo>
                <a:lnTo>
                  <a:pt x="3036188" y="664791"/>
                </a:lnTo>
                <a:cubicBezTo>
                  <a:pt x="3039998" y="656885"/>
                  <a:pt x="3052286" y="652599"/>
                  <a:pt x="3061334" y="648027"/>
                </a:cubicBezTo>
                <a:cubicBezTo>
                  <a:pt x="3065144" y="646027"/>
                  <a:pt x="3070669" y="647551"/>
                  <a:pt x="3075431" y="647551"/>
                </a:cubicBezTo>
                <a:cubicBezTo>
                  <a:pt x="3106245" y="647980"/>
                  <a:pt x="3140106" y="643241"/>
                  <a:pt x="3171991" y="641812"/>
                </a:cubicBezTo>
                <a:close/>
                <a:moveTo>
                  <a:pt x="2553581" y="124081"/>
                </a:moveTo>
                <a:cubicBezTo>
                  <a:pt x="2568797" y="123271"/>
                  <a:pt x="2583180" y="125676"/>
                  <a:pt x="2588704" y="132058"/>
                </a:cubicBezTo>
                <a:cubicBezTo>
                  <a:pt x="2646426" y="198352"/>
                  <a:pt x="2697003" y="270837"/>
                  <a:pt x="2749486" y="341608"/>
                </a:cubicBezTo>
                <a:cubicBezTo>
                  <a:pt x="2751629" y="344513"/>
                  <a:pt x="2752629" y="348275"/>
                  <a:pt x="2753605" y="353407"/>
                </a:cubicBezTo>
                <a:lnTo>
                  <a:pt x="2757553" y="373273"/>
                </a:lnTo>
                <a:lnTo>
                  <a:pt x="2740973" y="396805"/>
                </a:lnTo>
                <a:cubicBezTo>
                  <a:pt x="2734865" y="405092"/>
                  <a:pt x="2728007" y="412379"/>
                  <a:pt x="2719863" y="414379"/>
                </a:cubicBezTo>
                <a:cubicBezTo>
                  <a:pt x="2698718" y="419522"/>
                  <a:pt x="2663856" y="415903"/>
                  <a:pt x="2651760" y="401710"/>
                </a:cubicBezTo>
                <a:cubicBezTo>
                  <a:pt x="2598515" y="339512"/>
                  <a:pt x="2548604" y="273885"/>
                  <a:pt x="2503836" y="205400"/>
                </a:cubicBezTo>
                <a:cubicBezTo>
                  <a:pt x="2493454" y="189493"/>
                  <a:pt x="2499645" y="145488"/>
                  <a:pt x="2513457" y="135391"/>
                </a:cubicBezTo>
                <a:cubicBezTo>
                  <a:pt x="2522315" y="128914"/>
                  <a:pt x="2538365" y="124890"/>
                  <a:pt x="2553581" y="124081"/>
                </a:cubicBezTo>
                <a:close/>
                <a:moveTo>
                  <a:pt x="3739229" y="109674"/>
                </a:moveTo>
                <a:lnTo>
                  <a:pt x="3739229" y="109769"/>
                </a:lnTo>
                <a:cubicBezTo>
                  <a:pt x="3797712" y="109674"/>
                  <a:pt x="3831431" y="160823"/>
                  <a:pt x="3805333" y="202352"/>
                </a:cubicBezTo>
                <a:cubicBezTo>
                  <a:pt x="3762375" y="270551"/>
                  <a:pt x="3717512" y="337988"/>
                  <a:pt x="3666934" y="400472"/>
                </a:cubicBezTo>
                <a:cubicBezTo>
                  <a:pt x="3654552" y="415712"/>
                  <a:pt x="3613023" y="420475"/>
                  <a:pt x="3591687" y="412283"/>
                </a:cubicBezTo>
                <a:cubicBezTo>
                  <a:pt x="3559016" y="399710"/>
                  <a:pt x="3556444" y="362182"/>
                  <a:pt x="3572827" y="334655"/>
                </a:cubicBezTo>
                <a:cubicBezTo>
                  <a:pt x="3614928" y="264170"/>
                  <a:pt x="3660838" y="195875"/>
                  <a:pt x="3707320" y="128057"/>
                </a:cubicBezTo>
                <a:cubicBezTo>
                  <a:pt x="3714940" y="116913"/>
                  <a:pt x="3733133" y="113008"/>
                  <a:pt x="3739229" y="109674"/>
                </a:cubicBezTo>
                <a:close/>
                <a:moveTo>
                  <a:pt x="3165348" y="327"/>
                </a:moveTo>
                <a:cubicBezTo>
                  <a:pt x="3208305" y="4328"/>
                  <a:pt x="3223926" y="32522"/>
                  <a:pt x="3223926" y="72432"/>
                </a:cubicBezTo>
                <a:cubicBezTo>
                  <a:pt x="3223926" y="105674"/>
                  <a:pt x="3223926" y="138916"/>
                  <a:pt x="3223926" y="172158"/>
                </a:cubicBezTo>
                <a:cubicBezTo>
                  <a:pt x="3222021" y="172158"/>
                  <a:pt x="3220116" y="172158"/>
                  <a:pt x="3218116" y="172158"/>
                </a:cubicBezTo>
                <a:lnTo>
                  <a:pt x="3218116" y="172254"/>
                </a:lnTo>
                <a:cubicBezTo>
                  <a:pt x="3218116" y="211782"/>
                  <a:pt x="3219545" y="251406"/>
                  <a:pt x="3217735" y="290935"/>
                </a:cubicBezTo>
                <a:cubicBezTo>
                  <a:pt x="3215925" y="329988"/>
                  <a:pt x="3193256" y="353324"/>
                  <a:pt x="3154013" y="352943"/>
                </a:cubicBezTo>
                <a:cubicBezTo>
                  <a:pt x="3114770" y="352562"/>
                  <a:pt x="3098863" y="325511"/>
                  <a:pt x="3098863" y="289506"/>
                </a:cubicBezTo>
                <a:cubicBezTo>
                  <a:pt x="3098863" y="215116"/>
                  <a:pt x="3099434" y="140631"/>
                  <a:pt x="3102101" y="66240"/>
                </a:cubicBezTo>
                <a:cubicBezTo>
                  <a:pt x="3103721" y="20520"/>
                  <a:pt x="3127628" y="-3102"/>
                  <a:pt x="3165348" y="32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2070" name="Freeform: Shape 2069">
            <a:extLst>
              <a:ext uri="{FF2B5EF4-FFF2-40B4-BE49-F238E27FC236}">
                <a16:creationId xmlns="" xmlns:a16="http://schemas.microsoft.com/office/drawing/2014/main" id="{60C1D047-E024-2A89-51F6-53CB626914D9}"/>
              </a:ext>
            </a:extLst>
          </p:cNvPr>
          <p:cNvSpPr/>
          <p:nvPr/>
        </p:nvSpPr>
        <p:spPr>
          <a:xfrm>
            <a:off x="4586854" y="1789742"/>
            <a:ext cx="837934" cy="838080"/>
          </a:xfrm>
          <a:custGeom>
            <a:avLst/>
            <a:gdLst>
              <a:gd name="connsiteX0" fmla="*/ 1569393 w 6855328"/>
              <a:gd name="connsiteY0" fmla="*/ 6284542 h 6856516"/>
              <a:gd name="connsiteX1" fmla="*/ 1569432 w 6855328"/>
              <a:gd name="connsiteY1" fmla="*/ 6284544 h 6856516"/>
              <a:gd name="connsiteX2" fmla="*/ 1569353 w 6855328"/>
              <a:gd name="connsiteY2" fmla="*/ 6284544 h 6856516"/>
              <a:gd name="connsiteX3" fmla="*/ 1567075 w 6855328"/>
              <a:gd name="connsiteY3" fmla="*/ 4714117 h 6856516"/>
              <a:gd name="connsiteX4" fmla="*/ 1428579 w 6855328"/>
              <a:gd name="connsiteY4" fmla="*/ 4860311 h 6856516"/>
              <a:gd name="connsiteX5" fmla="*/ 1428422 w 6855328"/>
              <a:gd name="connsiteY5" fmla="*/ 4911294 h 6856516"/>
              <a:gd name="connsiteX6" fmla="*/ 1428422 w 6855328"/>
              <a:gd name="connsiteY6" fmla="*/ 5141230 h 6856516"/>
              <a:gd name="connsiteX7" fmla="*/ 1381524 w 6855328"/>
              <a:gd name="connsiteY7" fmla="*/ 5141230 h 6856516"/>
              <a:gd name="connsiteX8" fmla="*/ 1150096 w 6855328"/>
              <a:gd name="connsiteY8" fmla="*/ 5141544 h 6856516"/>
              <a:gd name="connsiteX9" fmla="*/ 1002095 w 6855328"/>
              <a:gd name="connsiteY9" fmla="*/ 5265585 h 6856516"/>
              <a:gd name="connsiteX10" fmla="*/ 1146954 w 6855328"/>
              <a:gd name="connsiteY10" fmla="*/ 5427647 h 6856516"/>
              <a:gd name="connsiteX11" fmla="*/ 1428344 w 6855328"/>
              <a:gd name="connsiteY11" fmla="*/ 5427883 h 6856516"/>
              <a:gd name="connsiteX12" fmla="*/ 1428265 w 6855328"/>
              <a:gd name="connsiteY12" fmla="*/ 5427883 h 6856516"/>
              <a:gd name="connsiteX13" fmla="*/ 1429601 w 6855328"/>
              <a:gd name="connsiteY13" fmla="*/ 5701653 h 6856516"/>
              <a:gd name="connsiteX14" fmla="*/ 1458038 w 6855328"/>
              <a:gd name="connsiteY14" fmla="*/ 5796707 h 6856516"/>
              <a:gd name="connsiteX15" fmla="*/ 1613737 w 6855328"/>
              <a:gd name="connsiteY15" fmla="*/ 5849418 h 6856516"/>
              <a:gd name="connsiteX16" fmla="*/ 1714526 w 6855328"/>
              <a:gd name="connsiteY16" fmla="*/ 5709901 h 6856516"/>
              <a:gd name="connsiteX17" fmla="*/ 1715154 w 6855328"/>
              <a:gd name="connsiteY17" fmla="*/ 5470618 h 6856516"/>
              <a:gd name="connsiteX18" fmla="*/ 1717040 w 6855328"/>
              <a:gd name="connsiteY18" fmla="*/ 5427804 h 6856516"/>
              <a:gd name="connsiteX19" fmla="*/ 1996152 w 6855328"/>
              <a:gd name="connsiteY19" fmla="*/ 5427569 h 6856516"/>
              <a:gd name="connsiteX20" fmla="*/ 2142188 w 6855328"/>
              <a:gd name="connsiteY20" fmla="*/ 5288916 h 6856516"/>
              <a:gd name="connsiteX21" fmla="*/ 2000551 w 6855328"/>
              <a:gd name="connsiteY21" fmla="*/ 5141858 h 6856516"/>
              <a:gd name="connsiteX22" fmla="*/ 1871168 w 6855328"/>
              <a:gd name="connsiteY22" fmla="*/ 5141230 h 6856516"/>
              <a:gd name="connsiteX23" fmla="*/ 1715154 w 6855328"/>
              <a:gd name="connsiteY23" fmla="*/ 5141230 h 6856516"/>
              <a:gd name="connsiteX24" fmla="*/ 1715154 w 6855328"/>
              <a:gd name="connsiteY24" fmla="*/ 5094646 h 6856516"/>
              <a:gd name="connsiteX25" fmla="*/ 1713662 w 6855328"/>
              <a:gd name="connsiteY25" fmla="*/ 4851513 h 6856516"/>
              <a:gd name="connsiteX26" fmla="*/ 1567075 w 6855328"/>
              <a:gd name="connsiteY26" fmla="*/ 4714117 h 6856516"/>
              <a:gd name="connsiteX27" fmla="*/ 5277150 w 6855328"/>
              <a:gd name="connsiteY27" fmla="*/ 4571850 h 6856516"/>
              <a:gd name="connsiteX28" fmla="*/ 5141247 w 6855328"/>
              <a:gd name="connsiteY28" fmla="*/ 4728492 h 6856516"/>
              <a:gd name="connsiteX29" fmla="*/ 5141011 w 6855328"/>
              <a:gd name="connsiteY29" fmla="*/ 5332594 h 6856516"/>
              <a:gd name="connsiteX30" fmla="*/ 5140933 w 6855328"/>
              <a:gd name="connsiteY30" fmla="*/ 5838656 h 6856516"/>
              <a:gd name="connsiteX31" fmla="*/ 5214934 w 6855328"/>
              <a:gd name="connsiteY31" fmla="*/ 5980294 h 6856516"/>
              <a:gd name="connsiteX32" fmla="*/ 5427508 w 6855328"/>
              <a:gd name="connsiteY32" fmla="*/ 5847219 h 6856516"/>
              <a:gd name="connsiteX33" fmla="*/ 5427743 w 6855328"/>
              <a:gd name="connsiteY33" fmla="*/ 5286245 h 6856516"/>
              <a:gd name="connsiteX34" fmla="*/ 5427822 w 6855328"/>
              <a:gd name="connsiteY34" fmla="*/ 5286245 h 6856516"/>
              <a:gd name="connsiteX35" fmla="*/ 5427586 w 6855328"/>
              <a:gd name="connsiteY35" fmla="*/ 4721344 h 6856516"/>
              <a:gd name="connsiteX36" fmla="*/ 5277150 w 6855328"/>
              <a:gd name="connsiteY36" fmla="*/ 4571850 h 6856516"/>
              <a:gd name="connsiteX37" fmla="*/ 5286813 w 6855328"/>
              <a:gd name="connsiteY37" fmla="*/ 4284568 h 6856516"/>
              <a:gd name="connsiteX38" fmla="*/ 6284325 w 6855328"/>
              <a:gd name="connsiteY38" fmla="*/ 5288995 h 6856516"/>
              <a:gd name="connsiteX39" fmla="*/ 5282492 w 6855328"/>
              <a:gd name="connsiteY39" fmla="*/ 6284622 h 6856516"/>
              <a:gd name="connsiteX40" fmla="*/ 5282492 w 6855328"/>
              <a:gd name="connsiteY40" fmla="*/ 6284544 h 6856516"/>
              <a:gd name="connsiteX41" fmla="*/ 4284429 w 6855328"/>
              <a:gd name="connsiteY41" fmla="*/ 5284596 h 6856516"/>
              <a:gd name="connsiteX42" fmla="*/ 5286813 w 6855328"/>
              <a:gd name="connsiteY42" fmla="*/ 4284568 h 6856516"/>
              <a:gd name="connsiteX43" fmla="*/ 1573359 w 6855328"/>
              <a:gd name="connsiteY43" fmla="*/ 4284490 h 6856516"/>
              <a:gd name="connsiteX44" fmla="*/ 2571501 w 6855328"/>
              <a:gd name="connsiteY44" fmla="*/ 5284831 h 6856516"/>
              <a:gd name="connsiteX45" fmla="*/ 1671789 w 6855328"/>
              <a:gd name="connsiteY45" fmla="*/ 6279390 h 6856516"/>
              <a:gd name="connsiteX46" fmla="*/ 1569393 w 6855328"/>
              <a:gd name="connsiteY46" fmla="*/ 6284542 h 6856516"/>
              <a:gd name="connsiteX47" fmla="*/ 1467577 w 6855328"/>
              <a:gd name="connsiteY47" fmla="*/ 6279353 h 6856516"/>
              <a:gd name="connsiteX48" fmla="*/ 571761 w 6855328"/>
              <a:gd name="connsiteY48" fmla="*/ 5284752 h 6856516"/>
              <a:gd name="connsiteX49" fmla="*/ 1573359 w 6855328"/>
              <a:gd name="connsiteY49" fmla="*/ 4284490 h 6856516"/>
              <a:gd name="connsiteX50" fmla="*/ 5650320 w 6855328"/>
              <a:gd name="connsiteY50" fmla="*/ 1513365 h 6856516"/>
              <a:gd name="connsiteX51" fmla="*/ 5510542 w 6855328"/>
              <a:gd name="connsiteY51" fmla="*/ 1576720 h 6856516"/>
              <a:gd name="connsiteX52" fmla="*/ 5285163 w 6855328"/>
              <a:gd name="connsiteY52" fmla="*/ 1894481 h 6856516"/>
              <a:gd name="connsiteX53" fmla="*/ 5285163 w 6855328"/>
              <a:gd name="connsiteY53" fmla="*/ 1894560 h 6856516"/>
              <a:gd name="connsiteX54" fmla="*/ 5258768 w 6855328"/>
              <a:gd name="connsiteY54" fmla="*/ 1859052 h 6856516"/>
              <a:gd name="connsiteX55" fmla="*/ 5054442 w 6855328"/>
              <a:gd name="connsiteY55" fmla="*/ 1571456 h 6856516"/>
              <a:gd name="connsiteX56" fmla="*/ 4859621 w 6855328"/>
              <a:gd name="connsiteY56" fmla="*/ 1537441 h 6856516"/>
              <a:gd name="connsiteX57" fmla="*/ 4822464 w 6855328"/>
              <a:gd name="connsiteY57" fmla="*/ 1734697 h 6856516"/>
              <a:gd name="connsiteX58" fmla="*/ 5166385 w 6855328"/>
              <a:gd name="connsiteY58" fmla="*/ 2221199 h 6856516"/>
              <a:gd name="connsiteX59" fmla="*/ 5396792 w 6855328"/>
              <a:gd name="connsiteY59" fmla="*/ 2227483 h 6856516"/>
              <a:gd name="connsiteX60" fmla="*/ 5750140 w 6855328"/>
              <a:gd name="connsiteY60" fmla="*/ 1728491 h 6856516"/>
              <a:gd name="connsiteX61" fmla="*/ 5700649 w 6855328"/>
              <a:gd name="connsiteY61" fmla="*/ 1531549 h 6856516"/>
              <a:gd name="connsiteX62" fmla="*/ 5650320 w 6855328"/>
              <a:gd name="connsiteY62" fmla="*/ 1513365 h 6856516"/>
              <a:gd name="connsiteX63" fmla="*/ 1429207 w 6855328"/>
              <a:gd name="connsiteY63" fmla="*/ 1490150 h 6856516"/>
              <a:gd name="connsiteX64" fmla="*/ 1430464 w 6855328"/>
              <a:gd name="connsiteY64" fmla="*/ 2156310 h 6856516"/>
              <a:gd name="connsiteX65" fmla="*/ 1572966 w 6855328"/>
              <a:gd name="connsiteY65" fmla="*/ 2284515 h 6856516"/>
              <a:gd name="connsiteX66" fmla="*/ 1714918 w 6855328"/>
              <a:gd name="connsiteY66" fmla="*/ 2125988 h 6856516"/>
              <a:gd name="connsiteX67" fmla="*/ 1714918 w 6855328"/>
              <a:gd name="connsiteY67" fmla="*/ 1526364 h 6856516"/>
              <a:gd name="connsiteX68" fmla="*/ 1712797 w 6855328"/>
              <a:gd name="connsiteY68" fmla="*/ 1490150 h 6856516"/>
              <a:gd name="connsiteX69" fmla="*/ 1570845 w 6855328"/>
              <a:gd name="connsiteY69" fmla="*/ 1247959 h 6856516"/>
              <a:gd name="connsiteX70" fmla="*/ 1570924 w 6855328"/>
              <a:gd name="connsiteY70" fmla="*/ 1247959 h 6856516"/>
              <a:gd name="connsiteX71" fmla="*/ 1570886 w 6855328"/>
              <a:gd name="connsiteY71" fmla="*/ 1248014 h 6856516"/>
              <a:gd name="connsiteX72" fmla="*/ 5292704 w 6855328"/>
              <a:gd name="connsiteY72" fmla="*/ 857769 h 6856516"/>
              <a:gd name="connsiteX73" fmla="*/ 5141247 w 6855328"/>
              <a:gd name="connsiteY73" fmla="*/ 1014961 h 6856516"/>
              <a:gd name="connsiteX74" fmla="*/ 5141247 w 6855328"/>
              <a:gd name="connsiteY74" fmla="*/ 1622675 h 6856516"/>
              <a:gd name="connsiteX75" fmla="*/ 5144389 w 6855328"/>
              <a:gd name="connsiteY75" fmla="*/ 1653469 h 6856516"/>
              <a:gd name="connsiteX76" fmla="*/ 5422166 w 6855328"/>
              <a:gd name="connsiteY76" fmla="*/ 1653469 h 6856516"/>
              <a:gd name="connsiteX77" fmla="*/ 5426643 w 6855328"/>
              <a:gd name="connsiteY77" fmla="*/ 1642707 h 6856516"/>
              <a:gd name="connsiteX78" fmla="*/ 5426565 w 6855328"/>
              <a:gd name="connsiteY78" fmla="*/ 991943 h 6856516"/>
              <a:gd name="connsiteX79" fmla="*/ 5292704 w 6855328"/>
              <a:gd name="connsiteY79" fmla="*/ 857769 h 6856516"/>
              <a:gd name="connsiteX80" fmla="*/ 1571415 w 6855328"/>
              <a:gd name="connsiteY80" fmla="*/ 854940 h 6856516"/>
              <a:gd name="connsiteX81" fmla="*/ 1454031 w 6855328"/>
              <a:gd name="connsiteY81" fmla="*/ 921556 h 6856516"/>
              <a:gd name="connsiteX82" fmla="*/ 1105868 w 6855328"/>
              <a:gd name="connsiteY82" fmla="*/ 1414421 h 6856516"/>
              <a:gd name="connsiteX83" fmla="*/ 1188274 w 6855328"/>
              <a:gd name="connsiteY83" fmla="*/ 1624639 h 6856516"/>
              <a:gd name="connsiteX84" fmla="*/ 1348137 w 6855328"/>
              <a:gd name="connsiteY84" fmla="*/ 1562500 h 6856516"/>
              <a:gd name="connsiteX85" fmla="*/ 1570886 w 6855328"/>
              <a:gd name="connsiteY85" fmla="*/ 1248014 h 6856516"/>
              <a:gd name="connsiteX86" fmla="*/ 1586959 w 6855328"/>
              <a:gd name="connsiteY86" fmla="*/ 1269573 h 6856516"/>
              <a:gd name="connsiteX87" fmla="*/ 1600068 w 6855328"/>
              <a:gd name="connsiteY87" fmla="*/ 1287473 h 6856516"/>
              <a:gd name="connsiteX88" fmla="*/ 1802038 w 6855328"/>
              <a:gd name="connsiteY88" fmla="*/ 1571770 h 6856516"/>
              <a:gd name="connsiteX89" fmla="*/ 1997094 w 6855328"/>
              <a:gd name="connsiteY89" fmla="*/ 1604842 h 6856516"/>
              <a:gd name="connsiteX90" fmla="*/ 2037236 w 6855328"/>
              <a:gd name="connsiteY90" fmla="*/ 1414185 h 6856516"/>
              <a:gd name="connsiteX91" fmla="*/ 1688916 w 6855328"/>
              <a:gd name="connsiteY91" fmla="*/ 921478 h 6856516"/>
              <a:gd name="connsiteX92" fmla="*/ 1571415 w 6855328"/>
              <a:gd name="connsiteY92" fmla="*/ 854940 h 6856516"/>
              <a:gd name="connsiteX93" fmla="*/ 5287598 w 6855328"/>
              <a:gd name="connsiteY93" fmla="*/ 571587 h 6856516"/>
              <a:gd name="connsiteX94" fmla="*/ 6284325 w 6855328"/>
              <a:gd name="connsiteY94" fmla="*/ 1576170 h 6856516"/>
              <a:gd name="connsiteX95" fmla="*/ 5281707 w 6855328"/>
              <a:gd name="connsiteY95" fmla="*/ 2571640 h 6856516"/>
              <a:gd name="connsiteX96" fmla="*/ 4284429 w 6855328"/>
              <a:gd name="connsiteY96" fmla="*/ 1570356 h 6856516"/>
              <a:gd name="connsiteX97" fmla="*/ 5287598 w 6855328"/>
              <a:gd name="connsiteY97" fmla="*/ 571587 h 6856516"/>
              <a:gd name="connsiteX98" fmla="*/ 1571631 w 6855328"/>
              <a:gd name="connsiteY98" fmla="*/ 571586 h 6856516"/>
              <a:gd name="connsiteX99" fmla="*/ 1571709 w 6855328"/>
              <a:gd name="connsiteY99" fmla="*/ 571586 h 6856516"/>
              <a:gd name="connsiteX100" fmla="*/ 2571579 w 6855328"/>
              <a:gd name="connsiteY100" fmla="*/ 1569570 h 6856516"/>
              <a:gd name="connsiteX101" fmla="*/ 1571159 w 6855328"/>
              <a:gd name="connsiteY101" fmla="*/ 2571640 h 6856516"/>
              <a:gd name="connsiteX102" fmla="*/ 571761 w 6855328"/>
              <a:gd name="connsiteY102" fmla="*/ 1565171 h 6856516"/>
              <a:gd name="connsiteX103" fmla="*/ 1571631 w 6855328"/>
              <a:gd name="connsiteY103" fmla="*/ 571586 h 6856516"/>
              <a:gd name="connsiteX104" fmla="*/ 3400352 w 6855328"/>
              <a:gd name="connsiteY104" fmla="*/ 2993 h 6856516"/>
              <a:gd name="connsiteX105" fmla="*/ 3569171 w 6855328"/>
              <a:gd name="connsiteY105" fmla="*/ 126013 h 6856516"/>
              <a:gd name="connsiteX106" fmla="*/ 3570506 w 6855328"/>
              <a:gd name="connsiteY106" fmla="*/ 184852 h 6856516"/>
              <a:gd name="connsiteX107" fmla="*/ 3570506 w 6855328"/>
              <a:gd name="connsiteY107" fmla="*/ 3229946 h 6856516"/>
              <a:gd name="connsiteX108" fmla="*/ 3570506 w 6855328"/>
              <a:gd name="connsiteY108" fmla="*/ 3286035 h 6856516"/>
              <a:gd name="connsiteX109" fmla="*/ 3630995 w 6855328"/>
              <a:gd name="connsiteY109" fmla="*/ 3286035 h 6856516"/>
              <a:gd name="connsiteX110" fmla="*/ 6695492 w 6855328"/>
              <a:gd name="connsiteY110" fmla="*/ 3286035 h 6856516"/>
              <a:gd name="connsiteX111" fmla="*/ 6851191 w 6855328"/>
              <a:gd name="connsiteY111" fmla="*/ 3394758 h 6856516"/>
              <a:gd name="connsiteX112" fmla="*/ 6723772 w 6855328"/>
              <a:gd name="connsiteY112" fmla="*/ 3569782 h 6856516"/>
              <a:gd name="connsiteX113" fmla="*/ 6661005 w 6855328"/>
              <a:gd name="connsiteY113" fmla="*/ 3570803 h 6856516"/>
              <a:gd name="connsiteX114" fmla="*/ 3631780 w 6855328"/>
              <a:gd name="connsiteY114" fmla="*/ 3570803 h 6856516"/>
              <a:gd name="connsiteX115" fmla="*/ 3570820 w 6855328"/>
              <a:gd name="connsiteY115" fmla="*/ 3570803 h 6856516"/>
              <a:gd name="connsiteX116" fmla="*/ 3570820 w 6855328"/>
              <a:gd name="connsiteY116" fmla="*/ 3626186 h 6856516"/>
              <a:gd name="connsiteX117" fmla="*/ 3570663 w 6855328"/>
              <a:gd name="connsiteY117" fmla="*/ 6675207 h 6856516"/>
              <a:gd name="connsiteX118" fmla="*/ 3565793 w 6855328"/>
              <a:gd name="connsiteY118" fmla="*/ 6749286 h 6856516"/>
              <a:gd name="connsiteX119" fmla="*/ 3415985 w 6855328"/>
              <a:gd name="connsiteY119" fmla="*/ 6855887 h 6856516"/>
              <a:gd name="connsiteX120" fmla="*/ 3286209 w 6855328"/>
              <a:gd name="connsiteY120" fmla="*/ 6717627 h 6856516"/>
              <a:gd name="connsiteX121" fmla="*/ 3286052 w 6855328"/>
              <a:gd name="connsiteY121" fmla="*/ 6674500 h 6856516"/>
              <a:gd name="connsiteX122" fmla="*/ 3286052 w 6855328"/>
              <a:gd name="connsiteY122" fmla="*/ 3625479 h 6856516"/>
              <a:gd name="connsiteX123" fmla="*/ 3286052 w 6855328"/>
              <a:gd name="connsiteY123" fmla="*/ 3570882 h 6856516"/>
              <a:gd name="connsiteX124" fmla="*/ 3227920 w 6855328"/>
              <a:gd name="connsiteY124" fmla="*/ 3570882 h 6856516"/>
              <a:gd name="connsiteX125" fmla="*/ 198696 w 6855328"/>
              <a:gd name="connsiteY125" fmla="*/ 3570882 h 6856516"/>
              <a:gd name="connsiteX126" fmla="*/ 132001 w 6855328"/>
              <a:gd name="connsiteY126" fmla="*/ 3569939 h 6856516"/>
              <a:gd name="connsiteX127" fmla="*/ 25 w 6855328"/>
              <a:gd name="connsiteY127" fmla="*/ 3425630 h 6856516"/>
              <a:gd name="connsiteX128" fmla="*/ 136794 w 6855328"/>
              <a:gd name="connsiteY128" fmla="*/ 3286192 h 6856516"/>
              <a:gd name="connsiteX129" fmla="*/ 175993 w 6855328"/>
              <a:gd name="connsiteY129" fmla="*/ 3286035 h 6856516"/>
              <a:gd name="connsiteX130" fmla="*/ 3220850 w 6855328"/>
              <a:gd name="connsiteY130" fmla="*/ 3286035 h 6856516"/>
              <a:gd name="connsiteX131" fmla="*/ 3285895 w 6855328"/>
              <a:gd name="connsiteY131" fmla="*/ 3286035 h 6856516"/>
              <a:gd name="connsiteX132" fmla="*/ 3285895 w 6855328"/>
              <a:gd name="connsiteY132" fmla="*/ 3234581 h 6856516"/>
              <a:gd name="connsiteX133" fmla="*/ 3285895 w 6855328"/>
              <a:gd name="connsiteY133" fmla="*/ 158064 h 6856516"/>
              <a:gd name="connsiteX134" fmla="*/ 3400352 w 6855328"/>
              <a:gd name="connsiteY134" fmla="*/ 2993 h 685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6855328" h="6856516">
                <a:moveTo>
                  <a:pt x="1569393" y="6284542"/>
                </a:moveTo>
                <a:lnTo>
                  <a:pt x="1569432" y="6284544"/>
                </a:lnTo>
                <a:lnTo>
                  <a:pt x="1569353" y="6284544"/>
                </a:lnTo>
                <a:close/>
                <a:moveTo>
                  <a:pt x="1567075" y="4714117"/>
                </a:moveTo>
                <a:cubicBezTo>
                  <a:pt x="1488911" y="4716316"/>
                  <a:pt x="1430386" y="4777983"/>
                  <a:pt x="1428579" y="4860311"/>
                </a:cubicBezTo>
                <a:cubicBezTo>
                  <a:pt x="1428187" y="4877279"/>
                  <a:pt x="1428422" y="4894326"/>
                  <a:pt x="1428422" y="4911294"/>
                </a:cubicBezTo>
                <a:cubicBezTo>
                  <a:pt x="1428422" y="4986708"/>
                  <a:pt x="1428422" y="5062123"/>
                  <a:pt x="1428422" y="5141230"/>
                </a:cubicBezTo>
                <a:cubicBezTo>
                  <a:pt x="1409726" y="5141230"/>
                  <a:pt x="1395585" y="5141230"/>
                  <a:pt x="1381524" y="5141230"/>
                </a:cubicBezTo>
                <a:cubicBezTo>
                  <a:pt x="1304381" y="5141230"/>
                  <a:pt x="1227239" y="5140208"/>
                  <a:pt x="1150096" y="5141544"/>
                </a:cubicBezTo>
                <a:cubicBezTo>
                  <a:pt x="1070125" y="5142958"/>
                  <a:pt x="1010501" y="5194098"/>
                  <a:pt x="1002095" y="5265585"/>
                </a:cubicBezTo>
                <a:cubicBezTo>
                  <a:pt x="991726" y="5354432"/>
                  <a:pt x="1055199" y="5426469"/>
                  <a:pt x="1146954" y="5427647"/>
                </a:cubicBezTo>
                <a:cubicBezTo>
                  <a:pt x="1239415" y="5428826"/>
                  <a:pt x="1331797" y="5427883"/>
                  <a:pt x="1428344" y="5427883"/>
                </a:cubicBezTo>
                <a:lnTo>
                  <a:pt x="1428265" y="5427883"/>
                </a:lnTo>
                <a:cubicBezTo>
                  <a:pt x="1428265" y="5521994"/>
                  <a:pt x="1425830" y="5611941"/>
                  <a:pt x="1429601" y="5701653"/>
                </a:cubicBezTo>
                <a:cubicBezTo>
                  <a:pt x="1430936" y="5733940"/>
                  <a:pt x="1441070" y="5769447"/>
                  <a:pt x="1458038" y="5796707"/>
                </a:cubicBezTo>
                <a:cubicBezTo>
                  <a:pt x="1490482" y="5848947"/>
                  <a:pt x="1556077" y="5867565"/>
                  <a:pt x="1613737" y="5849418"/>
                </a:cubicBezTo>
                <a:cubicBezTo>
                  <a:pt x="1673676" y="5830565"/>
                  <a:pt x="1712955" y="5778717"/>
                  <a:pt x="1714526" y="5709901"/>
                </a:cubicBezTo>
                <a:cubicBezTo>
                  <a:pt x="1716333" y="5630167"/>
                  <a:pt x="1714919" y="5550431"/>
                  <a:pt x="1715154" y="5470618"/>
                </a:cubicBezTo>
                <a:cubicBezTo>
                  <a:pt x="1715154" y="5456949"/>
                  <a:pt x="1716333" y="5443202"/>
                  <a:pt x="1717040" y="5427804"/>
                </a:cubicBezTo>
                <a:cubicBezTo>
                  <a:pt x="1813350" y="5427804"/>
                  <a:pt x="1904790" y="5428668"/>
                  <a:pt x="1996152" y="5427569"/>
                </a:cubicBezTo>
                <a:cubicBezTo>
                  <a:pt x="2078400" y="5426626"/>
                  <a:pt x="2140146" y="5366923"/>
                  <a:pt x="2142188" y="5288916"/>
                </a:cubicBezTo>
                <a:cubicBezTo>
                  <a:pt x="2144231" y="5209024"/>
                  <a:pt x="2084292" y="5145707"/>
                  <a:pt x="2000551" y="5141858"/>
                </a:cubicBezTo>
                <a:cubicBezTo>
                  <a:pt x="1957502" y="5139816"/>
                  <a:pt x="1914295" y="5141230"/>
                  <a:pt x="1871168" y="5141230"/>
                </a:cubicBezTo>
                <a:cubicBezTo>
                  <a:pt x="1820577" y="5141230"/>
                  <a:pt x="1769987" y="5141230"/>
                  <a:pt x="1715154" y="5141230"/>
                </a:cubicBezTo>
                <a:cubicBezTo>
                  <a:pt x="1715154" y="5122612"/>
                  <a:pt x="1715154" y="5108628"/>
                  <a:pt x="1715154" y="5094646"/>
                </a:cubicBezTo>
                <a:cubicBezTo>
                  <a:pt x="1714919" y="5013575"/>
                  <a:pt x="1717275" y="4932426"/>
                  <a:pt x="1713662" y="4851513"/>
                </a:cubicBezTo>
                <a:cubicBezTo>
                  <a:pt x="1709891" y="4769107"/>
                  <a:pt x="1645867" y="4711917"/>
                  <a:pt x="1567075" y="4714117"/>
                </a:cubicBezTo>
                <a:close/>
                <a:moveTo>
                  <a:pt x="5277150" y="4571850"/>
                </a:moveTo>
                <a:cubicBezTo>
                  <a:pt x="5196315" y="4575621"/>
                  <a:pt x="5141561" y="4637367"/>
                  <a:pt x="5141247" y="4728492"/>
                </a:cubicBezTo>
                <a:cubicBezTo>
                  <a:pt x="5140540" y="4929833"/>
                  <a:pt x="5141011" y="5131253"/>
                  <a:pt x="5141011" y="5332594"/>
                </a:cubicBezTo>
                <a:cubicBezTo>
                  <a:pt x="5141011" y="5501255"/>
                  <a:pt x="5141247" y="5669916"/>
                  <a:pt x="5140933" y="5838656"/>
                </a:cubicBezTo>
                <a:cubicBezTo>
                  <a:pt x="5140776" y="5899223"/>
                  <a:pt x="5160258" y="5949185"/>
                  <a:pt x="5214934" y="5980294"/>
                </a:cubicBezTo>
                <a:cubicBezTo>
                  <a:pt x="5312893" y="6035912"/>
                  <a:pt x="5427037" y="5964897"/>
                  <a:pt x="5427508" y="5847219"/>
                </a:cubicBezTo>
                <a:cubicBezTo>
                  <a:pt x="5428293" y="5660254"/>
                  <a:pt x="5427743" y="5473289"/>
                  <a:pt x="5427743" y="5286245"/>
                </a:cubicBezTo>
                <a:lnTo>
                  <a:pt x="5427822" y="5286245"/>
                </a:lnTo>
                <a:cubicBezTo>
                  <a:pt x="5427822" y="5097945"/>
                  <a:pt x="5428293" y="4909644"/>
                  <a:pt x="5427586" y="4721344"/>
                </a:cubicBezTo>
                <a:cubicBezTo>
                  <a:pt x="5427272" y="4630925"/>
                  <a:pt x="5362699" y="4567844"/>
                  <a:pt x="5277150" y="4571850"/>
                </a:cubicBezTo>
                <a:close/>
                <a:moveTo>
                  <a:pt x="5286813" y="4284568"/>
                </a:moveTo>
                <a:cubicBezTo>
                  <a:pt x="5839773" y="4286611"/>
                  <a:pt x="6285269" y="4735249"/>
                  <a:pt x="6284325" y="5288995"/>
                </a:cubicBezTo>
                <a:cubicBezTo>
                  <a:pt x="6283383" y="5838735"/>
                  <a:pt x="5833960" y="6285408"/>
                  <a:pt x="5282492" y="6284622"/>
                </a:cubicBezTo>
                <a:lnTo>
                  <a:pt x="5282492" y="6284544"/>
                </a:lnTo>
                <a:cubicBezTo>
                  <a:pt x="4732202" y="6283758"/>
                  <a:pt x="4284037" y="5834649"/>
                  <a:pt x="4284429" y="5284596"/>
                </a:cubicBezTo>
                <a:cubicBezTo>
                  <a:pt x="4284901" y="4732656"/>
                  <a:pt x="4736130" y="4282448"/>
                  <a:pt x="5286813" y="4284568"/>
                </a:cubicBezTo>
                <a:close/>
                <a:moveTo>
                  <a:pt x="1573359" y="4284490"/>
                </a:moveTo>
                <a:cubicBezTo>
                  <a:pt x="2123492" y="4285590"/>
                  <a:pt x="2571108" y="4734149"/>
                  <a:pt x="2571501" y="5284831"/>
                </a:cubicBezTo>
                <a:cubicBezTo>
                  <a:pt x="2571870" y="5801981"/>
                  <a:pt x="2177030" y="6228197"/>
                  <a:pt x="1671789" y="6279390"/>
                </a:cubicBezTo>
                <a:lnTo>
                  <a:pt x="1569393" y="6284542"/>
                </a:lnTo>
                <a:lnTo>
                  <a:pt x="1467577" y="6279353"/>
                </a:lnTo>
                <a:cubicBezTo>
                  <a:pt x="965119" y="6227939"/>
                  <a:pt x="571320" y="5801018"/>
                  <a:pt x="571761" y="5284752"/>
                </a:cubicBezTo>
                <a:cubicBezTo>
                  <a:pt x="572233" y="4731949"/>
                  <a:pt x="1021420" y="4283312"/>
                  <a:pt x="1573359" y="4284490"/>
                </a:cubicBezTo>
                <a:close/>
                <a:moveTo>
                  <a:pt x="5650320" y="1513365"/>
                </a:moveTo>
                <a:cubicBezTo>
                  <a:pt x="5598801" y="1505385"/>
                  <a:pt x="5545834" y="1527642"/>
                  <a:pt x="5510542" y="1576720"/>
                </a:cubicBezTo>
                <a:cubicBezTo>
                  <a:pt x="5435835" y="1680571"/>
                  <a:pt x="5362463" y="1785366"/>
                  <a:pt x="5285163" y="1894481"/>
                </a:cubicBezTo>
                <a:lnTo>
                  <a:pt x="5285163" y="1894560"/>
                </a:lnTo>
                <a:cubicBezTo>
                  <a:pt x="5274165" y="1879870"/>
                  <a:pt x="5266231" y="1869657"/>
                  <a:pt x="5258768" y="1859052"/>
                </a:cubicBezTo>
                <a:cubicBezTo>
                  <a:pt x="5190738" y="1763135"/>
                  <a:pt x="5123965" y="1666274"/>
                  <a:pt x="5054442" y="1571456"/>
                </a:cubicBezTo>
                <a:cubicBezTo>
                  <a:pt x="5006758" y="1506411"/>
                  <a:pt x="4923252" y="1493528"/>
                  <a:pt x="4859621" y="1537441"/>
                </a:cubicBezTo>
                <a:cubicBezTo>
                  <a:pt x="4794498" y="1582376"/>
                  <a:pt x="4776273" y="1668238"/>
                  <a:pt x="4822464" y="1734697"/>
                </a:cubicBezTo>
                <a:cubicBezTo>
                  <a:pt x="4935821" y="1897781"/>
                  <a:pt x="5050121" y="2060236"/>
                  <a:pt x="5166385" y="2221199"/>
                </a:cubicBezTo>
                <a:cubicBezTo>
                  <a:pt x="5226795" y="2304862"/>
                  <a:pt x="5336461" y="2309418"/>
                  <a:pt x="5396792" y="2227483"/>
                </a:cubicBezTo>
                <a:cubicBezTo>
                  <a:pt x="5517612" y="2063378"/>
                  <a:pt x="5634662" y="1896445"/>
                  <a:pt x="5750140" y="1728491"/>
                </a:cubicBezTo>
                <a:cubicBezTo>
                  <a:pt x="5796096" y="1661639"/>
                  <a:pt x="5770329" y="1572556"/>
                  <a:pt x="5700649" y="1531549"/>
                </a:cubicBezTo>
                <a:cubicBezTo>
                  <a:pt x="5684506" y="1522044"/>
                  <a:pt x="5667494" y="1516025"/>
                  <a:pt x="5650320" y="1513365"/>
                </a:cubicBezTo>
                <a:close/>
                <a:moveTo>
                  <a:pt x="1429207" y="1490150"/>
                </a:moveTo>
                <a:cubicBezTo>
                  <a:pt x="1429207" y="1715136"/>
                  <a:pt x="1427008" y="1935802"/>
                  <a:pt x="1430464" y="2156310"/>
                </a:cubicBezTo>
                <a:cubicBezTo>
                  <a:pt x="1431643" y="2231410"/>
                  <a:pt x="1498809" y="2285379"/>
                  <a:pt x="1572966" y="2284515"/>
                </a:cubicBezTo>
                <a:cubicBezTo>
                  <a:pt x="1657336" y="2283572"/>
                  <a:pt x="1714604" y="2220727"/>
                  <a:pt x="1714918" y="2125988"/>
                </a:cubicBezTo>
                <a:cubicBezTo>
                  <a:pt x="1715547" y="1926139"/>
                  <a:pt x="1715154" y="1726212"/>
                  <a:pt x="1714918" y="1526364"/>
                </a:cubicBezTo>
                <a:cubicBezTo>
                  <a:pt x="1714918" y="1514973"/>
                  <a:pt x="1713583" y="1503504"/>
                  <a:pt x="1712797" y="1490150"/>
                </a:cubicBezTo>
                <a:close/>
                <a:moveTo>
                  <a:pt x="1570845" y="1247959"/>
                </a:moveTo>
                <a:lnTo>
                  <a:pt x="1570924" y="1247959"/>
                </a:lnTo>
                <a:lnTo>
                  <a:pt x="1570886" y="1248014"/>
                </a:lnTo>
                <a:close/>
                <a:moveTo>
                  <a:pt x="5292704" y="857769"/>
                </a:moveTo>
                <a:cubicBezTo>
                  <a:pt x="5206213" y="852662"/>
                  <a:pt x="5141561" y="918729"/>
                  <a:pt x="5141247" y="1014961"/>
                </a:cubicBezTo>
                <a:cubicBezTo>
                  <a:pt x="5140619" y="1217558"/>
                  <a:pt x="5141011" y="1420156"/>
                  <a:pt x="5141247" y="1622675"/>
                </a:cubicBezTo>
                <a:cubicBezTo>
                  <a:pt x="5141247" y="1632652"/>
                  <a:pt x="5143211" y="1642629"/>
                  <a:pt x="5144389" y="1653469"/>
                </a:cubicBezTo>
                <a:lnTo>
                  <a:pt x="5422166" y="1653469"/>
                </a:lnTo>
                <a:cubicBezTo>
                  <a:pt x="5424758" y="1647342"/>
                  <a:pt x="5426643" y="1645064"/>
                  <a:pt x="5426643" y="1642707"/>
                </a:cubicBezTo>
                <a:cubicBezTo>
                  <a:pt x="5427037" y="1425734"/>
                  <a:pt x="5428922" y="1208839"/>
                  <a:pt x="5426565" y="991943"/>
                </a:cubicBezTo>
                <a:cubicBezTo>
                  <a:pt x="5425779" y="917864"/>
                  <a:pt x="5364663" y="862011"/>
                  <a:pt x="5292704" y="857769"/>
                </a:cubicBezTo>
                <a:close/>
                <a:moveTo>
                  <a:pt x="1571415" y="854940"/>
                </a:moveTo>
                <a:cubicBezTo>
                  <a:pt x="1529014" y="854980"/>
                  <a:pt x="1486632" y="877211"/>
                  <a:pt x="1454031" y="921556"/>
                </a:cubicBezTo>
                <a:cubicBezTo>
                  <a:pt x="1334939" y="1083619"/>
                  <a:pt x="1219225" y="1248273"/>
                  <a:pt x="1105868" y="1414421"/>
                </a:cubicBezTo>
                <a:cubicBezTo>
                  <a:pt x="1052450" y="1492742"/>
                  <a:pt x="1097148" y="1598322"/>
                  <a:pt x="1188274" y="1624639"/>
                </a:cubicBezTo>
                <a:cubicBezTo>
                  <a:pt x="1249077" y="1642157"/>
                  <a:pt x="1306738" y="1620475"/>
                  <a:pt x="1348137" y="1562500"/>
                </a:cubicBezTo>
                <a:lnTo>
                  <a:pt x="1570886" y="1248014"/>
                </a:lnTo>
                <a:lnTo>
                  <a:pt x="1586959" y="1269573"/>
                </a:lnTo>
                <a:cubicBezTo>
                  <a:pt x="1591702" y="1275926"/>
                  <a:pt x="1595944" y="1281660"/>
                  <a:pt x="1600068" y="1287473"/>
                </a:cubicBezTo>
                <a:cubicBezTo>
                  <a:pt x="1667313" y="1382291"/>
                  <a:pt x="1733379" y="1478052"/>
                  <a:pt x="1802038" y="1571770"/>
                </a:cubicBezTo>
                <a:cubicBezTo>
                  <a:pt x="1849329" y="1636265"/>
                  <a:pt x="1933070" y="1648913"/>
                  <a:pt x="1997094" y="1604842"/>
                </a:cubicBezTo>
                <a:cubicBezTo>
                  <a:pt x="2059075" y="1562186"/>
                  <a:pt x="2080364" y="1476952"/>
                  <a:pt x="2037236" y="1414185"/>
                </a:cubicBezTo>
                <a:cubicBezTo>
                  <a:pt x="1923251" y="1248431"/>
                  <a:pt x="1808165" y="1083383"/>
                  <a:pt x="1688916" y="921478"/>
                </a:cubicBezTo>
                <a:cubicBezTo>
                  <a:pt x="1656237" y="877054"/>
                  <a:pt x="1613816" y="854901"/>
                  <a:pt x="1571415" y="854940"/>
                </a:cubicBezTo>
                <a:close/>
                <a:moveTo>
                  <a:pt x="5287598" y="571587"/>
                </a:moveTo>
                <a:cubicBezTo>
                  <a:pt x="5839302" y="572136"/>
                  <a:pt x="6285347" y="1021716"/>
                  <a:pt x="6284325" y="1576170"/>
                </a:cubicBezTo>
                <a:cubicBezTo>
                  <a:pt x="6283305" y="2125202"/>
                  <a:pt x="5831918" y="2573368"/>
                  <a:pt x="5281707" y="2571640"/>
                </a:cubicBezTo>
                <a:cubicBezTo>
                  <a:pt x="4731495" y="2569912"/>
                  <a:pt x="4284037" y="2120646"/>
                  <a:pt x="4284429" y="1570356"/>
                </a:cubicBezTo>
                <a:cubicBezTo>
                  <a:pt x="4284822" y="1018496"/>
                  <a:pt x="4734166" y="571037"/>
                  <a:pt x="5287598" y="571587"/>
                </a:cubicBezTo>
                <a:close/>
                <a:moveTo>
                  <a:pt x="1571631" y="571586"/>
                </a:moveTo>
                <a:lnTo>
                  <a:pt x="1571709" y="571586"/>
                </a:lnTo>
                <a:cubicBezTo>
                  <a:pt x="2122313" y="571586"/>
                  <a:pt x="2570951" y="1019359"/>
                  <a:pt x="2571579" y="1569570"/>
                </a:cubicBezTo>
                <a:cubicBezTo>
                  <a:pt x="2572207" y="2121667"/>
                  <a:pt x="2122628" y="2571954"/>
                  <a:pt x="1571159" y="2571640"/>
                </a:cubicBezTo>
                <a:cubicBezTo>
                  <a:pt x="1017492" y="2571325"/>
                  <a:pt x="570975" y="2121667"/>
                  <a:pt x="571761" y="1565171"/>
                </a:cubicBezTo>
                <a:cubicBezTo>
                  <a:pt x="572547" y="1018181"/>
                  <a:pt x="1021891" y="571586"/>
                  <a:pt x="1571631" y="571586"/>
                </a:cubicBezTo>
                <a:close/>
                <a:moveTo>
                  <a:pt x="3400352" y="2993"/>
                </a:moveTo>
                <a:cubicBezTo>
                  <a:pt x="3481109" y="-14054"/>
                  <a:pt x="3560922" y="43686"/>
                  <a:pt x="3569171" y="126013"/>
                </a:cubicBezTo>
                <a:cubicBezTo>
                  <a:pt x="3571135" y="145495"/>
                  <a:pt x="3570506" y="165213"/>
                  <a:pt x="3570506" y="184852"/>
                </a:cubicBezTo>
                <a:cubicBezTo>
                  <a:pt x="3570506" y="1199884"/>
                  <a:pt x="3570506" y="2214914"/>
                  <a:pt x="3570506" y="3229946"/>
                </a:cubicBezTo>
                <a:lnTo>
                  <a:pt x="3570506" y="3286035"/>
                </a:lnTo>
                <a:lnTo>
                  <a:pt x="3630995" y="3286035"/>
                </a:lnTo>
                <a:cubicBezTo>
                  <a:pt x="4652468" y="3286035"/>
                  <a:pt x="5674019" y="3286035"/>
                  <a:pt x="6695492" y="3286035"/>
                </a:cubicBezTo>
                <a:cubicBezTo>
                  <a:pt x="6779783" y="3286035"/>
                  <a:pt x="6834145" y="3324058"/>
                  <a:pt x="6851191" y="3394758"/>
                </a:cubicBezTo>
                <a:cubicBezTo>
                  <a:pt x="6872009" y="3480698"/>
                  <a:pt x="6811913" y="3563576"/>
                  <a:pt x="6723772" y="3569782"/>
                </a:cubicBezTo>
                <a:cubicBezTo>
                  <a:pt x="6702955" y="3571274"/>
                  <a:pt x="6681980" y="3570803"/>
                  <a:pt x="6661005" y="3570803"/>
                </a:cubicBezTo>
                <a:cubicBezTo>
                  <a:pt x="5651238" y="3570803"/>
                  <a:pt x="4641548" y="3570803"/>
                  <a:pt x="3631780" y="3570803"/>
                </a:cubicBezTo>
                <a:lnTo>
                  <a:pt x="3570820" y="3570803"/>
                </a:lnTo>
                <a:cubicBezTo>
                  <a:pt x="3570820" y="3592799"/>
                  <a:pt x="3570820" y="3609532"/>
                  <a:pt x="3570820" y="3626186"/>
                </a:cubicBezTo>
                <a:cubicBezTo>
                  <a:pt x="3570820" y="4642552"/>
                  <a:pt x="3570820" y="5658919"/>
                  <a:pt x="3570663" y="6675207"/>
                </a:cubicBezTo>
                <a:cubicBezTo>
                  <a:pt x="3570663" y="6699952"/>
                  <a:pt x="3571370" y="6725483"/>
                  <a:pt x="3565793" y="6749286"/>
                </a:cubicBezTo>
                <a:cubicBezTo>
                  <a:pt x="3550160" y="6816530"/>
                  <a:pt x="3483544" y="6862486"/>
                  <a:pt x="3415985" y="6855887"/>
                </a:cubicBezTo>
                <a:cubicBezTo>
                  <a:pt x="3342692" y="6848739"/>
                  <a:pt x="3288487" y="6791078"/>
                  <a:pt x="3286209" y="6717627"/>
                </a:cubicBezTo>
                <a:cubicBezTo>
                  <a:pt x="3285738" y="6703251"/>
                  <a:pt x="3286052" y="6688875"/>
                  <a:pt x="3286052" y="6674500"/>
                </a:cubicBezTo>
                <a:cubicBezTo>
                  <a:pt x="3286052" y="5658133"/>
                  <a:pt x="3286052" y="4641767"/>
                  <a:pt x="3286052" y="3625479"/>
                </a:cubicBezTo>
                <a:cubicBezTo>
                  <a:pt x="3286052" y="3608903"/>
                  <a:pt x="3286052" y="3592249"/>
                  <a:pt x="3286052" y="3570882"/>
                </a:cubicBezTo>
                <a:cubicBezTo>
                  <a:pt x="3263742" y="3570882"/>
                  <a:pt x="3245831" y="3570882"/>
                  <a:pt x="3227920" y="3570882"/>
                </a:cubicBezTo>
                <a:cubicBezTo>
                  <a:pt x="2218153" y="3570882"/>
                  <a:pt x="1208463" y="3570882"/>
                  <a:pt x="198696" y="3570882"/>
                </a:cubicBezTo>
                <a:cubicBezTo>
                  <a:pt x="176465" y="3570882"/>
                  <a:pt x="154155" y="3571431"/>
                  <a:pt x="132001" y="3569939"/>
                </a:cubicBezTo>
                <a:cubicBezTo>
                  <a:pt x="56430" y="3564597"/>
                  <a:pt x="-1389" y="3501045"/>
                  <a:pt x="25" y="3425630"/>
                </a:cubicBezTo>
                <a:cubicBezTo>
                  <a:pt x="1440" y="3349745"/>
                  <a:pt x="60908" y="3289020"/>
                  <a:pt x="136794" y="3286192"/>
                </a:cubicBezTo>
                <a:cubicBezTo>
                  <a:pt x="149834" y="3285721"/>
                  <a:pt x="162953" y="3286035"/>
                  <a:pt x="175993" y="3286035"/>
                </a:cubicBezTo>
                <a:cubicBezTo>
                  <a:pt x="1190945" y="3286035"/>
                  <a:pt x="2205899" y="3286035"/>
                  <a:pt x="3220850" y="3286035"/>
                </a:cubicBezTo>
                <a:lnTo>
                  <a:pt x="3285895" y="3286035"/>
                </a:lnTo>
                <a:cubicBezTo>
                  <a:pt x="3285895" y="3267339"/>
                  <a:pt x="3285895" y="3250999"/>
                  <a:pt x="3285895" y="3234581"/>
                </a:cubicBezTo>
                <a:cubicBezTo>
                  <a:pt x="3285895" y="2209101"/>
                  <a:pt x="3285895" y="1183544"/>
                  <a:pt x="3285895" y="158064"/>
                </a:cubicBezTo>
                <a:cubicBezTo>
                  <a:pt x="3285895" y="73223"/>
                  <a:pt x="3326430" y="18626"/>
                  <a:pt x="3400352" y="2993"/>
                </a:cubicBezTo>
                <a:close/>
              </a:path>
            </a:pathLst>
          </a:custGeom>
          <a:solidFill>
            <a:schemeClr val="bg1"/>
          </a:solidFill>
          <a:ln w="7856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2078" name="Freeform: Shape 2077">
            <a:extLst>
              <a:ext uri="{FF2B5EF4-FFF2-40B4-BE49-F238E27FC236}">
                <a16:creationId xmlns="" xmlns:a16="http://schemas.microsoft.com/office/drawing/2014/main" id="{EF24790F-8349-78AE-54ED-D633C341D754}"/>
              </a:ext>
            </a:extLst>
          </p:cNvPr>
          <p:cNvSpPr/>
          <p:nvPr/>
        </p:nvSpPr>
        <p:spPr>
          <a:xfrm>
            <a:off x="1395006" y="1644868"/>
            <a:ext cx="831223" cy="829369"/>
          </a:xfrm>
          <a:custGeom>
            <a:avLst/>
            <a:gdLst>
              <a:gd name="connsiteX0" fmla="*/ 2395478 w 4853646"/>
              <a:gd name="connsiteY0" fmla="*/ 1799582 h 4842814"/>
              <a:gd name="connsiteX1" fmla="*/ 2482682 w 4853646"/>
              <a:gd name="connsiteY1" fmla="*/ 1813750 h 4842814"/>
              <a:gd name="connsiteX2" fmla="*/ 2482587 w 4853646"/>
              <a:gd name="connsiteY2" fmla="*/ 1813845 h 4842814"/>
              <a:gd name="connsiteX3" fmla="*/ 2248748 w 4853646"/>
              <a:gd name="connsiteY3" fmla="*/ 2046446 h 4842814"/>
              <a:gd name="connsiteX4" fmla="*/ 2221126 w 4853646"/>
              <a:gd name="connsiteY4" fmla="*/ 2584132 h 4842814"/>
              <a:gd name="connsiteX5" fmla="*/ 2785863 w 4853646"/>
              <a:gd name="connsiteY5" fmla="*/ 2614517 h 4842814"/>
              <a:gd name="connsiteX6" fmla="*/ 2981316 w 4853646"/>
              <a:gd name="connsiteY6" fmla="*/ 2420016 h 4842814"/>
              <a:gd name="connsiteX7" fmla="*/ 3027417 w 4853646"/>
              <a:gd name="connsiteY7" fmla="*/ 2357437 h 4842814"/>
              <a:gd name="connsiteX8" fmla="*/ 2779958 w 4853646"/>
              <a:gd name="connsiteY8" fmla="*/ 2980372 h 4842814"/>
              <a:gd name="connsiteX9" fmla="*/ 1962236 w 4853646"/>
              <a:gd name="connsiteY9" fmla="*/ 2941796 h 4842814"/>
              <a:gd name="connsiteX10" fmla="*/ 1821647 w 4853646"/>
              <a:gd name="connsiteY10" fmla="*/ 2140362 h 4842814"/>
              <a:gd name="connsiteX11" fmla="*/ 2395478 w 4853646"/>
              <a:gd name="connsiteY11" fmla="*/ 1799582 h 4842814"/>
              <a:gd name="connsiteX12" fmla="*/ 2357889 w 4853646"/>
              <a:gd name="connsiteY12" fmla="*/ 932721 h 4842814"/>
              <a:gd name="connsiteX13" fmla="*/ 3156576 w 4853646"/>
              <a:gd name="connsiteY13" fmla="*/ 1140332 h 4842814"/>
              <a:gd name="connsiteX14" fmla="*/ 2925690 w 4853646"/>
              <a:gd name="connsiteY14" fmla="*/ 1372933 h 4842814"/>
              <a:gd name="connsiteX15" fmla="*/ 2725665 w 4853646"/>
              <a:gd name="connsiteY15" fmla="*/ 1422748 h 4842814"/>
              <a:gd name="connsiteX16" fmla="*/ 1330157 w 4853646"/>
              <a:gd name="connsiteY16" fmla="*/ 2231516 h 4842814"/>
              <a:gd name="connsiteX17" fmla="*/ 2209886 w 4853646"/>
              <a:gd name="connsiteY17" fmla="*/ 3522249 h 4842814"/>
              <a:gd name="connsiteX18" fmla="*/ 3462329 w 4853646"/>
              <a:gd name="connsiteY18" fmla="*/ 2662522 h 4842814"/>
              <a:gd name="connsiteX19" fmla="*/ 3405464 w 4853646"/>
              <a:gd name="connsiteY19" fmla="*/ 2051494 h 4842814"/>
              <a:gd name="connsiteX20" fmla="*/ 3420133 w 4853646"/>
              <a:gd name="connsiteY20" fmla="*/ 1982247 h 4842814"/>
              <a:gd name="connsiteX21" fmla="*/ 3709407 w 4853646"/>
              <a:gd name="connsiteY21" fmla="*/ 1692401 h 4842814"/>
              <a:gd name="connsiteX22" fmla="*/ 3410608 w 4853646"/>
              <a:gd name="connsiteY22" fmla="*/ 3587686 h 4842814"/>
              <a:gd name="connsiteX23" fmla="*/ 1317775 w 4853646"/>
              <a:gd name="connsiteY23" fmla="*/ 3529393 h 4842814"/>
              <a:gd name="connsiteX24" fmla="*/ 1264340 w 4853646"/>
              <a:gd name="connsiteY24" fmla="*/ 1433131 h 4842814"/>
              <a:gd name="connsiteX25" fmla="*/ 2357889 w 4853646"/>
              <a:gd name="connsiteY25" fmla="*/ 932721 h 4842814"/>
              <a:gd name="connsiteX26" fmla="*/ 2456274 w 4853646"/>
              <a:gd name="connsiteY26" fmla="*/ 64668 h 4842814"/>
              <a:gd name="connsiteX27" fmla="*/ 3484331 w 4853646"/>
              <a:gd name="connsiteY27" fmla="*/ 326040 h 4842814"/>
              <a:gd name="connsiteX28" fmla="*/ 3167149 w 4853646"/>
              <a:gd name="connsiteY28" fmla="*/ 635983 h 4842814"/>
              <a:gd name="connsiteX29" fmla="*/ 3121048 w 4853646"/>
              <a:gd name="connsiteY29" fmla="*/ 636364 h 4842814"/>
              <a:gd name="connsiteX30" fmla="*/ 2329711 w 4853646"/>
              <a:gd name="connsiteY30" fmla="*/ 500157 h 4842814"/>
              <a:gd name="connsiteX31" fmla="*/ 613877 w 4853646"/>
              <a:gd name="connsiteY31" fmla="*/ 1648681 h 4842814"/>
              <a:gd name="connsiteX32" fmla="*/ 1001259 w 4853646"/>
              <a:gd name="connsiteY32" fmla="*/ 3823715 h 4842814"/>
              <a:gd name="connsiteX33" fmla="*/ 2658609 w 4853646"/>
              <a:gd name="connsiteY33" fmla="*/ 4385405 h 4842814"/>
              <a:gd name="connsiteX34" fmla="*/ 4259095 w 4853646"/>
              <a:gd name="connsiteY34" fmla="*/ 3045618 h 4842814"/>
              <a:gd name="connsiteX35" fmla="*/ 4215851 w 4853646"/>
              <a:gd name="connsiteY35" fmla="*/ 1733930 h 4842814"/>
              <a:gd name="connsiteX36" fmla="*/ 4230425 w 4853646"/>
              <a:gd name="connsiteY36" fmla="*/ 1664493 h 4842814"/>
              <a:gd name="connsiteX37" fmla="*/ 4522938 w 4853646"/>
              <a:gd name="connsiteY37" fmla="*/ 1370361 h 4842814"/>
              <a:gd name="connsiteX38" fmla="*/ 4061356 w 4853646"/>
              <a:gd name="connsiteY38" fmla="*/ 4170330 h 4842814"/>
              <a:gd name="connsiteX39" fmla="*/ 811045 w 4853646"/>
              <a:gd name="connsiteY39" fmla="*/ 4245958 h 4842814"/>
              <a:gd name="connsiteX40" fmla="*/ 460715 w 4853646"/>
              <a:gd name="connsiteY40" fmla="*/ 1043939 h 4842814"/>
              <a:gd name="connsiteX41" fmla="*/ 2302144 w 4853646"/>
              <a:gd name="connsiteY41" fmla="*/ 65459 h 4842814"/>
              <a:gd name="connsiteX42" fmla="*/ 2456274 w 4853646"/>
              <a:gd name="connsiteY42" fmla="*/ 64668 h 4842814"/>
              <a:gd name="connsiteX43" fmla="*/ 4120316 w 4853646"/>
              <a:gd name="connsiteY43" fmla="*/ 0 h 4842814"/>
              <a:gd name="connsiteX44" fmla="*/ 4152224 w 4853646"/>
              <a:gd name="connsiteY44" fmla="*/ 336423 h 4842814"/>
              <a:gd name="connsiteX45" fmla="*/ 4181561 w 4853646"/>
              <a:gd name="connsiteY45" fmla="*/ 668846 h 4842814"/>
              <a:gd name="connsiteX46" fmla="*/ 4847264 w 4853646"/>
              <a:gd name="connsiteY46" fmla="*/ 730568 h 4842814"/>
              <a:gd name="connsiteX47" fmla="*/ 4853646 w 4853646"/>
              <a:gd name="connsiteY47" fmla="*/ 744284 h 4842814"/>
              <a:gd name="connsiteX48" fmla="*/ 4652573 w 4853646"/>
              <a:gd name="connsiteY48" fmla="*/ 938308 h 4842814"/>
              <a:gd name="connsiteX49" fmla="*/ 4116125 w 4853646"/>
              <a:gd name="connsiteY49" fmla="*/ 1471232 h 4842814"/>
              <a:gd name="connsiteX50" fmla="*/ 4050402 w 4853646"/>
              <a:gd name="connsiteY50" fmla="*/ 1494949 h 4842814"/>
              <a:gd name="connsiteX51" fmla="*/ 3685595 w 4853646"/>
              <a:gd name="connsiteY51" fmla="*/ 1462468 h 4842814"/>
              <a:gd name="connsiteX52" fmla="*/ 3602632 w 4853646"/>
              <a:gd name="connsiteY52" fmla="*/ 1493044 h 4842814"/>
              <a:gd name="connsiteX53" fmla="*/ 2647179 w 4853646"/>
              <a:gd name="connsiteY53" fmla="*/ 2447735 h 4842814"/>
              <a:gd name="connsiteX54" fmla="*/ 2446487 w 4853646"/>
              <a:gd name="connsiteY54" fmla="*/ 2488121 h 4842814"/>
              <a:gd name="connsiteX55" fmla="*/ 2346951 w 4853646"/>
              <a:gd name="connsiteY55" fmla="*/ 2320385 h 4842814"/>
              <a:gd name="connsiteX56" fmla="*/ 2404292 w 4853646"/>
              <a:gd name="connsiteY56" fmla="*/ 2200275 h 4842814"/>
              <a:gd name="connsiteX57" fmla="*/ 3194009 w 4853646"/>
              <a:gd name="connsiteY57" fmla="*/ 1409510 h 4842814"/>
              <a:gd name="connsiteX58" fmla="*/ 3364412 w 4853646"/>
              <a:gd name="connsiteY58" fmla="*/ 1237012 h 4842814"/>
              <a:gd name="connsiteX59" fmla="*/ 3385557 w 4853646"/>
              <a:gd name="connsiteY59" fmla="*/ 1171289 h 4842814"/>
              <a:gd name="connsiteX60" fmla="*/ 3353934 w 4853646"/>
              <a:gd name="connsiteY60" fmla="*/ 797433 h 4842814"/>
              <a:gd name="connsiteX61" fmla="*/ 3370794 w 4853646"/>
              <a:gd name="connsiteY61" fmla="*/ 743045 h 4842814"/>
              <a:gd name="connsiteX62" fmla="*/ 4100218 w 4853646"/>
              <a:gd name="connsiteY62" fmla="*/ 13049 h 4842814"/>
              <a:gd name="connsiteX63" fmla="*/ 4120125 w 4853646"/>
              <a:gd name="connsiteY63" fmla="*/ 95 h 484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4853646" h="4842814">
                <a:moveTo>
                  <a:pt x="2395478" y="1799582"/>
                </a:moveTo>
                <a:cubicBezTo>
                  <a:pt x="2425513" y="1801057"/>
                  <a:pt x="2454750" y="1805690"/>
                  <a:pt x="2482682" y="1813750"/>
                </a:cubicBezTo>
                <a:lnTo>
                  <a:pt x="2482587" y="1813845"/>
                </a:lnTo>
                <a:cubicBezTo>
                  <a:pt x="2401053" y="1894712"/>
                  <a:pt x="2323615" y="1969293"/>
                  <a:pt x="2248748" y="2046446"/>
                </a:cubicBezTo>
                <a:cubicBezTo>
                  <a:pt x="2097015" y="2202751"/>
                  <a:pt x="2086061" y="2428970"/>
                  <a:pt x="2221126" y="2584132"/>
                </a:cubicBezTo>
                <a:cubicBezTo>
                  <a:pt x="2368573" y="2753582"/>
                  <a:pt x="2620223" y="2768155"/>
                  <a:pt x="2785863" y="2614517"/>
                </a:cubicBezTo>
                <a:cubicBezTo>
                  <a:pt x="2853205" y="2552033"/>
                  <a:pt x="2917118" y="2485739"/>
                  <a:pt x="2981316" y="2420016"/>
                </a:cubicBezTo>
                <a:cubicBezTo>
                  <a:pt x="2997699" y="2403252"/>
                  <a:pt x="3009510" y="2382011"/>
                  <a:pt x="3027417" y="2357437"/>
                </a:cubicBezTo>
                <a:cubicBezTo>
                  <a:pt x="3103046" y="2530697"/>
                  <a:pt x="2973411" y="2839211"/>
                  <a:pt x="2779958" y="2980372"/>
                </a:cubicBezTo>
                <a:cubicBezTo>
                  <a:pt x="2533641" y="3160109"/>
                  <a:pt x="2191408" y="3144011"/>
                  <a:pt x="1962236" y="2941796"/>
                </a:cubicBezTo>
                <a:cubicBezTo>
                  <a:pt x="1734684" y="2741009"/>
                  <a:pt x="1675629" y="2404490"/>
                  <a:pt x="1821647" y="2140362"/>
                </a:cubicBezTo>
                <a:cubicBezTo>
                  <a:pt x="1935912" y="1933670"/>
                  <a:pt x="2185235" y="1789256"/>
                  <a:pt x="2395478" y="1799582"/>
                </a:cubicBezTo>
                <a:close/>
                <a:moveTo>
                  <a:pt x="2357889" y="932721"/>
                </a:moveTo>
                <a:cubicBezTo>
                  <a:pt x="2654282" y="925889"/>
                  <a:pt x="2938091" y="1003649"/>
                  <a:pt x="3156576" y="1140332"/>
                </a:cubicBezTo>
                <a:cubicBezTo>
                  <a:pt x="3078566" y="1217961"/>
                  <a:pt x="2996175" y="1290446"/>
                  <a:pt x="2925690" y="1372933"/>
                </a:cubicBezTo>
                <a:cubicBezTo>
                  <a:pt x="2866730" y="1441989"/>
                  <a:pt x="2815200" y="1451895"/>
                  <a:pt x="2725665" y="1422748"/>
                </a:cubicBezTo>
                <a:cubicBezTo>
                  <a:pt x="2108921" y="1221866"/>
                  <a:pt x="1465031" y="1598389"/>
                  <a:pt x="1330157" y="2231516"/>
                </a:cubicBezTo>
                <a:cubicBezTo>
                  <a:pt x="1202522" y="2830639"/>
                  <a:pt x="1604763" y="3420808"/>
                  <a:pt x="2209886" y="3522249"/>
                </a:cubicBezTo>
                <a:cubicBezTo>
                  <a:pt x="2797770" y="3620738"/>
                  <a:pt x="3346886" y="3244500"/>
                  <a:pt x="3462329" y="2662522"/>
                </a:cubicBezTo>
                <a:cubicBezTo>
                  <a:pt x="3503763" y="2453830"/>
                  <a:pt x="3484331" y="2249233"/>
                  <a:pt x="3405464" y="2051494"/>
                </a:cubicBezTo>
                <a:cubicBezTo>
                  <a:pt x="3393368" y="2021299"/>
                  <a:pt x="3397463" y="2004345"/>
                  <a:pt x="3420133" y="1982247"/>
                </a:cubicBezTo>
                <a:cubicBezTo>
                  <a:pt x="3517383" y="1887092"/>
                  <a:pt x="3612633" y="1789747"/>
                  <a:pt x="3709407" y="1692401"/>
                </a:cubicBezTo>
                <a:cubicBezTo>
                  <a:pt x="4021351" y="2185225"/>
                  <a:pt x="4031162" y="3031997"/>
                  <a:pt x="3410608" y="3587686"/>
                </a:cubicBezTo>
                <a:cubicBezTo>
                  <a:pt x="2811009" y="4124610"/>
                  <a:pt x="1887370" y="4098321"/>
                  <a:pt x="1317775" y="3529393"/>
                </a:cubicBezTo>
                <a:cubicBezTo>
                  <a:pt x="744465" y="2956750"/>
                  <a:pt x="719129" y="2035301"/>
                  <a:pt x="1264340" y="1433131"/>
                </a:cubicBezTo>
                <a:cubicBezTo>
                  <a:pt x="1574932" y="1090124"/>
                  <a:pt x="1976812" y="941505"/>
                  <a:pt x="2357889" y="932721"/>
                </a:cubicBezTo>
                <a:close/>
                <a:moveTo>
                  <a:pt x="2456274" y="64668"/>
                </a:moveTo>
                <a:cubicBezTo>
                  <a:pt x="2815342" y="74171"/>
                  <a:pt x="3168885" y="162895"/>
                  <a:pt x="3484331" y="326040"/>
                </a:cubicBezTo>
                <a:cubicBezTo>
                  <a:pt x="3375842" y="432720"/>
                  <a:pt x="3272495" y="535399"/>
                  <a:pt x="3167149" y="635983"/>
                </a:cubicBezTo>
                <a:cubicBezTo>
                  <a:pt x="3158862" y="643889"/>
                  <a:pt x="3134669" y="641794"/>
                  <a:pt x="3121048" y="636364"/>
                </a:cubicBezTo>
                <a:cubicBezTo>
                  <a:pt x="2866826" y="535209"/>
                  <a:pt x="2602126" y="483679"/>
                  <a:pt x="2329711" y="500157"/>
                </a:cubicBezTo>
                <a:cubicBezTo>
                  <a:pt x="1535040" y="548353"/>
                  <a:pt x="949443" y="926972"/>
                  <a:pt x="613877" y="1648681"/>
                </a:cubicBezTo>
                <a:cubicBezTo>
                  <a:pt x="268120" y="2392203"/>
                  <a:pt x="424139" y="3240595"/>
                  <a:pt x="1001259" y="3823715"/>
                </a:cubicBezTo>
                <a:cubicBezTo>
                  <a:pt x="1456459" y="4283678"/>
                  <a:pt x="2018339" y="4479416"/>
                  <a:pt x="2658609" y="4385405"/>
                </a:cubicBezTo>
                <a:cubicBezTo>
                  <a:pt x="3459471" y="4267771"/>
                  <a:pt x="3996776" y="3808856"/>
                  <a:pt x="4259095" y="3045618"/>
                </a:cubicBezTo>
                <a:cubicBezTo>
                  <a:pt x="4409590" y="2607563"/>
                  <a:pt x="4383587" y="2165889"/>
                  <a:pt x="4215851" y="1733930"/>
                </a:cubicBezTo>
                <a:cubicBezTo>
                  <a:pt x="4204136" y="1703736"/>
                  <a:pt x="4207850" y="1686686"/>
                  <a:pt x="4230425" y="1664493"/>
                </a:cubicBezTo>
                <a:cubicBezTo>
                  <a:pt x="4328723" y="1567910"/>
                  <a:pt x="4424925" y="1469326"/>
                  <a:pt x="4522938" y="1370361"/>
                </a:cubicBezTo>
                <a:cubicBezTo>
                  <a:pt x="4923178" y="2084831"/>
                  <a:pt x="4946324" y="3312318"/>
                  <a:pt x="4061356" y="4170330"/>
                </a:cubicBezTo>
                <a:cubicBezTo>
                  <a:pt x="3170864" y="5033676"/>
                  <a:pt x="1750781" y="5073110"/>
                  <a:pt x="811045" y="4245958"/>
                </a:cubicBezTo>
                <a:cubicBezTo>
                  <a:pt x="-109737" y="3435476"/>
                  <a:pt x="-274329" y="2048731"/>
                  <a:pt x="460715" y="1043939"/>
                </a:cubicBezTo>
                <a:cubicBezTo>
                  <a:pt x="927619" y="405764"/>
                  <a:pt x="1616463" y="90658"/>
                  <a:pt x="2302144" y="65459"/>
                </a:cubicBezTo>
                <a:cubicBezTo>
                  <a:pt x="2353570" y="63570"/>
                  <a:pt x="2404978" y="63310"/>
                  <a:pt x="2456274" y="64668"/>
                </a:cubicBezTo>
                <a:close/>
                <a:moveTo>
                  <a:pt x="4120316" y="0"/>
                </a:moveTo>
                <a:cubicBezTo>
                  <a:pt x="4131460" y="116777"/>
                  <a:pt x="4142128" y="226505"/>
                  <a:pt x="4152224" y="336423"/>
                </a:cubicBezTo>
                <a:cubicBezTo>
                  <a:pt x="4162130" y="445103"/>
                  <a:pt x="4171465" y="553974"/>
                  <a:pt x="4181561" y="668846"/>
                </a:cubicBezTo>
                <a:cubicBezTo>
                  <a:pt x="4404732" y="689515"/>
                  <a:pt x="4625998" y="709994"/>
                  <a:pt x="4847264" y="730568"/>
                </a:cubicBezTo>
                <a:cubicBezTo>
                  <a:pt x="4849359" y="735140"/>
                  <a:pt x="4851550" y="739712"/>
                  <a:pt x="4853646" y="744284"/>
                </a:cubicBezTo>
                <a:cubicBezTo>
                  <a:pt x="4786589" y="808958"/>
                  <a:pt x="4718676" y="872776"/>
                  <a:pt x="4652573" y="938308"/>
                </a:cubicBezTo>
                <a:cubicBezTo>
                  <a:pt x="4473693" y="1115854"/>
                  <a:pt x="4295957" y="1294638"/>
                  <a:pt x="4116125" y="1471232"/>
                </a:cubicBezTo>
                <a:cubicBezTo>
                  <a:pt x="4100789" y="1486281"/>
                  <a:pt x="4072024" y="1496378"/>
                  <a:pt x="4050402" y="1494949"/>
                </a:cubicBezTo>
                <a:cubicBezTo>
                  <a:pt x="3928578" y="1486853"/>
                  <a:pt x="3806848" y="1476280"/>
                  <a:pt x="3685595" y="1462468"/>
                </a:cubicBezTo>
                <a:cubicBezTo>
                  <a:pt x="3649590" y="1458373"/>
                  <a:pt x="3627111" y="1468469"/>
                  <a:pt x="3602632" y="1493044"/>
                </a:cubicBezTo>
                <a:cubicBezTo>
                  <a:pt x="3284782" y="1811846"/>
                  <a:pt x="2965981" y="2129790"/>
                  <a:pt x="2647179" y="2447735"/>
                </a:cubicBezTo>
                <a:cubicBezTo>
                  <a:pt x="2589457" y="2505266"/>
                  <a:pt x="2516877" y="2519172"/>
                  <a:pt x="2446487" y="2488121"/>
                </a:cubicBezTo>
                <a:cubicBezTo>
                  <a:pt x="2381717" y="2459546"/>
                  <a:pt x="2334950" y="2391156"/>
                  <a:pt x="2346951" y="2320385"/>
                </a:cubicBezTo>
                <a:cubicBezTo>
                  <a:pt x="2354190" y="2277999"/>
                  <a:pt x="2374574" y="2230469"/>
                  <a:pt x="2404292" y="2200275"/>
                </a:cubicBezTo>
                <a:cubicBezTo>
                  <a:pt x="2665562" y="1934813"/>
                  <a:pt x="2930357" y="1672685"/>
                  <a:pt x="3194009" y="1409510"/>
                </a:cubicBezTo>
                <a:cubicBezTo>
                  <a:pt x="3251255" y="1352360"/>
                  <a:pt x="3309929" y="1296638"/>
                  <a:pt x="3364412" y="1237012"/>
                </a:cubicBezTo>
                <a:cubicBezTo>
                  <a:pt x="3378699" y="1221296"/>
                  <a:pt x="3387081" y="1193006"/>
                  <a:pt x="3385557" y="1171289"/>
                </a:cubicBezTo>
                <a:cubicBezTo>
                  <a:pt x="3376794" y="1046512"/>
                  <a:pt x="3363364" y="922115"/>
                  <a:pt x="3353934" y="797433"/>
                </a:cubicBezTo>
                <a:cubicBezTo>
                  <a:pt x="3352601" y="779526"/>
                  <a:pt x="3358792" y="755142"/>
                  <a:pt x="3370794" y="743045"/>
                </a:cubicBezTo>
                <a:cubicBezTo>
                  <a:pt x="3613109" y="498824"/>
                  <a:pt x="3856759" y="256032"/>
                  <a:pt x="4100218" y="13049"/>
                </a:cubicBezTo>
                <a:cubicBezTo>
                  <a:pt x="4103361" y="9906"/>
                  <a:pt x="4107838" y="8001"/>
                  <a:pt x="4120125" y="9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06" name="Freeform: Shape 705">
            <a:extLst>
              <a:ext uri="{FF2B5EF4-FFF2-40B4-BE49-F238E27FC236}">
                <a16:creationId xmlns="" xmlns:a16="http://schemas.microsoft.com/office/drawing/2014/main" id="{58F96B27-C983-9241-E521-6D721E767C45}"/>
              </a:ext>
            </a:extLst>
          </p:cNvPr>
          <p:cNvSpPr/>
          <p:nvPr/>
        </p:nvSpPr>
        <p:spPr>
          <a:xfrm>
            <a:off x="8000019" y="1736285"/>
            <a:ext cx="765486" cy="764225"/>
          </a:xfrm>
          <a:custGeom>
            <a:avLst/>
            <a:gdLst>
              <a:gd name="connsiteX0" fmla="*/ 574305 w 3198823"/>
              <a:gd name="connsiteY0" fmla="*/ 2624455 h 3193557"/>
              <a:gd name="connsiteX1" fmla="*/ 684033 w 3198823"/>
              <a:gd name="connsiteY1" fmla="*/ 2624455 h 3193557"/>
              <a:gd name="connsiteX2" fmla="*/ 684033 w 3198823"/>
              <a:gd name="connsiteY2" fmla="*/ 3076226 h 3193557"/>
              <a:gd name="connsiteX3" fmla="*/ 574305 w 3198823"/>
              <a:gd name="connsiteY3" fmla="*/ 3076226 h 3193557"/>
              <a:gd name="connsiteX4" fmla="*/ 1590813 w 3198823"/>
              <a:gd name="connsiteY4" fmla="*/ 2623122 h 3193557"/>
              <a:gd name="connsiteX5" fmla="*/ 1757977 w 3198823"/>
              <a:gd name="connsiteY5" fmla="*/ 2795620 h 3193557"/>
              <a:gd name="connsiteX6" fmla="*/ 1757977 w 3198823"/>
              <a:gd name="connsiteY6" fmla="*/ 2795715 h 3193557"/>
              <a:gd name="connsiteX7" fmla="*/ 1584336 w 3198823"/>
              <a:gd name="connsiteY7" fmla="*/ 2965069 h 3193557"/>
              <a:gd name="connsiteX8" fmla="*/ 1416696 w 3198823"/>
              <a:gd name="connsiteY8" fmla="*/ 2792762 h 3193557"/>
              <a:gd name="connsiteX9" fmla="*/ 1590813 w 3198823"/>
              <a:gd name="connsiteY9" fmla="*/ 2623122 h 3193557"/>
              <a:gd name="connsiteX10" fmla="*/ 189636 w 3198823"/>
              <a:gd name="connsiteY10" fmla="*/ 2619864 h 3193557"/>
              <a:gd name="connsiteX11" fmla="*/ 356277 w 3198823"/>
              <a:gd name="connsiteY11" fmla="*/ 2712085 h 3193557"/>
              <a:gd name="connsiteX12" fmla="*/ 456194 w 3198823"/>
              <a:gd name="connsiteY12" fmla="*/ 2748566 h 3193557"/>
              <a:gd name="connsiteX13" fmla="*/ 456194 w 3198823"/>
              <a:gd name="connsiteY13" fmla="*/ 2960783 h 3193557"/>
              <a:gd name="connsiteX14" fmla="*/ 448670 w 3198823"/>
              <a:gd name="connsiteY14" fmla="*/ 2964212 h 3193557"/>
              <a:gd name="connsiteX15" fmla="*/ 325321 w 3198823"/>
              <a:gd name="connsiteY15" fmla="*/ 3043746 h 3193557"/>
              <a:gd name="connsiteX16" fmla="*/ 265599 w 3198823"/>
              <a:gd name="connsiteY16" fmla="*/ 3164904 h 3193557"/>
              <a:gd name="connsiteX17" fmla="*/ 199972 w 3198823"/>
              <a:gd name="connsiteY17" fmla="*/ 3170238 h 3193557"/>
              <a:gd name="connsiteX18" fmla="*/ 193971 w 3198823"/>
              <a:gd name="connsiteY18" fmla="*/ 3110897 h 3193557"/>
              <a:gd name="connsiteX19" fmla="*/ 223213 w 3198823"/>
              <a:gd name="connsiteY19" fmla="*/ 3046413 h 3193557"/>
              <a:gd name="connsiteX20" fmla="*/ 172921 w 3198823"/>
              <a:gd name="connsiteY20" fmla="*/ 2965546 h 3193557"/>
              <a:gd name="connsiteX21" fmla="*/ 80338 w 3198823"/>
              <a:gd name="connsiteY21" fmla="*/ 2964784 h 3193557"/>
              <a:gd name="connsiteX22" fmla="*/ 17759 w 3198823"/>
              <a:gd name="connsiteY22" fmla="*/ 2893156 h 3193557"/>
              <a:gd name="connsiteX23" fmla="*/ 44524 w 3198823"/>
              <a:gd name="connsiteY23" fmla="*/ 2681320 h 3193557"/>
              <a:gd name="connsiteX24" fmla="*/ 107675 w 3198823"/>
              <a:gd name="connsiteY24" fmla="*/ 2622836 h 3193557"/>
              <a:gd name="connsiteX25" fmla="*/ 121867 w 3198823"/>
              <a:gd name="connsiteY25" fmla="*/ 2622741 h 3193557"/>
              <a:gd name="connsiteX26" fmla="*/ 189636 w 3198823"/>
              <a:gd name="connsiteY26" fmla="*/ 2619864 h 3193557"/>
              <a:gd name="connsiteX27" fmla="*/ 2853541 w 3198823"/>
              <a:gd name="connsiteY27" fmla="*/ 2509393 h 3193557"/>
              <a:gd name="connsiteX28" fmla="*/ 2953078 w 3198823"/>
              <a:gd name="connsiteY28" fmla="*/ 2709323 h 3193557"/>
              <a:gd name="connsiteX29" fmla="*/ 2999083 w 3198823"/>
              <a:gd name="connsiteY29" fmla="*/ 2737612 h 3193557"/>
              <a:gd name="connsiteX30" fmla="*/ 3198823 w 3198823"/>
              <a:gd name="connsiteY30" fmla="*/ 2736945 h 3193557"/>
              <a:gd name="connsiteX31" fmla="*/ 3054710 w 3198823"/>
              <a:gd name="connsiteY31" fmla="*/ 2877058 h 3193557"/>
              <a:gd name="connsiteX32" fmla="*/ 3032231 w 3198823"/>
              <a:gd name="connsiteY32" fmla="*/ 2951258 h 3193557"/>
              <a:gd name="connsiteX33" fmla="*/ 3081761 w 3198823"/>
              <a:gd name="connsiteY33" fmla="*/ 3192907 h 3193557"/>
              <a:gd name="connsiteX34" fmla="*/ 2853827 w 3198823"/>
              <a:gd name="connsiteY34" fmla="*/ 3022314 h 3193557"/>
              <a:gd name="connsiteX35" fmla="*/ 2625418 w 3198823"/>
              <a:gd name="connsiteY35" fmla="*/ 3193193 h 3193557"/>
              <a:gd name="connsiteX36" fmla="*/ 2625227 w 3198823"/>
              <a:gd name="connsiteY36" fmla="*/ 3193193 h 3193557"/>
              <a:gd name="connsiteX37" fmla="*/ 2675138 w 3198823"/>
              <a:gd name="connsiteY37" fmla="*/ 2949258 h 3193557"/>
              <a:gd name="connsiteX38" fmla="*/ 2653707 w 3198823"/>
              <a:gd name="connsiteY38" fmla="*/ 2878011 h 3193557"/>
              <a:gd name="connsiteX39" fmla="*/ 2510451 w 3198823"/>
              <a:gd name="connsiteY39" fmla="*/ 2736945 h 3193557"/>
              <a:gd name="connsiteX40" fmla="*/ 2708380 w 3198823"/>
              <a:gd name="connsiteY40" fmla="*/ 2737612 h 3193557"/>
              <a:gd name="connsiteX41" fmla="*/ 2754101 w 3198823"/>
              <a:gd name="connsiteY41" fmla="*/ 2708847 h 3193557"/>
              <a:gd name="connsiteX42" fmla="*/ 2853541 w 3198823"/>
              <a:gd name="connsiteY42" fmla="*/ 2509393 h 3193557"/>
              <a:gd name="connsiteX43" fmla="*/ 1585860 w 3198823"/>
              <a:gd name="connsiteY43" fmla="*/ 2509107 h 3193557"/>
              <a:gd name="connsiteX44" fmla="*/ 1302396 w 3198823"/>
              <a:gd name="connsiteY44" fmla="*/ 2793333 h 3193557"/>
              <a:gd name="connsiteX45" fmla="*/ 1591003 w 3198823"/>
              <a:gd name="connsiteY45" fmla="*/ 3079369 h 3193557"/>
              <a:gd name="connsiteX46" fmla="*/ 1871991 w 3198823"/>
              <a:gd name="connsiteY46" fmla="*/ 2793618 h 3193557"/>
              <a:gd name="connsiteX47" fmla="*/ 1871991 w 3198823"/>
              <a:gd name="connsiteY47" fmla="*/ 2793523 h 3193557"/>
              <a:gd name="connsiteX48" fmla="*/ 1585860 w 3198823"/>
              <a:gd name="connsiteY48" fmla="*/ 2509107 h 3193557"/>
              <a:gd name="connsiteX49" fmla="*/ 1081050 w 3198823"/>
              <a:gd name="connsiteY49" fmla="*/ 2044954 h 3193557"/>
              <a:gd name="connsiteX50" fmla="*/ 1081130 w 3198823"/>
              <a:gd name="connsiteY50" fmla="*/ 2044954 h 3193557"/>
              <a:gd name="connsiteX51" fmla="*/ 1081035 w 3198823"/>
              <a:gd name="connsiteY51" fmla="*/ 2045050 h 3193557"/>
              <a:gd name="connsiteX52" fmla="*/ 993976 w 3198823"/>
              <a:gd name="connsiteY52" fmla="*/ 1863503 h 3193557"/>
              <a:gd name="connsiteX53" fmla="*/ 1104086 w 3198823"/>
              <a:gd name="connsiteY53" fmla="*/ 1897031 h 3193557"/>
              <a:gd name="connsiteX54" fmla="*/ 1081050 w 3198823"/>
              <a:gd name="connsiteY54" fmla="*/ 2044954 h 3193557"/>
              <a:gd name="connsiteX55" fmla="*/ 967116 w 3198823"/>
              <a:gd name="connsiteY55" fmla="*/ 2044954 h 3193557"/>
              <a:gd name="connsiteX56" fmla="*/ 993976 w 3198823"/>
              <a:gd name="connsiteY56" fmla="*/ 1863503 h 3193557"/>
              <a:gd name="connsiteX57" fmla="*/ 1644336 w 3198823"/>
              <a:gd name="connsiteY57" fmla="*/ 1425423 h 3193557"/>
              <a:gd name="connsiteX58" fmla="*/ 2045917 w 3198823"/>
              <a:gd name="connsiteY58" fmla="*/ 1608995 h 3193557"/>
              <a:gd name="connsiteX59" fmla="*/ 2045917 w 3198823"/>
              <a:gd name="connsiteY59" fmla="*/ 1609090 h 3193557"/>
              <a:gd name="connsiteX60" fmla="*/ 1969907 w 3198823"/>
              <a:gd name="connsiteY60" fmla="*/ 1693006 h 3193557"/>
              <a:gd name="connsiteX61" fmla="*/ 1537187 w 3198823"/>
              <a:gd name="connsiteY61" fmla="*/ 1542892 h 3193557"/>
              <a:gd name="connsiteX62" fmla="*/ 1151329 w 3198823"/>
              <a:gd name="connsiteY62" fmla="*/ 1794637 h 3193557"/>
              <a:gd name="connsiteX63" fmla="*/ 1053031 w 3198823"/>
              <a:gd name="connsiteY63" fmla="*/ 1738916 h 3193557"/>
              <a:gd name="connsiteX64" fmla="*/ 1488133 w 3198823"/>
              <a:gd name="connsiteY64" fmla="*/ 1434878 h 3193557"/>
              <a:gd name="connsiteX65" fmla="*/ 1644336 w 3198823"/>
              <a:gd name="connsiteY65" fmla="*/ 1425423 h 3193557"/>
              <a:gd name="connsiteX66" fmla="*/ 2950888 w 3198823"/>
              <a:gd name="connsiteY66" fmla="*/ 1261237 h 3193557"/>
              <a:gd name="connsiteX67" fmla="*/ 3192537 w 3198823"/>
              <a:gd name="connsiteY67" fmla="*/ 2279269 h 3193557"/>
              <a:gd name="connsiteX68" fmla="*/ 2513214 w 3198823"/>
              <a:gd name="connsiteY68" fmla="*/ 2279269 h 3193557"/>
              <a:gd name="connsiteX69" fmla="*/ 2511214 w 3198823"/>
              <a:gd name="connsiteY69" fmla="*/ 2247646 h 3193557"/>
              <a:gd name="connsiteX70" fmla="*/ 2496927 w 3198823"/>
              <a:gd name="connsiteY70" fmla="*/ 1888649 h 3193557"/>
              <a:gd name="connsiteX71" fmla="*/ 2505499 w 3198823"/>
              <a:gd name="connsiteY71" fmla="*/ 1856073 h 3193557"/>
              <a:gd name="connsiteX72" fmla="*/ 2950888 w 3198823"/>
              <a:gd name="connsiteY72" fmla="*/ 1261237 h 3193557"/>
              <a:gd name="connsiteX73" fmla="*/ 425715 w 3198823"/>
              <a:gd name="connsiteY73" fmla="*/ 1024826 h 3193557"/>
              <a:gd name="connsiteX74" fmla="*/ 425811 w 3198823"/>
              <a:gd name="connsiteY74" fmla="*/ 1024921 h 3193557"/>
              <a:gd name="connsiteX75" fmla="*/ 883963 w 3198823"/>
              <a:gd name="connsiteY75" fmla="*/ 1483360 h 3193557"/>
              <a:gd name="connsiteX76" fmla="*/ 868914 w 3198823"/>
              <a:gd name="connsiteY76" fmla="*/ 1505077 h 3193557"/>
              <a:gd name="connsiteX77" fmla="*/ 686033 w 3198823"/>
              <a:gd name="connsiteY77" fmla="*/ 2052669 h 3193557"/>
              <a:gd name="connsiteX78" fmla="*/ 686033 w 3198823"/>
              <a:gd name="connsiteY78" fmla="*/ 2278507 h 3193557"/>
              <a:gd name="connsiteX79" fmla="*/ 4805 w 3198823"/>
              <a:gd name="connsiteY79" fmla="*/ 2278507 h 3193557"/>
              <a:gd name="connsiteX80" fmla="*/ 425715 w 3198823"/>
              <a:gd name="connsiteY80" fmla="*/ 1024826 h 3193557"/>
              <a:gd name="connsiteX81" fmla="*/ 2614084 w 3198823"/>
              <a:gd name="connsiteY81" fmla="*/ 854614 h 3193557"/>
              <a:gd name="connsiteX82" fmla="*/ 2614130 w 3198823"/>
              <a:gd name="connsiteY82" fmla="*/ 854649 h 3193557"/>
              <a:gd name="connsiteX83" fmla="*/ 2614084 w 3198823"/>
              <a:gd name="connsiteY83" fmla="*/ 854710 h 3193557"/>
              <a:gd name="connsiteX84" fmla="*/ 3081571 w 3198823"/>
              <a:gd name="connsiteY84" fmla="*/ 706691 h 3193557"/>
              <a:gd name="connsiteX85" fmla="*/ 3171772 w 3198823"/>
              <a:gd name="connsiteY85" fmla="*/ 773938 h 3193557"/>
              <a:gd name="connsiteX86" fmla="*/ 3148531 w 3198823"/>
              <a:gd name="connsiteY86" fmla="*/ 806894 h 3193557"/>
              <a:gd name="connsiteX87" fmla="*/ 2000864 w 3198823"/>
              <a:gd name="connsiteY87" fmla="*/ 2337085 h 3193557"/>
              <a:gd name="connsiteX88" fmla="*/ 1956954 w 3198823"/>
              <a:gd name="connsiteY88" fmla="*/ 2644838 h 3193557"/>
              <a:gd name="connsiteX89" fmla="*/ 1700350 w 3198823"/>
              <a:gd name="connsiteY89" fmla="*/ 3177190 h 3193557"/>
              <a:gd name="connsiteX90" fmla="*/ 1195525 w 3198823"/>
              <a:gd name="connsiteY90" fmla="*/ 2869057 h 3193557"/>
              <a:gd name="connsiteX91" fmla="*/ 1629484 w 3198823"/>
              <a:gd name="connsiteY91" fmla="*/ 2396807 h 3193557"/>
              <a:gd name="connsiteX92" fmla="*/ 1903042 w 3198823"/>
              <a:gd name="connsiteY92" fmla="*/ 2278126 h 3193557"/>
              <a:gd name="connsiteX93" fmla="*/ 2524834 w 3198823"/>
              <a:gd name="connsiteY93" fmla="*/ 1448784 h 3193557"/>
              <a:gd name="connsiteX94" fmla="*/ 2509404 w 3198823"/>
              <a:gd name="connsiteY94" fmla="*/ 1346676 h 3193557"/>
              <a:gd name="connsiteX95" fmla="*/ 2432061 w 3198823"/>
              <a:gd name="connsiteY95" fmla="*/ 1287811 h 3193557"/>
              <a:gd name="connsiteX96" fmla="*/ 2488639 w 3198823"/>
              <a:gd name="connsiteY96" fmla="*/ 1211992 h 3193557"/>
              <a:gd name="connsiteX97" fmla="*/ 2501212 w 3198823"/>
              <a:gd name="connsiteY97" fmla="*/ 1197991 h 3193557"/>
              <a:gd name="connsiteX98" fmla="*/ 2581794 w 3198823"/>
              <a:gd name="connsiteY98" fmla="*/ 1258189 h 3193557"/>
              <a:gd name="connsiteX99" fmla="*/ 2676663 w 3198823"/>
              <a:gd name="connsiteY99" fmla="*/ 1245901 h 3193557"/>
              <a:gd name="connsiteX100" fmla="*/ 2800774 w 3198823"/>
              <a:gd name="connsiteY100" fmla="*/ 1080738 h 3193557"/>
              <a:gd name="connsiteX101" fmla="*/ 2785629 w 3198823"/>
              <a:gd name="connsiteY101" fmla="*/ 983392 h 3193557"/>
              <a:gd name="connsiteX102" fmla="*/ 2614130 w 3198823"/>
              <a:gd name="connsiteY102" fmla="*/ 854649 h 3193557"/>
              <a:gd name="connsiteX103" fmla="*/ 2682283 w 3198823"/>
              <a:gd name="connsiteY103" fmla="*/ 763460 h 3193557"/>
              <a:gd name="connsiteX104" fmla="*/ 2843350 w 3198823"/>
              <a:gd name="connsiteY104" fmla="*/ 884142 h 3193557"/>
              <a:gd name="connsiteX105" fmla="*/ 2960508 w 3198823"/>
              <a:gd name="connsiteY105" fmla="*/ 867568 h 3193557"/>
              <a:gd name="connsiteX106" fmla="*/ 3081571 w 3198823"/>
              <a:gd name="connsiteY106" fmla="*/ 706691 h 3193557"/>
              <a:gd name="connsiteX107" fmla="*/ 1046364 w 3198823"/>
              <a:gd name="connsiteY107" fmla="*/ 610965 h 3193557"/>
              <a:gd name="connsiteX108" fmla="*/ 1610244 w 3198823"/>
              <a:gd name="connsiteY108" fmla="*/ 1023017 h 3193557"/>
              <a:gd name="connsiteX109" fmla="*/ 2150216 w 3198823"/>
              <a:gd name="connsiteY109" fmla="*/ 611346 h 3193557"/>
              <a:gd name="connsiteX110" fmla="*/ 2508737 w 3198823"/>
              <a:gd name="connsiteY110" fmla="*/ 797465 h 3193557"/>
              <a:gd name="connsiteX111" fmla="*/ 2507213 w 3198823"/>
              <a:gd name="connsiteY111" fmla="*/ 805846 h 3193557"/>
              <a:gd name="connsiteX112" fmla="*/ 2528073 w 3198823"/>
              <a:gd name="connsiteY112" fmla="*/ 933005 h 3193557"/>
              <a:gd name="connsiteX113" fmla="*/ 2682092 w 3198823"/>
              <a:gd name="connsiteY113" fmla="*/ 1048829 h 3193557"/>
              <a:gd name="connsiteX114" fmla="*/ 2613893 w 3198823"/>
              <a:gd name="connsiteY114" fmla="*/ 1139793 h 3193557"/>
              <a:gd name="connsiteX115" fmla="*/ 2531121 w 3198823"/>
              <a:gd name="connsiteY115" fmla="*/ 1077976 h 3193557"/>
              <a:gd name="connsiteX116" fmla="*/ 2436347 w 3198823"/>
              <a:gd name="connsiteY116" fmla="*/ 1091787 h 3193557"/>
              <a:gd name="connsiteX117" fmla="*/ 2312427 w 3198823"/>
              <a:gd name="connsiteY117" fmla="*/ 1257046 h 3193557"/>
              <a:gd name="connsiteX118" fmla="*/ 2326238 w 3198823"/>
              <a:gd name="connsiteY118" fmla="*/ 1351819 h 3193557"/>
              <a:gd name="connsiteX119" fmla="*/ 2408058 w 3198823"/>
              <a:gd name="connsiteY119" fmla="*/ 1414113 h 3193557"/>
              <a:gd name="connsiteX120" fmla="*/ 2335192 w 3198823"/>
              <a:gd name="connsiteY120" fmla="*/ 1511839 h 3193557"/>
              <a:gd name="connsiteX121" fmla="*/ 1676538 w 3198823"/>
              <a:gd name="connsiteY121" fmla="*/ 1144079 h 3193557"/>
              <a:gd name="connsiteX122" fmla="*/ 972926 w 3198823"/>
              <a:gd name="connsiteY122" fmla="*/ 1387824 h 3193557"/>
              <a:gd name="connsiteX123" fmla="*/ 518298 w 3198823"/>
              <a:gd name="connsiteY123" fmla="*/ 933482 h 3193557"/>
              <a:gd name="connsiteX124" fmla="*/ 1046364 w 3198823"/>
              <a:gd name="connsiteY124" fmla="*/ 611060 h 3193557"/>
              <a:gd name="connsiteX125" fmla="*/ 1559842 w 3198823"/>
              <a:gd name="connsiteY125" fmla="*/ 1772 h 3193557"/>
              <a:gd name="connsiteX126" fmla="*/ 1945238 w 3198823"/>
              <a:gd name="connsiteY126" fmla="*/ 162052 h 3193557"/>
              <a:gd name="connsiteX127" fmla="*/ 1945334 w 3198823"/>
              <a:gd name="connsiteY127" fmla="*/ 162052 h 3193557"/>
              <a:gd name="connsiteX128" fmla="*/ 1546141 w 3198823"/>
              <a:gd name="connsiteY128" fmla="*/ 594297 h 3193557"/>
              <a:gd name="connsiteX129" fmla="*/ 1416220 w 3198823"/>
              <a:gd name="connsiteY129" fmla="*/ 421894 h 3193557"/>
              <a:gd name="connsiteX130" fmla="*/ 1326018 w 3198823"/>
              <a:gd name="connsiteY130" fmla="*/ 488569 h 3193557"/>
              <a:gd name="connsiteX131" fmla="*/ 1345735 w 3198823"/>
              <a:gd name="connsiteY131" fmla="*/ 517716 h 3193557"/>
              <a:gd name="connsiteX132" fmla="*/ 1478228 w 3198823"/>
              <a:gd name="connsiteY132" fmla="*/ 694500 h 3193557"/>
              <a:gd name="connsiteX133" fmla="*/ 1602529 w 3198823"/>
              <a:gd name="connsiteY133" fmla="*/ 701644 h 3193557"/>
              <a:gd name="connsiteX134" fmla="*/ 1979624 w 3198823"/>
              <a:gd name="connsiteY134" fmla="*/ 292926 h 3193557"/>
              <a:gd name="connsiteX135" fmla="*/ 2007056 w 3198823"/>
              <a:gd name="connsiteY135" fmla="*/ 265018 h 3193557"/>
              <a:gd name="connsiteX136" fmla="*/ 1878182 w 3198823"/>
              <a:gd name="connsiteY136" fmla="*/ 815848 h 3193557"/>
              <a:gd name="connsiteX137" fmla="*/ 1238674 w 3198823"/>
              <a:gd name="connsiteY137" fmla="*/ 735743 h 3193557"/>
              <a:gd name="connsiteX138" fmla="*/ 1314874 w 3198823"/>
              <a:gd name="connsiteY138" fmla="*/ 98521 h 3193557"/>
              <a:gd name="connsiteX139" fmla="*/ 1559842 w 3198823"/>
              <a:gd name="connsiteY139" fmla="*/ 1772 h 319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3198823" h="3193557">
                <a:moveTo>
                  <a:pt x="574305" y="2624455"/>
                </a:moveTo>
                <a:lnTo>
                  <a:pt x="684033" y="2624455"/>
                </a:lnTo>
                <a:lnTo>
                  <a:pt x="684033" y="3076226"/>
                </a:lnTo>
                <a:lnTo>
                  <a:pt x="574305" y="3076226"/>
                </a:lnTo>
                <a:close/>
                <a:moveTo>
                  <a:pt x="1590813" y="2623122"/>
                </a:moveTo>
                <a:cubicBezTo>
                  <a:pt x="1683872" y="2624074"/>
                  <a:pt x="1758834" y="2701417"/>
                  <a:pt x="1757977" y="2795620"/>
                </a:cubicBezTo>
                <a:lnTo>
                  <a:pt x="1757977" y="2795715"/>
                </a:lnTo>
                <a:cubicBezTo>
                  <a:pt x="1757119" y="2891536"/>
                  <a:pt x="1680348" y="2966403"/>
                  <a:pt x="1584336" y="2965069"/>
                </a:cubicBezTo>
                <a:cubicBezTo>
                  <a:pt x="1491086" y="2963831"/>
                  <a:pt x="1415744" y="2886393"/>
                  <a:pt x="1416696" y="2792762"/>
                </a:cubicBezTo>
                <a:cubicBezTo>
                  <a:pt x="1417744" y="2697417"/>
                  <a:pt x="1494991" y="2622074"/>
                  <a:pt x="1590813" y="2623122"/>
                </a:cubicBezTo>
                <a:close/>
                <a:moveTo>
                  <a:pt x="189636" y="2619864"/>
                </a:moveTo>
                <a:cubicBezTo>
                  <a:pt x="254264" y="2624539"/>
                  <a:pt x="309557" y="2652721"/>
                  <a:pt x="356277" y="2712085"/>
                </a:cubicBezTo>
                <a:cubicBezTo>
                  <a:pt x="373898" y="2734564"/>
                  <a:pt x="418571" y="2735803"/>
                  <a:pt x="456194" y="2748566"/>
                </a:cubicBezTo>
                <a:lnTo>
                  <a:pt x="456194" y="2960783"/>
                </a:lnTo>
                <a:cubicBezTo>
                  <a:pt x="452670" y="2962498"/>
                  <a:pt x="450479" y="2964498"/>
                  <a:pt x="448670" y="2964212"/>
                </a:cubicBezTo>
                <a:cubicBezTo>
                  <a:pt x="383709" y="2953925"/>
                  <a:pt x="347609" y="2984786"/>
                  <a:pt x="325321" y="3043746"/>
                </a:cubicBezTo>
                <a:cubicBezTo>
                  <a:pt x="309509" y="3085656"/>
                  <a:pt x="285792" y="3124613"/>
                  <a:pt x="265599" y="3164904"/>
                </a:cubicBezTo>
                <a:cubicBezTo>
                  <a:pt x="248645" y="3198527"/>
                  <a:pt x="219403" y="3202718"/>
                  <a:pt x="199972" y="3170238"/>
                </a:cubicBezTo>
                <a:cubicBezTo>
                  <a:pt x="190542" y="3154522"/>
                  <a:pt x="189875" y="3129661"/>
                  <a:pt x="193971" y="3110897"/>
                </a:cubicBezTo>
                <a:cubicBezTo>
                  <a:pt x="198924" y="3088323"/>
                  <a:pt x="214355" y="3068321"/>
                  <a:pt x="223213" y="3046413"/>
                </a:cubicBezTo>
                <a:cubicBezTo>
                  <a:pt x="239786" y="3005551"/>
                  <a:pt x="216831" y="2968213"/>
                  <a:pt x="172921" y="2965546"/>
                </a:cubicBezTo>
                <a:cubicBezTo>
                  <a:pt x="142155" y="2963736"/>
                  <a:pt x="111199" y="2965546"/>
                  <a:pt x="80338" y="2964784"/>
                </a:cubicBezTo>
                <a:cubicBezTo>
                  <a:pt x="36142" y="2963641"/>
                  <a:pt x="12520" y="2936590"/>
                  <a:pt x="17759" y="2893156"/>
                </a:cubicBezTo>
                <a:cubicBezTo>
                  <a:pt x="26331" y="2822480"/>
                  <a:pt x="35380" y="2751900"/>
                  <a:pt x="44524" y="2681320"/>
                </a:cubicBezTo>
                <a:cubicBezTo>
                  <a:pt x="49572" y="2642553"/>
                  <a:pt x="69384" y="2624455"/>
                  <a:pt x="107675" y="2622836"/>
                </a:cubicBezTo>
                <a:cubicBezTo>
                  <a:pt x="112437" y="2622646"/>
                  <a:pt x="117295" y="2623312"/>
                  <a:pt x="121867" y="2622741"/>
                </a:cubicBezTo>
                <a:cubicBezTo>
                  <a:pt x="145513" y="2619360"/>
                  <a:pt x="168093" y="2618306"/>
                  <a:pt x="189636" y="2619864"/>
                </a:cubicBezTo>
                <a:close/>
                <a:moveTo>
                  <a:pt x="2853541" y="2509393"/>
                </a:moveTo>
                <a:cubicBezTo>
                  <a:pt x="2889165" y="2580545"/>
                  <a:pt x="2922312" y="2644362"/>
                  <a:pt x="2953078" y="2709323"/>
                </a:cubicBezTo>
                <a:cubicBezTo>
                  <a:pt x="2963174" y="2730754"/>
                  <a:pt x="2975271" y="2738279"/>
                  <a:pt x="2999083" y="2737612"/>
                </a:cubicBezTo>
                <a:cubicBezTo>
                  <a:pt x="3061568" y="2735707"/>
                  <a:pt x="3124147" y="2736945"/>
                  <a:pt x="3198823" y="2736945"/>
                </a:cubicBezTo>
                <a:cubicBezTo>
                  <a:pt x="3145959" y="2788761"/>
                  <a:pt x="3101763" y="2834577"/>
                  <a:pt x="3054710" y="2877058"/>
                </a:cubicBezTo>
                <a:cubicBezTo>
                  <a:pt x="3030516" y="2898870"/>
                  <a:pt x="3025087" y="2920111"/>
                  <a:pt x="3032231" y="2951258"/>
                </a:cubicBezTo>
                <a:cubicBezTo>
                  <a:pt x="3050042" y="3028410"/>
                  <a:pt x="3064235" y="3106325"/>
                  <a:pt x="3081761" y="3192907"/>
                </a:cubicBezTo>
                <a:cubicBezTo>
                  <a:pt x="3002227" y="3133376"/>
                  <a:pt x="2929456" y="3078988"/>
                  <a:pt x="2853827" y="3022314"/>
                </a:cubicBezTo>
                <a:cubicBezTo>
                  <a:pt x="2780294" y="3077273"/>
                  <a:pt x="2706666" y="3132423"/>
                  <a:pt x="2625418" y="3193193"/>
                </a:cubicBezTo>
                <a:lnTo>
                  <a:pt x="2625227" y="3193193"/>
                </a:lnTo>
                <a:cubicBezTo>
                  <a:pt x="2643039" y="3104515"/>
                  <a:pt x="2657327" y="3026505"/>
                  <a:pt x="2675138" y="2949258"/>
                </a:cubicBezTo>
                <a:cubicBezTo>
                  <a:pt x="2682091" y="2919159"/>
                  <a:pt x="2676948" y="2899156"/>
                  <a:pt x="2653707" y="2878011"/>
                </a:cubicBezTo>
                <a:cubicBezTo>
                  <a:pt x="2606749" y="2835243"/>
                  <a:pt x="2562934" y="2789047"/>
                  <a:pt x="2510451" y="2736945"/>
                </a:cubicBezTo>
                <a:cubicBezTo>
                  <a:pt x="2583603" y="2736945"/>
                  <a:pt x="2646087" y="2735612"/>
                  <a:pt x="2708380" y="2737612"/>
                </a:cubicBezTo>
                <a:cubicBezTo>
                  <a:pt x="2732479" y="2738374"/>
                  <a:pt x="2744004" y="2729992"/>
                  <a:pt x="2754101" y="2708847"/>
                </a:cubicBezTo>
                <a:cubicBezTo>
                  <a:pt x="2784866" y="2643981"/>
                  <a:pt x="2817918" y="2580259"/>
                  <a:pt x="2853541" y="2509393"/>
                </a:cubicBezTo>
                <a:close/>
                <a:moveTo>
                  <a:pt x="1585860" y="2509107"/>
                </a:moveTo>
                <a:cubicBezTo>
                  <a:pt x="1430317" y="2509678"/>
                  <a:pt x="1303063" y="2637218"/>
                  <a:pt x="1302396" y="2793333"/>
                </a:cubicBezTo>
                <a:cubicBezTo>
                  <a:pt x="1301634" y="2952115"/>
                  <a:pt x="1431174" y="3080416"/>
                  <a:pt x="1591003" y="3079369"/>
                </a:cubicBezTo>
                <a:cubicBezTo>
                  <a:pt x="1746737" y="3078321"/>
                  <a:pt x="1872562" y="2950400"/>
                  <a:pt x="1871991" y="2793618"/>
                </a:cubicBezTo>
                <a:lnTo>
                  <a:pt x="1871991" y="2793523"/>
                </a:lnTo>
                <a:cubicBezTo>
                  <a:pt x="1871515" y="2635218"/>
                  <a:pt x="1743975" y="2508440"/>
                  <a:pt x="1585860" y="2509107"/>
                </a:cubicBezTo>
                <a:close/>
                <a:moveTo>
                  <a:pt x="1081050" y="2044954"/>
                </a:moveTo>
                <a:lnTo>
                  <a:pt x="1081130" y="2044954"/>
                </a:lnTo>
                <a:lnTo>
                  <a:pt x="1081035" y="2045050"/>
                </a:lnTo>
                <a:close/>
                <a:moveTo>
                  <a:pt x="993976" y="1863503"/>
                </a:moveTo>
                <a:cubicBezTo>
                  <a:pt x="1034839" y="1875981"/>
                  <a:pt x="1069319" y="1886458"/>
                  <a:pt x="1104086" y="1897031"/>
                </a:cubicBezTo>
                <a:lnTo>
                  <a:pt x="1081050" y="2044954"/>
                </a:lnTo>
                <a:lnTo>
                  <a:pt x="967116" y="2044954"/>
                </a:lnTo>
                <a:cubicBezTo>
                  <a:pt x="976070" y="1984471"/>
                  <a:pt x="984642" y="1926844"/>
                  <a:pt x="993976" y="1863503"/>
                </a:cubicBezTo>
                <a:close/>
                <a:moveTo>
                  <a:pt x="1644336" y="1425423"/>
                </a:moveTo>
                <a:cubicBezTo>
                  <a:pt x="1795207" y="1433866"/>
                  <a:pt x="1929831" y="1495767"/>
                  <a:pt x="2045917" y="1608995"/>
                </a:cubicBezTo>
                <a:lnTo>
                  <a:pt x="2045917" y="1609090"/>
                </a:lnTo>
                <a:cubicBezTo>
                  <a:pt x="2018485" y="1639380"/>
                  <a:pt x="1995435" y="1664812"/>
                  <a:pt x="1969907" y="1693006"/>
                </a:cubicBezTo>
                <a:cubicBezTo>
                  <a:pt x="1847702" y="1575086"/>
                  <a:pt x="1703589" y="1523270"/>
                  <a:pt x="1537187" y="1542892"/>
                </a:cubicBezTo>
                <a:cubicBezTo>
                  <a:pt x="1369737" y="1562608"/>
                  <a:pt x="1243150" y="1648714"/>
                  <a:pt x="1151329" y="1794637"/>
                </a:cubicBezTo>
                <a:cubicBezTo>
                  <a:pt x="1119801" y="1776730"/>
                  <a:pt x="1088464" y="1759014"/>
                  <a:pt x="1053031" y="1738916"/>
                </a:cubicBezTo>
                <a:cubicBezTo>
                  <a:pt x="1154186" y="1571086"/>
                  <a:pt x="1297919" y="1467263"/>
                  <a:pt x="1488133" y="1434878"/>
                </a:cubicBezTo>
                <a:cubicBezTo>
                  <a:pt x="1541950" y="1425734"/>
                  <a:pt x="1594045" y="1422609"/>
                  <a:pt x="1644336" y="1425423"/>
                </a:cubicBezTo>
                <a:close/>
                <a:moveTo>
                  <a:pt x="2950888" y="1261237"/>
                </a:moveTo>
                <a:cubicBezTo>
                  <a:pt x="3149008" y="1573848"/>
                  <a:pt x="3215302" y="1913985"/>
                  <a:pt x="3192537" y="2279269"/>
                </a:cubicBezTo>
                <a:lnTo>
                  <a:pt x="2513214" y="2279269"/>
                </a:lnTo>
                <a:cubicBezTo>
                  <a:pt x="2512452" y="2268125"/>
                  <a:pt x="2511595" y="2257933"/>
                  <a:pt x="2511214" y="2247646"/>
                </a:cubicBezTo>
                <a:cubicBezTo>
                  <a:pt x="2506261" y="2128012"/>
                  <a:pt x="2501117" y="2008283"/>
                  <a:pt x="2496927" y="1888649"/>
                </a:cubicBezTo>
                <a:cubicBezTo>
                  <a:pt x="2496546" y="1877790"/>
                  <a:pt x="2499213" y="1864455"/>
                  <a:pt x="2505499" y="1856073"/>
                </a:cubicBezTo>
                <a:cubicBezTo>
                  <a:pt x="2652374" y="1659001"/>
                  <a:pt x="2800012" y="1462500"/>
                  <a:pt x="2950888" y="1261237"/>
                </a:cubicBezTo>
                <a:close/>
                <a:moveTo>
                  <a:pt x="425715" y="1024826"/>
                </a:moveTo>
                <a:lnTo>
                  <a:pt x="425811" y="1024921"/>
                </a:lnTo>
                <a:cubicBezTo>
                  <a:pt x="579735" y="1178941"/>
                  <a:pt x="730706" y="1330007"/>
                  <a:pt x="883963" y="1483360"/>
                </a:cubicBezTo>
                <a:cubicBezTo>
                  <a:pt x="880629" y="1488122"/>
                  <a:pt x="875010" y="1496790"/>
                  <a:pt x="868914" y="1505077"/>
                </a:cubicBezTo>
                <a:cubicBezTo>
                  <a:pt x="748137" y="1667668"/>
                  <a:pt x="687081" y="1850167"/>
                  <a:pt x="686033" y="2052669"/>
                </a:cubicBezTo>
                <a:cubicBezTo>
                  <a:pt x="685653" y="2127250"/>
                  <a:pt x="686033" y="2201926"/>
                  <a:pt x="686033" y="2278507"/>
                </a:cubicBezTo>
                <a:lnTo>
                  <a:pt x="4805" y="2278507"/>
                </a:lnTo>
                <a:cubicBezTo>
                  <a:pt x="-27484" y="1803209"/>
                  <a:pt x="101865" y="1381918"/>
                  <a:pt x="425715" y="1024826"/>
                </a:cubicBezTo>
                <a:close/>
                <a:moveTo>
                  <a:pt x="2614084" y="854614"/>
                </a:moveTo>
                <a:lnTo>
                  <a:pt x="2614130" y="854649"/>
                </a:lnTo>
                <a:lnTo>
                  <a:pt x="2614084" y="854710"/>
                </a:lnTo>
                <a:close/>
                <a:moveTo>
                  <a:pt x="3081571" y="706691"/>
                </a:moveTo>
                <a:cubicBezTo>
                  <a:pt x="3112622" y="729837"/>
                  <a:pt x="3140816" y="750887"/>
                  <a:pt x="3171772" y="773938"/>
                </a:cubicBezTo>
                <a:cubicBezTo>
                  <a:pt x="3163200" y="786130"/>
                  <a:pt x="3156151" y="796702"/>
                  <a:pt x="3148531" y="806894"/>
                </a:cubicBezTo>
                <a:cubicBezTo>
                  <a:pt x="2766103" y="1317053"/>
                  <a:pt x="2384150" y="1827593"/>
                  <a:pt x="2000864" y="2337085"/>
                </a:cubicBezTo>
                <a:cubicBezTo>
                  <a:pt x="1928665" y="2433002"/>
                  <a:pt x="1913615" y="2533110"/>
                  <a:pt x="1956954" y="2644838"/>
                </a:cubicBezTo>
                <a:cubicBezTo>
                  <a:pt x="2043631" y="2868581"/>
                  <a:pt x="1925807" y="3111373"/>
                  <a:pt x="1700350" y="3177190"/>
                </a:cubicBezTo>
                <a:cubicBezTo>
                  <a:pt x="1473846" y="3243294"/>
                  <a:pt x="1243912" y="3102895"/>
                  <a:pt x="1195525" y="2869057"/>
                </a:cubicBezTo>
                <a:cubicBezTo>
                  <a:pt x="1141995" y="2610548"/>
                  <a:pt x="1362975" y="2369661"/>
                  <a:pt x="1629484" y="2396807"/>
                </a:cubicBezTo>
                <a:cubicBezTo>
                  <a:pt x="1743213" y="2408428"/>
                  <a:pt x="1834748" y="2368899"/>
                  <a:pt x="1903042" y="2278126"/>
                </a:cubicBezTo>
                <a:cubicBezTo>
                  <a:pt x="2110783" y="2001996"/>
                  <a:pt x="2317761" y="1725390"/>
                  <a:pt x="2524834" y="1448784"/>
                </a:cubicBezTo>
                <a:cubicBezTo>
                  <a:pt x="2557219" y="1405540"/>
                  <a:pt x="2552933" y="1380109"/>
                  <a:pt x="2509404" y="1346676"/>
                </a:cubicBezTo>
                <a:cubicBezTo>
                  <a:pt x="2484163" y="1327245"/>
                  <a:pt x="2458636" y="1308004"/>
                  <a:pt x="2432061" y="1287811"/>
                </a:cubicBezTo>
                <a:cubicBezTo>
                  <a:pt x="2451873" y="1261237"/>
                  <a:pt x="2470161" y="1236567"/>
                  <a:pt x="2488639" y="1211992"/>
                </a:cubicBezTo>
                <a:cubicBezTo>
                  <a:pt x="2492068" y="1207420"/>
                  <a:pt x="2496259" y="1203420"/>
                  <a:pt x="2501212" y="1197991"/>
                </a:cubicBezTo>
                <a:cubicBezTo>
                  <a:pt x="2528644" y="1218469"/>
                  <a:pt x="2555029" y="1238662"/>
                  <a:pt x="2581794" y="1258189"/>
                </a:cubicBezTo>
                <a:cubicBezTo>
                  <a:pt x="2619989" y="1286002"/>
                  <a:pt x="2648469" y="1282668"/>
                  <a:pt x="2676663" y="1245901"/>
                </a:cubicBezTo>
                <a:cubicBezTo>
                  <a:pt x="2718478" y="1191228"/>
                  <a:pt x="2759816" y="1136173"/>
                  <a:pt x="2800774" y="1080738"/>
                </a:cubicBezTo>
                <a:cubicBezTo>
                  <a:pt x="2829634" y="1041590"/>
                  <a:pt x="2825348" y="1013777"/>
                  <a:pt x="2785629" y="983392"/>
                </a:cubicBezTo>
                <a:lnTo>
                  <a:pt x="2614130" y="854649"/>
                </a:lnTo>
                <a:lnTo>
                  <a:pt x="2682283" y="763460"/>
                </a:lnTo>
                <a:cubicBezTo>
                  <a:pt x="2737623" y="804894"/>
                  <a:pt x="2790582" y="844423"/>
                  <a:pt x="2843350" y="884142"/>
                </a:cubicBezTo>
                <a:cubicBezTo>
                  <a:pt x="2897738" y="925004"/>
                  <a:pt x="2919550" y="921956"/>
                  <a:pt x="2960508" y="867568"/>
                </a:cubicBezTo>
                <a:cubicBezTo>
                  <a:pt x="3000322" y="814705"/>
                  <a:pt x="3040042" y="761841"/>
                  <a:pt x="3081571" y="706691"/>
                </a:cubicBezTo>
                <a:close/>
                <a:moveTo>
                  <a:pt x="1046364" y="610965"/>
                </a:moveTo>
                <a:cubicBezTo>
                  <a:pt x="1144853" y="875379"/>
                  <a:pt x="1327828" y="1027684"/>
                  <a:pt x="1610244" y="1023017"/>
                </a:cubicBezTo>
                <a:cubicBezTo>
                  <a:pt x="1881516" y="1018540"/>
                  <a:pt x="2055919" y="866330"/>
                  <a:pt x="2150216" y="611346"/>
                </a:cubicBezTo>
                <a:cubicBezTo>
                  <a:pt x="2278137" y="656685"/>
                  <a:pt x="2397295" y="720026"/>
                  <a:pt x="2508737" y="797465"/>
                </a:cubicBezTo>
                <a:cubicBezTo>
                  <a:pt x="2508071" y="801655"/>
                  <a:pt x="2508356" y="804227"/>
                  <a:pt x="2507213" y="805846"/>
                </a:cubicBezTo>
                <a:cubicBezTo>
                  <a:pt x="2461779" y="872045"/>
                  <a:pt x="2463779" y="884523"/>
                  <a:pt x="2528073" y="933005"/>
                </a:cubicBezTo>
                <a:cubicBezTo>
                  <a:pt x="2579127" y="971486"/>
                  <a:pt x="2630277" y="1009872"/>
                  <a:pt x="2682092" y="1048829"/>
                </a:cubicBezTo>
                <a:cubicBezTo>
                  <a:pt x="2658852" y="1079786"/>
                  <a:pt x="2637515" y="1108265"/>
                  <a:pt x="2613893" y="1139793"/>
                </a:cubicBezTo>
                <a:cubicBezTo>
                  <a:pt x="2585604" y="1118647"/>
                  <a:pt x="2558744" y="1097883"/>
                  <a:pt x="2531121" y="1077976"/>
                </a:cubicBezTo>
                <a:cubicBezTo>
                  <a:pt x="2493021" y="1050449"/>
                  <a:pt x="2464922" y="1054354"/>
                  <a:pt x="2436347" y="1091787"/>
                </a:cubicBezTo>
                <a:cubicBezTo>
                  <a:pt x="2394533" y="1146556"/>
                  <a:pt x="2353289" y="1201610"/>
                  <a:pt x="2312427" y="1257046"/>
                </a:cubicBezTo>
                <a:cubicBezTo>
                  <a:pt x="2284805" y="1294574"/>
                  <a:pt x="2289186" y="1322768"/>
                  <a:pt x="2326238" y="1351819"/>
                </a:cubicBezTo>
                <a:cubicBezTo>
                  <a:pt x="2352337" y="1372203"/>
                  <a:pt x="2378912" y="1391920"/>
                  <a:pt x="2408058" y="1414113"/>
                </a:cubicBezTo>
                <a:cubicBezTo>
                  <a:pt x="2383674" y="1446879"/>
                  <a:pt x="2360433" y="1477930"/>
                  <a:pt x="2335192" y="1511839"/>
                </a:cubicBezTo>
                <a:cubicBezTo>
                  <a:pt x="2166885" y="1295336"/>
                  <a:pt x="1949239" y="1167320"/>
                  <a:pt x="1676538" y="1144079"/>
                </a:cubicBezTo>
                <a:cubicBezTo>
                  <a:pt x="1404980" y="1120934"/>
                  <a:pt x="1169713" y="1208754"/>
                  <a:pt x="972926" y="1387824"/>
                </a:cubicBezTo>
                <a:cubicBezTo>
                  <a:pt x="822050" y="1237043"/>
                  <a:pt x="671460" y="1086548"/>
                  <a:pt x="518298" y="933482"/>
                </a:cubicBezTo>
                <a:cubicBezTo>
                  <a:pt x="668031" y="793940"/>
                  <a:pt x="845387" y="685546"/>
                  <a:pt x="1046364" y="611060"/>
                </a:cubicBezTo>
                <a:close/>
                <a:moveTo>
                  <a:pt x="1559842" y="1772"/>
                </a:moveTo>
                <a:cubicBezTo>
                  <a:pt x="1704278" y="-10856"/>
                  <a:pt x="1851417" y="44121"/>
                  <a:pt x="1945238" y="162052"/>
                </a:cubicBezTo>
                <a:lnTo>
                  <a:pt x="1945334" y="162052"/>
                </a:lnTo>
                <a:cubicBezTo>
                  <a:pt x="1812079" y="306356"/>
                  <a:pt x="1680158" y="449231"/>
                  <a:pt x="1546141" y="594297"/>
                </a:cubicBezTo>
                <a:cubicBezTo>
                  <a:pt x="1501850" y="535528"/>
                  <a:pt x="1459844" y="479806"/>
                  <a:pt x="1416220" y="421894"/>
                </a:cubicBezTo>
                <a:cubicBezTo>
                  <a:pt x="1385740" y="444373"/>
                  <a:pt x="1357355" y="465424"/>
                  <a:pt x="1326018" y="488569"/>
                </a:cubicBezTo>
                <a:cubicBezTo>
                  <a:pt x="1333067" y="498952"/>
                  <a:pt x="1338972" y="508667"/>
                  <a:pt x="1345735" y="517716"/>
                </a:cubicBezTo>
                <a:cubicBezTo>
                  <a:pt x="1389836" y="576676"/>
                  <a:pt x="1434032" y="635635"/>
                  <a:pt x="1478228" y="694500"/>
                </a:cubicBezTo>
                <a:cubicBezTo>
                  <a:pt x="1523852" y="755174"/>
                  <a:pt x="1551856" y="756603"/>
                  <a:pt x="1602529" y="701644"/>
                </a:cubicBezTo>
                <a:cubicBezTo>
                  <a:pt x="1728164" y="565341"/>
                  <a:pt x="1853894" y="429133"/>
                  <a:pt x="1979624" y="292926"/>
                </a:cubicBezTo>
                <a:cubicBezTo>
                  <a:pt x="1988482" y="283401"/>
                  <a:pt x="1997816" y="274352"/>
                  <a:pt x="2007056" y="265018"/>
                </a:cubicBezTo>
                <a:cubicBezTo>
                  <a:pt x="2090685" y="399892"/>
                  <a:pt x="2074016" y="664591"/>
                  <a:pt x="1878182" y="815848"/>
                </a:cubicBezTo>
                <a:cubicBezTo>
                  <a:pt x="1678919" y="969868"/>
                  <a:pt x="1393646" y="934435"/>
                  <a:pt x="1238674" y="735743"/>
                </a:cubicBezTo>
                <a:cubicBezTo>
                  <a:pt x="1084750" y="538480"/>
                  <a:pt x="1118945" y="253016"/>
                  <a:pt x="1314874" y="98521"/>
                </a:cubicBezTo>
                <a:cubicBezTo>
                  <a:pt x="1387490" y="41264"/>
                  <a:pt x="1473180" y="9349"/>
                  <a:pt x="1559842" y="17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45" name="Rectangle: Top Corners Rounded 2120">
            <a:extLst>
              <a:ext uri="{FF2B5EF4-FFF2-40B4-BE49-F238E27FC236}">
                <a16:creationId xmlns="" xmlns:a16="http://schemas.microsoft.com/office/drawing/2014/main" id="{6E6A039A-6349-1A41-D647-9E694D4B8118}"/>
              </a:ext>
            </a:extLst>
          </p:cNvPr>
          <p:cNvSpPr/>
          <p:nvPr/>
        </p:nvSpPr>
        <p:spPr bwMode="auto">
          <a:xfrm flipH="1" flipV="1">
            <a:off x="1006518" y="2339075"/>
            <a:ext cx="1517995" cy="321949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Ellipszis 3"/>
          <p:cNvSpPr/>
          <p:nvPr/>
        </p:nvSpPr>
        <p:spPr bwMode="auto">
          <a:xfrm>
            <a:off x="980409" y="1473891"/>
            <a:ext cx="1535234" cy="15482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  <p:sp>
        <p:nvSpPr>
          <p:cNvPr id="13" name="Ellipszis 12"/>
          <p:cNvSpPr/>
          <p:nvPr/>
        </p:nvSpPr>
        <p:spPr bwMode="auto">
          <a:xfrm>
            <a:off x="1075765" y="1589057"/>
            <a:ext cx="1339674" cy="131310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hu-HU">
              <a:solidFill>
                <a:prstClr val="black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75765" y="3159967"/>
            <a:ext cx="1358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prstClr val="black"/>
                </a:solidFill>
                <a:cs typeface="Arial" pitchFamily="34" charset="0"/>
              </a:rPr>
              <a:t>Költség – haszon elemzés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2656910" y="3150082"/>
            <a:ext cx="1396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prstClr val="black"/>
                </a:solidFill>
                <a:cs typeface="Arial" pitchFamily="34" charset="0"/>
              </a:rPr>
              <a:t>Az utolsó lehetőség</a:t>
            </a:r>
            <a:r>
              <a:rPr lang="hu-HU" sz="2400" dirty="0">
                <a:solidFill>
                  <a:prstClr val="white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52" name="Freeform: Shape 280">
            <a:extLst>
              <a:ext uri="{FF2B5EF4-FFF2-40B4-BE49-F238E27FC236}">
                <a16:creationId xmlns="" xmlns:a16="http://schemas.microsoft.com/office/drawing/2014/main" id="{90C15685-25D6-29CF-07B9-51834F3847B1}"/>
              </a:ext>
            </a:extLst>
          </p:cNvPr>
          <p:cNvSpPr/>
          <p:nvPr/>
        </p:nvSpPr>
        <p:spPr>
          <a:xfrm>
            <a:off x="9511553" y="1789637"/>
            <a:ext cx="851647" cy="795238"/>
          </a:xfrm>
          <a:custGeom>
            <a:avLst/>
            <a:gdLst>
              <a:gd name="connsiteX0" fmla="*/ 2057995 w 4053325"/>
              <a:gd name="connsiteY0" fmla="*/ 3861544 h 3996393"/>
              <a:gd name="connsiteX1" fmla="*/ 2122289 w 4053325"/>
              <a:gd name="connsiteY1" fmla="*/ 3929743 h 3996393"/>
              <a:gd name="connsiteX2" fmla="*/ 2051328 w 4053325"/>
              <a:gd name="connsiteY2" fmla="*/ 3996323 h 3996393"/>
              <a:gd name="connsiteX3" fmla="*/ 1987415 w 4053325"/>
              <a:gd name="connsiteY3" fmla="*/ 3927838 h 3996393"/>
              <a:gd name="connsiteX4" fmla="*/ 2057995 w 4053325"/>
              <a:gd name="connsiteY4" fmla="*/ 3861544 h 3996393"/>
              <a:gd name="connsiteX5" fmla="*/ 2055709 w 4053325"/>
              <a:gd name="connsiteY5" fmla="*/ 3539219 h 3996393"/>
              <a:gd name="connsiteX6" fmla="*/ 2122384 w 4053325"/>
              <a:gd name="connsiteY6" fmla="*/ 3605608 h 3996393"/>
              <a:gd name="connsiteX7" fmla="*/ 2058662 w 4053325"/>
              <a:gd name="connsiteY7" fmla="*/ 3674283 h 3996393"/>
              <a:gd name="connsiteX8" fmla="*/ 1987510 w 4053325"/>
              <a:gd name="connsiteY8" fmla="*/ 3608561 h 3996393"/>
              <a:gd name="connsiteX9" fmla="*/ 2055709 w 4053325"/>
              <a:gd name="connsiteY9" fmla="*/ 3539219 h 3996393"/>
              <a:gd name="connsiteX10" fmla="*/ 2055994 w 4053325"/>
              <a:gd name="connsiteY10" fmla="*/ 3216512 h 3996393"/>
              <a:gd name="connsiteX11" fmla="*/ 2122384 w 4053325"/>
              <a:gd name="connsiteY11" fmla="*/ 3288426 h 3996393"/>
              <a:gd name="connsiteX12" fmla="*/ 2053708 w 4053325"/>
              <a:gd name="connsiteY12" fmla="*/ 3352339 h 3996393"/>
              <a:gd name="connsiteX13" fmla="*/ 1987605 w 4053325"/>
              <a:gd name="connsiteY13" fmla="*/ 3281377 h 3996393"/>
              <a:gd name="connsiteX14" fmla="*/ 2055994 w 4053325"/>
              <a:gd name="connsiteY14" fmla="*/ 3216512 h 3996393"/>
              <a:gd name="connsiteX15" fmla="*/ 2055805 w 4053325"/>
              <a:gd name="connsiteY15" fmla="*/ 2898186 h 3996393"/>
              <a:gd name="connsiteX16" fmla="*/ 2122384 w 4053325"/>
              <a:gd name="connsiteY16" fmla="*/ 2964385 h 3996393"/>
              <a:gd name="connsiteX17" fmla="*/ 2122480 w 4053325"/>
              <a:gd name="connsiteY17" fmla="*/ 2964385 h 3996393"/>
              <a:gd name="connsiteX18" fmla="*/ 2053804 w 4053325"/>
              <a:gd name="connsiteY18" fmla="*/ 3034108 h 3996393"/>
              <a:gd name="connsiteX19" fmla="*/ 1987510 w 4053325"/>
              <a:gd name="connsiteY19" fmla="*/ 2967052 h 3996393"/>
              <a:gd name="connsiteX20" fmla="*/ 2055805 w 4053325"/>
              <a:gd name="connsiteY20" fmla="*/ 2898186 h 3996393"/>
              <a:gd name="connsiteX21" fmla="*/ 2056661 w 4053325"/>
              <a:gd name="connsiteY21" fmla="*/ 2573860 h 3996393"/>
              <a:gd name="connsiteX22" fmla="*/ 2122288 w 4053325"/>
              <a:gd name="connsiteY22" fmla="*/ 2645964 h 3996393"/>
              <a:gd name="connsiteX23" fmla="*/ 2052851 w 4053325"/>
              <a:gd name="connsiteY23" fmla="*/ 2710258 h 3996393"/>
              <a:gd name="connsiteX24" fmla="*/ 2052851 w 4053325"/>
              <a:gd name="connsiteY24" fmla="*/ 2710353 h 3996393"/>
              <a:gd name="connsiteX25" fmla="*/ 1987510 w 4053325"/>
              <a:gd name="connsiteY25" fmla="*/ 2637487 h 3996393"/>
              <a:gd name="connsiteX26" fmla="*/ 2056661 w 4053325"/>
              <a:gd name="connsiteY26" fmla="*/ 2573860 h 3996393"/>
              <a:gd name="connsiteX27" fmla="*/ 398073 w 4053325"/>
              <a:gd name="connsiteY27" fmla="*/ 2520806 h 3996393"/>
              <a:gd name="connsiteX28" fmla="*/ 398073 w 4053325"/>
              <a:gd name="connsiteY28" fmla="*/ 2694352 h 3996393"/>
              <a:gd name="connsiteX29" fmla="*/ 910613 w 4053325"/>
              <a:gd name="connsiteY29" fmla="*/ 2998866 h 3996393"/>
              <a:gd name="connsiteX30" fmla="*/ 910709 w 4053325"/>
              <a:gd name="connsiteY30" fmla="*/ 2998866 h 3996393"/>
              <a:gd name="connsiteX31" fmla="*/ 1421820 w 4053325"/>
              <a:gd name="connsiteY31" fmla="*/ 2694828 h 3996393"/>
              <a:gd name="connsiteX32" fmla="*/ 1421820 w 4053325"/>
              <a:gd name="connsiteY32" fmla="*/ 2524997 h 3996393"/>
              <a:gd name="connsiteX33" fmla="*/ 1738336 w 4053325"/>
              <a:gd name="connsiteY33" fmla="*/ 2837989 h 3996393"/>
              <a:gd name="connsiteX34" fmla="*/ 1424201 w 4053325"/>
              <a:gd name="connsiteY34" fmla="*/ 3156790 h 3996393"/>
              <a:gd name="connsiteX35" fmla="*/ 1424201 w 4053325"/>
              <a:gd name="connsiteY35" fmla="*/ 2987055 h 3996393"/>
              <a:gd name="connsiteX36" fmla="*/ 1194744 w 4053325"/>
              <a:gd name="connsiteY36" fmla="*/ 3088115 h 3996393"/>
              <a:gd name="connsiteX37" fmla="*/ 1097875 w 4053325"/>
              <a:gd name="connsiteY37" fmla="*/ 3347862 h 3996393"/>
              <a:gd name="connsiteX38" fmla="*/ 1055108 w 4053325"/>
              <a:gd name="connsiteY38" fmla="*/ 3801157 h 3996393"/>
              <a:gd name="connsiteX39" fmla="*/ 1054917 w 4053325"/>
              <a:gd name="connsiteY39" fmla="*/ 3866308 h 3996393"/>
              <a:gd name="connsiteX40" fmla="*/ 761547 w 4053325"/>
              <a:gd name="connsiteY40" fmla="*/ 3866308 h 3996393"/>
              <a:gd name="connsiteX41" fmla="*/ 760785 w 4053325"/>
              <a:gd name="connsiteY41" fmla="*/ 3628468 h 3996393"/>
              <a:gd name="connsiteX42" fmla="*/ 685347 w 4053325"/>
              <a:gd name="connsiteY42" fmla="*/ 3199939 h 3996393"/>
              <a:gd name="connsiteX43" fmla="*/ 613243 w 4053325"/>
              <a:gd name="connsiteY43" fmla="*/ 3067351 h 3996393"/>
              <a:gd name="connsiteX44" fmla="*/ 400073 w 4053325"/>
              <a:gd name="connsiteY44" fmla="*/ 2982864 h 3996393"/>
              <a:gd name="connsiteX45" fmla="*/ 400073 w 4053325"/>
              <a:gd name="connsiteY45" fmla="*/ 3141645 h 3996393"/>
              <a:gd name="connsiteX46" fmla="*/ 87558 w 4053325"/>
              <a:gd name="connsiteY46" fmla="*/ 2830559 h 3996393"/>
              <a:gd name="connsiteX47" fmla="*/ 398073 w 4053325"/>
              <a:gd name="connsiteY47" fmla="*/ 2520806 h 3996393"/>
              <a:gd name="connsiteX48" fmla="*/ 3170515 w 4053325"/>
              <a:gd name="connsiteY48" fmla="*/ 2387551 h 3996393"/>
              <a:gd name="connsiteX49" fmla="*/ 3422928 w 4053325"/>
              <a:gd name="connsiteY49" fmla="*/ 2388408 h 3996393"/>
              <a:gd name="connsiteX50" fmla="*/ 3221569 w 4053325"/>
              <a:gd name="connsiteY50" fmla="*/ 2940191 h 3996393"/>
              <a:gd name="connsiteX51" fmla="*/ 3572756 w 4053325"/>
              <a:gd name="connsiteY51" fmla="*/ 2940191 h 3996393"/>
              <a:gd name="connsiteX52" fmla="*/ 2851999 w 4053325"/>
              <a:gd name="connsiteY52" fmla="*/ 3947936 h 3996393"/>
              <a:gd name="connsiteX53" fmla="*/ 2841236 w 4053325"/>
              <a:gd name="connsiteY53" fmla="*/ 3942602 h 3996393"/>
              <a:gd name="connsiteX54" fmla="*/ 2841141 w 4053325"/>
              <a:gd name="connsiteY54" fmla="*/ 3942602 h 3996393"/>
              <a:gd name="connsiteX55" fmla="*/ 3133558 w 4053325"/>
              <a:gd name="connsiteY55" fmla="*/ 3155646 h 3996393"/>
              <a:gd name="connsiteX56" fmla="*/ 2833235 w 4053325"/>
              <a:gd name="connsiteY56" fmla="*/ 3155646 h 3996393"/>
              <a:gd name="connsiteX57" fmla="*/ 2848380 w 4053325"/>
              <a:gd name="connsiteY57" fmla="*/ 3108498 h 3996393"/>
              <a:gd name="connsiteX58" fmla="*/ 3112222 w 4053325"/>
              <a:gd name="connsiteY58" fmla="*/ 2427460 h 3996393"/>
              <a:gd name="connsiteX59" fmla="*/ 3170515 w 4053325"/>
              <a:gd name="connsiteY59" fmla="*/ 2387551 h 3996393"/>
              <a:gd name="connsiteX60" fmla="*/ 2053138 w 4053325"/>
              <a:gd name="connsiteY60" fmla="*/ 2252963 h 3996393"/>
              <a:gd name="connsiteX61" fmla="*/ 2122385 w 4053325"/>
              <a:gd name="connsiteY61" fmla="*/ 2320876 h 3996393"/>
              <a:gd name="connsiteX62" fmla="*/ 2056471 w 4053325"/>
              <a:gd name="connsiteY62" fmla="*/ 2388123 h 3996393"/>
              <a:gd name="connsiteX63" fmla="*/ 1987511 w 4053325"/>
              <a:gd name="connsiteY63" fmla="*/ 2319543 h 3996393"/>
              <a:gd name="connsiteX64" fmla="*/ 2053138 w 4053325"/>
              <a:gd name="connsiteY64" fmla="*/ 2252963 h 3996393"/>
              <a:gd name="connsiteX65" fmla="*/ 3088505 w 4053325"/>
              <a:gd name="connsiteY65" fmla="*/ 1999217 h 3996393"/>
              <a:gd name="connsiteX66" fmla="*/ 3088505 w 4053325"/>
              <a:gd name="connsiteY66" fmla="*/ 1999312 h 3996393"/>
              <a:gd name="connsiteX67" fmla="*/ 3088496 w 4053325"/>
              <a:gd name="connsiteY67" fmla="*/ 1999259 h 3996393"/>
              <a:gd name="connsiteX68" fmla="*/ 3980902 w 4053325"/>
              <a:gd name="connsiteY68" fmla="*/ 1930732 h 3996393"/>
              <a:gd name="connsiteX69" fmla="*/ 4053197 w 4053325"/>
              <a:gd name="connsiteY69" fmla="*/ 1995883 h 3996393"/>
              <a:gd name="connsiteX70" fmla="*/ 4053292 w 4053325"/>
              <a:gd name="connsiteY70" fmla="*/ 1995883 h 3996393"/>
              <a:gd name="connsiteX71" fmla="*/ 3990141 w 4053325"/>
              <a:gd name="connsiteY71" fmla="*/ 2065511 h 3996393"/>
              <a:gd name="connsiteX72" fmla="*/ 3918323 w 4053325"/>
              <a:gd name="connsiteY72" fmla="*/ 2000265 h 3996393"/>
              <a:gd name="connsiteX73" fmla="*/ 3980902 w 4053325"/>
              <a:gd name="connsiteY73" fmla="*/ 1930732 h 3996393"/>
              <a:gd name="connsiteX74" fmla="*/ 3023640 w 4053325"/>
              <a:gd name="connsiteY74" fmla="*/ 1930732 h 3996393"/>
              <a:gd name="connsiteX75" fmla="*/ 3083808 w 4053325"/>
              <a:gd name="connsiteY75" fmla="*/ 1973528 h 3996393"/>
              <a:gd name="connsiteX76" fmla="*/ 3088496 w 4053325"/>
              <a:gd name="connsiteY76" fmla="*/ 1999259 h 3996393"/>
              <a:gd name="connsiteX77" fmla="*/ 3082370 w 4053325"/>
              <a:gd name="connsiteY77" fmla="*/ 2025942 h 3996393"/>
              <a:gd name="connsiteX78" fmla="*/ 3016496 w 4053325"/>
              <a:gd name="connsiteY78" fmla="*/ 2065416 h 3996393"/>
              <a:gd name="connsiteX79" fmla="*/ 2951345 w 4053325"/>
              <a:gd name="connsiteY79" fmla="*/ 1996836 h 3996393"/>
              <a:gd name="connsiteX80" fmla="*/ 3023640 w 4053325"/>
              <a:gd name="connsiteY80" fmla="*/ 1930732 h 3996393"/>
              <a:gd name="connsiteX81" fmla="*/ 450080 w 4053325"/>
              <a:gd name="connsiteY81" fmla="*/ 1930732 h 3996393"/>
              <a:gd name="connsiteX82" fmla="*/ 514088 w 4053325"/>
              <a:gd name="connsiteY82" fmla="*/ 1999883 h 3996393"/>
              <a:gd name="connsiteX83" fmla="*/ 514183 w 4053325"/>
              <a:gd name="connsiteY83" fmla="*/ 1999788 h 3996393"/>
              <a:gd name="connsiteX84" fmla="*/ 441984 w 4053325"/>
              <a:gd name="connsiteY84" fmla="*/ 2065415 h 3996393"/>
              <a:gd name="connsiteX85" fmla="*/ 378833 w 4053325"/>
              <a:gd name="connsiteY85" fmla="*/ 1996359 h 3996393"/>
              <a:gd name="connsiteX86" fmla="*/ 450080 w 4053325"/>
              <a:gd name="connsiteY86" fmla="*/ 1930732 h 3996393"/>
              <a:gd name="connsiteX87" fmla="*/ 130611 w 4053325"/>
              <a:gd name="connsiteY87" fmla="*/ 1930732 h 3996393"/>
              <a:gd name="connsiteX88" fmla="*/ 191857 w 4053325"/>
              <a:gd name="connsiteY88" fmla="*/ 2001789 h 3996393"/>
              <a:gd name="connsiteX89" fmla="*/ 122991 w 4053325"/>
              <a:gd name="connsiteY89" fmla="*/ 2065416 h 3996393"/>
              <a:gd name="connsiteX90" fmla="*/ 56983 w 4053325"/>
              <a:gd name="connsiteY90" fmla="*/ 1994169 h 3996393"/>
              <a:gd name="connsiteX91" fmla="*/ 130611 w 4053325"/>
              <a:gd name="connsiteY91" fmla="*/ 1930732 h 3996393"/>
              <a:gd name="connsiteX92" fmla="*/ 3660671 w 4053325"/>
              <a:gd name="connsiteY92" fmla="*/ 1930637 h 3996393"/>
              <a:gd name="connsiteX93" fmla="*/ 3731061 w 4053325"/>
              <a:gd name="connsiteY93" fmla="*/ 1997312 h 3996393"/>
              <a:gd name="connsiteX94" fmla="*/ 3666863 w 4053325"/>
              <a:gd name="connsiteY94" fmla="*/ 2065511 h 3996393"/>
              <a:gd name="connsiteX95" fmla="*/ 3596092 w 4053325"/>
              <a:gd name="connsiteY95" fmla="*/ 1998741 h 3996393"/>
              <a:gd name="connsiteX96" fmla="*/ 3660671 w 4053325"/>
              <a:gd name="connsiteY96" fmla="*/ 1930637 h 3996393"/>
              <a:gd name="connsiteX97" fmla="*/ 2699599 w 4053325"/>
              <a:gd name="connsiteY97" fmla="*/ 1930637 h 3996393"/>
              <a:gd name="connsiteX98" fmla="*/ 2767227 w 4053325"/>
              <a:gd name="connsiteY98" fmla="*/ 1996740 h 3996393"/>
              <a:gd name="connsiteX99" fmla="*/ 2697504 w 4053325"/>
              <a:gd name="connsiteY99" fmla="*/ 2065606 h 3996393"/>
              <a:gd name="connsiteX100" fmla="*/ 2630257 w 4053325"/>
              <a:gd name="connsiteY100" fmla="*/ 1999407 h 3996393"/>
              <a:gd name="connsiteX101" fmla="*/ 2699599 w 4053325"/>
              <a:gd name="connsiteY101" fmla="*/ 1930637 h 3996393"/>
              <a:gd name="connsiteX102" fmla="*/ 1732431 w 4053325"/>
              <a:gd name="connsiteY102" fmla="*/ 1930637 h 3996393"/>
              <a:gd name="connsiteX103" fmla="*/ 1800344 w 4053325"/>
              <a:gd name="connsiteY103" fmla="*/ 1999884 h 3996393"/>
              <a:gd name="connsiteX104" fmla="*/ 1800248 w 4053325"/>
              <a:gd name="connsiteY104" fmla="*/ 1999884 h 3996393"/>
              <a:gd name="connsiteX105" fmla="*/ 1733573 w 4053325"/>
              <a:gd name="connsiteY105" fmla="*/ 2065511 h 3996393"/>
              <a:gd name="connsiteX106" fmla="*/ 1665279 w 4053325"/>
              <a:gd name="connsiteY106" fmla="*/ 1996264 h 3996393"/>
              <a:gd name="connsiteX107" fmla="*/ 1732431 w 4053325"/>
              <a:gd name="connsiteY107" fmla="*/ 1930637 h 3996393"/>
              <a:gd name="connsiteX108" fmla="*/ 2376606 w 4053325"/>
              <a:gd name="connsiteY108" fmla="*/ 1930542 h 3996393"/>
              <a:gd name="connsiteX109" fmla="*/ 2445091 w 4053325"/>
              <a:gd name="connsiteY109" fmla="*/ 1999979 h 3996393"/>
              <a:gd name="connsiteX110" fmla="*/ 2377273 w 4053325"/>
              <a:gd name="connsiteY110" fmla="*/ 2065416 h 3996393"/>
              <a:gd name="connsiteX111" fmla="*/ 2309645 w 4053325"/>
              <a:gd name="connsiteY111" fmla="*/ 1995979 h 3996393"/>
              <a:gd name="connsiteX112" fmla="*/ 2376606 w 4053325"/>
              <a:gd name="connsiteY112" fmla="*/ 1930542 h 3996393"/>
              <a:gd name="connsiteX113" fmla="*/ 767358 w 4053325"/>
              <a:gd name="connsiteY113" fmla="*/ 1930542 h 3996393"/>
              <a:gd name="connsiteX114" fmla="*/ 836319 w 4053325"/>
              <a:gd name="connsiteY114" fmla="*/ 1999979 h 3996393"/>
              <a:gd name="connsiteX115" fmla="*/ 768120 w 4053325"/>
              <a:gd name="connsiteY115" fmla="*/ 2065511 h 3996393"/>
              <a:gd name="connsiteX116" fmla="*/ 699635 w 4053325"/>
              <a:gd name="connsiteY116" fmla="*/ 1995979 h 3996393"/>
              <a:gd name="connsiteX117" fmla="*/ 767358 w 4053325"/>
              <a:gd name="connsiteY117" fmla="*/ 1930542 h 3996393"/>
              <a:gd name="connsiteX118" fmla="*/ 3342536 w 4053325"/>
              <a:gd name="connsiteY118" fmla="*/ 1930541 h 3996393"/>
              <a:gd name="connsiteX119" fmla="*/ 3409116 w 4053325"/>
              <a:gd name="connsiteY119" fmla="*/ 1996455 h 3996393"/>
              <a:gd name="connsiteX120" fmla="*/ 3409021 w 4053325"/>
              <a:gd name="connsiteY120" fmla="*/ 1996455 h 3996393"/>
              <a:gd name="connsiteX121" fmla="*/ 3345584 w 4053325"/>
              <a:gd name="connsiteY121" fmla="*/ 2065415 h 3996393"/>
              <a:gd name="connsiteX122" fmla="*/ 3273480 w 4053325"/>
              <a:gd name="connsiteY122" fmla="*/ 1999503 h 3996393"/>
              <a:gd name="connsiteX123" fmla="*/ 3342536 w 4053325"/>
              <a:gd name="connsiteY123" fmla="*/ 1930541 h 3996393"/>
              <a:gd name="connsiteX124" fmla="*/ 2055804 w 4053325"/>
              <a:gd name="connsiteY124" fmla="*/ 1930541 h 3996393"/>
              <a:gd name="connsiteX125" fmla="*/ 2055804 w 4053325"/>
              <a:gd name="connsiteY125" fmla="*/ 1930637 h 3996393"/>
              <a:gd name="connsiteX126" fmla="*/ 2122384 w 4053325"/>
              <a:gd name="connsiteY126" fmla="*/ 1996645 h 3996393"/>
              <a:gd name="connsiteX127" fmla="*/ 2053709 w 4053325"/>
              <a:gd name="connsiteY127" fmla="*/ 2065415 h 3996393"/>
              <a:gd name="connsiteX128" fmla="*/ 1987510 w 4053325"/>
              <a:gd name="connsiteY128" fmla="*/ 1994549 h 3996393"/>
              <a:gd name="connsiteX129" fmla="*/ 2055804 w 4053325"/>
              <a:gd name="connsiteY129" fmla="*/ 1930541 h 3996393"/>
              <a:gd name="connsiteX130" fmla="*/ 1409723 w 4053325"/>
              <a:gd name="connsiteY130" fmla="*/ 1930541 h 3996393"/>
              <a:gd name="connsiteX131" fmla="*/ 1479065 w 4053325"/>
              <a:gd name="connsiteY131" fmla="*/ 1998645 h 3996393"/>
              <a:gd name="connsiteX132" fmla="*/ 1413152 w 4053325"/>
              <a:gd name="connsiteY132" fmla="*/ 2065511 h 3996393"/>
              <a:gd name="connsiteX133" fmla="*/ 1413057 w 4053325"/>
              <a:gd name="connsiteY133" fmla="*/ 2065511 h 3996393"/>
              <a:gd name="connsiteX134" fmla="*/ 1342953 w 4053325"/>
              <a:gd name="connsiteY134" fmla="*/ 1997312 h 3996393"/>
              <a:gd name="connsiteX135" fmla="*/ 1409723 w 4053325"/>
              <a:gd name="connsiteY135" fmla="*/ 1930541 h 3996393"/>
              <a:gd name="connsiteX136" fmla="*/ 1087112 w 4053325"/>
              <a:gd name="connsiteY136" fmla="*/ 1930541 h 3996393"/>
              <a:gd name="connsiteX137" fmla="*/ 1158550 w 4053325"/>
              <a:gd name="connsiteY137" fmla="*/ 1997502 h 3996393"/>
              <a:gd name="connsiteX138" fmla="*/ 1158454 w 4053325"/>
              <a:gd name="connsiteY138" fmla="*/ 1997597 h 3996393"/>
              <a:gd name="connsiteX139" fmla="*/ 1092637 w 4053325"/>
              <a:gd name="connsiteY139" fmla="*/ 2065415 h 3996393"/>
              <a:gd name="connsiteX140" fmla="*/ 1021199 w 4053325"/>
              <a:gd name="connsiteY140" fmla="*/ 1998359 h 3996393"/>
              <a:gd name="connsiteX141" fmla="*/ 1087112 w 4053325"/>
              <a:gd name="connsiteY141" fmla="*/ 1930541 h 3996393"/>
              <a:gd name="connsiteX142" fmla="*/ 2058853 w 4053325"/>
              <a:gd name="connsiteY142" fmla="*/ 1608121 h 3996393"/>
              <a:gd name="connsiteX143" fmla="*/ 2058948 w 4053325"/>
              <a:gd name="connsiteY143" fmla="*/ 1608216 h 3996393"/>
              <a:gd name="connsiteX144" fmla="*/ 2122099 w 4053325"/>
              <a:gd name="connsiteY144" fmla="*/ 1682701 h 3996393"/>
              <a:gd name="connsiteX145" fmla="*/ 2050471 w 4053325"/>
              <a:gd name="connsiteY145" fmla="*/ 1743375 h 3996393"/>
              <a:gd name="connsiteX146" fmla="*/ 1987606 w 4053325"/>
              <a:gd name="connsiteY146" fmla="*/ 1669557 h 3996393"/>
              <a:gd name="connsiteX147" fmla="*/ 2058853 w 4053325"/>
              <a:gd name="connsiteY147" fmla="*/ 1608121 h 3996393"/>
              <a:gd name="connsiteX148" fmla="*/ 2055328 w 4053325"/>
              <a:gd name="connsiteY148" fmla="*/ 1286080 h 3996393"/>
              <a:gd name="connsiteX149" fmla="*/ 2122384 w 4053325"/>
              <a:gd name="connsiteY149" fmla="*/ 1357612 h 3996393"/>
              <a:gd name="connsiteX150" fmla="*/ 2054280 w 4053325"/>
              <a:gd name="connsiteY150" fmla="*/ 1422859 h 3996393"/>
              <a:gd name="connsiteX151" fmla="*/ 1987510 w 4053325"/>
              <a:gd name="connsiteY151" fmla="*/ 1351802 h 3996393"/>
              <a:gd name="connsiteX152" fmla="*/ 2055328 w 4053325"/>
              <a:gd name="connsiteY152" fmla="*/ 1286080 h 3996393"/>
              <a:gd name="connsiteX153" fmla="*/ 2055328 w 4053325"/>
              <a:gd name="connsiteY153" fmla="*/ 964040 h 3996393"/>
              <a:gd name="connsiteX154" fmla="*/ 2122384 w 4053325"/>
              <a:gd name="connsiteY154" fmla="*/ 1035478 h 3996393"/>
              <a:gd name="connsiteX155" fmla="*/ 2054376 w 4053325"/>
              <a:gd name="connsiteY155" fmla="*/ 1101295 h 3996393"/>
              <a:gd name="connsiteX156" fmla="*/ 1987510 w 4053325"/>
              <a:gd name="connsiteY156" fmla="*/ 1029763 h 3996393"/>
              <a:gd name="connsiteX157" fmla="*/ 2055328 w 4053325"/>
              <a:gd name="connsiteY157" fmla="*/ 964040 h 3996393"/>
              <a:gd name="connsiteX158" fmla="*/ 2122384 w 4053325"/>
              <a:gd name="connsiteY158" fmla="*/ 712294 h 3996393"/>
              <a:gd name="connsiteX159" fmla="*/ 2122384 w 4053325"/>
              <a:gd name="connsiteY159" fmla="*/ 712389 h 3996393"/>
              <a:gd name="connsiteX160" fmla="*/ 2122375 w 4053325"/>
              <a:gd name="connsiteY160" fmla="*/ 712344 h 3996393"/>
              <a:gd name="connsiteX161" fmla="*/ 2051518 w 4053325"/>
              <a:gd name="connsiteY161" fmla="*/ 646000 h 3996393"/>
              <a:gd name="connsiteX162" fmla="*/ 2116643 w 4053325"/>
              <a:gd name="connsiteY162" fmla="*/ 685340 h 3996393"/>
              <a:gd name="connsiteX163" fmla="*/ 2122375 w 4053325"/>
              <a:gd name="connsiteY163" fmla="*/ 712344 h 3996393"/>
              <a:gd name="connsiteX164" fmla="*/ 2117233 w 4053325"/>
              <a:gd name="connsiteY164" fmla="*/ 739431 h 3996393"/>
              <a:gd name="connsiteX165" fmla="*/ 2053328 w 4053325"/>
              <a:gd name="connsiteY165" fmla="*/ 780874 h 3996393"/>
              <a:gd name="connsiteX166" fmla="*/ 1987510 w 4053325"/>
              <a:gd name="connsiteY166" fmla="*/ 714199 h 3996393"/>
              <a:gd name="connsiteX167" fmla="*/ 2051518 w 4053325"/>
              <a:gd name="connsiteY167" fmla="*/ 646000 h 3996393"/>
              <a:gd name="connsiteX168" fmla="*/ 1104542 w 4053325"/>
              <a:gd name="connsiteY168" fmla="*/ 599613 h 3996393"/>
              <a:gd name="connsiteX169" fmla="*/ 1104542 w 4053325"/>
              <a:gd name="connsiteY169" fmla="*/ 599709 h 3996393"/>
              <a:gd name="connsiteX170" fmla="*/ 1104537 w 4053325"/>
              <a:gd name="connsiteY170" fmla="*/ 599658 h 3996393"/>
              <a:gd name="connsiteX171" fmla="*/ 913090 w 4053325"/>
              <a:gd name="connsiteY171" fmla="*/ 404446 h 3996393"/>
              <a:gd name="connsiteX172" fmla="*/ 1100906 w 4053325"/>
              <a:gd name="connsiteY172" fmla="*/ 560553 h 3996393"/>
              <a:gd name="connsiteX173" fmla="*/ 1104537 w 4053325"/>
              <a:gd name="connsiteY173" fmla="*/ 599658 h 3996393"/>
              <a:gd name="connsiteX174" fmla="*/ 1100407 w 4053325"/>
              <a:gd name="connsiteY174" fmla="*/ 638675 h 3996393"/>
              <a:gd name="connsiteX175" fmla="*/ 909661 w 4053325"/>
              <a:gd name="connsiteY175" fmla="*/ 790875 h 3996393"/>
              <a:gd name="connsiteX176" fmla="*/ 717351 w 4053325"/>
              <a:gd name="connsiteY176" fmla="*/ 596184 h 3996393"/>
              <a:gd name="connsiteX177" fmla="*/ 913090 w 4053325"/>
              <a:gd name="connsiteY177" fmla="*/ 404446 h 3996393"/>
              <a:gd name="connsiteX178" fmla="*/ 545806 w 4053325"/>
              <a:gd name="connsiteY178" fmla="*/ 365013 h 3996393"/>
              <a:gd name="connsiteX179" fmla="*/ 887849 w 4053325"/>
              <a:gd name="connsiteY179" fmla="*/ 857170 h 3996393"/>
              <a:gd name="connsiteX180" fmla="*/ 941380 w 4053325"/>
              <a:gd name="connsiteY180" fmla="*/ 853550 h 3996393"/>
              <a:gd name="connsiteX181" fmla="*/ 1172170 w 4053325"/>
              <a:gd name="connsiteY181" fmla="*/ 637905 h 3996393"/>
              <a:gd name="connsiteX182" fmla="*/ 1276755 w 4053325"/>
              <a:gd name="connsiteY182" fmla="*/ 365013 h 3996393"/>
              <a:gd name="connsiteX183" fmla="*/ 2056185 w 4053325"/>
              <a:gd name="connsiteY183" fmla="*/ 322054 h 3996393"/>
              <a:gd name="connsiteX184" fmla="*/ 2122384 w 4053325"/>
              <a:gd name="connsiteY184" fmla="*/ 388349 h 3996393"/>
              <a:gd name="connsiteX185" fmla="*/ 2053232 w 4053325"/>
              <a:gd name="connsiteY185" fmla="*/ 457119 h 3996393"/>
              <a:gd name="connsiteX186" fmla="*/ 1987510 w 4053325"/>
              <a:gd name="connsiteY186" fmla="*/ 385492 h 3996393"/>
              <a:gd name="connsiteX187" fmla="*/ 2056185 w 4053325"/>
              <a:gd name="connsiteY187" fmla="*/ 322054 h 3996393"/>
              <a:gd name="connsiteX188" fmla="*/ 3644194 w 4053325"/>
              <a:gd name="connsiteY188" fmla="*/ 257572 h 3996393"/>
              <a:gd name="connsiteX189" fmla="*/ 3761351 w 4053325"/>
              <a:gd name="connsiteY189" fmla="*/ 317103 h 3996393"/>
              <a:gd name="connsiteX190" fmla="*/ 3711631 w 4053325"/>
              <a:gd name="connsiteY190" fmla="*/ 435022 h 3996393"/>
              <a:gd name="connsiteX191" fmla="*/ 3802785 w 4053325"/>
              <a:gd name="connsiteY191" fmla="*/ 506746 h 3996393"/>
              <a:gd name="connsiteX192" fmla="*/ 3745730 w 4053325"/>
              <a:gd name="connsiteY192" fmla="*/ 619141 h 3996393"/>
              <a:gd name="connsiteX193" fmla="*/ 3745826 w 4053325"/>
              <a:gd name="connsiteY193" fmla="*/ 619141 h 3996393"/>
              <a:gd name="connsiteX194" fmla="*/ 3866793 w 4053325"/>
              <a:gd name="connsiteY194" fmla="*/ 675909 h 3996393"/>
              <a:gd name="connsiteX195" fmla="*/ 3817739 w 4053325"/>
              <a:gd name="connsiteY195" fmla="*/ 796686 h 3996393"/>
              <a:gd name="connsiteX196" fmla="*/ 3850601 w 4053325"/>
              <a:gd name="connsiteY196" fmla="*/ 801067 h 3996393"/>
              <a:gd name="connsiteX197" fmla="*/ 3928896 w 4053325"/>
              <a:gd name="connsiteY197" fmla="*/ 898698 h 3996393"/>
              <a:gd name="connsiteX198" fmla="*/ 3834503 w 4053325"/>
              <a:gd name="connsiteY198" fmla="*/ 980232 h 3996393"/>
              <a:gd name="connsiteX199" fmla="*/ 3482650 w 4053325"/>
              <a:gd name="connsiteY199" fmla="*/ 980613 h 3996393"/>
              <a:gd name="connsiteX200" fmla="*/ 3404926 w 4053325"/>
              <a:gd name="connsiteY200" fmla="*/ 1063290 h 3996393"/>
              <a:gd name="connsiteX201" fmla="*/ 3439216 w 4053325"/>
              <a:gd name="connsiteY201" fmla="*/ 1235217 h 3996393"/>
              <a:gd name="connsiteX202" fmla="*/ 3377970 w 4053325"/>
              <a:gd name="connsiteY202" fmla="*/ 1505632 h 3996393"/>
              <a:gd name="connsiteX203" fmla="*/ 3299294 w 4053325"/>
              <a:gd name="connsiteY203" fmla="*/ 1543732 h 3996393"/>
              <a:gd name="connsiteX204" fmla="*/ 3225761 w 4053325"/>
              <a:gd name="connsiteY204" fmla="*/ 1455435 h 3996393"/>
              <a:gd name="connsiteX205" fmla="*/ 3111079 w 4053325"/>
              <a:gd name="connsiteY205" fmla="*/ 1049193 h 3996393"/>
              <a:gd name="connsiteX206" fmla="*/ 2912007 w 4053325"/>
              <a:gd name="connsiteY206" fmla="*/ 920415 h 3996393"/>
              <a:gd name="connsiteX207" fmla="*/ 2912007 w 4053325"/>
              <a:gd name="connsiteY207" fmla="*/ 340248 h 3996393"/>
              <a:gd name="connsiteX208" fmla="*/ 3151561 w 4053325"/>
              <a:gd name="connsiteY208" fmla="*/ 267001 h 3996393"/>
              <a:gd name="connsiteX209" fmla="*/ 3206806 w 4053325"/>
              <a:gd name="connsiteY209" fmla="*/ 258333 h 3996393"/>
              <a:gd name="connsiteX210" fmla="*/ 3644194 w 4053325"/>
              <a:gd name="connsiteY210" fmla="*/ 257572 h 3996393"/>
              <a:gd name="connsiteX211" fmla="*/ 2786372 w 4053325"/>
              <a:gd name="connsiteY211" fmla="*/ 237855 h 3996393"/>
              <a:gd name="connsiteX212" fmla="*/ 2849427 w 4053325"/>
              <a:gd name="connsiteY212" fmla="*/ 300243 h 3996393"/>
              <a:gd name="connsiteX213" fmla="*/ 2849237 w 4053325"/>
              <a:gd name="connsiteY213" fmla="*/ 613996 h 3996393"/>
              <a:gd name="connsiteX214" fmla="*/ 2849237 w 4053325"/>
              <a:gd name="connsiteY214" fmla="*/ 613901 h 3996393"/>
              <a:gd name="connsiteX215" fmla="*/ 2849142 w 4053325"/>
              <a:gd name="connsiteY215" fmla="*/ 922892 h 3996393"/>
              <a:gd name="connsiteX216" fmla="*/ 2779609 w 4053325"/>
              <a:gd name="connsiteY216" fmla="*/ 992044 h 3996393"/>
              <a:gd name="connsiteX217" fmla="*/ 2617970 w 4053325"/>
              <a:gd name="connsiteY217" fmla="*/ 992329 h 3996393"/>
              <a:gd name="connsiteX218" fmla="*/ 2559772 w 4053325"/>
              <a:gd name="connsiteY218" fmla="*/ 935275 h 3996393"/>
              <a:gd name="connsiteX219" fmla="*/ 2559963 w 4053325"/>
              <a:gd name="connsiteY219" fmla="*/ 293481 h 3996393"/>
              <a:gd name="connsiteX220" fmla="*/ 2615208 w 4053325"/>
              <a:gd name="connsiteY220" fmla="*/ 238236 h 3996393"/>
              <a:gd name="connsiteX221" fmla="*/ 2786372 w 4053325"/>
              <a:gd name="connsiteY221" fmla="*/ 237855 h 3996393"/>
              <a:gd name="connsiteX222" fmla="*/ 197953 w 4053325"/>
              <a:gd name="connsiteY222" fmla="*/ 72596 h 3996393"/>
              <a:gd name="connsiteX223" fmla="*/ 261199 w 4053325"/>
              <a:gd name="connsiteY223" fmla="*/ 138414 h 3996393"/>
              <a:gd name="connsiteX224" fmla="*/ 261199 w 4053325"/>
              <a:gd name="connsiteY224" fmla="*/ 244142 h 3996393"/>
              <a:gd name="connsiteX225" fmla="*/ 261390 w 4053325"/>
              <a:gd name="connsiteY225" fmla="*/ 244142 h 3996393"/>
              <a:gd name="connsiteX226" fmla="*/ 1560695 w 4053325"/>
              <a:gd name="connsiteY226" fmla="*/ 244142 h 3996393"/>
              <a:gd name="connsiteX227" fmla="*/ 1560790 w 4053325"/>
              <a:gd name="connsiteY227" fmla="*/ 140891 h 3996393"/>
              <a:gd name="connsiteX228" fmla="*/ 1626322 w 4053325"/>
              <a:gd name="connsiteY228" fmla="*/ 72787 h 3996393"/>
              <a:gd name="connsiteX229" fmla="*/ 1759482 w 4053325"/>
              <a:gd name="connsiteY229" fmla="*/ 72596 h 3996393"/>
              <a:gd name="connsiteX230" fmla="*/ 1822442 w 4053325"/>
              <a:gd name="connsiteY230" fmla="*/ 134033 h 3996393"/>
              <a:gd name="connsiteX231" fmla="*/ 1822442 w 4053325"/>
              <a:gd name="connsiteY231" fmla="*/ 471599 h 3996393"/>
              <a:gd name="connsiteX232" fmla="*/ 1760720 w 4053325"/>
              <a:gd name="connsiteY232" fmla="*/ 534178 h 3996393"/>
              <a:gd name="connsiteX233" fmla="*/ 1622798 w 4053325"/>
              <a:gd name="connsiteY233" fmla="*/ 534178 h 3996393"/>
              <a:gd name="connsiteX234" fmla="*/ 1560695 w 4053325"/>
              <a:gd name="connsiteY234" fmla="*/ 472265 h 3996393"/>
              <a:gd name="connsiteX235" fmla="*/ 1560600 w 4053325"/>
              <a:gd name="connsiteY235" fmla="*/ 364728 h 3996393"/>
              <a:gd name="connsiteX236" fmla="*/ 1484971 w 4053325"/>
              <a:gd name="connsiteY236" fmla="*/ 364728 h 3996393"/>
              <a:gd name="connsiteX237" fmla="*/ 1461349 w 4053325"/>
              <a:gd name="connsiteY237" fmla="*/ 472456 h 3996393"/>
              <a:gd name="connsiteX238" fmla="*/ 1185696 w 4053325"/>
              <a:gd name="connsiteY238" fmla="*/ 922321 h 3996393"/>
              <a:gd name="connsiteX239" fmla="*/ 1150549 w 4053325"/>
              <a:gd name="connsiteY239" fmla="*/ 1003569 h 3996393"/>
              <a:gd name="connsiteX240" fmla="*/ 1151215 w 4053325"/>
              <a:gd name="connsiteY240" fmla="*/ 1460007 h 3996393"/>
              <a:gd name="connsiteX241" fmla="*/ 1151215 w 4053325"/>
              <a:gd name="connsiteY241" fmla="*/ 1514109 h 3996393"/>
              <a:gd name="connsiteX242" fmla="*/ 673537 w 4053325"/>
              <a:gd name="connsiteY242" fmla="*/ 1514109 h 3996393"/>
              <a:gd name="connsiteX243" fmla="*/ 671155 w 4053325"/>
              <a:gd name="connsiteY243" fmla="*/ 1462293 h 3996393"/>
              <a:gd name="connsiteX244" fmla="*/ 670203 w 4053325"/>
              <a:gd name="connsiteY244" fmla="*/ 991567 h 3996393"/>
              <a:gd name="connsiteX245" fmla="*/ 651439 w 4053325"/>
              <a:gd name="connsiteY245" fmla="*/ 937465 h 3996393"/>
              <a:gd name="connsiteX246" fmla="*/ 339209 w 4053325"/>
              <a:gd name="connsiteY246" fmla="*/ 365013 h 3996393"/>
              <a:gd name="connsiteX247" fmla="*/ 261199 w 4053325"/>
              <a:gd name="connsiteY247" fmla="*/ 365013 h 3996393"/>
              <a:gd name="connsiteX248" fmla="*/ 261009 w 4053325"/>
              <a:gd name="connsiteY248" fmla="*/ 466169 h 3996393"/>
              <a:gd name="connsiteX249" fmla="*/ 191476 w 4053325"/>
              <a:gd name="connsiteY249" fmla="*/ 534749 h 3996393"/>
              <a:gd name="connsiteX250" fmla="*/ 63079 w 4053325"/>
              <a:gd name="connsiteY250" fmla="*/ 534749 h 3996393"/>
              <a:gd name="connsiteX251" fmla="*/ 119 w 4053325"/>
              <a:gd name="connsiteY251" fmla="*/ 474266 h 3996393"/>
              <a:gd name="connsiteX252" fmla="*/ 405 w 4053325"/>
              <a:gd name="connsiteY252" fmla="*/ 131937 h 3996393"/>
              <a:gd name="connsiteX253" fmla="*/ 60127 w 4053325"/>
              <a:gd name="connsiteY253" fmla="*/ 72882 h 3996393"/>
              <a:gd name="connsiteX254" fmla="*/ 197953 w 4053325"/>
              <a:gd name="connsiteY254" fmla="*/ 72596 h 3996393"/>
              <a:gd name="connsiteX255" fmla="*/ 2056185 w 4053325"/>
              <a:gd name="connsiteY255" fmla="*/ 14 h 3996393"/>
              <a:gd name="connsiteX256" fmla="*/ 2122384 w 4053325"/>
              <a:gd name="connsiteY256" fmla="*/ 66595 h 3996393"/>
              <a:gd name="connsiteX257" fmla="*/ 2053423 w 4053325"/>
              <a:gd name="connsiteY257" fmla="*/ 134889 h 3996393"/>
              <a:gd name="connsiteX258" fmla="*/ 1987510 w 4053325"/>
              <a:gd name="connsiteY258" fmla="*/ 68594 h 3996393"/>
              <a:gd name="connsiteX259" fmla="*/ 2056185 w 4053325"/>
              <a:gd name="connsiteY259" fmla="*/ 14 h 399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4053325" h="3996393">
                <a:moveTo>
                  <a:pt x="2057995" y="3861544"/>
                </a:moveTo>
                <a:cubicBezTo>
                  <a:pt x="2094952" y="3863164"/>
                  <a:pt x="2122861" y="3892691"/>
                  <a:pt x="2122289" y="3929743"/>
                </a:cubicBezTo>
                <a:cubicBezTo>
                  <a:pt x="2121718" y="3968224"/>
                  <a:pt x="2089904" y="3998038"/>
                  <a:pt x="2051328" y="3996323"/>
                </a:cubicBezTo>
                <a:cubicBezTo>
                  <a:pt x="2014276" y="3994704"/>
                  <a:pt x="1986939" y="3965367"/>
                  <a:pt x="1987415" y="3927838"/>
                </a:cubicBezTo>
                <a:cubicBezTo>
                  <a:pt x="1987987" y="3888310"/>
                  <a:pt x="2018276" y="3859830"/>
                  <a:pt x="2057995" y="3861544"/>
                </a:cubicBezTo>
                <a:close/>
                <a:moveTo>
                  <a:pt x="2055709" y="3539219"/>
                </a:moveTo>
                <a:cubicBezTo>
                  <a:pt x="2092094" y="3539695"/>
                  <a:pt x="2121622" y="3569223"/>
                  <a:pt x="2122384" y="3605608"/>
                </a:cubicBezTo>
                <a:cubicBezTo>
                  <a:pt x="2123146" y="3643137"/>
                  <a:pt x="2095904" y="3672473"/>
                  <a:pt x="2058662" y="3674283"/>
                </a:cubicBezTo>
                <a:cubicBezTo>
                  <a:pt x="2018656" y="3676283"/>
                  <a:pt x="1988177" y="3648090"/>
                  <a:pt x="1987510" y="3608561"/>
                </a:cubicBezTo>
                <a:cubicBezTo>
                  <a:pt x="1986843" y="3569413"/>
                  <a:pt x="2017037" y="3538647"/>
                  <a:pt x="2055709" y="3539219"/>
                </a:cubicBezTo>
                <a:close/>
                <a:moveTo>
                  <a:pt x="2055994" y="3216512"/>
                </a:moveTo>
                <a:cubicBezTo>
                  <a:pt x="2093618" y="3217179"/>
                  <a:pt x="2124193" y="3250326"/>
                  <a:pt x="2122384" y="3288426"/>
                </a:cubicBezTo>
                <a:cubicBezTo>
                  <a:pt x="2120669" y="3325478"/>
                  <a:pt x="2091237" y="3352910"/>
                  <a:pt x="2053708" y="3352339"/>
                </a:cubicBezTo>
                <a:cubicBezTo>
                  <a:pt x="2014275" y="3351767"/>
                  <a:pt x="1985700" y="3321097"/>
                  <a:pt x="1987605" y="3281377"/>
                </a:cubicBezTo>
                <a:cubicBezTo>
                  <a:pt x="1989319" y="3244992"/>
                  <a:pt x="2020085" y="3215845"/>
                  <a:pt x="2055994" y="3216512"/>
                </a:cubicBezTo>
                <a:close/>
                <a:moveTo>
                  <a:pt x="2055805" y="2898186"/>
                </a:moveTo>
                <a:cubicBezTo>
                  <a:pt x="2093238" y="2898758"/>
                  <a:pt x="2121813" y="2927142"/>
                  <a:pt x="2122384" y="2964385"/>
                </a:cubicBezTo>
                <a:lnTo>
                  <a:pt x="2122480" y="2964385"/>
                </a:lnTo>
                <a:cubicBezTo>
                  <a:pt x="2123146" y="3002675"/>
                  <a:pt x="2091523" y="3034775"/>
                  <a:pt x="2053804" y="3034108"/>
                </a:cubicBezTo>
                <a:cubicBezTo>
                  <a:pt x="2017800" y="3033537"/>
                  <a:pt x="1988177" y="3003533"/>
                  <a:pt x="1987510" y="2967052"/>
                </a:cubicBezTo>
                <a:cubicBezTo>
                  <a:pt x="1986748" y="2927333"/>
                  <a:pt x="2016276" y="2897615"/>
                  <a:pt x="2055805" y="2898186"/>
                </a:cubicBezTo>
                <a:close/>
                <a:moveTo>
                  <a:pt x="2056661" y="2573860"/>
                </a:moveTo>
                <a:cubicBezTo>
                  <a:pt x="2095523" y="2574908"/>
                  <a:pt x="2124574" y="2607007"/>
                  <a:pt x="2122288" y="2645964"/>
                </a:cubicBezTo>
                <a:cubicBezTo>
                  <a:pt x="2120098" y="2681969"/>
                  <a:pt x="2088379" y="2711401"/>
                  <a:pt x="2052851" y="2710258"/>
                </a:cubicBezTo>
                <a:lnTo>
                  <a:pt x="2052851" y="2710353"/>
                </a:lnTo>
                <a:cubicBezTo>
                  <a:pt x="2015037" y="2709210"/>
                  <a:pt x="1985414" y="2676158"/>
                  <a:pt x="1987510" y="2637487"/>
                </a:cubicBezTo>
                <a:cubicBezTo>
                  <a:pt x="1989510" y="2600339"/>
                  <a:pt x="2019418" y="2572812"/>
                  <a:pt x="2056661" y="2573860"/>
                </a:cubicBezTo>
                <a:close/>
                <a:moveTo>
                  <a:pt x="398073" y="2520806"/>
                </a:moveTo>
                <a:lnTo>
                  <a:pt x="398073" y="2694352"/>
                </a:lnTo>
                <a:cubicBezTo>
                  <a:pt x="625530" y="2697590"/>
                  <a:pt x="798980" y="2788649"/>
                  <a:pt x="910613" y="2998866"/>
                </a:cubicBezTo>
                <a:lnTo>
                  <a:pt x="910709" y="2998866"/>
                </a:lnTo>
                <a:cubicBezTo>
                  <a:pt x="1021008" y="2791221"/>
                  <a:pt x="1193125" y="2697495"/>
                  <a:pt x="1421820" y="2694828"/>
                </a:cubicBezTo>
                <a:lnTo>
                  <a:pt x="1421820" y="2524997"/>
                </a:lnTo>
                <a:cubicBezTo>
                  <a:pt x="1529167" y="2631201"/>
                  <a:pt x="1635466" y="2736261"/>
                  <a:pt x="1738336" y="2837989"/>
                </a:cubicBezTo>
                <a:cubicBezTo>
                  <a:pt x="1638228" y="2939525"/>
                  <a:pt x="1533358" y="3046015"/>
                  <a:pt x="1424201" y="3156790"/>
                </a:cubicBezTo>
                <a:lnTo>
                  <a:pt x="1424201" y="2987055"/>
                </a:lnTo>
                <a:cubicBezTo>
                  <a:pt x="1339619" y="2964576"/>
                  <a:pt x="1242369" y="3000009"/>
                  <a:pt x="1194744" y="3088115"/>
                </a:cubicBezTo>
                <a:cubicBezTo>
                  <a:pt x="1151024" y="3168887"/>
                  <a:pt x="1113020" y="3258136"/>
                  <a:pt x="1097875" y="3347862"/>
                </a:cubicBezTo>
                <a:cubicBezTo>
                  <a:pt x="1072824" y="3497119"/>
                  <a:pt x="1067966" y="3649804"/>
                  <a:pt x="1055108" y="3801157"/>
                </a:cubicBezTo>
                <a:cubicBezTo>
                  <a:pt x="1053393" y="3821445"/>
                  <a:pt x="1054917" y="3841924"/>
                  <a:pt x="1054917" y="3866308"/>
                </a:cubicBezTo>
                <a:lnTo>
                  <a:pt x="761547" y="3866308"/>
                </a:lnTo>
                <a:cubicBezTo>
                  <a:pt x="761547" y="3786107"/>
                  <a:pt x="764881" y="3707050"/>
                  <a:pt x="760785" y="3628468"/>
                </a:cubicBezTo>
                <a:cubicBezTo>
                  <a:pt x="753165" y="3482736"/>
                  <a:pt x="738211" y="3337480"/>
                  <a:pt x="685347" y="3199939"/>
                </a:cubicBezTo>
                <a:cubicBezTo>
                  <a:pt x="667440" y="3153266"/>
                  <a:pt x="642866" y="3107546"/>
                  <a:pt x="613243" y="3067351"/>
                </a:cubicBezTo>
                <a:cubicBezTo>
                  <a:pt x="563237" y="2999247"/>
                  <a:pt x="488656" y="2972291"/>
                  <a:pt x="400073" y="2982864"/>
                </a:cubicBezTo>
                <a:lnTo>
                  <a:pt x="400073" y="3141645"/>
                </a:lnTo>
                <a:cubicBezTo>
                  <a:pt x="297775" y="3039823"/>
                  <a:pt x="191381" y="2933905"/>
                  <a:pt x="87558" y="2830559"/>
                </a:cubicBezTo>
                <a:cubicBezTo>
                  <a:pt x="185285" y="2733023"/>
                  <a:pt x="291393" y="2627200"/>
                  <a:pt x="398073" y="2520806"/>
                </a:cubicBezTo>
                <a:close/>
                <a:moveTo>
                  <a:pt x="3170515" y="2387551"/>
                </a:moveTo>
                <a:cubicBezTo>
                  <a:pt x="3252335" y="2390218"/>
                  <a:pt x="3334345" y="2388408"/>
                  <a:pt x="3422928" y="2388408"/>
                </a:cubicBezTo>
                <a:cubicBezTo>
                  <a:pt x="3354919" y="2574717"/>
                  <a:pt x="3289101" y="2755120"/>
                  <a:pt x="3221569" y="2940191"/>
                </a:cubicBezTo>
                <a:lnTo>
                  <a:pt x="3572756" y="2940191"/>
                </a:lnTo>
                <a:cubicBezTo>
                  <a:pt x="3328725" y="3281472"/>
                  <a:pt x="3090315" y="3614656"/>
                  <a:pt x="2851999" y="3947936"/>
                </a:cubicBezTo>
                <a:cubicBezTo>
                  <a:pt x="2848380" y="3946126"/>
                  <a:pt x="2844856" y="3944412"/>
                  <a:pt x="2841236" y="3942602"/>
                </a:cubicBezTo>
                <a:lnTo>
                  <a:pt x="2841141" y="3942602"/>
                </a:lnTo>
                <a:cubicBezTo>
                  <a:pt x="2937629" y="3682855"/>
                  <a:pt x="3034212" y="3423109"/>
                  <a:pt x="3133558" y="3155646"/>
                </a:cubicBezTo>
                <a:lnTo>
                  <a:pt x="2833235" y="3155646"/>
                </a:lnTo>
                <a:cubicBezTo>
                  <a:pt x="2839998" y="3134406"/>
                  <a:pt x="2843427" y="3121166"/>
                  <a:pt x="2848380" y="3108498"/>
                </a:cubicBezTo>
                <a:cubicBezTo>
                  <a:pt x="2936486" y="2881517"/>
                  <a:pt x="3025259" y="2654822"/>
                  <a:pt x="3112222" y="2427460"/>
                </a:cubicBezTo>
                <a:cubicBezTo>
                  <a:pt x="3123557" y="2397742"/>
                  <a:pt x="3137749" y="2386503"/>
                  <a:pt x="3170515" y="2387551"/>
                </a:cubicBezTo>
                <a:close/>
                <a:moveTo>
                  <a:pt x="2053138" y="2252963"/>
                </a:moveTo>
                <a:cubicBezTo>
                  <a:pt x="2092666" y="2252106"/>
                  <a:pt x="2122765" y="2281633"/>
                  <a:pt x="2122385" y="2320876"/>
                </a:cubicBezTo>
                <a:cubicBezTo>
                  <a:pt x="2122003" y="2357452"/>
                  <a:pt x="2092857" y="2387170"/>
                  <a:pt x="2056471" y="2388123"/>
                </a:cubicBezTo>
                <a:cubicBezTo>
                  <a:pt x="2017800" y="2389076"/>
                  <a:pt x="1987129" y="2358691"/>
                  <a:pt x="1987511" y="2319543"/>
                </a:cubicBezTo>
                <a:cubicBezTo>
                  <a:pt x="1987796" y="2281633"/>
                  <a:pt x="2015228" y="2253820"/>
                  <a:pt x="2053138" y="2252963"/>
                </a:cubicBezTo>
                <a:close/>
                <a:moveTo>
                  <a:pt x="3088505" y="1999217"/>
                </a:moveTo>
                <a:lnTo>
                  <a:pt x="3088505" y="1999312"/>
                </a:lnTo>
                <a:lnTo>
                  <a:pt x="3088496" y="1999259"/>
                </a:lnTo>
                <a:close/>
                <a:moveTo>
                  <a:pt x="3980902" y="1930732"/>
                </a:moveTo>
                <a:cubicBezTo>
                  <a:pt x="4019669" y="1928351"/>
                  <a:pt x="4051958" y="1957497"/>
                  <a:pt x="4053197" y="1995883"/>
                </a:cubicBezTo>
                <a:lnTo>
                  <a:pt x="4053292" y="1995883"/>
                </a:lnTo>
                <a:cubicBezTo>
                  <a:pt x="4054435" y="2032554"/>
                  <a:pt x="4026622" y="2063225"/>
                  <a:pt x="3990141" y="2065511"/>
                </a:cubicBezTo>
                <a:cubicBezTo>
                  <a:pt x="3950708" y="2067892"/>
                  <a:pt x="3919466" y="2039508"/>
                  <a:pt x="3918323" y="2000265"/>
                </a:cubicBezTo>
                <a:cubicBezTo>
                  <a:pt x="3917180" y="1962450"/>
                  <a:pt x="3943659" y="1933018"/>
                  <a:pt x="3980902" y="1930732"/>
                </a:cubicBezTo>
                <a:close/>
                <a:moveTo>
                  <a:pt x="3023640" y="1930732"/>
                </a:moveTo>
                <a:cubicBezTo>
                  <a:pt x="3051143" y="1932018"/>
                  <a:pt x="3074254" y="1949538"/>
                  <a:pt x="3083808" y="1973528"/>
                </a:cubicBezTo>
                <a:lnTo>
                  <a:pt x="3088496" y="1999259"/>
                </a:lnTo>
                <a:lnTo>
                  <a:pt x="3082370" y="2025942"/>
                </a:lnTo>
                <a:cubicBezTo>
                  <a:pt x="3071074" y="2050378"/>
                  <a:pt x="3045499" y="2066845"/>
                  <a:pt x="3016496" y="2065416"/>
                </a:cubicBezTo>
                <a:cubicBezTo>
                  <a:pt x="2980301" y="2063606"/>
                  <a:pt x="2950678" y="2032364"/>
                  <a:pt x="2951345" y="1996836"/>
                </a:cubicBezTo>
                <a:cubicBezTo>
                  <a:pt x="2952107" y="1959212"/>
                  <a:pt x="2985159" y="1928922"/>
                  <a:pt x="3023640" y="1930732"/>
                </a:cubicBezTo>
                <a:close/>
                <a:moveTo>
                  <a:pt x="450080" y="1930732"/>
                </a:moveTo>
                <a:cubicBezTo>
                  <a:pt x="486466" y="1932827"/>
                  <a:pt x="515041" y="1963688"/>
                  <a:pt x="514088" y="1999883"/>
                </a:cubicBezTo>
                <a:lnTo>
                  <a:pt x="514183" y="1999788"/>
                </a:lnTo>
                <a:cubicBezTo>
                  <a:pt x="513231" y="2037888"/>
                  <a:pt x="480655" y="2067511"/>
                  <a:pt x="441984" y="2065415"/>
                </a:cubicBezTo>
                <a:cubicBezTo>
                  <a:pt x="404741" y="2063415"/>
                  <a:pt x="377976" y="2034173"/>
                  <a:pt x="378833" y="1996359"/>
                </a:cubicBezTo>
                <a:cubicBezTo>
                  <a:pt x="379690" y="1956830"/>
                  <a:pt x="410456" y="1928446"/>
                  <a:pt x="450080" y="1930732"/>
                </a:cubicBezTo>
                <a:close/>
                <a:moveTo>
                  <a:pt x="130611" y="1930732"/>
                </a:moveTo>
                <a:cubicBezTo>
                  <a:pt x="167377" y="1933781"/>
                  <a:pt x="193762" y="1964356"/>
                  <a:pt x="191857" y="2001789"/>
                </a:cubicBezTo>
                <a:cubicBezTo>
                  <a:pt x="189952" y="2038746"/>
                  <a:pt x="160329" y="2066178"/>
                  <a:pt x="122991" y="2065416"/>
                </a:cubicBezTo>
                <a:cubicBezTo>
                  <a:pt x="83938" y="2064654"/>
                  <a:pt x="54982" y="2033412"/>
                  <a:pt x="56983" y="1994169"/>
                </a:cubicBezTo>
                <a:cubicBezTo>
                  <a:pt x="58983" y="1955402"/>
                  <a:pt x="91273" y="1927494"/>
                  <a:pt x="130611" y="1930732"/>
                </a:cubicBezTo>
                <a:close/>
                <a:moveTo>
                  <a:pt x="3660671" y="1930637"/>
                </a:moveTo>
                <a:cubicBezTo>
                  <a:pt x="3700295" y="1929018"/>
                  <a:pt x="3730680" y="1957783"/>
                  <a:pt x="3731061" y="1997312"/>
                </a:cubicBezTo>
                <a:cubicBezTo>
                  <a:pt x="3731442" y="2035031"/>
                  <a:pt x="3704201" y="2063987"/>
                  <a:pt x="3666863" y="2065511"/>
                </a:cubicBezTo>
                <a:cubicBezTo>
                  <a:pt x="3627905" y="2067130"/>
                  <a:pt x="3596473" y="2037412"/>
                  <a:pt x="3596092" y="1998741"/>
                </a:cubicBezTo>
                <a:cubicBezTo>
                  <a:pt x="3595711" y="1961784"/>
                  <a:pt x="3623905" y="1932066"/>
                  <a:pt x="3660671" y="1930637"/>
                </a:cubicBezTo>
                <a:close/>
                <a:moveTo>
                  <a:pt x="2699599" y="1930637"/>
                </a:moveTo>
                <a:cubicBezTo>
                  <a:pt x="2735985" y="1931208"/>
                  <a:pt x="2766465" y="1960926"/>
                  <a:pt x="2767227" y="1996740"/>
                </a:cubicBezTo>
                <a:cubicBezTo>
                  <a:pt x="2768084" y="2034174"/>
                  <a:pt x="2735604" y="2066178"/>
                  <a:pt x="2697504" y="2065606"/>
                </a:cubicBezTo>
                <a:cubicBezTo>
                  <a:pt x="2660642" y="2065035"/>
                  <a:pt x="2631115" y="2035983"/>
                  <a:pt x="2630257" y="1999407"/>
                </a:cubicBezTo>
                <a:cubicBezTo>
                  <a:pt x="2629400" y="1960926"/>
                  <a:pt x="2660547" y="1930065"/>
                  <a:pt x="2699599" y="1930637"/>
                </a:cubicBezTo>
                <a:close/>
                <a:moveTo>
                  <a:pt x="1732431" y="1930637"/>
                </a:moveTo>
                <a:cubicBezTo>
                  <a:pt x="1771769" y="1930351"/>
                  <a:pt x="1801201" y="1960450"/>
                  <a:pt x="1800344" y="1999884"/>
                </a:cubicBezTo>
                <a:lnTo>
                  <a:pt x="1800248" y="1999884"/>
                </a:lnTo>
                <a:cubicBezTo>
                  <a:pt x="1799391" y="2037317"/>
                  <a:pt x="1771007" y="2065225"/>
                  <a:pt x="1733573" y="2065511"/>
                </a:cubicBezTo>
                <a:cubicBezTo>
                  <a:pt x="1694711" y="2065701"/>
                  <a:pt x="1664231" y="2034841"/>
                  <a:pt x="1665279" y="1996264"/>
                </a:cubicBezTo>
                <a:cubicBezTo>
                  <a:pt x="1666232" y="1959593"/>
                  <a:pt x="1695569" y="1930923"/>
                  <a:pt x="1732431" y="1930637"/>
                </a:cubicBezTo>
                <a:close/>
                <a:moveTo>
                  <a:pt x="2376606" y="1930542"/>
                </a:moveTo>
                <a:cubicBezTo>
                  <a:pt x="2415278" y="1930351"/>
                  <a:pt x="2446329" y="1961879"/>
                  <a:pt x="2445091" y="1999979"/>
                </a:cubicBezTo>
                <a:cubicBezTo>
                  <a:pt x="2443948" y="2036174"/>
                  <a:pt x="2413944" y="2065226"/>
                  <a:pt x="2377273" y="2065416"/>
                </a:cubicBezTo>
                <a:cubicBezTo>
                  <a:pt x="2337744" y="2065606"/>
                  <a:pt x="2308598" y="2035698"/>
                  <a:pt x="2309645" y="1995979"/>
                </a:cubicBezTo>
                <a:cubicBezTo>
                  <a:pt x="2310598" y="1958355"/>
                  <a:pt x="2338887" y="1930732"/>
                  <a:pt x="2376606" y="1930542"/>
                </a:cubicBezTo>
                <a:close/>
                <a:moveTo>
                  <a:pt x="767358" y="1930542"/>
                </a:moveTo>
                <a:cubicBezTo>
                  <a:pt x="805743" y="1930351"/>
                  <a:pt x="837557" y="1962451"/>
                  <a:pt x="836319" y="1999979"/>
                </a:cubicBezTo>
                <a:cubicBezTo>
                  <a:pt x="835176" y="2035888"/>
                  <a:pt x="804505" y="2065321"/>
                  <a:pt x="768120" y="2065511"/>
                </a:cubicBezTo>
                <a:cubicBezTo>
                  <a:pt x="729162" y="2065702"/>
                  <a:pt x="698492" y="2034555"/>
                  <a:pt x="699635" y="1995979"/>
                </a:cubicBezTo>
                <a:cubicBezTo>
                  <a:pt x="700778" y="1959212"/>
                  <a:pt x="730305" y="1930637"/>
                  <a:pt x="767358" y="1930542"/>
                </a:cubicBezTo>
                <a:close/>
                <a:moveTo>
                  <a:pt x="3342536" y="1930541"/>
                </a:moveTo>
                <a:cubicBezTo>
                  <a:pt x="3380160" y="1930827"/>
                  <a:pt x="3408354" y="1958831"/>
                  <a:pt x="3409116" y="1996455"/>
                </a:cubicBezTo>
                <a:lnTo>
                  <a:pt x="3409021" y="1996455"/>
                </a:lnTo>
                <a:cubicBezTo>
                  <a:pt x="3409783" y="2034173"/>
                  <a:pt x="3382732" y="2063511"/>
                  <a:pt x="3345584" y="2065415"/>
                </a:cubicBezTo>
                <a:cubicBezTo>
                  <a:pt x="3307008" y="2067320"/>
                  <a:pt x="3274337" y="2037603"/>
                  <a:pt x="3273480" y="1999503"/>
                </a:cubicBezTo>
                <a:cubicBezTo>
                  <a:pt x="3272528" y="1961403"/>
                  <a:pt x="3303770" y="1930161"/>
                  <a:pt x="3342536" y="1930541"/>
                </a:cubicBezTo>
                <a:close/>
                <a:moveTo>
                  <a:pt x="2055804" y="1930541"/>
                </a:moveTo>
                <a:lnTo>
                  <a:pt x="2055804" y="1930637"/>
                </a:lnTo>
                <a:cubicBezTo>
                  <a:pt x="2092952" y="1931113"/>
                  <a:pt x="2121717" y="1959688"/>
                  <a:pt x="2122384" y="1996645"/>
                </a:cubicBezTo>
                <a:cubicBezTo>
                  <a:pt x="2123051" y="2035507"/>
                  <a:pt x="2092666" y="2066082"/>
                  <a:pt x="2053709" y="2065415"/>
                </a:cubicBezTo>
                <a:cubicBezTo>
                  <a:pt x="2014371" y="2064844"/>
                  <a:pt x="1985700" y="2034173"/>
                  <a:pt x="1987510" y="1994549"/>
                </a:cubicBezTo>
                <a:cubicBezTo>
                  <a:pt x="1989129" y="1957211"/>
                  <a:pt x="2018181" y="1930065"/>
                  <a:pt x="2055804" y="1930541"/>
                </a:cubicBezTo>
                <a:close/>
                <a:moveTo>
                  <a:pt x="1409723" y="1930541"/>
                </a:moveTo>
                <a:cubicBezTo>
                  <a:pt x="1449157" y="1929589"/>
                  <a:pt x="1479446" y="1959307"/>
                  <a:pt x="1479065" y="1998645"/>
                </a:cubicBezTo>
                <a:cubicBezTo>
                  <a:pt x="1478684" y="2035983"/>
                  <a:pt x="1450300" y="2064749"/>
                  <a:pt x="1413152" y="2065511"/>
                </a:cubicBezTo>
                <a:lnTo>
                  <a:pt x="1413057" y="2065511"/>
                </a:lnTo>
                <a:cubicBezTo>
                  <a:pt x="1374767" y="2066273"/>
                  <a:pt x="1342477" y="2034935"/>
                  <a:pt x="1342953" y="1997312"/>
                </a:cubicBezTo>
                <a:cubicBezTo>
                  <a:pt x="1343334" y="1961498"/>
                  <a:pt x="1373338" y="1931494"/>
                  <a:pt x="1409723" y="1930541"/>
                </a:cubicBezTo>
                <a:close/>
                <a:moveTo>
                  <a:pt x="1087112" y="1930541"/>
                </a:moveTo>
                <a:cubicBezTo>
                  <a:pt x="1125688" y="1929112"/>
                  <a:pt x="1158264" y="1959688"/>
                  <a:pt x="1158550" y="1997502"/>
                </a:cubicBezTo>
                <a:lnTo>
                  <a:pt x="1158454" y="1997597"/>
                </a:lnTo>
                <a:cubicBezTo>
                  <a:pt x="1158740" y="2033506"/>
                  <a:pt x="1129022" y="2064082"/>
                  <a:pt x="1092637" y="2065415"/>
                </a:cubicBezTo>
                <a:cubicBezTo>
                  <a:pt x="1054156" y="2066844"/>
                  <a:pt x="1021485" y="2036173"/>
                  <a:pt x="1021199" y="1998359"/>
                </a:cubicBezTo>
                <a:cubicBezTo>
                  <a:pt x="1020913" y="1962545"/>
                  <a:pt x="1050631" y="1931875"/>
                  <a:pt x="1087112" y="1930541"/>
                </a:cubicBezTo>
                <a:close/>
                <a:moveTo>
                  <a:pt x="2058853" y="1608121"/>
                </a:moveTo>
                <a:lnTo>
                  <a:pt x="2058948" y="1608216"/>
                </a:lnTo>
                <a:cubicBezTo>
                  <a:pt x="2096762" y="1610597"/>
                  <a:pt x="2125718" y="1644696"/>
                  <a:pt x="2122099" y="1682701"/>
                </a:cubicBezTo>
                <a:cubicBezTo>
                  <a:pt x="2118670" y="1719468"/>
                  <a:pt x="2087999" y="1745471"/>
                  <a:pt x="2050471" y="1743375"/>
                </a:cubicBezTo>
                <a:cubicBezTo>
                  <a:pt x="2011228" y="1741185"/>
                  <a:pt x="1984177" y="1709371"/>
                  <a:pt x="1987606" y="1669557"/>
                </a:cubicBezTo>
                <a:cubicBezTo>
                  <a:pt x="1990749" y="1633171"/>
                  <a:pt x="2022562" y="1605834"/>
                  <a:pt x="2058853" y="1608121"/>
                </a:cubicBezTo>
                <a:close/>
                <a:moveTo>
                  <a:pt x="2055328" y="1286080"/>
                </a:moveTo>
                <a:cubicBezTo>
                  <a:pt x="2092951" y="1286461"/>
                  <a:pt x="2123908" y="1319417"/>
                  <a:pt x="2122384" y="1357612"/>
                </a:cubicBezTo>
                <a:cubicBezTo>
                  <a:pt x="2120955" y="1394379"/>
                  <a:pt x="2090856" y="1423144"/>
                  <a:pt x="2054280" y="1422859"/>
                </a:cubicBezTo>
                <a:cubicBezTo>
                  <a:pt x="2015704" y="1422573"/>
                  <a:pt x="1986081" y="1390950"/>
                  <a:pt x="1987510" y="1351802"/>
                </a:cubicBezTo>
                <a:cubicBezTo>
                  <a:pt x="1988938" y="1315512"/>
                  <a:pt x="2019609" y="1285699"/>
                  <a:pt x="2055328" y="1286080"/>
                </a:cubicBezTo>
                <a:close/>
                <a:moveTo>
                  <a:pt x="2055328" y="964040"/>
                </a:moveTo>
                <a:cubicBezTo>
                  <a:pt x="2093238" y="964326"/>
                  <a:pt x="2123908" y="996997"/>
                  <a:pt x="2122384" y="1035478"/>
                </a:cubicBezTo>
                <a:cubicBezTo>
                  <a:pt x="2120955" y="1071768"/>
                  <a:pt x="2090190" y="1101581"/>
                  <a:pt x="2054376" y="1101295"/>
                </a:cubicBezTo>
                <a:cubicBezTo>
                  <a:pt x="2016657" y="1101010"/>
                  <a:pt x="1986081" y="1068339"/>
                  <a:pt x="1987510" y="1029763"/>
                </a:cubicBezTo>
                <a:cubicBezTo>
                  <a:pt x="1988844" y="993187"/>
                  <a:pt x="2019324" y="963754"/>
                  <a:pt x="2055328" y="964040"/>
                </a:cubicBezTo>
                <a:close/>
                <a:moveTo>
                  <a:pt x="2122384" y="712294"/>
                </a:moveTo>
                <a:lnTo>
                  <a:pt x="2122384" y="712389"/>
                </a:lnTo>
                <a:lnTo>
                  <a:pt x="2122375" y="712344"/>
                </a:lnTo>
                <a:close/>
                <a:moveTo>
                  <a:pt x="2051518" y="646000"/>
                </a:moveTo>
                <a:cubicBezTo>
                  <a:pt x="2081022" y="644714"/>
                  <a:pt x="2105864" y="660788"/>
                  <a:pt x="2116643" y="685340"/>
                </a:cubicBezTo>
                <a:lnTo>
                  <a:pt x="2122375" y="712344"/>
                </a:lnTo>
                <a:lnTo>
                  <a:pt x="2117233" y="739431"/>
                </a:lnTo>
                <a:cubicBezTo>
                  <a:pt x="2106942" y="764336"/>
                  <a:pt x="2082332" y="781446"/>
                  <a:pt x="2053328" y="780874"/>
                </a:cubicBezTo>
                <a:cubicBezTo>
                  <a:pt x="2016276" y="780112"/>
                  <a:pt x="1987986" y="751442"/>
                  <a:pt x="1987510" y="714199"/>
                </a:cubicBezTo>
                <a:cubicBezTo>
                  <a:pt x="1987034" y="676289"/>
                  <a:pt x="2013990" y="647525"/>
                  <a:pt x="2051518" y="646000"/>
                </a:cubicBezTo>
                <a:close/>
                <a:moveTo>
                  <a:pt x="1104542" y="599613"/>
                </a:moveTo>
                <a:lnTo>
                  <a:pt x="1104542" y="599709"/>
                </a:lnTo>
                <a:lnTo>
                  <a:pt x="1104537" y="599658"/>
                </a:lnTo>
                <a:close/>
                <a:moveTo>
                  <a:pt x="913090" y="404446"/>
                </a:moveTo>
                <a:cubicBezTo>
                  <a:pt x="1006935" y="405613"/>
                  <a:pt x="1083642" y="472049"/>
                  <a:pt x="1100906" y="560553"/>
                </a:cubicBezTo>
                <a:lnTo>
                  <a:pt x="1104537" y="599658"/>
                </a:lnTo>
                <a:lnTo>
                  <a:pt x="1100407" y="638675"/>
                </a:lnTo>
                <a:cubicBezTo>
                  <a:pt x="1081985" y="726753"/>
                  <a:pt x="1004173" y="791376"/>
                  <a:pt x="909661" y="790875"/>
                </a:cubicBezTo>
                <a:cubicBezTo>
                  <a:pt x="803076" y="790209"/>
                  <a:pt x="716018" y="702007"/>
                  <a:pt x="717351" y="596184"/>
                </a:cubicBezTo>
                <a:cubicBezTo>
                  <a:pt x="718780" y="489600"/>
                  <a:pt x="806981" y="403113"/>
                  <a:pt x="913090" y="404446"/>
                </a:cubicBezTo>
                <a:close/>
                <a:moveTo>
                  <a:pt x="545806" y="365013"/>
                </a:moveTo>
                <a:cubicBezTo>
                  <a:pt x="580382" y="587518"/>
                  <a:pt x="704969" y="743251"/>
                  <a:pt x="887849" y="857170"/>
                </a:cubicBezTo>
                <a:cubicBezTo>
                  <a:pt x="900422" y="864980"/>
                  <a:pt x="927473" y="862027"/>
                  <a:pt x="941380" y="853550"/>
                </a:cubicBezTo>
                <a:cubicBezTo>
                  <a:pt x="1032820" y="797638"/>
                  <a:pt x="1110925" y="725820"/>
                  <a:pt x="1172170" y="637905"/>
                </a:cubicBezTo>
                <a:cubicBezTo>
                  <a:pt x="1228844" y="556466"/>
                  <a:pt x="1260753" y="464360"/>
                  <a:pt x="1276755" y="365013"/>
                </a:cubicBezTo>
                <a:close/>
                <a:moveTo>
                  <a:pt x="2056185" y="322054"/>
                </a:moveTo>
                <a:cubicBezTo>
                  <a:pt x="2093618" y="322722"/>
                  <a:pt x="2121907" y="351107"/>
                  <a:pt x="2122384" y="388349"/>
                </a:cubicBezTo>
                <a:cubicBezTo>
                  <a:pt x="2122860" y="426639"/>
                  <a:pt x="2091427" y="457882"/>
                  <a:pt x="2053232" y="457119"/>
                </a:cubicBezTo>
                <a:cubicBezTo>
                  <a:pt x="2014656" y="456357"/>
                  <a:pt x="1985605" y="424734"/>
                  <a:pt x="1987510" y="385492"/>
                </a:cubicBezTo>
                <a:cubicBezTo>
                  <a:pt x="1989415" y="347963"/>
                  <a:pt x="2018180" y="321389"/>
                  <a:pt x="2056185" y="322054"/>
                </a:cubicBezTo>
                <a:close/>
                <a:moveTo>
                  <a:pt x="3644194" y="257572"/>
                </a:moveTo>
                <a:cubicBezTo>
                  <a:pt x="3694771" y="257191"/>
                  <a:pt x="3740968" y="262524"/>
                  <a:pt x="3761351" y="317103"/>
                </a:cubicBezTo>
                <a:cubicBezTo>
                  <a:pt x="3780401" y="368061"/>
                  <a:pt x="3756779" y="405114"/>
                  <a:pt x="3711631" y="435022"/>
                </a:cubicBezTo>
                <a:cubicBezTo>
                  <a:pt x="3758589" y="443309"/>
                  <a:pt x="3791831" y="463216"/>
                  <a:pt x="3802785" y="506746"/>
                </a:cubicBezTo>
                <a:cubicBezTo>
                  <a:pt x="3814310" y="552561"/>
                  <a:pt x="3792117" y="585803"/>
                  <a:pt x="3745730" y="619141"/>
                </a:cubicBezTo>
                <a:lnTo>
                  <a:pt x="3745826" y="619141"/>
                </a:lnTo>
                <a:cubicBezTo>
                  <a:pt x="3805833" y="615425"/>
                  <a:pt x="3847838" y="626856"/>
                  <a:pt x="3866793" y="675909"/>
                </a:cubicBezTo>
                <a:cubicBezTo>
                  <a:pt x="3886319" y="726582"/>
                  <a:pt x="3863078" y="764301"/>
                  <a:pt x="3817739" y="796686"/>
                </a:cubicBezTo>
                <a:cubicBezTo>
                  <a:pt x="3832789" y="798591"/>
                  <a:pt x="3841837" y="799067"/>
                  <a:pt x="3850601" y="801067"/>
                </a:cubicBezTo>
                <a:cubicBezTo>
                  <a:pt x="3901845" y="812307"/>
                  <a:pt x="3933278" y="851645"/>
                  <a:pt x="3928896" y="898698"/>
                </a:cubicBezTo>
                <a:cubicBezTo>
                  <a:pt x="3924514" y="946514"/>
                  <a:pt x="3887653" y="979851"/>
                  <a:pt x="3834503" y="980232"/>
                </a:cubicBezTo>
                <a:cubicBezTo>
                  <a:pt x="3717251" y="981185"/>
                  <a:pt x="3599903" y="980518"/>
                  <a:pt x="3482650" y="980613"/>
                </a:cubicBezTo>
                <a:cubicBezTo>
                  <a:pt x="3422356" y="980613"/>
                  <a:pt x="3398258" y="1002045"/>
                  <a:pt x="3404926" y="1063290"/>
                </a:cubicBezTo>
                <a:cubicBezTo>
                  <a:pt x="3411308" y="1121107"/>
                  <a:pt x="3428834" y="1177686"/>
                  <a:pt x="3439216" y="1235217"/>
                </a:cubicBezTo>
                <a:cubicBezTo>
                  <a:pt x="3457123" y="1333705"/>
                  <a:pt x="3435120" y="1424288"/>
                  <a:pt x="3377970" y="1505632"/>
                </a:cubicBezTo>
                <a:cubicBezTo>
                  <a:pt x="3359872" y="1531444"/>
                  <a:pt x="3337584" y="1557447"/>
                  <a:pt x="3299294" y="1543732"/>
                </a:cubicBezTo>
                <a:cubicBezTo>
                  <a:pt x="3257860" y="1528872"/>
                  <a:pt x="3225475" y="1503155"/>
                  <a:pt x="3225761" y="1455435"/>
                </a:cubicBezTo>
                <a:cubicBezTo>
                  <a:pt x="3226713" y="1308559"/>
                  <a:pt x="3180326" y="1177305"/>
                  <a:pt x="3111079" y="1049193"/>
                </a:cubicBezTo>
                <a:cubicBezTo>
                  <a:pt x="3066121" y="966135"/>
                  <a:pt x="3028879" y="888030"/>
                  <a:pt x="2912007" y="920415"/>
                </a:cubicBezTo>
                <a:lnTo>
                  <a:pt x="2912007" y="340248"/>
                </a:lnTo>
                <a:cubicBezTo>
                  <a:pt x="3004304" y="354726"/>
                  <a:pt x="3073646" y="298433"/>
                  <a:pt x="3151561" y="267001"/>
                </a:cubicBezTo>
                <a:cubicBezTo>
                  <a:pt x="3168420" y="260143"/>
                  <a:pt x="3188327" y="258429"/>
                  <a:pt x="3206806" y="258333"/>
                </a:cubicBezTo>
                <a:cubicBezTo>
                  <a:pt x="3352634" y="257667"/>
                  <a:pt x="3498461" y="258715"/>
                  <a:pt x="3644194" y="257572"/>
                </a:cubicBezTo>
                <a:close/>
                <a:moveTo>
                  <a:pt x="2786372" y="237855"/>
                </a:moveTo>
                <a:cubicBezTo>
                  <a:pt x="2831330" y="236426"/>
                  <a:pt x="2849808" y="256524"/>
                  <a:pt x="2849427" y="300243"/>
                </a:cubicBezTo>
                <a:cubicBezTo>
                  <a:pt x="2848665" y="404827"/>
                  <a:pt x="2849142" y="509413"/>
                  <a:pt x="2849237" y="613996"/>
                </a:cubicBezTo>
                <a:lnTo>
                  <a:pt x="2849237" y="613901"/>
                </a:lnTo>
                <a:cubicBezTo>
                  <a:pt x="2849237" y="716866"/>
                  <a:pt x="2849618" y="819927"/>
                  <a:pt x="2849142" y="922892"/>
                </a:cubicBezTo>
                <a:cubicBezTo>
                  <a:pt x="2848856" y="982138"/>
                  <a:pt x="2838950" y="991663"/>
                  <a:pt x="2779609" y="992044"/>
                </a:cubicBezTo>
                <a:cubicBezTo>
                  <a:pt x="2725698" y="992329"/>
                  <a:pt x="2671881" y="991377"/>
                  <a:pt x="2617970" y="992329"/>
                </a:cubicBezTo>
                <a:cubicBezTo>
                  <a:pt x="2578251" y="992996"/>
                  <a:pt x="2559772" y="975089"/>
                  <a:pt x="2559772" y="935275"/>
                </a:cubicBezTo>
                <a:cubicBezTo>
                  <a:pt x="2560058" y="721343"/>
                  <a:pt x="2559963" y="507412"/>
                  <a:pt x="2559963" y="293481"/>
                </a:cubicBezTo>
                <a:cubicBezTo>
                  <a:pt x="2559963" y="256524"/>
                  <a:pt x="2577679" y="237949"/>
                  <a:pt x="2615208" y="238236"/>
                </a:cubicBezTo>
                <a:cubicBezTo>
                  <a:pt x="2672262" y="238617"/>
                  <a:pt x="2729317" y="239759"/>
                  <a:pt x="2786372" y="237855"/>
                </a:cubicBezTo>
                <a:close/>
                <a:moveTo>
                  <a:pt x="197953" y="72596"/>
                </a:moveTo>
                <a:cubicBezTo>
                  <a:pt x="241387" y="72787"/>
                  <a:pt x="261199" y="96314"/>
                  <a:pt x="261199" y="138414"/>
                </a:cubicBezTo>
                <a:cubicBezTo>
                  <a:pt x="261199" y="172894"/>
                  <a:pt x="261199" y="207280"/>
                  <a:pt x="261199" y="244142"/>
                </a:cubicBezTo>
                <a:lnTo>
                  <a:pt x="261390" y="244142"/>
                </a:lnTo>
                <a:lnTo>
                  <a:pt x="1560695" y="244142"/>
                </a:lnTo>
                <a:cubicBezTo>
                  <a:pt x="1560695" y="209280"/>
                  <a:pt x="1560124" y="175085"/>
                  <a:pt x="1560790" y="140891"/>
                </a:cubicBezTo>
                <a:cubicBezTo>
                  <a:pt x="1561743" y="93361"/>
                  <a:pt x="1579745" y="74120"/>
                  <a:pt x="1626322" y="72787"/>
                </a:cubicBezTo>
                <a:cubicBezTo>
                  <a:pt x="1670614" y="71549"/>
                  <a:pt x="1715095" y="72406"/>
                  <a:pt x="1759482" y="72596"/>
                </a:cubicBezTo>
                <a:cubicBezTo>
                  <a:pt x="1800154" y="72787"/>
                  <a:pt x="1822156" y="94313"/>
                  <a:pt x="1822442" y="134033"/>
                </a:cubicBezTo>
                <a:cubicBezTo>
                  <a:pt x="1823395" y="246523"/>
                  <a:pt x="1823395" y="359107"/>
                  <a:pt x="1822442" y="471599"/>
                </a:cubicBezTo>
                <a:cubicBezTo>
                  <a:pt x="1822156" y="510746"/>
                  <a:pt x="1801868" y="533892"/>
                  <a:pt x="1760720" y="534178"/>
                </a:cubicBezTo>
                <a:cubicBezTo>
                  <a:pt x="1714810" y="534463"/>
                  <a:pt x="1668804" y="534559"/>
                  <a:pt x="1622798" y="534178"/>
                </a:cubicBezTo>
                <a:cubicBezTo>
                  <a:pt x="1582412" y="533797"/>
                  <a:pt x="1561362" y="512651"/>
                  <a:pt x="1560695" y="472265"/>
                </a:cubicBezTo>
                <a:cubicBezTo>
                  <a:pt x="1560124" y="437594"/>
                  <a:pt x="1560600" y="402827"/>
                  <a:pt x="1560600" y="364728"/>
                </a:cubicBezTo>
                <a:lnTo>
                  <a:pt x="1484971" y="364728"/>
                </a:lnTo>
                <a:cubicBezTo>
                  <a:pt x="1477447" y="399304"/>
                  <a:pt x="1470398" y="436165"/>
                  <a:pt x="1461349" y="472456"/>
                </a:cubicBezTo>
                <a:cubicBezTo>
                  <a:pt x="1416677" y="651239"/>
                  <a:pt x="1327809" y="803639"/>
                  <a:pt x="1185696" y="922321"/>
                </a:cubicBezTo>
                <a:cubicBezTo>
                  <a:pt x="1158073" y="945371"/>
                  <a:pt x="1150263" y="969469"/>
                  <a:pt x="1150549" y="1003569"/>
                </a:cubicBezTo>
                <a:cubicBezTo>
                  <a:pt x="1152073" y="1155683"/>
                  <a:pt x="1151215" y="1307797"/>
                  <a:pt x="1151215" y="1460007"/>
                </a:cubicBezTo>
                <a:cubicBezTo>
                  <a:pt x="1151215" y="1477057"/>
                  <a:pt x="1151215" y="1494106"/>
                  <a:pt x="1151215" y="1514109"/>
                </a:cubicBezTo>
                <a:lnTo>
                  <a:pt x="673537" y="1514109"/>
                </a:lnTo>
                <a:cubicBezTo>
                  <a:pt x="672679" y="1495916"/>
                  <a:pt x="671155" y="1479057"/>
                  <a:pt x="671155" y="1462293"/>
                </a:cubicBezTo>
                <a:cubicBezTo>
                  <a:pt x="670965" y="1305416"/>
                  <a:pt x="671632" y="1148539"/>
                  <a:pt x="670203" y="991567"/>
                </a:cubicBezTo>
                <a:cubicBezTo>
                  <a:pt x="670012" y="973089"/>
                  <a:pt x="664202" y="947943"/>
                  <a:pt x="651439" y="937465"/>
                </a:cubicBezTo>
                <a:cubicBezTo>
                  <a:pt x="471702" y="788780"/>
                  <a:pt x="373785" y="595899"/>
                  <a:pt x="339209" y="365013"/>
                </a:cubicBezTo>
                <a:lnTo>
                  <a:pt x="261199" y="365013"/>
                </a:lnTo>
                <a:cubicBezTo>
                  <a:pt x="261199" y="398161"/>
                  <a:pt x="261961" y="432165"/>
                  <a:pt x="261009" y="466169"/>
                </a:cubicBezTo>
                <a:cubicBezTo>
                  <a:pt x="259485" y="517509"/>
                  <a:pt x="242816" y="533986"/>
                  <a:pt x="191476" y="534749"/>
                </a:cubicBezTo>
                <a:cubicBezTo>
                  <a:pt x="148709" y="535416"/>
                  <a:pt x="105942" y="534939"/>
                  <a:pt x="63079" y="534749"/>
                </a:cubicBezTo>
                <a:cubicBezTo>
                  <a:pt x="22884" y="534654"/>
                  <a:pt x="310" y="515127"/>
                  <a:pt x="119" y="474266"/>
                </a:cubicBezTo>
                <a:cubicBezTo>
                  <a:pt x="-71" y="360156"/>
                  <a:pt x="-71" y="246047"/>
                  <a:pt x="405" y="131937"/>
                </a:cubicBezTo>
                <a:cubicBezTo>
                  <a:pt x="595" y="93361"/>
                  <a:pt x="22598" y="73739"/>
                  <a:pt x="60127" y="72882"/>
                </a:cubicBezTo>
                <a:cubicBezTo>
                  <a:pt x="106037" y="71834"/>
                  <a:pt x="152043" y="72406"/>
                  <a:pt x="197953" y="72596"/>
                </a:cubicBezTo>
                <a:close/>
                <a:moveTo>
                  <a:pt x="2056185" y="14"/>
                </a:moveTo>
                <a:cubicBezTo>
                  <a:pt x="2092952" y="681"/>
                  <a:pt x="2121908" y="29828"/>
                  <a:pt x="2122384" y="66595"/>
                </a:cubicBezTo>
                <a:cubicBezTo>
                  <a:pt x="2122860" y="105743"/>
                  <a:pt x="2092761" y="135651"/>
                  <a:pt x="2053423" y="134889"/>
                </a:cubicBezTo>
                <a:cubicBezTo>
                  <a:pt x="2015799" y="134222"/>
                  <a:pt x="1987986" y="106313"/>
                  <a:pt x="1987510" y="68594"/>
                </a:cubicBezTo>
                <a:cubicBezTo>
                  <a:pt x="1986939" y="29352"/>
                  <a:pt x="2017133" y="-747"/>
                  <a:pt x="2056185" y="1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53" name="Freeform: Shape 245">
            <a:extLst>
              <a:ext uri="{FF2B5EF4-FFF2-40B4-BE49-F238E27FC236}">
                <a16:creationId xmlns="" xmlns:a16="http://schemas.microsoft.com/office/drawing/2014/main" id="{E434CA10-6AA8-39F9-81AA-9CC7828386EC}"/>
              </a:ext>
            </a:extLst>
          </p:cNvPr>
          <p:cNvSpPr/>
          <p:nvPr/>
        </p:nvSpPr>
        <p:spPr>
          <a:xfrm>
            <a:off x="1395006" y="1820352"/>
            <a:ext cx="689440" cy="764523"/>
          </a:xfrm>
          <a:custGeom>
            <a:avLst/>
            <a:gdLst>
              <a:gd name="connsiteX0" fmla="*/ 3777437 w 3804826"/>
              <a:gd name="connsiteY0" fmla="*/ 3950974 h 3951069"/>
              <a:gd name="connsiteX1" fmla="*/ 3777532 w 3804826"/>
              <a:gd name="connsiteY1" fmla="*/ 3950974 h 3951069"/>
              <a:gd name="connsiteX2" fmla="*/ 3777437 w 3804826"/>
              <a:gd name="connsiteY2" fmla="*/ 3951069 h 3951069"/>
              <a:gd name="connsiteX3" fmla="*/ 2197716 w 3804826"/>
              <a:gd name="connsiteY3" fmla="*/ 3590643 h 3951069"/>
              <a:gd name="connsiteX4" fmla="*/ 3562458 w 3804826"/>
              <a:gd name="connsiteY4" fmla="*/ 3590643 h 3951069"/>
              <a:gd name="connsiteX5" fmla="*/ 3777437 w 3804826"/>
              <a:gd name="connsiteY5" fmla="*/ 3804289 h 3951069"/>
              <a:gd name="connsiteX6" fmla="*/ 3777437 w 3804826"/>
              <a:gd name="connsiteY6" fmla="*/ 3950974 h 3951069"/>
              <a:gd name="connsiteX7" fmla="*/ 1986261 w 3804826"/>
              <a:gd name="connsiteY7" fmla="*/ 3950974 h 3951069"/>
              <a:gd name="connsiteX8" fmla="*/ 1998358 w 3804826"/>
              <a:gd name="connsiteY8" fmla="*/ 3703324 h 3951069"/>
              <a:gd name="connsiteX9" fmla="*/ 2150186 w 3804826"/>
              <a:gd name="connsiteY9" fmla="*/ 3591691 h 3951069"/>
              <a:gd name="connsiteX10" fmla="*/ 2197716 w 3804826"/>
              <a:gd name="connsiteY10" fmla="*/ 3590643 h 3951069"/>
              <a:gd name="connsiteX11" fmla="*/ 2483085 w 3804826"/>
              <a:gd name="connsiteY11" fmla="*/ 1875381 h 3951069"/>
              <a:gd name="connsiteX12" fmla="*/ 2410695 w 3804826"/>
              <a:gd name="connsiteY12" fmla="*/ 1947866 h 3951069"/>
              <a:gd name="connsiteX13" fmla="*/ 2453938 w 3804826"/>
              <a:gd name="connsiteY13" fmla="*/ 2009778 h 3951069"/>
              <a:gd name="connsiteX14" fmla="*/ 2535472 w 3804826"/>
              <a:gd name="connsiteY14" fmla="*/ 1924911 h 3951069"/>
              <a:gd name="connsiteX15" fmla="*/ 2483085 w 3804826"/>
              <a:gd name="connsiteY15" fmla="*/ 1875381 h 3951069"/>
              <a:gd name="connsiteX16" fmla="*/ 440829 w 3804826"/>
              <a:gd name="connsiteY16" fmla="*/ 1597060 h 3951069"/>
              <a:gd name="connsiteX17" fmla="*/ 884503 w 3804826"/>
              <a:gd name="connsiteY17" fmla="*/ 1597060 h 3951069"/>
              <a:gd name="connsiteX18" fmla="*/ 884503 w 3804826"/>
              <a:gd name="connsiteY18" fmla="*/ 2685006 h 3951069"/>
              <a:gd name="connsiteX19" fmla="*/ 440829 w 3804826"/>
              <a:gd name="connsiteY19" fmla="*/ 2685006 h 3951069"/>
              <a:gd name="connsiteX20" fmla="*/ 1374089 w 3804826"/>
              <a:gd name="connsiteY20" fmla="*/ 1367889 h 3951069"/>
              <a:gd name="connsiteX21" fmla="*/ 1824622 w 3804826"/>
              <a:gd name="connsiteY21" fmla="*/ 1367889 h 3951069"/>
              <a:gd name="connsiteX22" fmla="*/ 1824622 w 3804826"/>
              <a:gd name="connsiteY22" fmla="*/ 1417419 h 3951069"/>
              <a:gd name="connsiteX23" fmla="*/ 1825193 w 3804826"/>
              <a:gd name="connsiteY23" fmla="*/ 2220377 h 3951069"/>
              <a:gd name="connsiteX24" fmla="*/ 1793856 w 3804826"/>
              <a:gd name="connsiteY24" fmla="*/ 2294291 h 3951069"/>
              <a:gd name="connsiteX25" fmla="*/ 1706797 w 3804826"/>
              <a:gd name="connsiteY25" fmla="*/ 2588137 h 3951069"/>
              <a:gd name="connsiteX26" fmla="*/ 1720513 w 3804826"/>
              <a:gd name="connsiteY26" fmla="*/ 2685197 h 3951069"/>
              <a:gd name="connsiteX27" fmla="*/ 1374089 w 3804826"/>
              <a:gd name="connsiteY27" fmla="*/ 2685197 h 3951069"/>
              <a:gd name="connsiteX28" fmla="*/ 2635675 w 3804826"/>
              <a:gd name="connsiteY28" fmla="*/ 1358935 h 3951069"/>
              <a:gd name="connsiteX29" fmla="*/ 2663774 w 3804826"/>
              <a:gd name="connsiteY29" fmla="*/ 1360364 h 3951069"/>
              <a:gd name="connsiteX30" fmla="*/ 3567125 w 3804826"/>
              <a:gd name="connsiteY30" fmla="*/ 1956057 h 3951069"/>
              <a:gd name="connsiteX31" fmla="*/ 3800106 w 3804826"/>
              <a:gd name="connsiteY31" fmla="*/ 2836739 h 3951069"/>
              <a:gd name="connsiteX32" fmla="*/ 3670662 w 3804826"/>
              <a:gd name="connsiteY32" fmla="*/ 3325181 h 3951069"/>
              <a:gd name="connsiteX33" fmla="*/ 3632371 w 3804826"/>
              <a:gd name="connsiteY33" fmla="*/ 3427098 h 3951069"/>
              <a:gd name="connsiteX34" fmla="*/ 3553314 w 3804826"/>
              <a:gd name="connsiteY34" fmla="*/ 3482343 h 3951069"/>
              <a:gd name="connsiteX35" fmla="*/ 2255247 w 3804826"/>
              <a:gd name="connsiteY35" fmla="*/ 3481391 h 3951069"/>
              <a:gd name="connsiteX36" fmla="*/ 2193334 w 3804826"/>
              <a:gd name="connsiteY36" fmla="*/ 3481391 h 3951069"/>
              <a:gd name="connsiteX37" fmla="*/ 2193430 w 3804826"/>
              <a:gd name="connsiteY37" fmla="*/ 3481296 h 3951069"/>
              <a:gd name="connsiteX38" fmla="*/ 2307825 w 3804826"/>
              <a:gd name="connsiteY38" fmla="*/ 3146682 h 3951069"/>
              <a:gd name="connsiteX39" fmla="*/ 2495277 w 3804826"/>
              <a:gd name="connsiteY39" fmla="*/ 2979614 h 3951069"/>
              <a:gd name="connsiteX40" fmla="*/ 2537854 w 3804826"/>
              <a:gd name="connsiteY40" fmla="*/ 2949420 h 3951069"/>
              <a:gd name="connsiteX41" fmla="*/ 3018390 w 3804826"/>
              <a:gd name="connsiteY41" fmla="*/ 2251618 h 3951069"/>
              <a:gd name="connsiteX42" fmla="*/ 3029915 w 3804826"/>
              <a:gd name="connsiteY42" fmla="*/ 2162655 h 3951069"/>
              <a:gd name="connsiteX43" fmla="*/ 2981052 w 3804826"/>
              <a:gd name="connsiteY43" fmla="*/ 2104552 h 3951069"/>
              <a:gd name="connsiteX44" fmla="*/ 2929331 w 3804826"/>
              <a:gd name="connsiteY44" fmla="*/ 2148748 h 3951069"/>
              <a:gd name="connsiteX45" fmla="*/ 2910471 w 3804826"/>
              <a:gd name="connsiteY45" fmla="*/ 2221710 h 3951069"/>
              <a:gd name="connsiteX46" fmla="*/ 2702065 w 3804826"/>
              <a:gd name="connsiteY46" fmla="*/ 2532129 h 3951069"/>
              <a:gd name="connsiteX47" fmla="*/ 2512327 w 3804826"/>
              <a:gd name="connsiteY47" fmla="*/ 2555561 h 3951069"/>
              <a:gd name="connsiteX48" fmla="*/ 2429459 w 3804826"/>
              <a:gd name="connsiteY48" fmla="*/ 2566134 h 3951069"/>
              <a:gd name="connsiteX49" fmla="*/ 2299728 w 3804826"/>
              <a:gd name="connsiteY49" fmla="*/ 2676719 h 3951069"/>
              <a:gd name="connsiteX50" fmla="*/ 2087512 w 3804826"/>
              <a:gd name="connsiteY50" fmla="*/ 2781303 h 3951069"/>
              <a:gd name="connsiteX51" fmla="*/ 2052936 w 3804826"/>
              <a:gd name="connsiteY51" fmla="*/ 2778255 h 3951069"/>
              <a:gd name="connsiteX52" fmla="*/ 2115229 w 3804826"/>
              <a:gd name="connsiteY52" fmla="*/ 2715009 h 3951069"/>
              <a:gd name="connsiteX53" fmla="*/ 2121992 w 3804826"/>
              <a:gd name="connsiteY53" fmla="*/ 2635380 h 3951069"/>
              <a:gd name="connsiteX54" fmla="*/ 2039125 w 3804826"/>
              <a:gd name="connsiteY54" fmla="*/ 2639476 h 3951069"/>
              <a:gd name="connsiteX55" fmla="*/ 1941017 w 3804826"/>
              <a:gd name="connsiteY55" fmla="*/ 2749680 h 3951069"/>
              <a:gd name="connsiteX56" fmla="*/ 1815097 w 3804826"/>
              <a:gd name="connsiteY56" fmla="*/ 2596709 h 3951069"/>
              <a:gd name="connsiteX57" fmla="*/ 1921110 w 3804826"/>
              <a:gd name="connsiteY57" fmla="*/ 2319627 h 3951069"/>
              <a:gd name="connsiteX58" fmla="*/ 2279250 w 3804826"/>
              <a:gd name="connsiteY58" fmla="*/ 1849377 h 3951069"/>
              <a:gd name="connsiteX59" fmla="*/ 2473369 w 3804826"/>
              <a:gd name="connsiteY59" fmla="*/ 1661830 h 3951069"/>
              <a:gd name="connsiteX60" fmla="*/ 2655963 w 3804826"/>
              <a:gd name="connsiteY60" fmla="*/ 1543244 h 3951069"/>
              <a:gd name="connsiteX61" fmla="*/ 2668155 w 3804826"/>
              <a:gd name="connsiteY61" fmla="*/ 1400178 h 3951069"/>
              <a:gd name="connsiteX62" fmla="*/ 2635675 w 3804826"/>
              <a:gd name="connsiteY62" fmla="*/ 1358935 h 3951069"/>
              <a:gd name="connsiteX63" fmla="*/ 2311349 w 3804826"/>
              <a:gd name="connsiteY63" fmla="*/ 1055755 h 3951069"/>
              <a:gd name="connsiteX64" fmla="*/ 2757119 w 3804826"/>
              <a:gd name="connsiteY64" fmla="*/ 1055755 h 3951069"/>
              <a:gd name="connsiteX65" fmla="*/ 2757119 w 3804826"/>
              <a:gd name="connsiteY65" fmla="*/ 1269877 h 3951069"/>
              <a:gd name="connsiteX66" fmla="*/ 2420125 w 3804826"/>
              <a:gd name="connsiteY66" fmla="*/ 1197201 h 3951069"/>
              <a:gd name="connsiteX67" fmla="*/ 2408885 w 3804826"/>
              <a:gd name="connsiteY67" fmla="*/ 1214537 h 3951069"/>
              <a:gd name="connsiteX68" fmla="*/ 2576335 w 3804826"/>
              <a:gd name="connsiteY68" fmla="*/ 1465330 h 3951069"/>
              <a:gd name="connsiteX69" fmla="*/ 2311349 w 3804826"/>
              <a:gd name="connsiteY69" fmla="*/ 1628112 h 3951069"/>
              <a:gd name="connsiteX70" fmla="*/ 55448 w 3804826"/>
              <a:gd name="connsiteY70" fmla="*/ 3337 h 3951069"/>
              <a:gd name="connsiteX71" fmla="*/ 107169 w 3804826"/>
              <a:gd name="connsiteY71" fmla="*/ 64011 h 3951069"/>
              <a:gd name="connsiteX72" fmla="*/ 107169 w 3804826"/>
              <a:gd name="connsiteY72" fmla="*/ 111541 h 3951069"/>
              <a:gd name="connsiteX73" fmla="*/ 107169 w 3804826"/>
              <a:gd name="connsiteY73" fmla="*/ 3011999 h 3951069"/>
              <a:gd name="connsiteX74" fmla="*/ 107169 w 3804826"/>
              <a:gd name="connsiteY74" fmla="*/ 3080865 h 3951069"/>
              <a:gd name="connsiteX75" fmla="*/ 107264 w 3804826"/>
              <a:gd name="connsiteY75" fmla="*/ 3080865 h 3951069"/>
              <a:gd name="connsiteX76" fmla="*/ 2209908 w 3804826"/>
              <a:gd name="connsiteY76" fmla="*/ 3080865 h 3951069"/>
              <a:gd name="connsiteX77" fmla="*/ 2155330 w 3804826"/>
              <a:gd name="connsiteY77" fmla="*/ 3169638 h 3951069"/>
              <a:gd name="connsiteX78" fmla="*/ 2107133 w 3804826"/>
              <a:gd name="connsiteY78" fmla="*/ 3188021 h 3951069"/>
              <a:gd name="connsiteX79" fmla="*/ 1760042 w 3804826"/>
              <a:gd name="connsiteY79" fmla="*/ 3188878 h 3951069"/>
              <a:gd name="connsiteX80" fmla="*/ 95834 w 3804826"/>
              <a:gd name="connsiteY80" fmla="*/ 3188878 h 3951069"/>
              <a:gd name="connsiteX81" fmla="*/ 13 w 3804826"/>
              <a:gd name="connsiteY81" fmla="*/ 3094295 h 3951069"/>
              <a:gd name="connsiteX82" fmla="*/ 13 w 3804826"/>
              <a:gd name="connsiteY82" fmla="*/ 98778 h 3951069"/>
              <a:gd name="connsiteX83" fmla="*/ 13 w 3804826"/>
              <a:gd name="connsiteY83" fmla="*/ 65535 h 3951069"/>
              <a:gd name="connsiteX84" fmla="*/ 55448 w 3804826"/>
              <a:gd name="connsiteY84" fmla="*/ 3337 h 3951069"/>
              <a:gd name="connsiteX85" fmla="*/ 3074915 w 3804826"/>
              <a:gd name="connsiteY85" fmla="*/ 43 h 3951069"/>
              <a:gd name="connsiteX86" fmla="*/ 3171361 w 3804826"/>
              <a:gd name="connsiteY86" fmla="*/ 147451 h 3951069"/>
              <a:gd name="connsiteX87" fmla="*/ 3171361 w 3804826"/>
              <a:gd name="connsiteY87" fmla="*/ 356620 h 3951069"/>
              <a:gd name="connsiteX88" fmla="*/ 3116497 w 3804826"/>
              <a:gd name="connsiteY88" fmla="*/ 424342 h 3951069"/>
              <a:gd name="connsiteX89" fmla="*/ 3063348 w 3804826"/>
              <a:gd name="connsiteY89" fmla="*/ 354524 h 3951069"/>
              <a:gd name="connsiteX90" fmla="*/ 3063538 w 3804826"/>
              <a:gd name="connsiteY90" fmla="*/ 204791 h 3951069"/>
              <a:gd name="connsiteX91" fmla="*/ 3063538 w 3804826"/>
              <a:gd name="connsiteY91" fmla="*/ 204696 h 3951069"/>
              <a:gd name="connsiteX92" fmla="*/ 2853321 w 3804826"/>
              <a:gd name="connsiteY92" fmla="*/ 387862 h 3951069"/>
              <a:gd name="connsiteX93" fmla="*/ 1805667 w 3804826"/>
              <a:gd name="connsiteY93" fmla="*/ 955361 h 3951069"/>
              <a:gd name="connsiteX94" fmla="*/ 406539 w 3804826"/>
              <a:gd name="connsiteY94" fmla="*/ 1337028 h 3951069"/>
              <a:gd name="connsiteX95" fmla="*/ 329863 w 3804826"/>
              <a:gd name="connsiteY95" fmla="*/ 1295499 h 3951069"/>
              <a:gd name="connsiteX96" fmla="*/ 387680 w 3804826"/>
              <a:gd name="connsiteY96" fmla="*/ 1230253 h 3951069"/>
              <a:gd name="connsiteX97" fmla="*/ 1318653 w 3804826"/>
              <a:gd name="connsiteY97" fmla="*/ 1003843 h 3951069"/>
              <a:gd name="connsiteX98" fmla="*/ 2438508 w 3804826"/>
              <a:gd name="connsiteY98" fmla="*/ 540643 h 3951069"/>
              <a:gd name="connsiteX99" fmla="*/ 2948000 w 3804826"/>
              <a:gd name="connsiteY99" fmla="*/ 161548 h 3951069"/>
              <a:gd name="connsiteX100" fmla="*/ 2994291 w 3804826"/>
              <a:gd name="connsiteY100" fmla="*/ 128305 h 3951069"/>
              <a:gd name="connsiteX101" fmla="*/ 2985243 w 3804826"/>
              <a:gd name="connsiteY101" fmla="*/ 110589 h 3951069"/>
              <a:gd name="connsiteX102" fmla="*/ 2865609 w 3804826"/>
              <a:gd name="connsiteY102" fmla="*/ 110589 h 3951069"/>
              <a:gd name="connsiteX103" fmla="*/ 2808554 w 3804826"/>
              <a:gd name="connsiteY103" fmla="*/ 110113 h 3951069"/>
              <a:gd name="connsiteX104" fmla="*/ 2749785 w 3804826"/>
              <a:gd name="connsiteY104" fmla="*/ 55249 h 3951069"/>
              <a:gd name="connsiteX105" fmla="*/ 2808840 w 3804826"/>
              <a:gd name="connsiteY105" fmla="*/ 1051 h 3951069"/>
              <a:gd name="connsiteX106" fmla="*/ 3022771 w 3804826"/>
              <a:gd name="connsiteY106" fmla="*/ 385 h 3951069"/>
              <a:gd name="connsiteX107" fmla="*/ 3074915 w 3804826"/>
              <a:gd name="connsiteY107" fmla="*/ 43 h 395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804826" h="3951069">
                <a:moveTo>
                  <a:pt x="3777437" y="3950974"/>
                </a:moveTo>
                <a:lnTo>
                  <a:pt x="3777532" y="3950974"/>
                </a:lnTo>
                <a:lnTo>
                  <a:pt x="3777437" y="3951069"/>
                </a:lnTo>
                <a:close/>
                <a:moveTo>
                  <a:pt x="2197716" y="3590643"/>
                </a:moveTo>
                <a:cubicBezTo>
                  <a:pt x="2652630" y="3590643"/>
                  <a:pt x="3107544" y="3590643"/>
                  <a:pt x="3562458" y="3590643"/>
                </a:cubicBezTo>
                <a:cubicBezTo>
                  <a:pt x="3711524" y="3590643"/>
                  <a:pt x="3777342" y="3656175"/>
                  <a:pt x="3777437" y="3804289"/>
                </a:cubicBezTo>
                <a:lnTo>
                  <a:pt x="3777437" y="3950974"/>
                </a:lnTo>
                <a:lnTo>
                  <a:pt x="1986261" y="3950974"/>
                </a:lnTo>
                <a:cubicBezTo>
                  <a:pt x="1985594" y="3867535"/>
                  <a:pt x="1969211" y="3783619"/>
                  <a:pt x="1998358" y="3703324"/>
                </a:cubicBezTo>
                <a:cubicBezTo>
                  <a:pt x="2023123" y="3635315"/>
                  <a:pt x="2077129" y="3598168"/>
                  <a:pt x="2150186" y="3591691"/>
                </a:cubicBezTo>
                <a:cubicBezTo>
                  <a:pt x="2165902" y="3590262"/>
                  <a:pt x="2181809" y="3590643"/>
                  <a:pt x="2197716" y="3590643"/>
                </a:cubicBezTo>
                <a:close/>
                <a:moveTo>
                  <a:pt x="2483085" y="1875381"/>
                </a:moveTo>
                <a:cubicBezTo>
                  <a:pt x="2453748" y="1866808"/>
                  <a:pt x="2402980" y="1918148"/>
                  <a:pt x="2410695" y="1947866"/>
                </a:cubicBezTo>
                <a:cubicBezTo>
                  <a:pt x="2416696" y="1970726"/>
                  <a:pt x="2438889" y="1989300"/>
                  <a:pt x="2453938" y="2009778"/>
                </a:cubicBezTo>
                <a:cubicBezTo>
                  <a:pt x="2496991" y="2000158"/>
                  <a:pt x="2545664" y="1952438"/>
                  <a:pt x="2535472" y="1924911"/>
                </a:cubicBezTo>
                <a:cubicBezTo>
                  <a:pt x="2527757" y="1904146"/>
                  <a:pt x="2504135" y="1881572"/>
                  <a:pt x="2483085" y="1875381"/>
                </a:cubicBezTo>
                <a:close/>
                <a:moveTo>
                  <a:pt x="440829" y="1597060"/>
                </a:moveTo>
                <a:lnTo>
                  <a:pt x="884503" y="1597060"/>
                </a:lnTo>
                <a:lnTo>
                  <a:pt x="884503" y="2685006"/>
                </a:lnTo>
                <a:lnTo>
                  <a:pt x="440829" y="2685006"/>
                </a:lnTo>
                <a:close/>
                <a:moveTo>
                  <a:pt x="1374089" y="1367889"/>
                </a:moveTo>
                <a:lnTo>
                  <a:pt x="1824622" y="1367889"/>
                </a:lnTo>
                <a:lnTo>
                  <a:pt x="1824622" y="1417419"/>
                </a:lnTo>
                <a:cubicBezTo>
                  <a:pt x="1824622" y="1685072"/>
                  <a:pt x="1824241" y="1952724"/>
                  <a:pt x="1825193" y="2220377"/>
                </a:cubicBezTo>
                <a:cubicBezTo>
                  <a:pt x="1825288" y="2251142"/>
                  <a:pt x="1817478" y="2272955"/>
                  <a:pt x="1793856" y="2294291"/>
                </a:cubicBezTo>
                <a:cubicBezTo>
                  <a:pt x="1705750" y="2373824"/>
                  <a:pt x="1702035" y="2480504"/>
                  <a:pt x="1706797" y="2588137"/>
                </a:cubicBezTo>
                <a:cubicBezTo>
                  <a:pt x="1708226" y="2619474"/>
                  <a:pt x="1715370" y="2650430"/>
                  <a:pt x="1720513" y="2685197"/>
                </a:cubicBezTo>
                <a:lnTo>
                  <a:pt x="1374089" y="2685197"/>
                </a:lnTo>
                <a:close/>
                <a:moveTo>
                  <a:pt x="2635675" y="1358935"/>
                </a:moveTo>
                <a:cubicBezTo>
                  <a:pt x="2649105" y="1359507"/>
                  <a:pt x="2656916" y="1358459"/>
                  <a:pt x="2663774" y="1360364"/>
                </a:cubicBezTo>
                <a:cubicBezTo>
                  <a:pt x="3028010" y="1463234"/>
                  <a:pt x="3339001" y="1650305"/>
                  <a:pt x="3567125" y="1956057"/>
                </a:cubicBezTo>
                <a:cubicBezTo>
                  <a:pt x="3761245" y="2216376"/>
                  <a:pt x="3823634" y="2516604"/>
                  <a:pt x="3800106" y="2836739"/>
                </a:cubicBezTo>
                <a:cubicBezTo>
                  <a:pt x="3787630" y="3007427"/>
                  <a:pt x="3742671" y="3169923"/>
                  <a:pt x="3670662" y="3325181"/>
                </a:cubicBezTo>
                <a:cubicBezTo>
                  <a:pt x="3655422" y="3358137"/>
                  <a:pt x="3638753" y="3391951"/>
                  <a:pt x="3632371" y="3427098"/>
                </a:cubicBezTo>
                <a:cubicBezTo>
                  <a:pt x="3623513" y="3476057"/>
                  <a:pt x="3597129" y="3482534"/>
                  <a:pt x="3553314" y="3482343"/>
                </a:cubicBezTo>
                <a:cubicBezTo>
                  <a:pt x="3120593" y="3480820"/>
                  <a:pt x="2687872" y="3481391"/>
                  <a:pt x="2255247" y="3481391"/>
                </a:cubicBezTo>
                <a:cubicBezTo>
                  <a:pt x="2236387" y="3481391"/>
                  <a:pt x="2217623" y="3481391"/>
                  <a:pt x="2193334" y="3481391"/>
                </a:cubicBezTo>
                <a:lnTo>
                  <a:pt x="2193430" y="3481296"/>
                </a:lnTo>
                <a:cubicBezTo>
                  <a:pt x="2193430" y="3351756"/>
                  <a:pt x="2223814" y="3237837"/>
                  <a:pt x="2307825" y="3146682"/>
                </a:cubicBezTo>
                <a:cubicBezTo>
                  <a:pt x="2364308" y="3085437"/>
                  <a:pt x="2432031" y="3034573"/>
                  <a:pt x="2495277" y="2979614"/>
                </a:cubicBezTo>
                <a:cubicBezTo>
                  <a:pt x="2508326" y="2968279"/>
                  <a:pt x="2522899" y="2958278"/>
                  <a:pt x="2537854" y="2949420"/>
                </a:cubicBezTo>
                <a:cubicBezTo>
                  <a:pt x="2805220" y="2790543"/>
                  <a:pt x="2935808" y="2537368"/>
                  <a:pt x="3018390" y="2251618"/>
                </a:cubicBezTo>
                <a:cubicBezTo>
                  <a:pt x="3026581" y="2223138"/>
                  <a:pt x="3029439" y="2192468"/>
                  <a:pt x="3029915" y="2162655"/>
                </a:cubicBezTo>
                <a:cubicBezTo>
                  <a:pt x="3030487" y="2131127"/>
                  <a:pt x="3013818" y="2101980"/>
                  <a:pt x="2981052" y="2104552"/>
                </a:cubicBezTo>
                <a:cubicBezTo>
                  <a:pt x="2962288" y="2106076"/>
                  <a:pt x="2940285" y="2129603"/>
                  <a:pt x="2929331" y="2148748"/>
                </a:cubicBezTo>
                <a:cubicBezTo>
                  <a:pt x="2917234" y="2169798"/>
                  <a:pt x="2914663" y="2196849"/>
                  <a:pt x="2910471" y="2221710"/>
                </a:cubicBezTo>
                <a:cubicBezTo>
                  <a:pt x="2887707" y="2356679"/>
                  <a:pt x="2811983" y="2456596"/>
                  <a:pt x="2702065" y="2532129"/>
                </a:cubicBezTo>
                <a:cubicBezTo>
                  <a:pt x="2644153" y="2571944"/>
                  <a:pt x="2581669" y="2581183"/>
                  <a:pt x="2512327" y="2555561"/>
                </a:cubicBezTo>
                <a:cubicBezTo>
                  <a:pt x="2488609" y="2546798"/>
                  <a:pt x="2450509" y="2551846"/>
                  <a:pt x="2429459" y="2566134"/>
                </a:cubicBezTo>
                <a:cubicBezTo>
                  <a:pt x="2382596" y="2597757"/>
                  <a:pt x="2341448" y="2638047"/>
                  <a:pt x="2299728" y="2676719"/>
                </a:cubicBezTo>
                <a:cubicBezTo>
                  <a:pt x="2239150" y="2732821"/>
                  <a:pt x="2173999" y="2778446"/>
                  <a:pt x="2087512" y="2781303"/>
                </a:cubicBezTo>
                <a:cubicBezTo>
                  <a:pt x="2079796" y="2781589"/>
                  <a:pt x="2071986" y="2779970"/>
                  <a:pt x="2052936" y="2778255"/>
                </a:cubicBezTo>
                <a:cubicBezTo>
                  <a:pt x="2077415" y="2753395"/>
                  <a:pt x="2096275" y="2734155"/>
                  <a:pt x="2115229" y="2715009"/>
                </a:cubicBezTo>
                <a:cubicBezTo>
                  <a:pt x="2139709" y="2690244"/>
                  <a:pt x="2147424" y="2662336"/>
                  <a:pt x="2121992" y="2635380"/>
                </a:cubicBezTo>
                <a:cubicBezTo>
                  <a:pt x="2094751" y="2606424"/>
                  <a:pt x="2064366" y="2612520"/>
                  <a:pt x="2039125" y="2639476"/>
                </a:cubicBezTo>
                <a:cubicBezTo>
                  <a:pt x="2004453" y="2676433"/>
                  <a:pt x="1971688" y="2715105"/>
                  <a:pt x="1941017" y="2749680"/>
                </a:cubicBezTo>
                <a:cubicBezTo>
                  <a:pt x="1858816" y="2719105"/>
                  <a:pt x="1822050" y="2671480"/>
                  <a:pt x="1815097" y="2596709"/>
                </a:cubicBezTo>
                <a:cubicBezTo>
                  <a:pt x="1804810" y="2485933"/>
                  <a:pt x="1829098" y="2396874"/>
                  <a:pt x="1921110" y="2319627"/>
                </a:cubicBezTo>
                <a:cubicBezTo>
                  <a:pt x="2074462" y="2191039"/>
                  <a:pt x="2182762" y="2023018"/>
                  <a:pt x="2279250" y="1849377"/>
                </a:cubicBezTo>
                <a:cubicBezTo>
                  <a:pt x="2326018" y="1765367"/>
                  <a:pt x="2388692" y="1705645"/>
                  <a:pt x="2473369" y="1661830"/>
                </a:cubicBezTo>
                <a:cubicBezTo>
                  <a:pt x="2537568" y="1628493"/>
                  <a:pt x="2599099" y="1588011"/>
                  <a:pt x="2655963" y="1543244"/>
                </a:cubicBezTo>
                <a:cubicBezTo>
                  <a:pt x="2719686" y="1493047"/>
                  <a:pt x="2718924" y="1462281"/>
                  <a:pt x="2668155" y="1400178"/>
                </a:cubicBezTo>
                <a:cubicBezTo>
                  <a:pt x="2658345" y="1388177"/>
                  <a:pt x="2648915" y="1375794"/>
                  <a:pt x="2635675" y="1358935"/>
                </a:cubicBezTo>
                <a:close/>
                <a:moveTo>
                  <a:pt x="2311349" y="1055755"/>
                </a:moveTo>
                <a:lnTo>
                  <a:pt x="2757119" y="1055755"/>
                </a:lnTo>
                <a:lnTo>
                  <a:pt x="2757119" y="1269877"/>
                </a:lnTo>
                <a:cubicBezTo>
                  <a:pt x="2643867" y="1245398"/>
                  <a:pt x="2531948" y="1221299"/>
                  <a:pt x="2420125" y="1197201"/>
                </a:cubicBezTo>
                <a:cubicBezTo>
                  <a:pt x="2416410" y="1203011"/>
                  <a:pt x="2412600" y="1208727"/>
                  <a:pt x="2408885" y="1214537"/>
                </a:cubicBezTo>
                <a:cubicBezTo>
                  <a:pt x="2449176" y="1307691"/>
                  <a:pt x="2524804" y="1379129"/>
                  <a:pt x="2576335" y="1465330"/>
                </a:cubicBezTo>
                <a:cubicBezTo>
                  <a:pt x="2535758" y="1518099"/>
                  <a:pt x="2443175" y="1575153"/>
                  <a:pt x="2311349" y="1628112"/>
                </a:cubicBezTo>
                <a:close/>
                <a:moveTo>
                  <a:pt x="55448" y="3337"/>
                </a:moveTo>
                <a:cubicBezTo>
                  <a:pt x="91643" y="3909"/>
                  <a:pt x="107740" y="28483"/>
                  <a:pt x="107169" y="64011"/>
                </a:cubicBezTo>
                <a:cubicBezTo>
                  <a:pt x="106883" y="79823"/>
                  <a:pt x="107169" y="95730"/>
                  <a:pt x="107169" y="111541"/>
                </a:cubicBezTo>
                <a:cubicBezTo>
                  <a:pt x="107169" y="1078329"/>
                  <a:pt x="107169" y="2045211"/>
                  <a:pt x="107169" y="3011999"/>
                </a:cubicBezTo>
                <a:lnTo>
                  <a:pt x="107169" y="3080865"/>
                </a:lnTo>
                <a:lnTo>
                  <a:pt x="107264" y="3080865"/>
                </a:lnTo>
                <a:lnTo>
                  <a:pt x="2209908" y="3080865"/>
                </a:lnTo>
                <a:cubicBezTo>
                  <a:pt x="2189810" y="3114679"/>
                  <a:pt x="2175808" y="3144778"/>
                  <a:pt x="2155330" y="3169638"/>
                </a:cubicBezTo>
                <a:cubicBezTo>
                  <a:pt x="2145709" y="3181354"/>
                  <a:pt x="2123707" y="3187830"/>
                  <a:pt x="2107133" y="3188021"/>
                </a:cubicBezTo>
                <a:cubicBezTo>
                  <a:pt x="1991500" y="3189545"/>
                  <a:pt x="1875771" y="3188878"/>
                  <a:pt x="1760042" y="3188878"/>
                </a:cubicBezTo>
                <a:cubicBezTo>
                  <a:pt x="1205306" y="3188878"/>
                  <a:pt x="650570" y="3188878"/>
                  <a:pt x="95834" y="3188878"/>
                </a:cubicBezTo>
                <a:cubicBezTo>
                  <a:pt x="8585" y="3188878"/>
                  <a:pt x="13" y="3180306"/>
                  <a:pt x="13" y="3094295"/>
                </a:cubicBezTo>
                <a:cubicBezTo>
                  <a:pt x="13" y="2095789"/>
                  <a:pt x="13" y="1097283"/>
                  <a:pt x="13" y="98778"/>
                </a:cubicBezTo>
                <a:cubicBezTo>
                  <a:pt x="13" y="87729"/>
                  <a:pt x="203" y="76584"/>
                  <a:pt x="13" y="65535"/>
                </a:cubicBezTo>
                <a:cubicBezTo>
                  <a:pt x="-559" y="27531"/>
                  <a:pt x="16967" y="2670"/>
                  <a:pt x="55448" y="3337"/>
                </a:cubicBezTo>
                <a:close/>
                <a:moveTo>
                  <a:pt x="3074915" y="43"/>
                </a:moveTo>
                <a:cubicBezTo>
                  <a:pt x="3179716" y="1006"/>
                  <a:pt x="3172111" y="18768"/>
                  <a:pt x="3171361" y="147451"/>
                </a:cubicBezTo>
                <a:cubicBezTo>
                  <a:pt x="3170980" y="217174"/>
                  <a:pt x="3170885" y="286897"/>
                  <a:pt x="3171361" y="356620"/>
                </a:cubicBezTo>
                <a:cubicBezTo>
                  <a:pt x="3171647" y="395005"/>
                  <a:pt x="3158502" y="425295"/>
                  <a:pt x="3116497" y="424342"/>
                </a:cubicBezTo>
                <a:cubicBezTo>
                  <a:pt x="3075063" y="423390"/>
                  <a:pt x="3062586" y="392815"/>
                  <a:pt x="3063348" y="354524"/>
                </a:cubicBezTo>
                <a:cubicBezTo>
                  <a:pt x="3064300" y="307280"/>
                  <a:pt x="3063538" y="260036"/>
                  <a:pt x="3063538" y="204791"/>
                </a:cubicBezTo>
                <a:lnTo>
                  <a:pt x="3063538" y="204696"/>
                </a:lnTo>
                <a:cubicBezTo>
                  <a:pt x="2989053" y="269847"/>
                  <a:pt x="2923425" y="331759"/>
                  <a:pt x="2853321" y="387862"/>
                </a:cubicBezTo>
                <a:cubicBezTo>
                  <a:pt x="2538330" y="639893"/>
                  <a:pt x="2180094" y="813153"/>
                  <a:pt x="1805667" y="955361"/>
                </a:cubicBezTo>
                <a:cubicBezTo>
                  <a:pt x="1351705" y="1127668"/>
                  <a:pt x="882408" y="1244826"/>
                  <a:pt x="406539" y="1337028"/>
                </a:cubicBezTo>
                <a:cubicBezTo>
                  <a:pt x="369678" y="1344172"/>
                  <a:pt x="337197" y="1337885"/>
                  <a:pt x="329863" y="1295499"/>
                </a:cubicBezTo>
                <a:cubicBezTo>
                  <a:pt x="322529" y="1253303"/>
                  <a:pt x="351009" y="1238920"/>
                  <a:pt x="387680" y="1230253"/>
                </a:cubicBezTo>
                <a:cubicBezTo>
                  <a:pt x="698385" y="1156148"/>
                  <a:pt x="1011186" y="1089473"/>
                  <a:pt x="1318653" y="1003843"/>
                </a:cubicBezTo>
                <a:cubicBezTo>
                  <a:pt x="1709750" y="894973"/>
                  <a:pt x="2085987" y="745144"/>
                  <a:pt x="2438508" y="540643"/>
                </a:cubicBezTo>
                <a:cubicBezTo>
                  <a:pt x="2622721" y="433772"/>
                  <a:pt x="2795028" y="310709"/>
                  <a:pt x="2948000" y="161548"/>
                </a:cubicBezTo>
                <a:cubicBezTo>
                  <a:pt x="2961430" y="148403"/>
                  <a:pt x="2978766" y="139259"/>
                  <a:pt x="2994291" y="128305"/>
                </a:cubicBezTo>
                <a:lnTo>
                  <a:pt x="2985243" y="110589"/>
                </a:lnTo>
                <a:cubicBezTo>
                  <a:pt x="2945333" y="110589"/>
                  <a:pt x="2905518" y="110589"/>
                  <a:pt x="2865609" y="110589"/>
                </a:cubicBezTo>
                <a:cubicBezTo>
                  <a:pt x="2846559" y="110589"/>
                  <a:pt x="2827509" y="111446"/>
                  <a:pt x="2808554" y="110113"/>
                </a:cubicBezTo>
                <a:cubicBezTo>
                  <a:pt x="2774645" y="107731"/>
                  <a:pt x="2749690" y="92682"/>
                  <a:pt x="2749785" y="55249"/>
                </a:cubicBezTo>
                <a:cubicBezTo>
                  <a:pt x="2749880" y="17815"/>
                  <a:pt x="2774740" y="1623"/>
                  <a:pt x="2808840" y="1051"/>
                </a:cubicBezTo>
                <a:cubicBezTo>
                  <a:pt x="2880087" y="-187"/>
                  <a:pt x="2951429" y="1337"/>
                  <a:pt x="3022771" y="385"/>
                </a:cubicBezTo>
                <a:cubicBezTo>
                  <a:pt x="3042678" y="111"/>
                  <a:pt x="3059944" y="-94"/>
                  <a:pt x="3074915" y="4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57" name="Arrow: Pentagon 35">
            <a:extLst>
              <a:ext uri="{FF2B5EF4-FFF2-40B4-BE49-F238E27FC236}">
                <a16:creationId xmlns="" xmlns:a16="http://schemas.microsoft.com/office/drawing/2014/main" id="{8393EB36-1F5C-4B36-B144-EEA71A82000F}"/>
              </a:ext>
            </a:extLst>
          </p:cNvPr>
          <p:cNvSpPr/>
          <p:nvPr/>
        </p:nvSpPr>
        <p:spPr bwMode="auto">
          <a:xfrm>
            <a:off x="2308754" y="5843691"/>
            <a:ext cx="7011556" cy="628029"/>
          </a:xfrm>
          <a:prstGeom prst="homePlate">
            <a:avLst>
              <a:gd name="adj" fmla="val 1601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kern="0" dirty="0" err="1">
                <a:solidFill>
                  <a:srgbClr val="000000"/>
                </a:solidFill>
              </a:rPr>
              <a:t>Mikor</a:t>
            </a:r>
            <a:r>
              <a:rPr lang="en-US" sz="2800" kern="0" dirty="0">
                <a:solidFill>
                  <a:srgbClr val="000000"/>
                </a:solidFill>
              </a:rPr>
              <a:t>/</a:t>
            </a:r>
            <a:r>
              <a:rPr lang="en-US" sz="2800" kern="0" dirty="0" err="1">
                <a:solidFill>
                  <a:srgbClr val="000000"/>
                </a:solidFill>
              </a:rPr>
              <a:t>miért</a:t>
            </a:r>
            <a:r>
              <a:rPr lang="en-US" sz="2800" kern="0" dirty="0">
                <a:solidFill>
                  <a:srgbClr val="000000"/>
                </a:solidFill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</a:rPr>
              <a:t>követünk</a:t>
            </a:r>
            <a:r>
              <a:rPr lang="en-US" sz="2800" kern="0" dirty="0">
                <a:solidFill>
                  <a:srgbClr val="000000"/>
                </a:solidFill>
              </a:rPr>
              <a:t> el </a:t>
            </a:r>
            <a:r>
              <a:rPr lang="en-US" sz="2800" kern="0" dirty="0" err="1">
                <a:solidFill>
                  <a:srgbClr val="000000"/>
                </a:solidFill>
              </a:rPr>
              <a:t>etikai</a:t>
            </a:r>
            <a:r>
              <a:rPr lang="en-US" sz="2800" kern="0" dirty="0">
                <a:solidFill>
                  <a:srgbClr val="000000"/>
                </a:solidFill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</a:rPr>
              <a:t>vétséget</a:t>
            </a:r>
            <a:r>
              <a:rPr lang="en-US" sz="2800" kern="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0" name="Ellipszis 39"/>
          <p:cNvSpPr/>
          <p:nvPr/>
        </p:nvSpPr>
        <p:spPr>
          <a:xfrm>
            <a:off x="286871" y="186655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08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405" y="361752"/>
            <a:ext cx="7174584" cy="439200"/>
          </a:xfrm>
        </p:spPr>
        <p:txBody>
          <a:bodyPr/>
          <a:lstStyle/>
          <a:p>
            <a:r>
              <a:rPr lang="hu-HU" sz="4000" b="0" dirty="0" smtClean="0">
                <a:solidFill>
                  <a:prstClr val="black"/>
                </a:solidFill>
                <a:latin typeface="Calibri Light" panose="020F0302020204030204"/>
              </a:rPr>
              <a:t>Mesterséges intelligencia </a:t>
            </a:r>
            <a:r>
              <a:rPr lang="hu-HU" sz="4000" b="0" dirty="0">
                <a:solidFill>
                  <a:prstClr val="black"/>
                </a:solidFill>
                <a:latin typeface="Calibri Light" panose="020F0302020204030204"/>
              </a:rPr>
              <a:t>és etika</a:t>
            </a:r>
            <a:endParaRPr lang="en-IN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328ADA-0907-4091-88FE-20B39CAF1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7312" y="6039302"/>
            <a:ext cx="5520704" cy="583200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latin typeface="+mn-lt"/>
              </a:rPr>
              <a:t>Felvetődő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kérdések</a:t>
            </a:r>
            <a:r>
              <a:rPr lang="en-US" sz="2400" dirty="0">
                <a:latin typeface="+mn-lt"/>
              </a:rPr>
              <a:t> a MI </a:t>
            </a:r>
            <a:r>
              <a:rPr lang="en-US" sz="2400" dirty="0" err="1">
                <a:latin typeface="+mn-lt"/>
              </a:rPr>
              <a:t>alkalmazása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kapcsán</a:t>
            </a:r>
            <a:endParaRPr lang="en-US" sz="2400" dirty="0">
              <a:latin typeface="+mn-lt"/>
            </a:endParaRPr>
          </a:p>
          <a:p>
            <a:endParaRPr lang="en-IN" dirty="0">
              <a:latin typeface="+mn-lt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1306997" y="1177798"/>
            <a:ext cx="8089866" cy="5510585"/>
            <a:chOff x="2051067" y="1025398"/>
            <a:chExt cx="8089866" cy="551058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E946E375-7EEF-B64F-4EF8-85EC9180203B}"/>
                </a:ext>
              </a:extLst>
            </p:cNvPr>
            <p:cNvGrpSpPr/>
            <p:nvPr/>
          </p:nvGrpSpPr>
          <p:grpSpPr>
            <a:xfrm>
              <a:off x="6270576" y="1940861"/>
              <a:ext cx="3870357" cy="1848730"/>
              <a:chOff x="6270576" y="1940861"/>
              <a:chExt cx="3870357" cy="1848730"/>
            </a:xfrm>
          </p:grpSpPr>
          <p:sp>
            <p:nvSpPr>
              <p:cNvPr id="1165" name="Trapezoid 1164">
                <a:extLst>
                  <a:ext uri="{FF2B5EF4-FFF2-40B4-BE49-F238E27FC236}">
                    <a16:creationId xmlns="" xmlns:a16="http://schemas.microsoft.com/office/drawing/2014/main" id="{0E8B3480-301D-AB1D-E093-D5CD2DFF891A}"/>
                  </a:ext>
                </a:extLst>
              </p:cNvPr>
              <p:cNvSpPr/>
              <p:nvPr/>
            </p:nvSpPr>
            <p:spPr bwMode="auto">
              <a:xfrm rot="16200000" flipH="1">
                <a:off x="5801937" y="2721937"/>
                <a:ext cx="1347889" cy="410611"/>
              </a:xfrm>
              <a:prstGeom prst="trapezoid">
                <a:avLst>
                  <a:gd name="adj" fmla="val 62298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 useBgFill="1">
            <p:nvSpPr>
              <p:cNvPr id="1166" name="Isosceles Triangle 1165">
                <a:extLst>
                  <a:ext uri="{FF2B5EF4-FFF2-40B4-BE49-F238E27FC236}">
                    <a16:creationId xmlns="" xmlns:a16="http://schemas.microsoft.com/office/drawing/2014/main" id="{38A9FCD1-081B-CCE0-FD53-9435ED8647D0}"/>
                  </a:ext>
                </a:extLst>
              </p:cNvPr>
              <p:cNvSpPr/>
              <p:nvPr/>
            </p:nvSpPr>
            <p:spPr bwMode="auto">
              <a:xfrm rot="5400000">
                <a:off x="6398879" y="3323778"/>
                <a:ext cx="734111" cy="197516"/>
              </a:xfrm>
              <a:prstGeom prst="triangle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67" name="Freeform: Shape 1166">
                <a:extLst>
                  <a:ext uri="{FF2B5EF4-FFF2-40B4-BE49-F238E27FC236}">
                    <a16:creationId xmlns="" xmlns:a16="http://schemas.microsoft.com/office/drawing/2014/main" id="{FEC85D90-E9B5-FD4D-7ED3-57D6463785A9}"/>
                  </a:ext>
                </a:extLst>
              </p:cNvPr>
              <p:cNvSpPr/>
              <p:nvPr/>
            </p:nvSpPr>
            <p:spPr bwMode="auto">
              <a:xfrm flipH="1">
                <a:off x="6270577" y="1940861"/>
                <a:ext cx="3870356" cy="1402618"/>
              </a:xfrm>
              <a:custGeom>
                <a:avLst/>
                <a:gdLst>
                  <a:gd name="connsiteX0" fmla="*/ 233774 w 3870356"/>
                  <a:gd name="connsiteY0" fmla="*/ 0 h 1402618"/>
                  <a:gd name="connsiteX1" fmla="*/ 586925 w 3870356"/>
                  <a:gd name="connsiteY1" fmla="*/ 0 h 1402618"/>
                  <a:gd name="connsiteX2" fmla="*/ 3049657 w 3870356"/>
                  <a:gd name="connsiteY2" fmla="*/ 0 h 1402618"/>
                  <a:gd name="connsiteX3" fmla="*/ 3632314 w 3870356"/>
                  <a:gd name="connsiteY3" fmla="*/ 0 h 1402618"/>
                  <a:gd name="connsiteX4" fmla="*/ 3870356 w 3870356"/>
                  <a:gd name="connsiteY4" fmla="*/ 238042 h 1402618"/>
                  <a:gd name="connsiteX5" fmla="*/ 3870355 w 3870356"/>
                  <a:gd name="connsiteY5" fmla="*/ 1402618 h 1402618"/>
                  <a:gd name="connsiteX6" fmla="*/ 3049657 w 3870356"/>
                  <a:gd name="connsiteY6" fmla="*/ 1402618 h 1402618"/>
                  <a:gd name="connsiteX7" fmla="*/ 586925 w 3870356"/>
                  <a:gd name="connsiteY7" fmla="*/ 1402618 h 1402618"/>
                  <a:gd name="connsiteX8" fmla="*/ 233774 w 3870356"/>
                  <a:gd name="connsiteY8" fmla="*/ 1402618 h 1402618"/>
                  <a:gd name="connsiteX9" fmla="*/ 0 w 3870356"/>
                  <a:gd name="connsiteY9" fmla="*/ 1168844 h 1402618"/>
                  <a:gd name="connsiteX10" fmla="*/ 0 w 3870356"/>
                  <a:gd name="connsiteY10" fmla="*/ 233774 h 1402618"/>
                  <a:gd name="connsiteX11" fmla="*/ 233774 w 3870356"/>
                  <a:gd name="connsiteY11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586925 w 3870356"/>
                  <a:gd name="connsiteY6" fmla="*/ 1402618 h 1402618"/>
                  <a:gd name="connsiteX7" fmla="*/ 233774 w 3870356"/>
                  <a:gd name="connsiteY7" fmla="*/ 1402618 h 1402618"/>
                  <a:gd name="connsiteX8" fmla="*/ 0 w 3870356"/>
                  <a:gd name="connsiteY8" fmla="*/ 1168844 h 1402618"/>
                  <a:gd name="connsiteX9" fmla="*/ 0 w 3870356"/>
                  <a:gd name="connsiteY9" fmla="*/ 233774 h 1402618"/>
                  <a:gd name="connsiteX10" fmla="*/ 233774 w 3870356"/>
                  <a:gd name="connsiteY10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233774 w 3870356"/>
                  <a:gd name="connsiteY6" fmla="*/ 1402618 h 1402618"/>
                  <a:gd name="connsiteX7" fmla="*/ 0 w 3870356"/>
                  <a:gd name="connsiteY7" fmla="*/ 1168844 h 1402618"/>
                  <a:gd name="connsiteX8" fmla="*/ 0 w 3870356"/>
                  <a:gd name="connsiteY8" fmla="*/ 233774 h 1402618"/>
                  <a:gd name="connsiteX9" fmla="*/ 233774 w 3870356"/>
                  <a:gd name="connsiteY9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233774 w 3870356"/>
                  <a:gd name="connsiteY5" fmla="*/ 1402618 h 1402618"/>
                  <a:gd name="connsiteX6" fmla="*/ 0 w 3870356"/>
                  <a:gd name="connsiteY6" fmla="*/ 1168844 h 1402618"/>
                  <a:gd name="connsiteX7" fmla="*/ 0 w 3870356"/>
                  <a:gd name="connsiteY7" fmla="*/ 233774 h 1402618"/>
                  <a:gd name="connsiteX8" fmla="*/ 233774 w 3870356"/>
                  <a:gd name="connsiteY8" fmla="*/ 0 h 1402618"/>
                  <a:gd name="connsiteX0" fmla="*/ 233774 w 3870356"/>
                  <a:gd name="connsiteY0" fmla="*/ 0 h 1402618"/>
                  <a:gd name="connsiteX1" fmla="*/ 3632314 w 3870356"/>
                  <a:gd name="connsiteY1" fmla="*/ 0 h 1402618"/>
                  <a:gd name="connsiteX2" fmla="*/ 3870356 w 3870356"/>
                  <a:gd name="connsiteY2" fmla="*/ 238042 h 1402618"/>
                  <a:gd name="connsiteX3" fmla="*/ 3870355 w 3870356"/>
                  <a:gd name="connsiteY3" fmla="*/ 1402618 h 1402618"/>
                  <a:gd name="connsiteX4" fmla="*/ 233774 w 3870356"/>
                  <a:gd name="connsiteY4" fmla="*/ 1402618 h 1402618"/>
                  <a:gd name="connsiteX5" fmla="*/ 0 w 3870356"/>
                  <a:gd name="connsiteY5" fmla="*/ 1168844 h 1402618"/>
                  <a:gd name="connsiteX6" fmla="*/ 0 w 3870356"/>
                  <a:gd name="connsiteY6" fmla="*/ 233774 h 1402618"/>
                  <a:gd name="connsiteX7" fmla="*/ 233774 w 3870356"/>
                  <a:gd name="connsiteY7" fmla="*/ 0 h 140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0356" h="1402618">
                    <a:moveTo>
                      <a:pt x="233774" y="0"/>
                    </a:moveTo>
                    <a:lnTo>
                      <a:pt x="3632314" y="0"/>
                    </a:lnTo>
                    <a:cubicBezTo>
                      <a:pt x="3763782" y="0"/>
                      <a:pt x="3870356" y="106576"/>
                      <a:pt x="3870356" y="238042"/>
                    </a:cubicBezTo>
                    <a:cubicBezTo>
                      <a:pt x="3870356" y="626234"/>
                      <a:pt x="3870355" y="1014427"/>
                      <a:pt x="3870355" y="1402618"/>
                    </a:cubicBezTo>
                    <a:lnTo>
                      <a:pt x="233774" y="1402618"/>
                    </a:lnTo>
                    <a:cubicBezTo>
                      <a:pt x="104664" y="1402618"/>
                      <a:pt x="0" y="1297954"/>
                      <a:pt x="0" y="1168844"/>
                    </a:cubicBezTo>
                    <a:lnTo>
                      <a:pt x="0" y="233774"/>
                    </a:lnTo>
                    <a:cubicBezTo>
                      <a:pt x="0" y="104664"/>
                      <a:pt x="104664" y="0"/>
                      <a:pt x="2337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69" name="Freeform: Shape 1168">
                <a:extLst>
                  <a:ext uri="{FF2B5EF4-FFF2-40B4-BE49-F238E27FC236}">
                    <a16:creationId xmlns="" xmlns:a16="http://schemas.microsoft.com/office/drawing/2014/main" id="{6DDFA05C-F0A8-6B25-3B9A-FCDFACCE7213}"/>
                  </a:ext>
                </a:extLst>
              </p:cNvPr>
              <p:cNvSpPr/>
              <p:nvPr/>
            </p:nvSpPr>
            <p:spPr bwMode="auto">
              <a:xfrm flipH="1">
                <a:off x="6270578" y="1940861"/>
                <a:ext cx="476054" cy="1402618"/>
              </a:xfrm>
              <a:custGeom>
                <a:avLst/>
                <a:gdLst>
                  <a:gd name="connsiteX0" fmla="*/ 0 w 452949"/>
                  <a:gd name="connsiteY0" fmla="*/ 0 h 1334543"/>
                  <a:gd name="connsiteX1" fmla="*/ 226460 w 452949"/>
                  <a:gd name="connsiteY1" fmla="*/ 0 h 1334543"/>
                  <a:gd name="connsiteX2" fmla="*/ 452949 w 452949"/>
                  <a:gd name="connsiteY2" fmla="*/ 226489 h 1334543"/>
                  <a:gd name="connsiteX3" fmla="*/ 452948 w 452949"/>
                  <a:gd name="connsiteY3" fmla="*/ 1334543 h 1334543"/>
                  <a:gd name="connsiteX4" fmla="*/ 0 w 452949"/>
                  <a:gd name="connsiteY4" fmla="*/ 1334543 h 133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949" h="1334543">
                    <a:moveTo>
                      <a:pt x="0" y="0"/>
                    </a:moveTo>
                    <a:lnTo>
                      <a:pt x="226460" y="0"/>
                    </a:lnTo>
                    <a:cubicBezTo>
                      <a:pt x="351547" y="0"/>
                      <a:pt x="452949" y="101403"/>
                      <a:pt x="452949" y="226489"/>
                    </a:cubicBezTo>
                    <a:cubicBezTo>
                      <a:pt x="452949" y="595840"/>
                      <a:pt x="452948" y="965192"/>
                      <a:pt x="452948" y="1334543"/>
                    </a:cubicBezTo>
                    <a:lnTo>
                      <a:pt x="0" y="1334543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254C3A0F-130A-2538-4DA0-35492A8F15C4}"/>
                </a:ext>
              </a:extLst>
            </p:cNvPr>
            <p:cNvGrpSpPr/>
            <p:nvPr/>
          </p:nvGrpSpPr>
          <p:grpSpPr>
            <a:xfrm>
              <a:off x="6270576" y="3771789"/>
              <a:ext cx="3870357" cy="1848730"/>
              <a:chOff x="6270576" y="3771789"/>
              <a:chExt cx="3870357" cy="1848730"/>
            </a:xfrm>
          </p:grpSpPr>
          <p:sp>
            <p:nvSpPr>
              <p:cNvPr id="1183" name="Trapezoid 1182">
                <a:extLst>
                  <a:ext uri="{FF2B5EF4-FFF2-40B4-BE49-F238E27FC236}">
                    <a16:creationId xmlns="" xmlns:a16="http://schemas.microsoft.com/office/drawing/2014/main" id="{B45D2644-FD2A-E5F9-A9BC-64DFF41298DF}"/>
                  </a:ext>
                </a:extLst>
              </p:cNvPr>
              <p:cNvSpPr/>
              <p:nvPr/>
            </p:nvSpPr>
            <p:spPr bwMode="auto">
              <a:xfrm rot="16200000" flipH="1">
                <a:off x="5801937" y="4552865"/>
                <a:ext cx="1347889" cy="410611"/>
              </a:xfrm>
              <a:prstGeom prst="trapezoid">
                <a:avLst>
                  <a:gd name="adj" fmla="val 62298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 useBgFill="1">
            <p:nvSpPr>
              <p:cNvPr id="1184" name="Isosceles Triangle 1183">
                <a:extLst>
                  <a:ext uri="{FF2B5EF4-FFF2-40B4-BE49-F238E27FC236}">
                    <a16:creationId xmlns="" xmlns:a16="http://schemas.microsoft.com/office/drawing/2014/main" id="{4FFA243E-74C2-D175-F92C-A7AD9B471275}"/>
                  </a:ext>
                </a:extLst>
              </p:cNvPr>
              <p:cNvSpPr/>
              <p:nvPr/>
            </p:nvSpPr>
            <p:spPr bwMode="auto">
              <a:xfrm rot="5400000">
                <a:off x="6398879" y="5154706"/>
                <a:ext cx="734111" cy="197516"/>
              </a:xfrm>
              <a:prstGeom prst="triangle">
                <a:avLst/>
              </a:prstGeom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85" name="Freeform: Shape 1184">
                <a:extLst>
                  <a:ext uri="{FF2B5EF4-FFF2-40B4-BE49-F238E27FC236}">
                    <a16:creationId xmlns="" xmlns:a16="http://schemas.microsoft.com/office/drawing/2014/main" id="{8DB74F83-73A1-692D-BCFD-5033B8BDB011}"/>
                  </a:ext>
                </a:extLst>
              </p:cNvPr>
              <p:cNvSpPr/>
              <p:nvPr/>
            </p:nvSpPr>
            <p:spPr bwMode="auto">
              <a:xfrm flipH="1">
                <a:off x="6270577" y="3771789"/>
                <a:ext cx="3870356" cy="1402618"/>
              </a:xfrm>
              <a:custGeom>
                <a:avLst/>
                <a:gdLst>
                  <a:gd name="connsiteX0" fmla="*/ 233774 w 3870356"/>
                  <a:gd name="connsiteY0" fmla="*/ 0 h 1402618"/>
                  <a:gd name="connsiteX1" fmla="*/ 586925 w 3870356"/>
                  <a:gd name="connsiteY1" fmla="*/ 0 h 1402618"/>
                  <a:gd name="connsiteX2" fmla="*/ 3049657 w 3870356"/>
                  <a:gd name="connsiteY2" fmla="*/ 0 h 1402618"/>
                  <a:gd name="connsiteX3" fmla="*/ 3632314 w 3870356"/>
                  <a:gd name="connsiteY3" fmla="*/ 0 h 1402618"/>
                  <a:gd name="connsiteX4" fmla="*/ 3870356 w 3870356"/>
                  <a:gd name="connsiteY4" fmla="*/ 238042 h 1402618"/>
                  <a:gd name="connsiteX5" fmla="*/ 3870355 w 3870356"/>
                  <a:gd name="connsiteY5" fmla="*/ 1402618 h 1402618"/>
                  <a:gd name="connsiteX6" fmla="*/ 3049657 w 3870356"/>
                  <a:gd name="connsiteY6" fmla="*/ 1402618 h 1402618"/>
                  <a:gd name="connsiteX7" fmla="*/ 586925 w 3870356"/>
                  <a:gd name="connsiteY7" fmla="*/ 1402618 h 1402618"/>
                  <a:gd name="connsiteX8" fmla="*/ 233774 w 3870356"/>
                  <a:gd name="connsiteY8" fmla="*/ 1402618 h 1402618"/>
                  <a:gd name="connsiteX9" fmla="*/ 0 w 3870356"/>
                  <a:gd name="connsiteY9" fmla="*/ 1168844 h 1402618"/>
                  <a:gd name="connsiteX10" fmla="*/ 0 w 3870356"/>
                  <a:gd name="connsiteY10" fmla="*/ 233774 h 1402618"/>
                  <a:gd name="connsiteX11" fmla="*/ 233774 w 3870356"/>
                  <a:gd name="connsiteY11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586925 w 3870356"/>
                  <a:gd name="connsiteY6" fmla="*/ 1402618 h 1402618"/>
                  <a:gd name="connsiteX7" fmla="*/ 233774 w 3870356"/>
                  <a:gd name="connsiteY7" fmla="*/ 1402618 h 1402618"/>
                  <a:gd name="connsiteX8" fmla="*/ 0 w 3870356"/>
                  <a:gd name="connsiteY8" fmla="*/ 1168844 h 1402618"/>
                  <a:gd name="connsiteX9" fmla="*/ 0 w 3870356"/>
                  <a:gd name="connsiteY9" fmla="*/ 233774 h 1402618"/>
                  <a:gd name="connsiteX10" fmla="*/ 233774 w 3870356"/>
                  <a:gd name="connsiteY10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233774 w 3870356"/>
                  <a:gd name="connsiteY6" fmla="*/ 1402618 h 1402618"/>
                  <a:gd name="connsiteX7" fmla="*/ 0 w 3870356"/>
                  <a:gd name="connsiteY7" fmla="*/ 1168844 h 1402618"/>
                  <a:gd name="connsiteX8" fmla="*/ 0 w 3870356"/>
                  <a:gd name="connsiteY8" fmla="*/ 233774 h 1402618"/>
                  <a:gd name="connsiteX9" fmla="*/ 233774 w 3870356"/>
                  <a:gd name="connsiteY9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233774 w 3870356"/>
                  <a:gd name="connsiteY5" fmla="*/ 1402618 h 1402618"/>
                  <a:gd name="connsiteX6" fmla="*/ 0 w 3870356"/>
                  <a:gd name="connsiteY6" fmla="*/ 1168844 h 1402618"/>
                  <a:gd name="connsiteX7" fmla="*/ 0 w 3870356"/>
                  <a:gd name="connsiteY7" fmla="*/ 233774 h 1402618"/>
                  <a:gd name="connsiteX8" fmla="*/ 233774 w 3870356"/>
                  <a:gd name="connsiteY8" fmla="*/ 0 h 1402618"/>
                  <a:gd name="connsiteX0" fmla="*/ 233774 w 3870356"/>
                  <a:gd name="connsiteY0" fmla="*/ 0 h 1402618"/>
                  <a:gd name="connsiteX1" fmla="*/ 3632314 w 3870356"/>
                  <a:gd name="connsiteY1" fmla="*/ 0 h 1402618"/>
                  <a:gd name="connsiteX2" fmla="*/ 3870356 w 3870356"/>
                  <a:gd name="connsiteY2" fmla="*/ 238042 h 1402618"/>
                  <a:gd name="connsiteX3" fmla="*/ 3870355 w 3870356"/>
                  <a:gd name="connsiteY3" fmla="*/ 1402618 h 1402618"/>
                  <a:gd name="connsiteX4" fmla="*/ 233774 w 3870356"/>
                  <a:gd name="connsiteY4" fmla="*/ 1402618 h 1402618"/>
                  <a:gd name="connsiteX5" fmla="*/ 0 w 3870356"/>
                  <a:gd name="connsiteY5" fmla="*/ 1168844 h 1402618"/>
                  <a:gd name="connsiteX6" fmla="*/ 0 w 3870356"/>
                  <a:gd name="connsiteY6" fmla="*/ 233774 h 1402618"/>
                  <a:gd name="connsiteX7" fmla="*/ 233774 w 3870356"/>
                  <a:gd name="connsiteY7" fmla="*/ 0 h 140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0356" h="1402618">
                    <a:moveTo>
                      <a:pt x="233774" y="0"/>
                    </a:moveTo>
                    <a:lnTo>
                      <a:pt x="3632314" y="0"/>
                    </a:lnTo>
                    <a:cubicBezTo>
                      <a:pt x="3763782" y="0"/>
                      <a:pt x="3870356" y="106576"/>
                      <a:pt x="3870356" y="238042"/>
                    </a:cubicBezTo>
                    <a:cubicBezTo>
                      <a:pt x="3870356" y="626234"/>
                      <a:pt x="3870355" y="1014427"/>
                      <a:pt x="3870355" y="1402618"/>
                    </a:cubicBezTo>
                    <a:lnTo>
                      <a:pt x="233774" y="1402618"/>
                    </a:lnTo>
                    <a:cubicBezTo>
                      <a:pt x="104664" y="1402618"/>
                      <a:pt x="0" y="1297954"/>
                      <a:pt x="0" y="1168844"/>
                    </a:cubicBezTo>
                    <a:lnTo>
                      <a:pt x="0" y="233774"/>
                    </a:lnTo>
                    <a:cubicBezTo>
                      <a:pt x="0" y="104664"/>
                      <a:pt x="104664" y="0"/>
                      <a:pt x="2337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87" name="Freeform: Shape 1186">
                <a:extLst>
                  <a:ext uri="{FF2B5EF4-FFF2-40B4-BE49-F238E27FC236}">
                    <a16:creationId xmlns="" xmlns:a16="http://schemas.microsoft.com/office/drawing/2014/main" id="{2BD963B8-6A4F-721C-9740-33A348B78B45}"/>
                  </a:ext>
                </a:extLst>
              </p:cNvPr>
              <p:cNvSpPr/>
              <p:nvPr/>
            </p:nvSpPr>
            <p:spPr bwMode="auto">
              <a:xfrm flipH="1">
                <a:off x="6270578" y="3771789"/>
                <a:ext cx="476054" cy="1402618"/>
              </a:xfrm>
              <a:custGeom>
                <a:avLst/>
                <a:gdLst>
                  <a:gd name="connsiteX0" fmla="*/ 0 w 452949"/>
                  <a:gd name="connsiteY0" fmla="*/ 0 h 1334543"/>
                  <a:gd name="connsiteX1" fmla="*/ 226460 w 452949"/>
                  <a:gd name="connsiteY1" fmla="*/ 0 h 1334543"/>
                  <a:gd name="connsiteX2" fmla="*/ 452949 w 452949"/>
                  <a:gd name="connsiteY2" fmla="*/ 226489 h 1334543"/>
                  <a:gd name="connsiteX3" fmla="*/ 452948 w 452949"/>
                  <a:gd name="connsiteY3" fmla="*/ 1334543 h 1334543"/>
                  <a:gd name="connsiteX4" fmla="*/ 0 w 452949"/>
                  <a:gd name="connsiteY4" fmla="*/ 1334543 h 133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949" h="1334543">
                    <a:moveTo>
                      <a:pt x="0" y="0"/>
                    </a:moveTo>
                    <a:lnTo>
                      <a:pt x="226460" y="0"/>
                    </a:lnTo>
                    <a:cubicBezTo>
                      <a:pt x="351547" y="0"/>
                      <a:pt x="452949" y="101403"/>
                      <a:pt x="452949" y="226489"/>
                    </a:cubicBezTo>
                    <a:cubicBezTo>
                      <a:pt x="452949" y="595840"/>
                      <a:pt x="452948" y="965192"/>
                      <a:pt x="452948" y="1334543"/>
                    </a:cubicBezTo>
                    <a:lnTo>
                      <a:pt x="0" y="1334543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DB2565B5-24B9-2D02-51F6-C1DC78927FE1}"/>
                </a:ext>
              </a:extLst>
            </p:cNvPr>
            <p:cNvGrpSpPr/>
            <p:nvPr/>
          </p:nvGrpSpPr>
          <p:grpSpPr>
            <a:xfrm>
              <a:off x="2051068" y="1025398"/>
              <a:ext cx="3870357" cy="1848730"/>
              <a:chOff x="2051068" y="1025398"/>
              <a:chExt cx="3870357" cy="1848730"/>
            </a:xfrm>
          </p:grpSpPr>
          <p:sp>
            <p:nvSpPr>
              <p:cNvPr id="1032" name="Trapezoid 1031">
                <a:extLst>
                  <a:ext uri="{FF2B5EF4-FFF2-40B4-BE49-F238E27FC236}">
                    <a16:creationId xmlns="" xmlns:a16="http://schemas.microsoft.com/office/drawing/2014/main" id="{F7010274-C824-98B2-E8DB-3294563A2747}"/>
                  </a:ext>
                </a:extLst>
              </p:cNvPr>
              <p:cNvSpPr/>
              <p:nvPr/>
            </p:nvSpPr>
            <p:spPr bwMode="auto">
              <a:xfrm rot="5400000">
                <a:off x="5042175" y="1806474"/>
                <a:ext cx="1347889" cy="410611"/>
              </a:xfrm>
              <a:prstGeom prst="trapezoid">
                <a:avLst>
                  <a:gd name="adj" fmla="val 62298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 useBgFill="1">
            <p:nvSpPr>
              <p:cNvPr id="1033" name="Isosceles Triangle 1032">
                <a:extLst>
                  <a:ext uri="{FF2B5EF4-FFF2-40B4-BE49-F238E27FC236}">
                    <a16:creationId xmlns="" xmlns:a16="http://schemas.microsoft.com/office/drawing/2014/main" id="{070ED5D6-7859-B02E-6F90-3D9E4C4566A7}"/>
                  </a:ext>
                </a:extLst>
              </p:cNvPr>
              <p:cNvSpPr/>
              <p:nvPr/>
            </p:nvSpPr>
            <p:spPr bwMode="auto">
              <a:xfrm rot="16200000" flipH="1">
                <a:off x="5059011" y="2408315"/>
                <a:ext cx="734111" cy="197516"/>
              </a:xfrm>
              <a:prstGeom prst="triangle">
                <a:avLst/>
              </a:prstGeom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="" xmlns:a16="http://schemas.microsoft.com/office/drawing/2014/main" id="{BA4FB005-F83A-EA87-1493-663CC42360FA}"/>
                  </a:ext>
                </a:extLst>
              </p:cNvPr>
              <p:cNvSpPr/>
              <p:nvPr/>
            </p:nvSpPr>
            <p:spPr bwMode="auto">
              <a:xfrm>
                <a:off x="2051068" y="1025398"/>
                <a:ext cx="3870356" cy="1402618"/>
              </a:xfrm>
              <a:custGeom>
                <a:avLst/>
                <a:gdLst>
                  <a:gd name="connsiteX0" fmla="*/ 233774 w 3870356"/>
                  <a:gd name="connsiteY0" fmla="*/ 0 h 1402618"/>
                  <a:gd name="connsiteX1" fmla="*/ 586925 w 3870356"/>
                  <a:gd name="connsiteY1" fmla="*/ 0 h 1402618"/>
                  <a:gd name="connsiteX2" fmla="*/ 3049657 w 3870356"/>
                  <a:gd name="connsiteY2" fmla="*/ 0 h 1402618"/>
                  <a:gd name="connsiteX3" fmla="*/ 3632314 w 3870356"/>
                  <a:gd name="connsiteY3" fmla="*/ 0 h 1402618"/>
                  <a:gd name="connsiteX4" fmla="*/ 3870356 w 3870356"/>
                  <a:gd name="connsiteY4" fmla="*/ 238042 h 1402618"/>
                  <a:gd name="connsiteX5" fmla="*/ 3870355 w 3870356"/>
                  <a:gd name="connsiteY5" fmla="*/ 1402618 h 1402618"/>
                  <a:gd name="connsiteX6" fmla="*/ 3049657 w 3870356"/>
                  <a:gd name="connsiteY6" fmla="*/ 1402618 h 1402618"/>
                  <a:gd name="connsiteX7" fmla="*/ 586925 w 3870356"/>
                  <a:gd name="connsiteY7" fmla="*/ 1402618 h 1402618"/>
                  <a:gd name="connsiteX8" fmla="*/ 233774 w 3870356"/>
                  <a:gd name="connsiteY8" fmla="*/ 1402618 h 1402618"/>
                  <a:gd name="connsiteX9" fmla="*/ 0 w 3870356"/>
                  <a:gd name="connsiteY9" fmla="*/ 1168844 h 1402618"/>
                  <a:gd name="connsiteX10" fmla="*/ 0 w 3870356"/>
                  <a:gd name="connsiteY10" fmla="*/ 233774 h 1402618"/>
                  <a:gd name="connsiteX11" fmla="*/ 233774 w 3870356"/>
                  <a:gd name="connsiteY11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586925 w 3870356"/>
                  <a:gd name="connsiteY6" fmla="*/ 1402618 h 1402618"/>
                  <a:gd name="connsiteX7" fmla="*/ 233774 w 3870356"/>
                  <a:gd name="connsiteY7" fmla="*/ 1402618 h 1402618"/>
                  <a:gd name="connsiteX8" fmla="*/ 0 w 3870356"/>
                  <a:gd name="connsiteY8" fmla="*/ 1168844 h 1402618"/>
                  <a:gd name="connsiteX9" fmla="*/ 0 w 3870356"/>
                  <a:gd name="connsiteY9" fmla="*/ 233774 h 1402618"/>
                  <a:gd name="connsiteX10" fmla="*/ 233774 w 3870356"/>
                  <a:gd name="connsiteY10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233774 w 3870356"/>
                  <a:gd name="connsiteY6" fmla="*/ 1402618 h 1402618"/>
                  <a:gd name="connsiteX7" fmla="*/ 0 w 3870356"/>
                  <a:gd name="connsiteY7" fmla="*/ 1168844 h 1402618"/>
                  <a:gd name="connsiteX8" fmla="*/ 0 w 3870356"/>
                  <a:gd name="connsiteY8" fmla="*/ 233774 h 1402618"/>
                  <a:gd name="connsiteX9" fmla="*/ 233774 w 3870356"/>
                  <a:gd name="connsiteY9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233774 w 3870356"/>
                  <a:gd name="connsiteY5" fmla="*/ 1402618 h 1402618"/>
                  <a:gd name="connsiteX6" fmla="*/ 0 w 3870356"/>
                  <a:gd name="connsiteY6" fmla="*/ 1168844 h 1402618"/>
                  <a:gd name="connsiteX7" fmla="*/ 0 w 3870356"/>
                  <a:gd name="connsiteY7" fmla="*/ 233774 h 1402618"/>
                  <a:gd name="connsiteX8" fmla="*/ 233774 w 3870356"/>
                  <a:gd name="connsiteY8" fmla="*/ 0 h 1402618"/>
                  <a:gd name="connsiteX0" fmla="*/ 233774 w 3870356"/>
                  <a:gd name="connsiteY0" fmla="*/ 0 h 1402618"/>
                  <a:gd name="connsiteX1" fmla="*/ 3632314 w 3870356"/>
                  <a:gd name="connsiteY1" fmla="*/ 0 h 1402618"/>
                  <a:gd name="connsiteX2" fmla="*/ 3870356 w 3870356"/>
                  <a:gd name="connsiteY2" fmla="*/ 238042 h 1402618"/>
                  <a:gd name="connsiteX3" fmla="*/ 3870355 w 3870356"/>
                  <a:gd name="connsiteY3" fmla="*/ 1402618 h 1402618"/>
                  <a:gd name="connsiteX4" fmla="*/ 233774 w 3870356"/>
                  <a:gd name="connsiteY4" fmla="*/ 1402618 h 1402618"/>
                  <a:gd name="connsiteX5" fmla="*/ 0 w 3870356"/>
                  <a:gd name="connsiteY5" fmla="*/ 1168844 h 1402618"/>
                  <a:gd name="connsiteX6" fmla="*/ 0 w 3870356"/>
                  <a:gd name="connsiteY6" fmla="*/ 233774 h 1402618"/>
                  <a:gd name="connsiteX7" fmla="*/ 233774 w 3870356"/>
                  <a:gd name="connsiteY7" fmla="*/ 0 h 140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0356" h="1402618">
                    <a:moveTo>
                      <a:pt x="233774" y="0"/>
                    </a:moveTo>
                    <a:lnTo>
                      <a:pt x="3632314" y="0"/>
                    </a:lnTo>
                    <a:cubicBezTo>
                      <a:pt x="3763782" y="0"/>
                      <a:pt x="3870356" y="106576"/>
                      <a:pt x="3870356" y="238042"/>
                    </a:cubicBezTo>
                    <a:cubicBezTo>
                      <a:pt x="3870356" y="626234"/>
                      <a:pt x="3870355" y="1014427"/>
                      <a:pt x="3870355" y="1402618"/>
                    </a:cubicBezTo>
                    <a:lnTo>
                      <a:pt x="233774" y="1402618"/>
                    </a:lnTo>
                    <a:cubicBezTo>
                      <a:pt x="104664" y="1402618"/>
                      <a:pt x="0" y="1297954"/>
                      <a:pt x="0" y="1168844"/>
                    </a:cubicBezTo>
                    <a:lnTo>
                      <a:pt x="0" y="233774"/>
                    </a:lnTo>
                    <a:cubicBezTo>
                      <a:pt x="0" y="104664"/>
                      <a:pt x="104664" y="0"/>
                      <a:pt x="2337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071" name="Freeform: Shape 1070">
                <a:extLst>
                  <a:ext uri="{FF2B5EF4-FFF2-40B4-BE49-F238E27FC236}">
                    <a16:creationId xmlns="" xmlns:a16="http://schemas.microsoft.com/office/drawing/2014/main" id="{9764D330-987E-B523-0104-68CEC024EBF5}"/>
                  </a:ext>
                </a:extLst>
              </p:cNvPr>
              <p:cNvSpPr/>
              <p:nvPr/>
            </p:nvSpPr>
            <p:spPr bwMode="auto">
              <a:xfrm>
                <a:off x="5445370" y="1025398"/>
                <a:ext cx="476054" cy="1402618"/>
              </a:xfrm>
              <a:custGeom>
                <a:avLst/>
                <a:gdLst>
                  <a:gd name="connsiteX0" fmla="*/ 0 w 452949"/>
                  <a:gd name="connsiteY0" fmla="*/ 0 h 1334543"/>
                  <a:gd name="connsiteX1" fmla="*/ 226460 w 452949"/>
                  <a:gd name="connsiteY1" fmla="*/ 0 h 1334543"/>
                  <a:gd name="connsiteX2" fmla="*/ 452949 w 452949"/>
                  <a:gd name="connsiteY2" fmla="*/ 226489 h 1334543"/>
                  <a:gd name="connsiteX3" fmla="*/ 452948 w 452949"/>
                  <a:gd name="connsiteY3" fmla="*/ 1334543 h 1334543"/>
                  <a:gd name="connsiteX4" fmla="*/ 0 w 452949"/>
                  <a:gd name="connsiteY4" fmla="*/ 1334543 h 133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949" h="1334543">
                    <a:moveTo>
                      <a:pt x="0" y="0"/>
                    </a:moveTo>
                    <a:lnTo>
                      <a:pt x="226460" y="0"/>
                    </a:lnTo>
                    <a:cubicBezTo>
                      <a:pt x="351547" y="0"/>
                      <a:pt x="452949" y="101403"/>
                      <a:pt x="452949" y="226489"/>
                    </a:cubicBezTo>
                    <a:cubicBezTo>
                      <a:pt x="452949" y="595840"/>
                      <a:pt x="452948" y="965192"/>
                      <a:pt x="452948" y="1334543"/>
                    </a:cubicBezTo>
                    <a:lnTo>
                      <a:pt x="0" y="1334543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DD05274-5CD4-FD2B-C829-6CBF20C4702E}"/>
                </a:ext>
              </a:extLst>
            </p:cNvPr>
            <p:cNvGrpSpPr/>
            <p:nvPr/>
          </p:nvGrpSpPr>
          <p:grpSpPr>
            <a:xfrm>
              <a:off x="2051068" y="2815745"/>
              <a:ext cx="3870357" cy="1848730"/>
              <a:chOff x="2051068" y="2856326"/>
              <a:chExt cx="3870357" cy="1848730"/>
            </a:xfrm>
          </p:grpSpPr>
          <p:sp>
            <p:nvSpPr>
              <p:cNvPr id="1174" name="Trapezoid 1173">
                <a:extLst>
                  <a:ext uri="{FF2B5EF4-FFF2-40B4-BE49-F238E27FC236}">
                    <a16:creationId xmlns="" xmlns:a16="http://schemas.microsoft.com/office/drawing/2014/main" id="{A428B4F1-E019-B070-2F83-F2CC3BA037D8}"/>
                  </a:ext>
                </a:extLst>
              </p:cNvPr>
              <p:cNvSpPr/>
              <p:nvPr/>
            </p:nvSpPr>
            <p:spPr bwMode="auto">
              <a:xfrm rot="5400000">
                <a:off x="5042175" y="3637402"/>
                <a:ext cx="1347889" cy="410611"/>
              </a:xfrm>
              <a:prstGeom prst="trapezoid">
                <a:avLst>
                  <a:gd name="adj" fmla="val 62298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 useBgFill="1">
            <p:nvSpPr>
              <p:cNvPr id="1175" name="Isosceles Triangle 1174">
                <a:extLst>
                  <a:ext uri="{FF2B5EF4-FFF2-40B4-BE49-F238E27FC236}">
                    <a16:creationId xmlns="" xmlns:a16="http://schemas.microsoft.com/office/drawing/2014/main" id="{6296D9EA-FA43-749F-6CAF-E2057C152ADB}"/>
                  </a:ext>
                </a:extLst>
              </p:cNvPr>
              <p:cNvSpPr/>
              <p:nvPr/>
            </p:nvSpPr>
            <p:spPr bwMode="auto">
              <a:xfrm rot="16200000" flipH="1">
                <a:off x="5059011" y="4239243"/>
                <a:ext cx="734111" cy="197516"/>
              </a:xfrm>
              <a:prstGeom prst="triangle">
                <a:avLst/>
              </a:prstGeom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="" xmlns:a16="http://schemas.microsoft.com/office/drawing/2014/main" id="{8D3DD0AF-D0BB-9D3A-BAB0-AAEA2BD6F274}"/>
                  </a:ext>
                </a:extLst>
              </p:cNvPr>
              <p:cNvSpPr/>
              <p:nvPr/>
            </p:nvSpPr>
            <p:spPr bwMode="auto">
              <a:xfrm>
                <a:off x="2051068" y="2856326"/>
                <a:ext cx="3870356" cy="1402618"/>
              </a:xfrm>
              <a:custGeom>
                <a:avLst/>
                <a:gdLst>
                  <a:gd name="connsiteX0" fmla="*/ 233774 w 3870356"/>
                  <a:gd name="connsiteY0" fmla="*/ 0 h 1402618"/>
                  <a:gd name="connsiteX1" fmla="*/ 586925 w 3870356"/>
                  <a:gd name="connsiteY1" fmla="*/ 0 h 1402618"/>
                  <a:gd name="connsiteX2" fmla="*/ 3049657 w 3870356"/>
                  <a:gd name="connsiteY2" fmla="*/ 0 h 1402618"/>
                  <a:gd name="connsiteX3" fmla="*/ 3632314 w 3870356"/>
                  <a:gd name="connsiteY3" fmla="*/ 0 h 1402618"/>
                  <a:gd name="connsiteX4" fmla="*/ 3870356 w 3870356"/>
                  <a:gd name="connsiteY4" fmla="*/ 238042 h 1402618"/>
                  <a:gd name="connsiteX5" fmla="*/ 3870355 w 3870356"/>
                  <a:gd name="connsiteY5" fmla="*/ 1402618 h 1402618"/>
                  <a:gd name="connsiteX6" fmla="*/ 3049657 w 3870356"/>
                  <a:gd name="connsiteY6" fmla="*/ 1402618 h 1402618"/>
                  <a:gd name="connsiteX7" fmla="*/ 586925 w 3870356"/>
                  <a:gd name="connsiteY7" fmla="*/ 1402618 h 1402618"/>
                  <a:gd name="connsiteX8" fmla="*/ 233774 w 3870356"/>
                  <a:gd name="connsiteY8" fmla="*/ 1402618 h 1402618"/>
                  <a:gd name="connsiteX9" fmla="*/ 0 w 3870356"/>
                  <a:gd name="connsiteY9" fmla="*/ 1168844 h 1402618"/>
                  <a:gd name="connsiteX10" fmla="*/ 0 w 3870356"/>
                  <a:gd name="connsiteY10" fmla="*/ 233774 h 1402618"/>
                  <a:gd name="connsiteX11" fmla="*/ 233774 w 3870356"/>
                  <a:gd name="connsiteY11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586925 w 3870356"/>
                  <a:gd name="connsiteY6" fmla="*/ 1402618 h 1402618"/>
                  <a:gd name="connsiteX7" fmla="*/ 233774 w 3870356"/>
                  <a:gd name="connsiteY7" fmla="*/ 1402618 h 1402618"/>
                  <a:gd name="connsiteX8" fmla="*/ 0 w 3870356"/>
                  <a:gd name="connsiteY8" fmla="*/ 1168844 h 1402618"/>
                  <a:gd name="connsiteX9" fmla="*/ 0 w 3870356"/>
                  <a:gd name="connsiteY9" fmla="*/ 233774 h 1402618"/>
                  <a:gd name="connsiteX10" fmla="*/ 233774 w 3870356"/>
                  <a:gd name="connsiteY10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233774 w 3870356"/>
                  <a:gd name="connsiteY6" fmla="*/ 1402618 h 1402618"/>
                  <a:gd name="connsiteX7" fmla="*/ 0 w 3870356"/>
                  <a:gd name="connsiteY7" fmla="*/ 1168844 h 1402618"/>
                  <a:gd name="connsiteX8" fmla="*/ 0 w 3870356"/>
                  <a:gd name="connsiteY8" fmla="*/ 233774 h 1402618"/>
                  <a:gd name="connsiteX9" fmla="*/ 233774 w 3870356"/>
                  <a:gd name="connsiteY9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233774 w 3870356"/>
                  <a:gd name="connsiteY5" fmla="*/ 1402618 h 1402618"/>
                  <a:gd name="connsiteX6" fmla="*/ 0 w 3870356"/>
                  <a:gd name="connsiteY6" fmla="*/ 1168844 h 1402618"/>
                  <a:gd name="connsiteX7" fmla="*/ 0 w 3870356"/>
                  <a:gd name="connsiteY7" fmla="*/ 233774 h 1402618"/>
                  <a:gd name="connsiteX8" fmla="*/ 233774 w 3870356"/>
                  <a:gd name="connsiteY8" fmla="*/ 0 h 1402618"/>
                  <a:gd name="connsiteX0" fmla="*/ 233774 w 3870356"/>
                  <a:gd name="connsiteY0" fmla="*/ 0 h 1402618"/>
                  <a:gd name="connsiteX1" fmla="*/ 3632314 w 3870356"/>
                  <a:gd name="connsiteY1" fmla="*/ 0 h 1402618"/>
                  <a:gd name="connsiteX2" fmla="*/ 3870356 w 3870356"/>
                  <a:gd name="connsiteY2" fmla="*/ 238042 h 1402618"/>
                  <a:gd name="connsiteX3" fmla="*/ 3870355 w 3870356"/>
                  <a:gd name="connsiteY3" fmla="*/ 1402618 h 1402618"/>
                  <a:gd name="connsiteX4" fmla="*/ 233774 w 3870356"/>
                  <a:gd name="connsiteY4" fmla="*/ 1402618 h 1402618"/>
                  <a:gd name="connsiteX5" fmla="*/ 0 w 3870356"/>
                  <a:gd name="connsiteY5" fmla="*/ 1168844 h 1402618"/>
                  <a:gd name="connsiteX6" fmla="*/ 0 w 3870356"/>
                  <a:gd name="connsiteY6" fmla="*/ 233774 h 1402618"/>
                  <a:gd name="connsiteX7" fmla="*/ 233774 w 3870356"/>
                  <a:gd name="connsiteY7" fmla="*/ 0 h 140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0356" h="1402618">
                    <a:moveTo>
                      <a:pt x="233774" y="0"/>
                    </a:moveTo>
                    <a:lnTo>
                      <a:pt x="3632314" y="0"/>
                    </a:lnTo>
                    <a:cubicBezTo>
                      <a:pt x="3763782" y="0"/>
                      <a:pt x="3870356" y="106576"/>
                      <a:pt x="3870356" y="238042"/>
                    </a:cubicBezTo>
                    <a:cubicBezTo>
                      <a:pt x="3870356" y="626234"/>
                      <a:pt x="3870355" y="1014427"/>
                      <a:pt x="3870355" y="1402618"/>
                    </a:cubicBezTo>
                    <a:lnTo>
                      <a:pt x="233774" y="1402618"/>
                    </a:lnTo>
                    <a:cubicBezTo>
                      <a:pt x="104664" y="1402618"/>
                      <a:pt x="0" y="1297954"/>
                      <a:pt x="0" y="1168844"/>
                    </a:cubicBezTo>
                    <a:lnTo>
                      <a:pt x="0" y="233774"/>
                    </a:lnTo>
                    <a:cubicBezTo>
                      <a:pt x="0" y="104664"/>
                      <a:pt x="104664" y="0"/>
                      <a:pt x="2337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="" xmlns:a16="http://schemas.microsoft.com/office/drawing/2014/main" id="{C9A7149C-43D1-17BD-6884-8BDFF9CE4BFF}"/>
                  </a:ext>
                </a:extLst>
              </p:cNvPr>
              <p:cNvSpPr/>
              <p:nvPr/>
            </p:nvSpPr>
            <p:spPr bwMode="auto">
              <a:xfrm>
                <a:off x="5445370" y="2856326"/>
                <a:ext cx="476054" cy="1402618"/>
              </a:xfrm>
              <a:custGeom>
                <a:avLst/>
                <a:gdLst>
                  <a:gd name="connsiteX0" fmla="*/ 0 w 452949"/>
                  <a:gd name="connsiteY0" fmla="*/ 0 h 1334543"/>
                  <a:gd name="connsiteX1" fmla="*/ 226460 w 452949"/>
                  <a:gd name="connsiteY1" fmla="*/ 0 h 1334543"/>
                  <a:gd name="connsiteX2" fmla="*/ 452949 w 452949"/>
                  <a:gd name="connsiteY2" fmla="*/ 226489 h 1334543"/>
                  <a:gd name="connsiteX3" fmla="*/ 452948 w 452949"/>
                  <a:gd name="connsiteY3" fmla="*/ 1334543 h 1334543"/>
                  <a:gd name="connsiteX4" fmla="*/ 0 w 452949"/>
                  <a:gd name="connsiteY4" fmla="*/ 1334543 h 133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949" h="1334543">
                    <a:moveTo>
                      <a:pt x="0" y="0"/>
                    </a:moveTo>
                    <a:lnTo>
                      <a:pt x="226460" y="0"/>
                    </a:lnTo>
                    <a:cubicBezTo>
                      <a:pt x="351547" y="0"/>
                      <a:pt x="452949" y="101403"/>
                      <a:pt x="452949" y="226489"/>
                    </a:cubicBezTo>
                    <a:cubicBezTo>
                      <a:pt x="452949" y="595840"/>
                      <a:pt x="452948" y="965192"/>
                      <a:pt x="452948" y="1334543"/>
                    </a:cubicBezTo>
                    <a:lnTo>
                      <a:pt x="0" y="1334543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D8045680-B434-1C77-A1B3-2FBE95DD24D4}"/>
                </a:ext>
              </a:extLst>
            </p:cNvPr>
            <p:cNvGrpSpPr/>
            <p:nvPr/>
          </p:nvGrpSpPr>
          <p:grpSpPr>
            <a:xfrm>
              <a:off x="2051068" y="4687253"/>
              <a:ext cx="3870357" cy="1848730"/>
              <a:chOff x="2051068" y="4687253"/>
              <a:chExt cx="3870357" cy="1848730"/>
            </a:xfrm>
          </p:grpSpPr>
          <p:sp>
            <p:nvSpPr>
              <p:cNvPr id="1192" name="Trapezoid 1191">
                <a:extLst>
                  <a:ext uri="{FF2B5EF4-FFF2-40B4-BE49-F238E27FC236}">
                    <a16:creationId xmlns="" xmlns:a16="http://schemas.microsoft.com/office/drawing/2014/main" id="{24974524-5D63-3260-CB19-94EBFB89A136}"/>
                  </a:ext>
                </a:extLst>
              </p:cNvPr>
              <p:cNvSpPr/>
              <p:nvPr/>
            </p:nvSpPr>
            <p:spPr bwMode="auto">
              <a:xfrm rot="5400000">
                <a:off x="5042175" y="5468329"/>
                <a:ext cx="1347889" cy="410611"/>
              </a:xfrm>
              <a:prstGeom prst="trapezoid">
                <a:avLst>
                  <a:gd name="adj" fmla="val 62298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 useBgFill="1">
            <p:nvSpPr>
              <p:cNvPr id="1193" name="Isosceles Triangle 1192">
                <a:extLst>
                  <a:ext uri="{FF2B5EF4-FFF2-40B4-BE49-F238E27FC236}">
                    <a16:creationId xmlns="" xmlns:a16="http://schemas.microsoft.com/office/drawing/2014/main" id="{FC487434-0A37-B244-1C34-4C439592D29D}"/>
                  </a:ext>
                </a:extLst>
              </p:cNvPr>
              <p:cNvSpPr/>
              <p:nvPr/>
            </p:nvSpPr>
            <p:spPr bwMode="auto">
              <a:xfrm rot="16200000" flipH="1">
                <a:off x="5059011" y="6070170"/>
                <a:ext cx="734111" cy="197516"/>
              </a:xfrm>
              <a:prstGeom prst="triangle">
                <a:avLst/>
              </a:prstGeom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="" xmlns:a16="http://schemas.microsoft.com/office/drawing/2014/main" id="{2E8521BA-38A9-39F8-8859-3DA39EEB3234}"/>
                  </a:ext>
                </a:extLst>
              </p:cNvPr>
              <p:cNvSpPr/>
              <p:nvPr/>
            </p:nvSpPr>
            <p:spPr bwMode="auto">
              <a:xfrm>
                <a:off x="2051068" y="4687253"/>
                <a:ext cx="3870356" cy="1402618"/>
              </a:xfrm>
              <a:custGeom>
                <a:avLst/>
                <a:gdLst>
                  <a:gd name="connsiteX0" fmla="*/ 233774 w 3870356"/>
                  <a:gd name="connsiteY0" fmla="*/ 0 h 1402618"/>
                  <a:gd name="connsiteX1" fmla="*/ 586925 w 3870356"/>
                  <a:gd name="connsiteY1" fmla="*/ 0 h 1402618"/>
                  <a:gd name="connsiteX2" fmla="*/ 3049657 w 3870356"/>
                  <a:gd name="connsiteY2" fmla="*/ 0 h 1402618"/>
                  <a:gd name="connsiteX3" fmla="*/ 3632314 w 3870356"/>
                  <a:gd name="connsiteY3" fmla="*/ 0 h 1402618"/>
                  <a:gd name="connsiteX4" fmla="*/ 3870356 w 3870356"/>
                  <a:gd name="connsiteY4" fmla="*/ 238042 h 1402618"/>
                  <a:gd name="connsiteX5" fmla="*/ 3870355 w 3870356"/>
                  <a:gd name="connsiteY5" fmla="*/ 1402618 h 1402618"/>
                  <a:gd name="connsiteX6" fmla="*/ 3049657 w 3870356"/>
                  <a:gd name="connsiteY6" fmla="*/ 1402618 h 1402618"/>
                  <a:gd name="connsiteX7" fmla="*/ 586925 w 3870356"/>
                  <a:gd name="connsiteY7" fmla="*/ 1402618 h 1402618"/>
                  <a:gd name="connsiteX8" fmla="*/ 233774 w 3870356"/>
                  <a:gd name="connsiteY8" fmla="*/ 1402618 h 1402618"/>
                  <a:gd name="connsiteX9" fmla="*/ 0 w 3870356"/>
                  <a:gd name="connsiteY9" fmla="*/ 1168844 h 1402618"/>
                  <a:gd name="connsiteX10" fmla="*/ 0 w 3870356"/>
                  <a:gd name="connsiteY10" fmla="*/ 233774 h 1402618"/>
                  <a:gd name="connsiteX11" fmla="*/ 233774 w 3870356"/>
                  <a:gd name="connsiteY11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586925 w 3870356"/>
                  <a:gd name="connsiteY6" fmla="*/ 1402618 h 1402618"/>
                  <a:gd name="connsiteX7" fmla="*/ 233774 w 3870356"/>
                  <a:gd name="connsiteY7" fmla="*/ 1402618 h 1402618"/>
                  <a:gd name="connsiteX8" fmla="*/ 0 w 3870356"/>
                  <a:gd name="connsiteY8" fmla="*/ 1168844 h 1402618"/>
                  <a:gd name="connsiteX9" fmla="*/ 0 w 3870356"/>
                  <a:gd name="connsiteY9" fmla="*/ 233774 h 1402618"/>
                  <a:gd name="connsiteX10" fmla="*/ 233774 w 3870356"/>
                  <a:gd name="connsiteY10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3049657 w 3870356"/>
                  <a:gd name="connsiteY5" fmla="*/ 1402618 h 1402618"/>
                  <a:gd name="connsiteX6" fmla="*/ 233774 w 3870356"/>
                  <a:gd name="connsiteY6" fmla="*/ 1402618 h 1402618"/>
                  <a:gd name="connsiteX7" fmla="*/ 0 w 3870356"/>
                  <a:gd name="connsiteY7" fmla="*/ 1168844 h 1402618"/>
                  <a:gd name="connsiteX8" fmla="*/ 0 w 3870356"/>
                  <a:gd name="connsiteY8" fmla="*/ 233774 h 1402618"/>
                  <a:gd name="connsiteX9" fmla="*/ 233774 w 3870356"/>
                  <a:gd name="connsiteY9" fmla="*/ 0 h 1402618"/>
                  <a:gd name="connsiteX0" fmla="*/ 233774 w 3870356"/>
                  <a:gd name="connsiteY0" fmla="*/ 0 h 1402618"/>
                  <a:gd name="connsiteX1" fmla="*/ 3049657 w 3870356"/>
                  <a:gd name="connsiteY1" fmla="*/ 0 h 1402618"/>
                  <a:gd name="connsiteX2" fmla="*/ 3632314 w 3870356"/>
                  <a:gd name="connsiteY2" fmla="*/ 0 h 1402618"/>
                  <a:gd name="connsiteX3" fmla="*/ 3870356 w 3870356"/>
                  <a:gd name="connsiteY3" fmla="*/ 238042 h 1402618"/>
                  <a:gd name="connsiteX4" fmla="*/ 3870355 w 3870356"/>
                  <a:gd name="connsiteY4" fmla="*/ 1402618 h 1402618"/>
                  <a:gd name="connsiteX5" fmla="*/ 233774 w 3870356"/>
                  <a:gd name="connsiteY5" fmla="*/ 1402618 h 1402618"/>
                  <a:gd name="connsiteX6" fmla="*/ 0 w 3870356"/>
                  <a:gd name="connsiteY6" fmla="*/ 1168844 h 1402618"/>
                  <a:gd name="connsiteX7" fmla="*/ 0 w 3870356"/>
                  <a:gd name="connsiteY7" fmla="*/ 233774 h 1402618"/>
                  <a:gd name="connsiteX8" fmla="*/ 233774 w 3870356"/>
                  <a:gd name="connsiteY8" fmla="*/ 0 h 1402618"/>
                  <a:gd name="connsiteX0" fmla="*/ 233774 w 3870356"/>
                  <a:gd name="connsiteY0" fmla="*/ 0 h 1402618"/>
                  <a:gd name="connsiteX1" fmla="*/ 3632314 w 3870356"/>
                  <a:gd name="connsiteY1" fmla="*/ 0 h 1402618"/>
                  <a:gd name="connsiteX2" fmla="*/ 3870356 w 3870356"/>
                  <a:gd name="connsiteY2" fmla="*/ 238042 h 1402618"/>
                  <a:gd name="connsiteX3" fmla="*/ 3870355 w 3870356"/>
                  <a:gd name="connsiteY3" fmla="*/ 1402618 h 1402618"/>
                  <a:gd name="connsiteX4" fmla="*/ 233774 w 3870356"/>
                  <a:gd name="connsiteY4" fmla="*/ 1402618 h 1402618"/>
                  <a:gd name="connsiteX5" fmla="*/ 0 w 3870356"/>
                  <a:gd name="connsiteY5" fmla="*/ 1168844 h 1402618"/>
                  <a:gd name="connsiteX6" fmla="*/ 0 w 3870356"/>
                  <a:gd name="connsiteY6" fmla="*/ 233774 h 1402618"/>
                  <a:gd name="connsiteX7" fmla="*/ 233774 w 3870356"/>
                  <a:gd name="connsiteY7" fmla="*/ 0 h 140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0356" h="1402618">
                    <a:moveTo>
                      <a:pt x="233774" y="0"/>
                    </a:moveTo>
                    <a:lnTo>
                      <a:pt x="3632314" y="0"/>
                    </a:lnTo>
                    <a:cubicBezTo>
                      <a:pt x="3763782" y="0"/>
                      <a:pt x="3870356" y="106576"/>
                      <a:pt x="3870356" y="238042"/>
                    </a:cubicBezTo>
                    <a:cubicBezTo>
                      <a:pt x="3870356" y="626234"/>
                      <a:pt x="3870355" y="1014427"/>
                      <a:pt x="3870355" y="1402618"/>
                    </a:cubicBezTo>
                    <a:lnTo>
                      <a:pt x="233774" y="1402618"/>
                    </a:lnTo>
                    <a:cubicBezTo>
                      <a:pt x="104664" y="1402618"/>
                      <a:pt x="0" y="1297954"/>
                      <a:pt x="0" y="1168844"/>
                    </a:cubicBezTo>
                    <a:lnTo>
                      <a:pt x="0" y="233774"/>
                    </a:lnTo>
                    <a:cubicBezTo>
                      <a:pt x="0" y="104664"/>
                      <a:pt x="104664" y="0"/>
                      <a:pt x="233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="" xmlns:a16="http://schemas.microsoft.com/office/drawing/2014/main" id="{64D2A153-EB17-7051-1D6F-E7B7EAA1A9A9}"/>
                  </a:ext>
                </a:extLst>
              </p:cNvPr>
              <p:cNvSpPr/>
              <p:nvPr/>
            </p:nvSpPr>
            <p:spPr bwMode="auto">
              <a:xfrm>
                <a:off x="5445370" y="4687253"/>
                <a:ext cx="476054" cy="1402618"/>
              </a:xfrm>
              <a:custGeom>
                <a:avLst/>
                <a:gdLst>
                  <a:gd name="connsiteX0" fmla="*/ 0 w 452949"/>
                  <a:gd name="connsiteY0" fmla="*/ 0 h 1334543"/>
                  <a:gd name="connsiteX1" fmla="*/ 226460 w 452949"/>
                  <a:gd name="connsiteY1" fmla="*/ 0 h 1334543"/>
                  <a:gd name="connsiteX2" fmla="*/ 452949 w 452949"/>
                  <a:gd name="connsiteY2" fmla="*/ 226489 h 1334543"/>
                  <a:gd name="connsiteX3" fmla="*/ 452948 w 452949"/>
                  <a:gd name="connsiteY3" fmla="*/ 1334543 h 1334543"/>
                  <a:gd name="connsiteX4" fmla="*/ 0 w 452949"/>
                  <a:gd name="connsiteY4" fmla="*/ 1334543 h 133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949" h="1334543">
                    <a:moveTo>
                      <a:pt x="0" y="0"/>
                    </a:moveTo>
                    <a:lnTo>
                      <a:pt x="226460" y="0"/>
                    </a:lnTo>
                    <a:cubicBezTo>
                      <a:pt x="351547" y="0"/>
                      <a:pt x="452949" y="101403"/>
                      <a:pt x="452949" y="226489"/>
                    </a:cubicBezTo>
                    <a:cubicBezTo>
                      <a:pt x="452949" y="595840"/>
                      <a:pt x="452948" y="965192"/>
                      <a:pt x="452948" y="1334543"/>
                    </a:cubicBezTo>
                    <a:lnTo>
                      <a:pt x="0" y="1334543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72" name="TextBox 1171">
              <a:extLst>
                <a:ext uri="{FF2B5EF4-FFF2-40B4-BE49-F238E27FC236}">
                  <a16:creationId xmlns="" xmlns:a16="http://schemas.microsoft.com/office/drawing/2014/main" id="{B99C68B3-7D02-5EC9-F6B5-26418B767AD0}"/>
                </a:ext>
              </a:extLst>
            </p:cNvPr>
            <p:cNvSpPr txBox="1"/>
            <p:nvPr/>
          </p:nvSpPr>
          <p:spPr>
            <a:xfrm flipH="1">
              <a:off x="6811673" y="2029710"/>
              <a:ext cx="3165753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Az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embereknek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túl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sok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vagy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túl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kevés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szabadideje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marad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?</a:t>
              </a:r>
            </a:p>
          </p:txBody>
        </p:sp>
        <p:sp>
          <p:nvSpPr>
            <p:cNvPr id="1170" name="TextBox 1169">
              <a:extLst>
                <a:ext uri="{FF2B5EF4-FFF2-40B4-BE49-F238E27FC236}">
                  <a16:creationId xmlns="" xmlns:a16="http://schemas.microsoft.com/office/drawing/2014/main" id="{2555D966-0C5C-82A5-DE64-E02DB1DCDE7E}"/>
                </a:ext>
              </a:extLst>
            </p:cNvPr>
            <p:cNvSpPr txBox="1"/>
            <p:nvPr/>
          </p:nvSpPr>
          <p:spPr>
            <a:xfrm flipH="1">
              <a:off x="6260780" y="2411338"/>
              <a:ext cx="49565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400" b="1" dirty="0">
                  <a:solidFill>
                    <a:prstClr val="white"/>
                  </a:solidFill>
                  <a:cs typeface="Arial" pitchFamily="34" charset="0"/>
                </a:rPr>
                <a:t>02</a:t>
              </a:r>
            </a:p>
          </p:txBody>
        </p:sp>
        <p:sp>
          <p:nvSpPr>
            <p:cNvPr id="1190" name="TextBox 1189">
              <a:extLst>
                <a:ext uri="{FF2B5EF4-FFF2-40B4-BE49-F238E27FC236}">
                  <a16:creationId xmlns="" xmlns:a16="http://schemas.microsoft.com/office/drawing/2014/main" id="{5846ECC3-7DD7-7F44-3889-D66521D39B1D}"/>
                </a:ext>
              </a:extLst>
            </p:cNvPr>
            <p:cNvSpPr txBox="1"/>
            <p:nvPr/>
          </p:nvSpPr>
          <p:spPr>
            <a:xfrm flipH="1">
              <a:off x="6850230" y="4042599"/>
              <a:ext cx="318710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Robotok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alkalmazása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a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hadviselésben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?</a:t>
              </a:r>
            </a:p>
          </p:txBody>
        </p:sp>
        <p:sp>
          <p:nvSpPr>
            <p:cNvPr id="1188" name="TextBox 1187">
              <a:extLst>
                <a:ext uri="{FF2B5EF4-FFF2-40B4-BE49-F238E27FC236}">
                  <a16:creationId xmlns="" xmlns:a16="http://schemas.microsoft.com/office/drawing/2014/main" id="{A95C66ED-EFEE-A279-1D2D-3B829C24AB8B}"/>
                </a:ext>
              </a:extLst>
            </p:cNvPr>
            <p:cNvSpPr txBox="1"/>
            <p:nvPr/>
          </p:nvSpPr>
          <p:spPr>
            <a:xfrm flipH="1">
              <a:off x="6260780" y="4242266"/>
              <a:ext cx="49565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400" b="1" dirty="0">
                  <a:solidFill>
                    <a:prstClr val="white"/>
                  </a:solidFill>
                  <a:cs typeface="Arial" pitchFamily="34" charset="0"/>
                </a:rPr>
                <a:t>04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D7AD2E01-9B05-9F5B-5251-13D33DF95779}"/>
                </a:ext>
              </a:extLst>
            </p:cNvPr>
            <p:cNvSpPr txBox="1"/>
            <p:nvPr/>
          </p:nvSpPr>
          <p:spPr>
            <a:xfrm>
              <a:off x="2384611" y="1257275"/>
              <a:ext cx="285863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l-PL" sz="2400" b="1" dirty="0">
                  <a:solidFill>
                    <a:prstClr val="white"/>
                  </a:solidFill>
                  <a:cs typeface="Arial" pitchFamily="34" charset="0"/>
                </a:rPr>
                <a:t>A robotok elveszik a munkát?</a:t>
              </a: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="" xmlns:a16="http://schemas.microsoft.com/office/drawing/2014/main" id="{2D0BC289-6427-30DA-02E6-2A3A3F0FFA49}"/>
                </a:ext>
              </a:extLst>
            </p:cNvPr>
            <p:cNvSpPr txBox="1"/>
            <p:nvPr/>
          </p:nvSpPr>
          <p:spPr>
            <a:xfrm>
              <a:off x="5435573" y="1495875"/>
              <a:ext cx="49564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400" b="1" dirty="0">
                  <a:solidFill>
                    <a:prstClr val="white"/>
                  </a:solidFill>
                  <a:cs typeface="Arial" pitchFamily="34" charset="0"/>
                </a:rPr>
                <a:t>01</a:t>
              </a:r>
            </a:p>
          </p:txBody>
        </p:sp>
        <p:sp>
          <p:nvSpPr>
            <p:cNvPr id="1181" name="TextBox 1180">
              <a:extLst>
                <a:ext uri="{FF2B5EF4-FFF2-40B4-BE49-F238E27FC236}">
                  <a16:creationId xmlns="" xmlns:a16="http://schemas.microsoft.com/office/drawing/2014/main" id="{BB3A3F7E-9C47-86D0-299A-A48325760334}"/>
                </a:ext>
              </a:extLst>
            </p:cNvPr>
            <p:cNvSpPr txBox="1"/>
            <p:nvPr/>
          </p:nvSpPr>
          <p:spPr>
            <a:xfrm>
              <a:off x="2267055" y="2938748"/>
              <a:ext cx="3080390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Személységi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jogok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veszélybe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cs typeface="Arial" pitchFamily="34" charset="0"/>
                </a:rPr>
                <a:t>kerülhetnek</a:t>
              </a:r>
              <a:r>
                <a:rPr lang="en-US" sz="2400" b="1" dirty="0">
                  <a:solidFill>
                    <a:prstClr val="white"/>
                  </a:solidFill>
                  <a:cs typeface="Arial" pitchFamily="34" charset="0"/>
                </a:rPr>
                <a:t>?</a:t>
              </a:r>
            </a:p>
          </p:txBody>
        </p:sp>
        <p:sp>
          <p:nvSpPr>
            <p:cNvPr id="1179" name="TextBox 1178">
              <a:extLst>
                <a:ext uri="{FF2B5EF4-FFF2-40B4-BE49-F238E27FC236}">
                  <a16:creationId xmlns="" xmlns:a16="http://schemas.microsoft.com/office/drawing/2014/main" id="{6ACCEF4B-C560-86CF-2BD1-106F4089B4EA}"/>
                </a:ext>
              </a:extLst>
            </p:cNvPr>
            <p:cNvSpPr txBox="1"/>
            <p:nvPr/>
          </p:nvSpPr>
          <p:spPr>
            <a:xfrm>
              <a:off x="5435572" y="3326803"/>
              <a:ext cx="49565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400" b="1" dirty="0">
                  <a:solidFill>
                    <a:prstClr val="white"/>
                  </a:solidFill>
                  <a:cs typeface="Arial" pitchFamily="34" charset="0"/>
                </a:rPr>
                <a:t>03</a:t>
              </a:r>
            </a:p>
          </p:txBody>
        </p:sp>
        <p:sp>
          <p:nvSpPr>
            <p:cNvPr id="1199" name="TextBox 1198">
              <a:extLst>
                <a:ext uri="{FF2B5EF4-FFF2-40B4-BE49-F238E27FC236}">
                  <a16:creationId xmlns="" xmlns:a16="http://schemas.microsoft.com/office/drawing/2014/main" id="{8F3921F6-B2A4-A75F-CA74-4F2A41D31EC0}"/>
                </a:ext>
              </a:extLst>
            </p:cNvPr>
            <p:cNvSpPr txBox="1"/>
            <p:nvPr/>
          </p:nvSpPr>
          <p:spPr>
            <a:xfrm>
              <a:off x="2051067" y="4609707"/>
              <a:ext cx="3276240" cy="1446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A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mesterséges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intelligencia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és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a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robotika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sikere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az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emberiség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végét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2200" b="1" dirty="0" err="1">
                  <a:solidFill>
                    <a:prstClr val="white"/>
                  </a:solidFill>
                  <a:cs typeface="Arial" pitchFamily="34" charset="0"/>
                </a:rPr>
                <a:t>eredményezi</a:t>
              </a:r>
              <a:r>
                <a:rPr lang="en-US" sz="2200" b="1" dirty="0">
                  <a:solidFill>
                    <a:prstClr val="white"/>
                  </a:solidFill>
                  <a:cs typeface="Arial" pitchFamily="34" charset="0"/>
                </a:rPr>
                <a:t>?</a:t>
              </a:r>
            </a:p>
          </p:txBody>
        </p:sp>
        <p:sp>
          <p:nvSpPr>
            <p:cNvPr id="1197" name="TextBox 1196">
              <a:extLst>
                <a:ext uri="{FF2B5EF4-FFF2-40B4-BE49-F238E27FC236}">
                  <a16:creationId xmlns="" xmlns:a16="http://schemas.microsoft.com/office/drawing/2014/main" id="{AE865E72-9FC0-2D14-0544-96D428BCEA95}"/>
                </a:ext>
              </a:extLst>
            </p:cNvPr>
            <p:cNvSpPr txBox="1"/>
            <p:nvPr/>
          </p:nvSpPr>
          <p:spPr>
            <a:xfrm>
              <a:off x="5435572" y="5157730"/>
              <a:ext cx="495650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IN" sz="2400" b="1" dirty="0">
                  <a:solidFill>
                    <a:prstClr val="white"/>
                  </a:solidFill>
                  <a:cs typeface="Arial" pitchFamily="34" charset="0"/>
                </a:rPr>
                <a:t>05</a:t>
              </a:r>
            </a:p>
          </p:txBody>
        </p:sp>
      </p:grpSp>
      <p:sp>
        <p:nvSpPr>
          <p:cNvPr id="39" name="Ellipszis 38"/>
          <p:cNvSpPr/>
          <p:nvPr/>
        </p:nvSpPr>
        <p:spPr>
          <a:xfrm>
            <a:off x="286871" y="186655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864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7847" y="563562"/>
            <a:ext cx="10170459" cy="49427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Mesterséges intelligencia – döntési problémák 1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7518" y="1713026"/>
            <a:ext cx="10515600" cy="1643717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Amerikában </a:t>
            </a:r>
            <a:r>
              <a:rPr lang="hu-HU" dirty="0"/>
              <a:t>az igazságügyben </a:t>
            </a:r>
            <a:r>
              <a:rPr lang="hu-HU"/>
              <a:t>használt </a:t>
            </a:r>
            <a:r>
              <a:rPr lang="hu-HU" smtClean="0"/>
              <a:t>a COMPASS </a:t>
            </a:r>
            <a:r>
              <a:rPr lang="hu-HU" dirty="0" smtClean="0"/>
              <a:t>algoritmus</a:t>
            </a:r>
            <a:r>
              <a:rPr lang="hu-HU" dirty="0"/>
              <a:t>, mely segítségével </a:t>
            </a:r>
            <a:r>
              <a:rPr lang="hu-HU" dirty="0" err="1"/>
              <a:t>predikciót</a:t>
            </a:r>
            <a:r>
              <a:rPr lang="hu-HU" dirty="0"/>
              <a:t> hajtanak végre, hogy eldöntsék, hogy a börtönbüntetésének minimális idejét letöltött személyek visszaengedhetők-e a társadalomba vagy sem. </a:t>
            </a: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757518" y="3518520"/>
            <a:ext cx="10515600" cy="4524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600" dirty="0">
                <a:solidFill>
                  <a:schemeClr val="bg1"/>
                </a:solidFill>
              </a:rPr>
              <a:t>Mint kiderült, a modell elfogult volt a </a:t>
            </a:r>
            <a:r>
              <a:rPr lang="hu-HU" sz="2600" dirty="0" err="1">
                <a:solidFill>
                  <a:schemeClr val="bg1"/>
                </a:solidFill>
              </a:rPr>
              <a:t>feketebőrű</a:t>
            </a:r>
            <a:r>
              <a:rPr lang="hu-HU" sz="2600" dirty="0">
                <a:solidFill>
                  <a:schemeClr val="bg1"/>
                </a:solidFill>
              </a:rPr>
              <a:t> bűnözőkkel szemben.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57518" y="4132730"/>
            <a:ext cx="10515600" cy="250940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prstClr val="black"/>
                </a:solidFill>
              </a:rPr>
              <a:t>Helyesen cselekszünk-e, ha olyan adatokat is szolgáltatunk a gépi tanuló rendszerünknek, amik alapján mi sem ítélnénk meg szívesen az embereket?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prstClr val="black"/>
                </a:solidFill>
              </a:rPr>
              <a:t>Melyik a helyes döntés etikai szempontból…..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u-HU" sz="2600" dirty="0">
                <a:solidFill>
                  <a:prstClr val="black"/>
                </a:solidFill>
              </a:rPr>
              <a:t>csökkenteni a bűntények számát úgy, hogy az azonos attribútumokkal rendelkező elítéltek közül azt a személyt börtönben tartjuk, akinek színes a bőre, vagy eltekinteni ettől és kockáztatni a bűntények elszaporodását?</a:t>
            </a:r>
          </a:p>
        </p:txBody>
      </p:sp>
      <p:sp>
        <p:nvSpPr>
          <p:cNvPr id="6" name="Ellipszis 5"/>
          <p:cNvSpPr/>
          <p:nvPr/>
        </p:nvSpPr>
        <p:spPr>
          <a:xfrm>
            <a:off x="242047" y="248584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83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706" y="568749"/>
            <a:ext cx="10390094" cy="54927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Mesterséges intelligencia – </a:t>
            </a:r>
            <a:r>
              <a:rPr lang="hu-HU" dirty="0"/>
              <a:t>döntési problémák </a:t>
            </a:r>
            <a:r>
              <a:rPr lang="hu-HU" dirty="0" smtClean="0"/>
              <a:t>2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720527"/>
            <a:ext cx="10515600" cy="1356846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Felmérések alapján az ázsiai emberek fizetik vissza legnagyobb eséllyel a jelzálogkölcsönt, míg a </a:t>
            </a:r>
            <a:r>
              <a:rPr lang="hu-HU" dirty="0" err="1"/>
              <a:t>feketebőrű</a:t>
            </a:r>
            <a:r>
              <a:rPr lang="hu-HU" dirty="0"/>
              <a:t> emberek a legkisebb valószínűséggel. </a:t>
            </a: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838200" y="3209365"/>
            <a:ext cx="10515600" cy="164352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800" dirty="0">
                <a:solidFill>
                  <a:prstClr val="black"/>
                </a:solidFill>
              </a:rPr>
              <a:t>A </a:t>
            </a:r>
            <a:r>
              <a:rPr lang="hu-HU" sz="2800" dirty="0" err="1">
                <a:solidFill>
                  <a:prstClr val="black"/>
                </a:solidFill>
              </a:rPr>
              <a:t>machine</a:t>
            </a:r>
            <a:r>
              <a:rPr lang="hu-HU" sz="2800" dirty="0">
                <a:solidFill>
                  <a:prstClr val="black"/>
                </a:solidFill>
              </a:rPr>
              <a:t> </a:t>
            </a:r>
            <a:r>
              <a:rPr lang="hu-HU" sz="2800" dirty="0" err="1">
                <a:solidFill>
                  <a:prstClr val="black"/>
                </a:solidFill>
              </a:rPr>
              <a:t>learning</a:t>
            </a:r>
            <a:r>
              <a:rPr lang="hu-HU" sz="2800" dirty="0">
                <a:solidFill>
                  <a:prstClr val="black"/>
                </a:solidFill>
              </a:rPr>
              <a:t> modell számára, mely elvégzi a bankoknak a szükséges </a:t>
            </a:r>
            <a:r>
              <a:rPr lang="hu-HU" sz="2800" dirty="0" err="1">
                <a:solidFill>
                  <a:prstClr val="black"/>
                </a:solidFill>
              </a:rPr>
              <a:t>predikciót</a:t>
            </a:r>
            <a:r>
              <a:rPr lang="hu-HU" sz="2800" dirty="0">
                <a:solidFill>
                  <a:prstClr val="black"/>
                </a:solidFill>
              </a:rPr>
              <a:t>, etikus cselekedet lenne-e átadni azokat az attribútumokat, mint például a személy bőrszíne vagy egyéb kényes adat?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38200" y="4939553"/>
            <a:ext cx="10515600" cy="177176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Mindenki maga dönti el, hogy hol van az a határ, melyet nem akar átlépni egy kicsivel több profit megszerzése érdekében.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800" dirty="0">
                <a:solidFill>
                  <a:schemeClr val="bg1"/>
                </a:solidFill>
              </a:rPr>
              <a:t>Míg a gazdasági szektorban csak a pénz a tét, addig az igazságügyben emberi életek és sorsok is múlhatnak a kérdésen.</a:t>
            </a:r>
          </a:p>
        </p:txBody>
      </p:sp>
      <p:sp>
        <p:nvSpPr>
          <p:cNvPr id="6" name="Ellipszis 5"/>
          <p:cNvSpPr/>
          <p:nvPr/>
        </p:nvSpPr>
        <p:spPr>
          <a:xfrm>
            <a:off x="242047" y="338232"/>
            <a:ext cx="596153" cy="576168"/>
          </a:xfrm>
          <a:prstGeom prst="ellipse">
            <a:avLst/>
          </a:prstGeom>
          <a:solidFill>
            <a:srgbClr val="759949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64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92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Projekt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519489"/>
            <a:ext cx="6875929" cy="5168182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74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48870" y="1308846"/>
            <a:ext cx="9699812" cy="500230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7670" y="499797"/>
            <a:ext cx="9791012" cy="567204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solidFill>
                  <a:prstClr val="black"/>
                </a:solidFill>
              </a:rPr>
              <a:t>Egy lehetséges </a:t>
            </a:r>
            <a:r>
              <a:rPr lang="hu-HU" sz="4000" dirty="0" smtClean="0">
                <a:solidFill>
                  <a:prstClr val="black"/>
                </a:solidFill>
              </a:rPr>
              <a:t>projekt – TM rendszerépítés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643" y="1495032"/>
            <a:ext cx="7154265" cy="4629934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9" name="Csoportba foglalás 8"/>
          <p:cNvGrpSpPr/>
          <p:nvPr/>
        </p:nvGrpSpPr>
        <p:grpSpPr>
          <a:xfrm>
            <a:off x="2106704" y="3809999"/>
            <a:ext cx="6818349" cy="2079811"/>
            <a:chOff x="2028232" y="4327880"/>
            <a:chExt cx="7160592" cy="2001202"/>
          </a:xfrm>
        </p:grpSpPr>
        <p:sp>
          <p:nvSpPr>
            <p:cNvPr id="7" name="Ellipszis 6"/>
            <p:cNvSpPr/>
            <p:nvPr/>
          </p:nvSpPr>
          <p:spPr>
            <a:xfrm>
              <a:off x="6409765" y="5226424"/>
              <a:ext cx="2779059" cy="110265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8232" y="4327880"/>
              <a:ext cx="2810500" cy="1133954"/>
            </a:xfrm>
            <a:prstGeom prst="rect">
              <a:avLst/>
            </a:prstGeom>
          </p:spPr>
        </p:pic>
      </p:grpSp>
      <p:sp>
        <p:nvSpPr>
          <p:cNvPr id="10" name="Ellipszis 9"/>
          <p:cNvSpPr/>
          <p:nvPr/>
        </p:nvSpPr>
        <p:spPr>
          <a:xfrm>
            <a:off x="242047" y="356162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6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1" y="365125"/>
            <a:ext cx="10497670" cy="57616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Egy </a:t>
            </a:r>
            <a:r>
              <a:rPr lang="hu-HU" dirty="0"/>
              <a:t>lehetséges </a:t>
            </a:r>
            <a:r>
              <a:rPr lang="hu-HU" dirty="0" smtClean="0"/>
              <a:t>projekt – </a:t>
            </a:r>
            <a:r>
              <a:rPr lang="hu-HU" dirty="0"/>
              <a:t>TM rendszerépítés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858924"/>
              </p:ext>
            </p:extLst>
          </p:nvPr>
        </p:nvGraphicFramePr>
        <p:xfrm>
          <a:off x="838200" y="1694326"/>
          <a:ext cx="10161495" cy="4675350"/>
        </p:xfrm>
        <a:graphic>
          <a:graphicData uri="http://schemas.openxmlformats.org/drawingml/2006/table">
            <a:tbl>
              <a:tblPr/>
              <a:tblGrid>
                <a:gridCol w="3576846"/>
                <a:gridCol w="6584649"/>
              </a:tblGrid>
              <a:tr h="371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b="1" i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Tudásszerzés </a:t>
                      </a:r>
                      <a:r>
                        <a:rPr lang="hu-HU" sz="18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– átadás módja</a:t>
                      </a:r>
                      <a:endParaRPr lang="hu-H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b="1" i="1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Felvethető </a:t>
                      </a:r>
                      <a:r>
                        <a:rPr lang="hu-HU" sz="1800" b="1" i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etikai kérdések</a:t>
                      </a:r>
                      <a:endParaRPr lang="hu-H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Továbbképzés</a:t>
                      </a:r>
                      <a:endParaRPr lang="hu-H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Ki-kit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hol, miért, mennyiért?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Betanítás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mentor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Milyen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szinten, ki-kit? Hitelesség?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Új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munkatárs felvétele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Mit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árul/ok el?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Együttműködés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az ügyfelekkel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Őszinteség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bizalom határai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14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Együttműködés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 beszállítókkal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Őszinteség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bizalom határai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845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Tanácsadók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felhasználása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Kit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mire, milyen információval, milyen közvetítővel? Titoktartás </a:t>
                      </a: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kontra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referencia?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2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Kooperáció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egyetemekkel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Melyikkel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, miben, hol vannak a határok?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7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Egy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találó történet, vállalati pletyka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Korrekt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mese? Kiről – kinek? Igazság tartalom?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845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Vállalat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felvásárlása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Pénzért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 tudás határok nélkül megszerezhető-e? Valós tudás </a:t>
                      </a: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szerzés- e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147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95675" algn="l"/>
                        </a:tabLs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Tudáslopás</a:t>
                      </a:r>
                      <a:endParaRPr lang="hu-HU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Hol </a:t>
                      </a:r>
                      <a:r>
                        <a:rPr lang="hu-HU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vannak a határok, milyen eszközökkel? Mit enged meg az aktuális kultúra?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llipszis 4"/>
          <p:cNvSpPr/>
          <p:nvPr/>
        </p:nvSpPr>
        <p:spPr>
          <a:xfrm>
            <a:off x="242047" y="365125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90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04" y="189665"/>
            <a:ext cx="9336414" cy="439200"/>
          </a:xfrm>
        </p:spPr>
        <p:txBody>
          <a:bodyPr/>
          <a:lstStyle/>
          <a:p>
            <a:r>
              <a:rPr lang="hu-HU" sz="4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Egy lehetséges </a:t>
            </a:r>
            <a:r>
              <a:rPr lang="hu-HU" sz="4000" b="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projekt – </a:t>
            </a:r>
            <a:r>
              <a:rPr lang="hu-HU" sz="40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TM rendszerépítés</a:t>
            </a:r>
            <a:endParaRPr lang="en-IN" sz="40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328ADA-0907-4091-88FE-20B39CAF1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892" y="2571327"/>
            <a:ext cx="4093726" cy="410562"/>
          </a:xfrm>
        </p:spPr>
        <p:txBody>
          <a:bodyPr>
            <a:noAutofit/>
          </a:bodyPr>
          <a:lstStyle/>
          <a:p>
            <a:r>
              <a:rPr lang="hu-HU" sz="2400" dirty="0" smtClean="0">
                <a:latin typeface="+mn-lt"/>
              </a:rPr>
              <a:t>A TM rendszerépítés feltételei</a:t>
            </a:r>
            <a:endParaRPr lang="en-US" sz="2400" dirty="0">
              <a:latin typeface="+mn-lt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694791" y="718475"/>
            <a:ext cx="6802415" cy="5969343"/>
            <a:chOff x="2676000" y="442149"/>
            <a:chExt cx="6802415" cy="5969343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2676000" y="442149"/>
              <a:ext cx="6802415" cy="5969343"/>
              <a:chOff x="2676000" y="442149"/>
              <a:chExt cx="6802415" cy="596934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39887BB5-A726-AC60-1F75-BBB20F09C0BC}"/>
                  </a:ext>
                </a:extLst>
              </p:cNvPr>
              <p:cNvSpPr/>
              <p:nvPr/>
            </p:nvSpPr>
            <p:spPr>
              <a:xfrm>
                <a:off x="4395786" y="442149"/>
                <a:ext cx="3402958" cy="3777467"/>
              </a:xfrm>
              <a:custGeom>
                <a:avLst/>
                <a:gdLst>
                  <a:gd name="connsiteX0" fmla="*/ 1715399 w 3121825"/>
                  <a:gd name="connsiteY0" fmla="*/ 88134 h 3465393"/>
                  <a:gd name="connsiteX1" fmla="*/ 3115151 w 3121825"/>
                  <a:gd name="connsiteY1" fmla="*/ 2520492 h 3465393"/>
                  <a:gd name="connsiteX2" fmla="*/ 3097769 w 3121825"/>
                  <a:gd name="connsiteY2" fmla="*/ 2585166 h 3465393"/>
                  <a:gd name="connsiteX3" fmla="*/ 1585890 w 3121825"/>
                  <a:gd name="connsiteY3" fmla="*/ 3458565 h 3465393"/>
                  <a:gd name="connsiteX4" fmla="*/ 1535131 w 3121825"/>
                  <a:gd name="connsiteY4" fmla="*/ 3458565 h 3465393"/>
                  <a:gd name="connsiteX5" fmla="*/ 23306 w 3121825"/>
                  <a:gd name="connsiteY5" fmla="*/ 2585166 h 3465393"/>
                  <a:gd name="connsiteX6" fmla="*/ 5977 w 3121825"/>
                  <a:gd name="connsiteY6" fmla="*/ 2520492 h 3465393"/>
                  <a:gd name="connsiteX7" fmla="*/ 1410581 w 3121825"/>
                  <a:gd name="connsiteY7" fmla="*/ 87921 h 3465393"/>
                  <a:gd name="connsiteX8" fmla="*/ 1715399 w 3121825"/>
                  <a:gd name="connsiteY8" fmla="*/ 88134 h 346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1825" h="3465393">
                    <a:moveTo>
                      <a:pt x="1715399" y="88134"/>
                    </a:moveTo>
                    <a:lnTo>
                      <a:pt x="3115151" y="2520492"/>
                    </a:lnTo>
                    <a:cubicBezTo>
                      <a:pt x="3128160" y="2543157"/>
                      <a:pt x="3120376" y="2572072"/>
                      <a:pt x="3097769" y="2585166"/>
                    </a:cubicBezTo>
                    <a:lnTo>
                      <a:pt x="1585890" y="3458565"/>
                    </a:lnTo>
                    <a:cubicBezTo>
                      <a:pt x="1570188" y="3467634"/>
                      <a:pt x="1550834" y="3467634"/>
                      <a:pt x="1535131" y="3458565"/>
                    </a:cubicBezTo>
                    <a:lnTo>
                      <a:pt x="23306" y="2585166"/>
                    </a:lnTo>
                    <a:cubicBezTo>
                      <a:pt x="662" y="2572093"/>
                      <a:pt x="-7096" y="2543136"/>
                      <a:pt x="5977" y="2520492"/>
                    </a:cubicBezTo>
                    <a:lnTo>
                      <a:pt x="1410581" y="87921"/>
                    </a:lnTo>
                    <a:cubicBezTo>
                      <a:pt x="1478348" y="-29431"/>
                      <a:pt x="1647792" y="-29325"/>
                      <a:pt x="1715399" y="88134"/>
                    </a:cubicBezTo>
                    <a:close/>
                  </a:path>
                </a:pathLst>
              </a:custGeom>
              <a:solidFill>
                <a:srgbClr val="E65C36"/>
              </a:solidFill>
              <a:ln w="12700" cap="flat">
                <a:solidFill>
                  <a:schemeClr val="accent1">
                    <a:lumMod val="50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69882BB5-7983-EBE6-5947-C291E82113EE}"/>
                  </a:ext>
                </a:extLst>
              </p:cNvPr>
              <p:cNvSpPr/>
              <p:nvPr/>
            </p:nvSpPr>
            <p:spPr>
              <a:xfrm>
                <a:off x="2676000" y="3450643"/>
                <a:ext cx="3306072" cy="2960849"/>
              </a:xfrm>
              <a:custGeom>
                <a:avLst/>
                <a:gdLst>
                  <a:gd name="connsiteX0" fmla="*/ 23581 w 3032943"/>
                  <a:gd name="connsiteY0" fmla="*/ 2451971 h 2716241"/>
                  <a:gd name="connsiteX1" fmla="*/ 1430211 w 3032943"/>
                  <a:gd name="connsiteY1" fmla="*/ 23613 h 2716241"/>
                  <a:gd name="connsiteX2" fmla="*/ 1494886 w 3032943"/>
                  <a:gd name="connsiteY2" fmla="*/ 6338 h 2716241"/>
                  <a:gd name="connsiteX3" fmla="*/ 3007244 w 3032943"/>
                  <a:gd name="connsiteY3" fmla="*/ 878937 h 2716241"/>
                  <a:gd name="connsiteX4" fmla="*/ 3032570 w 3032943"/>
                  <a:gd name="connsiteY4" fmla="*/ 922871 h 2716241"/>
                  <a:gd name="connsiteX5" fmla="*/ 3032144 w 3032943"/>
                  <a:gd name="connsiteY5" fmla="*/ 2668868 h 2716241"/>
                  <a:gd name="connsiteX6" fmla="*/ 2984745 w 3032943"/>
                  <a:gd name="connsiteY6" fmla="*/ 2716215 h 2716241"/>
                  <a:gd name="connsiteX7" fmla="*/ 175803 w 3032943"/>
                  <a:gd name="connsiteY7" fmla="*/ 2716215 h 2716241"/>
                  <a:gd name="connsiteX8" fmla="*/ 23581 w 3032943"/>
                  <a:gd name="connsiteY8" fmla="*/ 2451971 h 271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32943" h="2716241">
                    <a:moveTo>
                      <a:pt x="23581" y="2451971"/>
                    </a:moveTo>
                    <a:lnTo>
                      <a:pt x="1430211" y="23613"/>
                    </a:lnTo>
                    <a:cubicBezTo>
                      <a:pt x="1443306" y="990"/>
                      <a:pt x="1472257" y="-6746"/>
                      <a:pt x="1494886" y="6338"/>
                    </a:cubicBezTo>
                    <a:lnTo>
                      <a:pt x="3007244" y="878937"/>
                    </a:lnTo>
                    <a:cubicBezTo>
                      <a:pt x="3022920" y="888011"/>
                      <a:pt x="3032570" y="904759"/>
                      <a:pt x="3032570" y="922871"/>
                    </a:cubicBezTo>
                    <a:lnTo>
                      <a:pt x="3032144" y="2668868"/>
                    </a:lnTo>
                    <a:cubicBezTo>
                      <a:pt x="3032112" y="2695047"/>
                      <a:pt x="3010902" y="2716215"/>
                      <a:pt x="2984745" y="2716215"/>
                    </a:cubicBezTo>
                    <a:lnTo>
                      <a:pt x="175803" y="2716215"/>
                    </a:lnTo>
                    <a:cubicBezTo>
                      <a:pt x="40270" y="2716108"/>
                      <a:pt x="-44346" y="2569271"/>
                      <a:pt x="23581" y="245197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chemeClr val="accent3">
                    <a:lumMod val="50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4403F6E0-DE8F-36D5-E25C-BE2220AE36A6}"/>
                  </a:ext>
                </a:extLst>
              </p:cNvPr>
              <p:cNvSpPr/>
              <p:nvPr/>
            </p:nvSpPr>
            <p:spPr>
              <a:xfrm>
                <a:off x="6174874" y="3446273"/>
                <a:ext cx="3303541" cy="2965219"/>
              </a:xfrm>
              <a:custGeom>
                <a:avLst/>
                <a:gdLst>
                  <a:gd name="connsiteX0" fmla="*/ 2853727 w 3030622"/>
                  <a:gd name="connsiteY0" fmla="*/ 2720222 h 2720249"/>
                  <a:gd name="connsiteX1" fmla="*/ 47399 w 3030622"/>
                  <a:gd name="connsiteY1" fmla="*/ 2716277 h 2720249"/>
                  <a:gd name="connsiteX2" fmla="*/ 53 w 3030622"/>
                  <a:gd name="connsiteY2" fmla="*/ 2668877 h 2720249"/>
                  <a:gd name="connsiteX3" fmla="*/ -374 w 3030622"/>
                  <a:gd name="connsiteY3" fmla="*/ 922826 h 2720249"/>
                  <a:gd name="connsiteX4" fmla="*/ 24952 w 3030622"/>
                  <a:gd name="connsiteY4" fmla="*/ 878892 h 2720249"/>
                  <a:gd name="connsiteX5" fmla="*/ 1537471 w 3030622"/>
                  <a:gd name="connsiteY5" fmla="*/ 6346 h 2720249"/>
                  <a:gd name="connsiteX6" fmla="*/ 1602146 w 3030622"/>
                  <a:gd name="connsiteY6" fmla="*/ 23616 h 2720249"/>
                  <a:gd name="connsiteX7" fmla="*/ 1602199 w 3030622"/>
                  <a:gd name="connsiteY7" fmla="*/ 23675 h 2720249"/>
                  <a:gd name="connsiteX8" fmla="*/ 3006536 w 3030622"/>
                  <a:gd name="connsiteY8" fmla="*/ 2456352 h 2720249"/>
                  <a:gd name="connsiteX9" fmla="*/ 2853727 w 3030622"/>
                  <a:gd name="connsiteY9" fmla="*/ 2720222 h 272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0622" h="2720249">
                    <a:moveTo>
                      <a:pt x="2853727" y="2720222"/>
                    </a:moveTo>
                    <a:lnTo>
                      <a:pt x="47399" y="2716277"/>
                    </a:lnTo>
                    <a:cubicBezTo>
                      <a:pt x="21242" y="2716223"/>
                      <a:pt x="53" y="2695056"/>
                      <a:pt x="53" y="2668877"/>
                    </a:cubicBezTo>
                    <a:lnTo>
                      <a:pt x="-374" y="922826"/>
                    </a:lnTo>
                    <a:cubicBezTo>
                      <a:pt x="-363" y="904714"/>
                      <a:pt x="9282" y="887977"/>
                      <a:pt x="24952" y="878892"/>
                    </a:cubicBezTo>
                    <a:lnTo>
                      <a:pt x="1537471" y="6346"/>
                    </a:lnTo>
                    <a:cubicBezTo>
                      <a:pt x="1560078" y="-6748"/>
                      <a:pt x="1589083" y="983"/>
                      <a:pt x="1602146" y="23616"/>
                    </a:cubicBezTo>
                    <a:cubicBezTo>
                      <a:pt x="1602199" y="23632"/>
                      <a:pt x="1602199" y="23653"/>
                      <a:pt x="1602199" y="23675"/>
                    </a:cubicBezTo>
                    <a:lnTo>
                      <a:pt x="3006536" y="2456352"/>
                    </a:lnTo>
                    <a:cubicBezTo>
                      <a:pt x="3074090" y="2573758"/>
                      <a:pt x="2989262" y="2720702"/>
                      <a:pt x="2853727" y="27202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solidFill>
                  <a:schemeClr val="accent2">
                    <a:lumMod val="50000"/>
                  </a:schemeClr>
                </a:solidFill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="" xmlns:a16="http://schemas.microsoft.com/office/drawing/2014/main" id="{5030C855-0A0E-4FD1-06E9-65E5540D7101}"/>
                  </a:ext>
                </a:extLst>
              </p:cNvPr>
              <p:cNvSpPr/>
              <p:nvPr/>
            </p:nvSpPr>
            <p:spPr bwMode="auto">
              <a:xfrm>
                <a:off x="5366918" y="3571248"/>
                <a:ext cx="1460695" cy="146069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886AEB3-6AA2-B4AF-7337-662C81BE7F8A}"/>
                </a:ext>
              </a:extLst>
            </p:cNvPr>
            <p:cNvSpPr txBox="1"/>
            <p:nvPr/>
          </p:nvSpPr>
          <p:spPr>
            <a:xfrm>
              <a:off x="5010941" y="1836382"/>
              <a:ext cx="216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rgbClr val="FFFFFF"/>
                  </a:solidFill>
                  <a:cs typeface="Arial" pitchFamily="34" charset="0"/>
                </a:rPr>
                <a:t>Vezetés</a:t>
              </a:r>
              <a:endParaRPr lang="en-US" sz="24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11EEE6B-6462-B394-7A60-F4B53566CE04}"/>
                </a:ext>
              </a:extLst>
            </p:cNvPr>
            <p:cNvSpPr txBox="1"/>
            <p:nvPr/>
          </p:nvSpPr>
          <p:spPr>
            <a:xfrm>
              <a:off x="4906793" y="2705563"/>
              <a:ext cx="23767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rgbClr val="FFFFFF"/>
                  </a:solidFill>
                </a:rPr>
                <a:t>Etikus </a:t>
              </a:r>
              <a:r>
                <a:rPr lang="hu-HU" sz="2400" dirty="0" err="1" smtClean="0">
                  <a:solidFill>
                    <a:srgbClr val="FFFFFF"/>
                  </a:solidFill>
                </a:rPr>
                <a:t>leadership</a:t>
              </a:r>
              <a:r>
                <a:rPr lang="hu-HU" sz="2400" dirty="0" smtClean="0">
                  <a:solidFill>
                    <a:srgbClr val="FFFFFF"/>
                  </a:solidFill>
                </a:rPr>
                <a:t> </a:t>
              </a:r>
              <a:endParaRPr lang="en-IN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98466A64-1D47-9D67-7672-2B498B49A007}"/>
                </a:ext>
              </a:extLst>
            </p:cNvPr>
            <p:cNvSpPr txBox="1"/>
            <p:nvPr/>
          </p:nvSpPr>
          <p:spPr>
            <a:xfrm>
              <a:off x="6523695" y="4724064"/>
              <a:ext cx="216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rgbClr val="FFFFFF"/>
                  </a:solidFill>
                  <a:cs typeface="Arial" pitchFamily="34" charset="0"/>
                </a:rPr>
                <a:t>Kultúra</a:t>
              </a:r>
              <a:endParaRPr lang="en-US" sz="24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D8FF4DA-DDC7-6190-C42E-3626169BBF9A}"/>
                </a:ext>
              </a:extLst>
            </p:cNvPr>
            <p:cNvSpPr txBox="1"/>
            <p:nvPr/>
          </p:nvSpPr>
          <p:spPr>
            <a:xfrm>
              <a:off x="6263174" y="5121553"/>
              <a:ext cx="26894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rgbClr val="FFFFFF"/>
                  </a:solidFill>
                </a:rPr>
                <a:t>Tanulószervezeti kultúra kialakítása és működtetése</a:t>
              </a:r>
              <a:endParaRPr lang="en-IN" sz="240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1011697-0F3F-2CC7-3737-5BBCF19C8FB6}"/>
                </a:ext>
              </a:extLst>
            </p:cNvPr>
            <p:cNvSpPr txBox="1"/>
            <p:nvPr/>
          </p:nvSpPr>
          <p:spPr>
            <a:xfrm>
              <a:off x="3495272" y="4699953"/>
              <a:ext cx="216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 smtClean="0">
                  <a:solidFill>
                    <a:srgbClr val="FFFFFF"/>
                  </a:solidFill>
                  <a:cs typeface="Arial" pitchFamily="34" charset="0"/>
                </a:rPr>
                <a:t>IT</a:t>
              </a:r>
              <a:endParaRPr lang="en-US" sz="2400" b="1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97C476E8-C0D3-23DC-CF33-2066E6C1880F}"/>
                </a:ext>
              </a:extLst>
            </p:cNvPr>
            <p:cNvSpPr txBox="1"/>
            <p:nvPr/>
          </p:nvSpPr>
          <p:spPr>
            <a:xfrm>
              <a:off x="3284156" y="5069787"/>
              <a:ext cx="26301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dirty="0" smtClean="0">
                  <a:solidFill>
                    <a:srgbClr val="FFFFFF"/>
                  </a:solidFill>
                </a:rPr>
                <a:t>Jól felépített informatikai rendszer és MI</a:t>
              </a:r>
              <a:endParaRPr lang="en-IN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Ellipszis 24"/>
          <p:cNvSpPr/>
          <p:nvPr/>
        </p:nvSpPr>
        <p:spPr>
          <a:xfrm>
            <a:off x="260304" y="129626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hu-HU" kern="0" smtClean="0">
              <a:solidFill>
                <a:prstClr val="white"/>
              </a:solidFill>
            </a:endParaRPr>
          </a:p>
        </p:txBody>
      </p:sp>
      <p:pic>
        <p:nvPicPr>
          <p:cNvPr id="27" name="Graphic 166">
            <a:extLst>
              <a:ext uri="{FF2B5EF4-FFF2-40B4-BE49-F238E27FC236}">
                <a16:creationId xmlns="" xmlns:a16="http://schemas.microsoft.com/office/drawing/2014/main" id="{21F03C8B-F81B-4ADA-9049-5A9B91B8B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7278" y="1379767"/>
            <a:ext cx="669126" cy="669126"/>
          </a:xfrm>
          <a:prstGeom prst="rect">
            <a:avLst/>
          </a:prstGeom>
        </p:spPr>
      </p:pic>
      <p:sp>
        <p:nvSpPr>
          <p:cNvPr id="28" name="Freeform: Shape 35">
            <a:extLst>
              <a:ext uri="{FF2B5EF4-FFF2-40B4-BE49-F238E27FC236}">
                <a16:creationId xmlns="" xmlns:a16="http://schemas.microsoft.com/office/drawing/2014/main" id="{C501811C-8B8F-AE91-29DD-8BD5631B1BB0}"/>
              </a:ext>
            </a:extLst>
          </p:cNvPr>
          <p:cNvSpPr/>
          <p:nvPr/>
        </p:nvSpPr>
        <p:spPr>
          <a:xfrm flipH="1">
            <a:off x="4054394" y="4160559"/>
            <a:ext cx="764449" cy="764523"/>
          </a:xfrm>
          <a:custGeom>
            <a:avLst/>
            <a:gdLst>
              <a:gd name="connsiteX0" fmla="*/ 4082253 w 4507384"/>
              <a:gd name="connsiteY0" fmla="*/ 3518572 h 4507828"/>
              <a:gd name="connsiteX1" fmla="*/ 4181503 w 4507384"/>
              <a:gd name="connsiteY1" fmla="*/ 3559327 h 4507828"/>
              <a:gd name="connsiteX2" fmla="*/ 4464015 w 4507384"/>
              <a:gd name="connsiteY2" fmla="*/ 3841553 h 4507828"/>
              <a:gd name="connsiteX3" fmla="*/ 4465443 w 4507384"/>
              <a:gd name="connsiteY3" fmla="*/ 4037958 h 4507828"/>
              <a:gd name="connsiteX4" fmla="*/ 4169406 w 4507384"/>
              <a:gd name="connsiteY4" fmla="*/ 4333424 h 4507828"/>
              <a:gd name="connsiteX5" fmla="*/ 3972810 w 4507384"/>
              <a:gd name="connsiteY5" fmla="*/ 4327614 h 4507828"/>
              <a:gd name="connsiteX6" fmla="*/ 3976620 w 4507384"/>
              <a:gd name="connsiteY6" fmla="*/ 4130827 h 4507828"/>
              <a:gd name="connsiteX7" fmla="*/ 4020816 w 4507384"/>
              <a:gd name="connsiteY7" fmla="*/ 4102347 h 4507828"/>
              <a:gd name="connsiteX8" fmla="*/ 4009577 w 4507384"/>
              <a:gd name="connsiteY8" fmla="*/ 4083488 h 4507828"/>
              <a:gd name="connsiteX9" fmla="*/ 3964714 w 4507384"/>
              <a:gd name="connsiteY9" fmla="*/ 4083488 h 4507828"/>
              <a:gd name="connsiteX10" fmla="*/ 3603431 w 4507384"/>
              <a:gd name="connsiteY10" fmla="*/ 4083297 h 4507828"/>
              <a:gd name="connsiteX11" fmla="*/ 3449507 w 4507384"/>
              <a:gd name="connsiteY11" fmla="*/ 3940518 h 4507828"/>
              <a:gd name="connsiteX12" fmla="*/ 3604002 w 4507384"/>
              <a:gd name="connsiteY12" fmla="*/ 3803357 h 4507828"/>
              <a:gd name="connsiteX13" fmla="*/ 4012720 w 4507384"/>
              <a:gd name="connsiteY13" fmla="*/ 3803357 h 4507828"/>
              <a:gd name="connsiteX14" fmla="*/ 4029294 w 4507384"/>
              <a:gd name="connsiteY14" fmla="*/ 3783165 h 4507828"/>
              <a:gd name="connsiteX15" fmla="*/ 4029198 w 4507384"/>
              <a:gd name="connsiteY15" fmla="*/ 3783165 h 4507828"/>
              <a:gd name="connsiteX16" fmla="*/ 3983955 w 4507384"/>
              <a:gd name="connsiteY16" fmla="*/ 3757447 h 4507828"/>
              <a:gd name="connsiteX17" fmla="*/ 3985002 w 4507384"/>
              <a:gd name="connsiteY17" fmla="*/ 3560756 h 4507828"/>
              <a:gd name="connsiteX18" fmla="*/ 4082253 w 4507384"/>
              <a:gd name="connsiteY18" fmla="*/ 3518572 h 4507828"/>
              <a:gd name="connsiteX19" fmla="*/ 636906 w 4507384"/>
              <a:gd name="connsiteY19" fmla="*/ 142687 h 4507828"/>
              <a:gd name="connsiteX20" fmla="*/ 734215 w 4507384"/>
              <a:gd name="connsiteY20" fmla="*/ 181096 h 4507828"/>
              <a:gd name="connsiteX21" fmla="*/ 1019775 w 4507384"/>
              <a:gd name="connsiteY21" fmla="*/ 466560 h 4507828"/>
              <a:gd name="connsiteX22" fmla="*/ 1017203 w 4507384"/>
              <a:gd name="connsiteY22" fmla="*/ 659632 h 4507828"/>
              <a:gd name="connsiteX23" fmla="*/ 724976 w 4507384"/>
              <a:gd name="connsiteY23" fmla="*/ 951859 h 4507828"/>
              <a:gd name="connsiteX24" fmla="*/ 528094 w 4507384"/>
              <a:gd name="connsiteY24" fmla="*/ 952049 h 4507828"/>
              <a:gd name="connsiteX25" fmla="*/ 525141 w 4507384"/>
              <a:gd name="connsiteY25" fmla="*/ 755453 h 4507828"/>
              <a:gd name="connsiteX26" fmla="*/ 571052 w 4507384"/>
              <a:gd name="connsiteY26" fmla="*/ 721640 h 4507828"/>
              <a:gd name="connsiteX27" fmla="*/ 560289 w 4507384"/>
              <a:gd name="connsiteY27" fmla="*/ 704780 h 4507828"/>
              <a:gd name="connsiteX28" fmla="*/ 560384 w 4507384"/>
              <a:gd name="connsiteY28" fmla="*/ 704590 h 4507828"/>
              <a:gd name="connsiteX29" fmla="*/ 162810 w 4507384"/>
              <a:gd name="connsiteY29" fmla="*/ 704304 h 4507828"/>
              <a:gd name="connsiteX30" fmla="*/ 97374 w 4507384"/>
              <a:gd name="connsiteY30" fmla="*/ 697160 h 4507828"/>
              <a:gd name="connsiteX31" fmla="*/ 885 w 4507384"/>
              <a:gd name="connsiteY31" fmla="*/ 550475 h 4507828"/>
              <a:gd name="connsiteX32" fmla="*/ 134140 w 4507384"/>
              <a:gd name="connsiteY32" fmla="*/ 425603 h 4507828"/>
              <a:gd name="connsiteX33" fmla="*/ 514092 w 4507384"/>
              <a:gd name="connsiteY33" fmla="*/ 424364 h 4507828"/>
              <a:gd name="connsiteX34" fmla="*/ 578386 w 4507384"/>
              <a:gd name="connsiteY34" fmla="*/ 424364 h 4507828"/>
              <a:gd name="connsiteX35" fmla="*/ 538191 w 4507384"/>
              <a:gd name="connsiteY35" fmla="*/ 381502 h 4507828"/>
              <a:gd name="connsiteX36" fmla="*/ 541239 w 4507384"/>
              <a:gd name="connsiteY36" fmla="*/ 184430 h 4507828"/>
              <a:gd name="connsiteX37" fmla="*/ 636906 w 4507384"/>
              <a:gd name="connsiteY37" fmla="*/ 142687 h 4507828"/>
              <a:gd name="connsiteX38" fmla="*/ 1557271 w 4507384"/>
              <a:gd name="connsiteY38" fmla="*/ 1073 h 4507828"/>
              <a:gd name="connsiteX39" fmla="*/ 2099434 w 4507384"/>
              <a:gd name="connsiteY39" fmla="*/ 1073 h 4507828"/>
              <a:gd name="connsiteX40" fmla="*/ 2394709 w 4507384"/>
              <a:gd name="connsiteY40" fmla="*/ 295110 h 4507828"/>
              <a:gd name="connsiteX41" fmla="*/ 2394709 w 4507384"/>
              <a:gd name="connsiteY41" fmla="*/ 421316 h 4507828"/>
              <a:gd name="connsiteX42" fmla="*/ 2899153 w 4507384"/>
              <a:gd name="connsiteY42" fmla="*/ 421316 h 4507828"/>
              <a:gd name="connsiteX43" fmla="*/ 2866578 w 4507384"/>
              <a:gd name="connsiteY43" fmla="*/ 384359 h 4507828"/>
              <a:gd name="connsiteX44" fmla="*/ 2868101 w 4507384"/>
              <a:gd name="connsiteY44" fmla="*/ 183953 h 4507828"/>
              <a:gd name="connsiteX45" fmla="*/ 3064793 w 4507384"/>
              <a:gd name="connsiteY45" fmla="*/ 185667 h 4507828"/>
              <a:gd name="connsiteX46" fmla="*/ 3259484 w 4507384"/>
              <a:gd name="connsiteY46" fmla="*/ 381025 h 4507828"/>
              <a:gd name="connsiteX47" fmla="*/ 3367688 w 4507384"/>
              <a:gd name="connsiteY47" fmla="*/ 425602 h 4507828"/>
              <a:gd name="connsiteX48" fmla="*/ 3787550 w 4507384"/>
              <a:gd name="connsiteY48" fmla="*/ 743165 h 4507828"/>
              <a:gd name="connsiteX49" fmla="*/ 3801742 w 4507384"/>
              <a:gd name="connsiteY49" fmla="*/ 865371 h 4507828"/>
              <a:gd name="connsiteX50" fmla="*/ 3802409 w 4507384"/>
              <a:gd name="connsiteY50" fmla="*/ 1635849 h 4507828"/>
              <a:gd name="connsiteX51" fmla="*/ 3802409 w 4507384"/>
              <a:gd name="connsiteY51" fmla="*/ 1691760 h 4507828"/>
              <a:gd name="connsiteX52" fmla="*/ 3939664 w 4507384"/>
              <a:gd name="connsiteY52" fmla="*/ 1691856 h 4507828"/>
              <a:gd name="connsiteX53" fmla="*/ 4222842 w 4507384"/>
              <a:gd name="connsiteY53" fmla="*/ 1976082 h 4507828"/>
              <a:gd name="connsiteX54" fmla="*/ 4222747 w 4507384"/>
              <a:gd name="connsiteY54" fmla="*/ 2537295 h 4507828"/>
              <a:gd name="connsiteX55" fmla="*/ 3945474 w 4507384"/>
              <a:gd name="connsiteY55" fmla="*/ 2815901 h 4507828"/>
              <a:gd name="connsiteX56" fmla="*/ 3379499 w 4507384"/>
              <a:gd name="connsiteY56" fmla="*/ 2815901 h 4507828"/>
              <a:gd name="connsiteX57" fmla="*/ 3098797 w 4507384"/>
              <a:gd name="connsiteY57" fmla="*/ 2534151 h 4507828"/>
              <a:gd name="connsiteX58" fmla="*/ 3098606 w 4507384"/>
              <a:gd name="connsiteY58" fmla="*/ 2398801 h 4507828"/>
              <a:gd name="connsiteX59" fmla="*/ 2504056 w 4507384"/>
              <a:gd name="connsiteY59" fmla="*/ 2398801 h 4507828"/>
              <a:gd name="connsiteX60" fmla="*/ 2515486 w 4507384"/>
              <a:gd name="connsiteY60" fmla="*/ 2428233 h 4507828"/>
              <a:gd name="connsiteX61" fmla="*/ 2465956 w 4507384"/>
              <a:gd name="connsiteY61" fmla="*/ 2600636 h 4507828"/>
              <a:gd name="connsiteX62" fmla="*/ 2287457 w 4507384"/>
              <a:gd name="connsiteY62" fmla="*/ 2583777 h 4507828"/>
              <a:gd name="connsiteX63" fmla="*/ 2121627 w 4507384"/>
              <a:gd name="connsiteY63" fmla="*/ 2420137 h 4507828"/>
              <a:gd name="connsiteX64" fmla="*/ 2068954 w 4507384"/>
              <a:gd name="connsiteY64" fmla="*/ 2396515 h 4507828"/>
              <a:gd name="connsiteX65" fmla="*/ 1436399 w 4507384"/>
              <a:gd name="connsiteY65" fmla="*/ 2395658 h 4507828"/>
              <a:gd name="connsiteX66" fmla="*/ 1408109 w 4507384"/>
              <a:gd name="connsiteY66" fmla="*/ 2398706 h 4507828"/>
              <a:gd name="connsiteX67" fmla="*/ 1327623 w 4507384"/>
              <a:gd name="connsiteY67" fmla="*/ 2733891 h 4507828"/>
              <a:gd name="connsiteX68" fmla="*/ 989867 w 4507384"/>
              <a:gd name="connsiteY68" fmla="*/ 2816377 h 4507828"/>
              <a:gd name="connsiteX69" fmla="*/ 987104 w 4507384"/>
              <a:gd name="connsiteY69" fmla="*/ 2865526 h 4507828"/>
              <a:gd name="connsiteX70" fmla="*/ 987104 w 4507384"/>
              <a:gd name="connsiteY70" fmla="*/ 3640766 h 4507828"/>
              <a:gd name="connsiteX71" fmla="*/ 1151411 w 4507384"/>
              <a:gd name="connsiteY71" fmla="*/ 3803262 h 4507828"/>
              <a:gd name="connsiteX72" fmla="*/ 1359627 w 4507384"/>
              <a:gd name="connsiteY72" fmla="*/ 3803262 h 4507828"/>
              <a:gd name="connsiteX73" fmla="*/ 1323432 w 4507384"/>
              <a:gd name="connsiteY73" fmla="*/ 3762972 h 4507828"/>
              <a:gd name="connsiteX74" fmla="*/ 1314002 w 4507384"/>
              <a:gd name="connsiteY74" fmla="*/ 3555612 h 4507828"/>
              <a:gd name="connsiteX75" fmla="*/ 1524600 w 4507384"/>
              <a:gd name="connsiteY75" fmla="*/ 3565995 h 4507828"/>
              <a:gd name="connsiteX76" fmla="*/ 1737484 w 4507384"/>
              <a:gd name="connsiteY76" fmla="*/ 3776783 h 4507828"/>
              <a:gd name="connsiteX77" fmla="*/ 1798825 w 4507384"/>
              <a:gd name="connsiteY77" fmla="*/ 3802215 h 4507828"/>
              <a:gd name="connsiteX78" fmla="*/ 2111721 w 4507384"/>
              <a:gd name="connsiteY78" fmla="*/ 3803358 h 4507828"/>
              <a:gd name="connsiteX79" fmla="*/ 2111721 w 4507384"/>
              <a:gd name="connsiteY79" fmla="*/ 3671151 h 4507828"/>
              <a:gd name="connsiteX80" fmla="*/ 2394042 w 4507384"/>
              <a:gd name="connsiteY80" fmla="*/ 3380829 h 4507828"/>
              <a:gd name="connsiteX81" fmla="*/ 2955255 w 4507384"/>
              <a:gd name="connsiteY81" fmla="*/ 3380829 h 4507828"/>
              <a:gd name="connsiteX82" fmla="*/ 3238053 w 4507384"/>
              <a:gd name="connsiteY82" fmla="*/ 3666388 h 4507828"/>
              <a:gd name="connsiteX83" fmla="*/ 3238053 w 4507384"/>
              <a:gd name="connsiteY83" fmla="*/ 4222839 h 4507828"/>
              <a:gd name="connsiteX84" fmla="*/ 2944587 w 4507384"/>
              <a:gd name="connsiteY84" fmla="*/ 4506970 h 4507828"/>
              <a:gd name="connsiteX85" fmla="*/ 2407187 w 4507384"/>
              <a:gd name="connsiteY85" fmla="*/ 4506970 h 4507828"/>
              <a:gd name="connsiteX86" fmla="*/ 2111626 w 4507384"/>
              <a:gd name="connsiteY86" fmla="*/ 4208361 h 4507828"/>
              <a:gd name="connsiteX87" fmla="*/ 2111626 w 4507384"/>
              <a:gd name="connsiteY87" fmla="*/ 4083583 h 4507828"/>
              <a:gd name="connsiteX88" fmla="*/ 1847974 w 4507384"/>
              <a:gd name="connsiteY88" fmla="*/ 4082059 h 4507828"/>
              <a:gd name="connsiteX89" fmla="*/ 1670428 w 4507384"/>
              <a:gd name="connsiteY89" fmla="*/ 4155592 h 4507828"/>
              <a:gd name="connsiteX90" fmla="*/ 1513265 w 4507384"/>
              <a:gd name="connsiteY90" fmla="*/ 4314374 h 4507828"/>
              <a:gd name="connsiteX91" fmla="*/ 1306001 w 4507384"/>
              <a:gd name="connsiteY91" fmla="*/ 4325709 h 4507828"/>
              <a:gd name="connsiteX92" fmla="*/ 1311526 w 4507384"/>
              <a:gd name="connsiteY92" fmla="*/ 4118349 h 4507828"/>
              <a:gd name="connsiteX93" fmla="*/ 1340863 w 4507384"/>
              <a:gd name="connsiteY93" fmla="*/ 4083488 h 4507828"/>
              <a:gd name="connsiteX94" fmla="*/ 1148077 w 4507384"/>
              <a:gd name="connsiteY94" fmla="*/ 4083488 h 4507828"/>
              <a:gd name="connsiteX95" fmla="*/ 703831 w 4507384"/>
              <a:gd name="connsiteY95" fmla="*/ 3638004 h 4507828"/>
              <a:gd name="connsiteX96" fmla="*/ 703831 w 4507384"/>
              <a:gd name="connsiteY96" fmla="*/ 2872289 h 4507828"/>
              <a:gd name="connsiteX97" fmla="*/ 703831 w 4507384"/>
              <a:gd name="connsiteY97" fmla="*/ 2816282 h 4507828"/>
              <a:gd name="connsiteX98" fmla="*/ 703926 w 4507384"/>
              <a:gd name="connsiteY98" fmla="*/ 2816282 h 4507828"/>
              <a:gd name="connsiteX99" fmla="*/ 703831 w 4507384"/>
              <a:gd name="connsiteY99" fmla="*/ 2816282 h 4507828"/>
              <a:gd name="connsiteX100" fmla="*/ 703831 w 4507384"/>
              <a:gd name="connsiteY100" fmla="*/ 2816282 h 4507828"/>
              <a:gd name="connsiteX101" fmla="*/ 633334 w 4507384"/>
              <a:gd name="connsiteY101" fmla="*/ 2816520 h 4507828"/>
              <a:gd name="connsiteX102" fmla="*/ 566671 w 4507384"/>
              <a:gd name="connsiteY102" fmla="*/ 2816187 h 4507828"/>
              <a:gd name="connsiteX103" fmla="*/ 283397 w 4507384"/>
              <a:gd name="connsiteY103" fmla="*/ 2532056 h 4507828"/>
              <a:gd name="connsiteX104" fmla="*/ 283493 w 4507384"/>
              <a:gd name="connsiteY104" fmla="*/ 1970843 h 4507828"/>
              <a:gd name="connsiteX105" fmla="*/ 560670 w 4507384"/>
              <a:gd name="connsiteY105" fmla="*/ 1692237 h 4507828"/>
              <a:gd name="connsiteX106" fmla="*/ 1126646 w 4507384"/>
              <a:gd name="connsiteY106" fmla="*/ 1692237 h 4507828"/>
              <a:gd name="connsiteX107" fmla="*/ 1407538 w 4507384"/>
              <a:gd name="connsiteY107" fmla="*/ 1973796 h 4507828"/>
              <a:gd name="connsiteX108" fmla="*/ 1407728 w 4507384"/>
              <a:gd name="connsiteY108" fmla="*/ 2108955 h 4507828"/>
              <a:gd name="connsiteX109" fmla="*/ 1447924 w 4507384"/>
              <a:gd name="connsiteY109" fmla="*/ 2112384 h 4507828"/>
              <a:gd name="connsiteX110" fmla="*/ 1966274 w 4507384"/>
              <a:gd name="connsiteY110" fmla="*/ 2111337 h 4507828"/>
              <a:gd name="connsiteX111" fmla="*/ 2027425 w 4507384"/>
              <a:gd name="connsiteY111" fmla="*/ 2085619 h 4507828"/>
              <a:gd name="connsiteX112" fmla="*/ 2283933 w 4507384"/>
              <a:gd name="connsiteY112" fmla="*/ 1830921 h 4507828"/>
              <a:gd name="connsiteX113" fmla="*/ 2498246 w 4507384"/>
              <a:gd name="connsiteY113" fmla="*/ 1819205 h 4507828"/>
              <a:gd name="connsiteX114" fmla="*/ 2483101 w 4507384"/>
              <a:gd name="connsiteY114" fmla="*/ 2029898 h 4507828"/>
              <a:gd name="connsiteX115" fmla="*/ 2402424 w 4507384"/>
              <a:gd name="connsiteY115" fmla="*/ 2109146 h 4507828"/>
              <a:gd name="connsiteX116" fmla="*/ 3098511 w 4507384"/>
              <a:gd name="connsiteY116" fmla="*/ 2109146 h 4507828"/>
              <a:gd name="connsiteX117" fmla="*/ 3179569 w 4507384"/>
              <a:gd name="connsiteY117" fmla="*/ 1773294 h 4507828"/>
              <a:gd name="connsiteX118" fmla="*/ 3516754 w 4507384"/>
              <a:gd name="connsiteY118" fmla="*/ 1691284 h 4507828"/>
              <a:gd name="connsiteX119" fmla="*/ 3519421 w 4507384"/>
              <a:gd name="connsiteY119" fmla="*/ 1641373 h 4507828"/>
              <a:gd name="connsiteX120" fmla="*/ 3520088 w 4507384"/>
              <a:gd name="connsiteY120" fmla="*/ 866133 h 4507828"/>
              <a:gd name="connsiteX121" fmla="*/ 3306728 w 4507384"/>
              <a:gd name="connsiteY121" fmla="*/ 706399 h 4507828"/>
              <a:gd name="connsiteX122" fmla="*/ 3273295 w 4507384"/>
              <a:gd name="connsiteY122" fmla="*/ 731259 h 4507828"/>
              <a:gd name="connsiteX123" fmla="*/ 3067746 w 4507384"/>
              <a:gd name="connsiteY123" fmla="*/ 935952 h 4507828"/>
              <a:gd name="connsiteX124" fmla="*/ 2853338 w 4507384"/>
              <a:gd name="connsiteY124" fmla="*/ 951096 h 4507828"/>
              <a:gd name="connsiteX125" fmla="*/ 2868864 w 4507384"/>
              <a:gd name="connsiteY125" fmla="*/ 737260 h 4507828"/>
              <a:gd name="connsiteX126" fmla="*/ 2895438 w 4507384"/>
              <a:gd name="connsiteY126" fmla="*/ 708209 h 4507828"/>
              <a:gd name="connsiteX127" fmla="*/ 2394709 w 4507384"/>
              <a:gd name="connsiteY127" fmla="*/ 708209 h 4507828"/>
              <a:gd name="connsiteX128" fmla="*/ 2394709 w 4507384"/>
              <a:gd name="connsiteY128" fmla="*/ 837082 h 4507828"/>
              <a:gd name="connsiteX129" fmla="*/ 2112007 w 4507384"/>
              <a:gd name="connsiteY129" fmla="*/ 1127214 h 4507828"/>
              <a:gd name="connsiteX130" fmla="*/ 1555556 w 4507384"/>
              <a:gd name="connsiteY130" fmla="*/ 1127404 h 4507828"/>
              <a:gd name="connsiteX131" fmla="*/ 1268282 w 4507384"/>
              <a:gd name="connsiteY131" fmla="*/ 841178 h 4507828"/>
              <a:gd name="connsiteX132" fmla="*/ 1268282 w 4507384"/>
              <a:gd name="connsiteY132" fmla="*/ 284727 h 4507828"/>
              <a:gd name="connsiteX133" fmla="*/ 1557271 w 4507384"/>
              <a:gd name="connsiteY133" fmla="*/ 1073 h 450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4507384" h="4507828">
                <a:moveTo>
                  <a:pt x="4082253" y="3518572"/>
                </a:moveTo>
                <a:cubicBezTo>
                  <a:pt x="4117352" y="3518084"/>
                  <a:pt x="4152785" y="3531419"/>
                  <a:pt x="4181503" y="3559327"/>
                </a:cubicBezTo>
                <a:cubicBezTo>
                  <a:pt x="4277039" y="3652005"/>
                  <a:pt x="4371146" y="3746207"/>
                  <a:pt x="4464015" y="3841553"/>
                </a:cubicBezTo>
                <a:cubicBezTo>
                  <a:pt x="4520879" y="3899941"/>
                  <a:pt x="4522308" y="3979094"/>
                  <a:pt x="4465443" y="4037958"/>
                </a:cubicBezTo>
                <a:cubicBezTo>
                  <a:pt x="4368669" y="4138257"/>
                  <a:pt x="4269990" y="4236936"/>
                  <a:pt x="4169406" y="4333424"/>
                </a:cubicBezTo>
                <a:cubicBezTo>
                  <a:pt x="4112256" y="4388193"/>
                  <a:pt x="4025388" y="4382954"/>
                  <a:pt x="3972810" y="4327614"/>
                </a:cubicBezTo>
                <a:cubicBezTo>
                  <a:pt x="3920423" y="4272654"/>
                  <a:pt x="3921375" y="4188072"/>
                  <a:pt x="3976620" y="4130827"/>
                </a:cubicBezTo>
                <a:cubicBezTo>
                  <a:pt x="3988431" y="4118540"/>
                  <a:pt x="4005862" y="4111682"/>
                  <a:pt x="4020816" y="4102347"/>
                </a:cubicBezTo>
                <a:cubicBezTo>
                  <a:pt x="4017102" y="4096061"/>
                  <a:pt x="4013292" y="4089774"/>
                  <a:pt x="4009577" y="4083488"/>
                </a:cubicBezTo>
                <a:cubicBezTo>
                  <a:pt x="3994623" y="4083488"/>
                  <a:pt x="3979668" y="4083488"/>
                  <a:pt x="3964714" y="4083488"/>
                </a:cubicBezTo>
                <a:cubicBezTo>
                  <a:pt x="3844318" y="4083488"/>
                  <a:pt x="3723827" y="4084059"/>
                  <a:pt x="3603431" y="4083297"/>
                </a:cubicBezTo>
                <a:cubicBezTo>
                  <a:pt x="3508276" y="4082726"/>
                  <a:pt x="3448269" y="4026147"/>
                  <a:pt x="3449507" y="3940518"/>
                </a:cubicBezTo>
                <a:cubicBezTo>
                  <a:pt x="3450745" y="3857745"/>
                  <a:pt x="3511324" y="3803548"/>
                  <a:pt x="3604002" y="3803357"/>
                </a:cubicBezTo>
                <a:cubicBezTo>
                  <a:pt x="3740210" y="3803072"/>
                  <a:pt x="3876513" y="3803357"/>
                  <a:pt x="4012720" y="3803357"/>
                </a:cubicBezTo>
                <a:cubicBezTo>
                  <a:pt x="4018245" y="3796595"/>
                  <a:pt x="4023769" y="3789927"/>
                  <a:pt x="4029294" y="3783165"/>
                </a:cubicBezTo>
                <a:lnTo>
                  <a:pt x="4029198" y="3783165"/>
                </a:lnTo>
                <a:cubicBezTo>
                  <a:pt x="4013958" y="3774782"/>
                  <a:pt x="3995194" y="3769544"/>
                  <a:pt x="3983955" y="3757447"/>
                </a:cubicBezTo>
                <a:cubicBezTo>
                  <a:pt x="3929567" y="3699059"/>
                  <a:pt x="3930996" y="3614858"/>
                  <a:pt x="3985002" y="3560756"/>
                </a:cubicBezTo>
                <a:cubicBezTo>
                  <a:pt x="4012387" y="3533372"/>
                  <a:pt x="4047153" y="3519060"/>
                  <a:pt x="4082253" y="3518572"/>
                </a:cubicBezTo>
                <a:close/>
                <a:moveTo>
                  <a:pt x="636906" y="142687"/>
                </a:moveTo>
                <a:cubicBezTo>
                  <a:pt x="671398" y="141758"/>
                  <a:pt x="706164" y="154188"/>
                  <a:pt x="734215" y="181096"/>
                </a:cubicBezTo>
                <a:cubicBezTo>
                  <a:pt x="831275" y="274250"/>
                  <a:pt x="926525" y="369500"/>
                  <a:pt x="1019775" y="466560"/>
                </a:cubicBezTo>
                <a:cubicBezTo>
                  <a:pt x="1073400" y="522281"/>
                  <a:pt x="1071591" y="603720"/>
                  <a:pt x="1017203" y="659632"/>
                </a:cubicBezTo>
                <a:cubicBezTo>
                  <a:pt x="921096" y="758311"/>
                  <a:pt x="823655" y="855752"/>
                  <a:pt x="724976" y="951859"/>
                </a:cubicBezTo>
                <a:cubicBezTo>
                  <a:pt x="668493" y="1006913"/>
                  <a:pt x="581815" y="1005104"/>
                  <a:pt x="528094" y="952049"/>
                </a:cubicBezTo>
                <a:cubicBezTo>
                  <a:pt x="473230" y="897757"/>
                  <a:pt x="471325" y="814413"/>
                  <a:pt x="525141" y="755453"/>
                </a:cubicBezTo>
                <a:cubicBezTo>
                  <a:pt x="537714" y="741642"/>
                  <a:pt x="555621" y="732784"/>
                  <a:pt x="571052" y="721640"/>
                </a:cubicBezTo>
                <a:lnTo>
                  <a:pt x="560289" y="704780"/>
                </a:lnTo>
                <a:lnTo>
                  <a:pt x="560384" y="704590"/>
                </a:lnTo>
                <a:cubicBezTo>
                  <a:pt x="427891" y="704590"/>
                  <a:pt x="295303" y="704876"/>
                  <a:pt x="162810" y="704304"/>
                </a:cubicBezTo>
                <a:cubicBezTo>
                  <a:pt x="140903" y="704209"/>
                  <a:pt x="117948" y="703447"/>
                  <a:pt x="97374" y="697160"/>
                </a:cubicBezTo>
                <a:cubicBezTo>
                  <a:pt x="34509" y="677825"/>
                  <a:pt x="-6639" y="613150"/>
                  <a:pt x="885" y="550475"/>
                </a:cubicBezTo>
                <a:cubicBezTo>
                  <a:pt x="9363" y="480371"/>
                  <a:pt x="62703" y="427031"/>
                  <a:pt x="134140" y="425603"/>
                </a:cubicBezTo>
                <a:cubicBezTo>
                  <a:pt x="260727" y="423031"/>
                  <a:pt x="387505" y="424555"/>
                  <a:pt x="514092" y="424364"/>
                </a:cubicBezTo>
                <a:cubicBezTo>
                  <a:pt x="531237" y="424364"/>
                  <a:pt x="548478" y="424364"/>
                  <a:pt x="578386" y="424364"/>
                </a:cubicBezTo>
                <a:cubicBezTo>
                  <a:pt x="560193" y="405029"/>
                  <a:pt x="548954" y="393503"/>
                  <a:pt x="538191" y="381502"/>
                </a:cubicBezTo>
                <a:cubicBezTo>
                  <a:pt x="485803" y="322828"/>
                  <a:pt x="487232" y="237674"/>
                  <a:pt x="541239" y="184430"/>
                </a:cubicBezTo>
                <a:cubicBezTo>
                  <a:pt x="568195" y="157903"/>
                  <a:pt x="602413" y="143615"/>
                  <a:pt x="636906" y="142687"/>
                </a:cubicBezTo>
                <a:close/>
                <a:moveTo>
                  <a:pt x="1557271" y="1073"/>
                </a:moveTo>
                <a:cubicBezTo>
                  <a:pt x="1737960" y="-451"/>
                  <a:pt x="1918745" y="-261"/>
                  <a:pt x="2099434" y="1073"/>
                </a:cubicBezTo>
                <a:cubicBezTo>
                  <a:pt x="2259168" y="2121"/>
                  <a:pt x="2392328" y="135756"/>
                  <a:pt x="2394709" y="295110"/>
                </a:cubicBezTo>
                <a:cubicBezTo>
                  <a:pt x="2395280" y="336162"/>
                  <a:pt x="2394709" y="377215"/>
                  <a:pt x="2394709" y="421316"/>
                </a:cubicBezTo>
                <a:lnTo>
                  <a:pt x="2899153" y="421316"/>
                </a:lnTo>
                <a:cubicBezTo>
                  <a:pt x="2885913" y="406266"/>
                  <a:pt x="2876388" y="395122"/>
                  <a:pt x="2866578" y="384359"/>
                </a:cubicBezTo>
                <a:cubicBezTo>
                  <a:pt x="2810380" y="322542"/>
                  <a:pt x="2811047" y="239293"/>
                  <a:pt x="2868101" y="183953"/>
                </a:cubicBezTo>
                <a:cubicBezTo>
                  <a:pt x="2923918" y="129851"/>
                  <a:pt x="3006119" y="129279"/>
                  <a:pt x="3064793" y="185667"/>
                </a:cubicBezTo>
                <a:cubicBezTo>
                  <a:pt x="3131087" y="249294"/>
                  <a:pt x="3196809" y="313779"/>
                  <a:pt x="3259484" y="381025"/>
                </a:cubicBezTo>
                <a:cubicBezTo>
                  <a:pt x="3290249" y="414077"/>
                  <a:pt x="3322730" y="425793"/>
                  <a:pt x="3367688" y="425602"/>
                </a:cubicBezTo>
                <a:cubicBezTo>
                  <a:pt x="3574952" y="424650"/>
                  <a:pt x="3738591" y="548856"/>
                  <a:pt x="3787550" y="743165"/>
                </a:cubicBezTo>
                <a:cubicBezTo>
                  <a:pt x="3797456" y="782599"/>
                  <a:pt x="3801551" y="824509"/>
                  <a:pt x="3801742" y="865371"/>
                </a:cubicBezTo>
                <a:cubicBezTo>
                  <a:pt x="3802980" y="1122165"/>
                  <a:pt x="3802409" y="1379055"/>
                  <a:pt x="3802409" y="1635849"/>
                </a:cubicBezTo>
                <a:lnTo>
                  <a:pt x="3802409" y="1691760"/>
                </a:lnTo>
                <a:cubicBezTo>
                  <a:pt x="3851748" y="1691760"/>
                  <a:pt x="3895754" y="1691093"/>
                  <a:pt x="3939664" y="1691856"/>
                </a:cubicBezTo>
                <a:cubicBezTo>
                  <a:pt x="4089111" y="1694618"/>
                  <a:pt x="4221604" y="1826253"/>
                  <a:pt x="4222842" y="1976082"/>
                </a:cubicBezTo>
                <a:cubicBezTo>
                  <a:pt x="4224366" y="2163153"/>
                  <a:pt x="4224462" y="2350224"/>
                  <a:pt x="4222747" y="2537295"/>
                </a:cubicBezTo>
                <a:cubicBezTo>
                  <a:pt x="4221223" y="2694553"/>
                  <a:pt x="4102161" y="2814377"/>
                  <a:pt x="3945474" y="2815901"/>
                </a:cubicBezTo>
                <a:cubicBezTo>
                  <a:pt x="3756879" y="2817806"/>
                  <a:pt x="3568189" y="2817711"/>
                  <a:pt x="3379499" y="2815901"/>
                </a:cubicBezTo>
                <a:cubicBezTo>
                  <a:pt x="3233099" y="2814472"/>
                  <a:pt x="3101940" y="2681217"/>
                  <a:pt x="3098797" y="2534151"/>
                </a:cubicBezTo>
                <a:cubicBezTo>
                  <a:pt x="3097845" y="2490051"/>
                  <a:pt x="3098606" y="2445950"/>
                  <a:pt x="3098606" y="2398801"/>
                </a:cubicBezTo>
                <a:lnTo>
                  <a:pt x="2504056" y="2398801"/>
                </a:lnTo>
                <a:cubicBezTo>
                  <a:pt x="2507961" y="2408802"/>
                  <a:pt x="2511676" y="2418613"/>
                  <a:pt x="2515486" y="2428233"/>
                </a:cubicBezTo>
                <a:cubicBezTo>
                  <a:pt x="2541394" y="2494051"/>
                  <a:pt x="2521677" y="2562822"/>
                  <a:pt x="2465956" y="2600636"/>
                </a:cubicBezTo>
                <a:cubicBezTo>
                  <a:pt x="2409282" y="2639117"/>
                  <a:pt x="2340035" y="2633973"/>
                  <a:pt x="2287457" y="2583777"/>
                </a:cubicBezTo>
                <a:cubicBezTo>
                  <a:pt x="2231260" y="2530246"/>
                  <a:pt x="2178110" y="2473382"/>
                  <a:pt x="2121627" y="2420137"/>
                </a:cubicBezTo>
                <a:cubicBezTo>
                  <a:pt x="2108197" y="2407469"/>
                  <a:pt x="2086766" y="2396706"/>
                  <a:pt x="2068954" y="2396515"/>
                </a:cubicBezTo>
                <a:cubicBezTo>
                  <a:pt x="1858070" y="2394896"/>
                  <a:pt x="1647282" y="2395467"/>
                  <a:pt x="1436399" y="2395658"/>
                </a:cubicBezTo>
                <a:cubicBezTo>
                  <a:pt x="1428779" y="2395658"/>
                  <a:pt x="1421159" y="2397277"/>
                  <a:pt x="1408109" y="2398706"/>
                </a:cubicBezTo>
                <a:cubicBezTo>
                  <a:pt x="1406966" y="2516816"/>
                  <a:pt x="1422778" y="2637974"/>
                  <a:pt x="1327623" y="2733891"/>
                </a:cubicBezTo>
                <a:cubicBezTo>
                  <a:pt x="1232087" y="2830188"/>
                  <a:pt x="1111501" y="2816568"/>
                  <a:pt x="989867" y="2816377"/>
                </a:cubicBezTo>
                <a:cubicBezTo>
                  <a:pt x="988724" y="2835141"/>
                  <a:pt x="987104" y="2850381"/>
                  <a:pt x="987104" y="2865526"/>
                </a:cubicBezTo>
                <a:cubicBezTo>
                  <a:pt x="986914" y="3123939"/>
                  <a:pt x="986819" y="3382353"/>
                  <a:pt x="987104" y="3640766"/>
                </a:cubicBezTo>
                <a:cubicBezTo>
                  <a:pt x="987104" y="3749637"/>
                  <a:pt x="1041302" y="3802881"/>
                  <a:pt x="1151411" y="3803262"/>
                </a:cubicBezTo>
                <a:cubicBezTo>
                  <a:pt x="1217514" y="3803453"/>
                  <a:pt x="1283522" y="3803262"/>
                  <a:pt x="1359627" y="3803262"/>
                </a:cubicBezTo>
                <a:cubicBezTo>
                  <a:pt x="1343339" y="3785070"/>
                  <a:pt x="1333814" y="3773640"/>
                  <a:pt x="1323432" y="3762972"/>
                </a:cubicBezTo>
                <a:cubicBezTo>
                  <a:pt x="1260377" y="3697630"/>
                  <a:pt x="1256471" y="3613810"/>
                  <a:pt x="1314002" y="3555612"/>
                </a:cubicBezTo>
                <a:cubicBezTo>
                  <a:pt x="1373343" y="3495605"/>
                  <a:pt x="1457544" y="3499510"/>
                  <a:pt x="1524600" y="3565995"/>
                </a:cubicBezTo>
                <a:cubicBezTo>
                  <a:pt x="1595561" y="3636289"/>
                  <a:pt x="1664999" y="3708108"/>
                  <a:pt x="1737484" y="3776783"/>
                </a:cubicBezTo>
                <a:cubicBezTo>
                  <a:pt x="1752629" y="3791166"/>
                  <a:pt x="1777965" y="3801643"/>
                  <a:pt x="1798825" y="3802215"/>
                </a:cubicBezTo>
                <a:cubicBezTo>
                  <a:pt x="1901314" y="3804786"/>
                  <a:pt x="2003993" y="3803358"/>
                  <a:pt x="2111721" y="3803358"/>
                </a:cubicBezTo>
                <a:cubicBezTo>
                  <a:pt x="2111721" y="3755828"/>
                  <a:pt x="2111245" y="3713441"/>
                  <a:pt x="2111721" y="3671151"/>
                </a:cubicBezTo>
                <a:cubicBezTo>
                  <a:pt x="2113912" y="3504844"/>
                  <a:pt x="2227736" y="3384162"/>
                  <a:pt x="2394042" y="3380829"/>
                </a:cubicBezTo>
                <a:cubicBezTo>
                  <a:pt x="2581018" y="3377019"/>
                  <a:pt x="2768184" y="3377114"/>
                  <a:pt x="2955255" y="3380829"/>
                </a:cubicBezTo>
                <a:cubicBezTo>
                  <a:pt x="3107274" y="3383972"/>
                  <a:pt x="3235100" y="3513226"/>
                  <a:pt x="3238053" y="3666388"/>
                </a:cubicBezTo>
                <a:cubicBezTo>
                  <a:pt x="3241672" y="3851840"/>
                  <a:pt x="3241672" y="4037387"/>
                  <a:pt x="3238053" y="4222839"/>
                </a:cubicBezTo>
                <a:cubicBezTo>
                  <a:pt x="3234814" y="4391431"/>
                  <a:pt x="3114037" y="4506017"/>
                  <a:pt x="2944587" y="4506970"/>
                </a:cubicBezTo>
                <a:cubicBezTo>
                  <a:pt x="2765422" y="4508017"/>
                  <a:pt x="2586257" y="4508208"/>
                  <a:pt x="2407187" y="4506970"/>
                </a:cubicBezTo>
                <a:cubicBezTo>
                  <a:pt x="2244881" y="4505826"/>
                  <a:pt x="2113150" y="4371619"/>
                  <a:pt x="2111626" y="4208361"/>
                </a:cubicBezTo>
                <a:cubicBezTo>
                  <a:pt x="2111245" y="4168927"/>
                  <a:pt x="2111626" y="4129494"/>
                  <a:pt x="2111626" y="4083583"/>
                </a:cubicBezTo>
                <a:cubicBezTo>
                  <a:pt x="2021329" y="4083583"/>
                  <a:pt x="1934270" y="4088536"/>
                  <a:pt x="1847974" y="4082059"/>
                </a:cubicBezTo>
                <a:cubicBezTo>
                  <a:pt x="1773298" y="4076439"/>
                  <a:pt x="1718720" y="4098347"/>
                  <a:pt x="1670428" y="4155592"/>
                </a:cubicBezTo>
                <a:cubicBezTo>
                  <a:pt x="1622517" y="4212361"/>
                  <a:pt x="1566415" y="4262177"/>
                  <a:pt x="1513265" y="4314374"/>
                </a:cubicBezTo>
                <a:cubicBezTo>
                  <a:pt x="1448019" y="4378573"/>
                  <a:pt x="1364961" y="4382859"/>
                  <a:pt x="1306001" y="4325709"/>
                </a:cubicBezTo>
                <a:cubicBezTo>
                  <a:pt x="1247327" y="4268940"/>
                  <a:pt x="1249709" y="4183977"/>
                  <a:pt x="1311526" y="4118349"/>
                </a:cubicBezTo>
                <a:cubicBezTo>
                  <a:pt x="1319622" y="4109682"/>
                  <a:pt x="1326861" y="4100252"/>
                  <a:pt x="1340863" y="4083488"/>
                </a:cubicBezTo>
                <a:cubicBezTo>
                  <a:pt x="1270473" y="4083488"/>
                  <a:pt x="1209227" y="4083678"/>
                  <a:pt x="1148077" y="4083488"/>
                </a:cubicBezTo>
                <a:cubicBezTo>
                  <a:pt x="883091" y="4082631"/>
                  <a:pt x="704021" y="3903084"/>
                  <a:pt x="703831" y="3638004"/>
                </a:cubicBezTo>
                <a:cubicBezTo>
                  <a:pt x="703736" y="3382734"/>
                  <a:pt x="703831" y="3127559"/>
                  <a:pt x="703831" y="2872289"/>
                </a:cubicBezTo>
                <a:lnTo>
                  <a:pt x="703831" y="2816282"/>
                </a:lnTo>
                <a:lnTo>
                  <a:pt x="703926" y="2816282"/>
                </a:lnTo>
                <a:lnTo>
                  <a:pt x="703831" y="2816282"/>
                </a:lnTo>
                <a:lnTo>
                  <a:pt x="703831" y="2816282"/>
                </a:lnTo>
                <a:lnTo>
                  <a:pt x="633334" y="2816520"/>
                </a:lnTo>
                <a:cubicBezTo>
                  <a:pt x="610676" y="2816592"/>
                  <a:pt x="588674" y="2816568"/>
                  <a:pt x="566671" y="2816187"/>
                </a:cubicBezTo>
                <a:cubicBezTo>
                  <a:pt x="417319" y="2813424"/>
                  <a:pt x="284636" y="2681694"/>
                  <a:pt x="283397" y="2532056"/>
                </a:cubicBezTo>
                <a:cubicBezTo>
                  <a:pt x="281873" y="2344985"/>
                  <a:pt x="281873" y="2157914"/>
                  <a:pt x="283493" y="1970843"/>
                </a:cubicBezTo>
                <a:cubicBezTo>
                  <a:pt x="284921" y="1813585"/>
                  <a:pt x="403793" y="1693761"/>
                  <a:pt x="560670" y="1692237"/>
                </a:cubicBezTo>
                <a:cubicBezTo>
                  <a:pt x="749265" y="1690332"/>
                  <a:pt x="937955" y="1690427"/>
                  <a:pt x="1126646" y="1692237"/>
                </a:cubicBezTo>
                <a:cubicBezTo>
                  <a:pt x="1273140" y="1693665"/>
                  <a:pt x="1404299" y="1826730"/>
                  <a:pt x="1407538" y="1973796"/>
                </a:cubicBezTo>
                <a:cubicBezTo>
                  <a:pt x="1408490" y="2017896"/>
                  <a:pt x="1407728" y="2061997"/>
                  <a:pt x="1407728" y="2108955"/>
                </a:cubicBezTo>
                <a:cubicBezTo>
                  <a:pt x="1423730" y="2110384"/>
                  <a:pt x="1435827" y="2112384"/>
                  <a:pt x="1447924" y="2112384"/>
                </a:cubicBezTo>
                <a:cubicBezTo>
                  <a:pt x="1620707" y="2112575"/>
                  <a:pt x="1793586" y="2113432"/>
                  <a:pt x="1966274" y="2111337"/>
                </a:cubicBezTo>
                <a:cubicBezTo>
                  <a:pt x="1987039" y="2111051"/>
                  <a:pt x="2012375" y="2100097"/>
                  <a:pt x="2027425" y="2085619"/>
                </a:cubicBezTo>
                <a:cubicBezTo>
                  <a:pt x="2114293" y="2002085"/>
                  <a:pt x="2198494" y="1915884"/>
                  <a:pt x="2283933" y="1830921"/>
                </a:cubicBezTo>
                <a:cubicBezTo>
                  <a:pt x="2352037" y="1763198"/>
                  <a:pt x="2439572" y="1758626"/>
                  <a:pt x="2498246" y="1819205"/>
                </a:cubicBezTo>
                <a:cubicBezTo>
                  <a:pt x="2556444" y="1879308"/>
                  <a:pt x="2550633" y="1961699"/>
                  <a:pt x="2483101" y="2029898"/>
                </a:cubicBezTo>
                <a:cubicBezTo>
                  <a:pt x="2458907" y="2054282"/>
                  <a:pt x="2434047" y="2078094"/>
                  <a:pt x="2402424" y="2109146"/>
                </a:cubicBezTo>
                <a:lnTo>
                  <a:pt x="3098511" y="2109146"/>
                </a:lnTo>
                <a:cubicBezTo>
                  <a:pt x="3099083" y="1989988"/>
                  <a:pt x="3084129" y="1869116"/>
                  <a:pt x="3179569" y="1773294"/>
                </a:cubicBezTo>
                <a:cubicBezTo>
                  <a:pt x="3275200" y="1677282"/>
                  <a:pt x="3395977" y="1691856"/>
                  <a:pt x="3516754" y="1691284"/>
                </a:cubicBezTo>
                <a:cubicBezTo>
                  <a:pt x="3517802" y="1672043"/>
                  <a:pt x="3519421" y="1656708"/>
                  <a:pt x="3519421" y="1641373"/>
                </a:cubicBezTo>
                <a:cubicBezTo>
                  <a:pt x="3519612" y="1382960"/>
                  <a:pt x="3517992" y="1124547"/>
                  <a:pt x="3520088" y="866133"/>
                </a:cubicBezTo>
                <a:cubicBezTo>
                  <a:pt x="3521231" y="724401"/>
                  <a:pt x="3415217" y="692397"/>
                  <a:pt x="3306728" y="706399"/>
                </a:cubicBezTo>
                <a:cubicBezTo>
                  <a:pt x="3294631" y="707923"/>
                  <a:pt x="3283201" y="721449"/>
                  <a:pt x="3273295" y="731259"/>
                </a:cubicBezTo>
                <a:cubicBezTo>
                  <a:pt x="3204524" y="799268"/>
                  <a:pt x="3136421" y="867848"/>
                  <a:pt x="3067746" y="935952"/>
                </a:cubicBezTo>
                <a:cubicBezTo>
                  <a:pt x="2998594" y="1004532"/>
                  <a:pt x="2912774" y="1010437"/>
                  <a:pt x="2853338" y="951096"/>
                </a:cubicBezTo>
                <a:cubicBezTo>
                  <a:pt x="2793902" y="891851"/>
                  <a:pt x="2800093" y="807555"/>
                  <a:pt x="2868864" y="737260"/>
                </a:cubicBezTo>
                <a:cubicBezTo>
                  <a:pt x="2876388" y="729545"/>
                  <a:pt x="2883437" y="721353"/>
                  <a:pt x="2895438" y="708209"/>
                </a:cubicBezTo>
                <a:lnTo>
                  <a:pt x="2394709" y="708209"/>
                </a:lnTo>
                <a:cubicBezTo>
                  <a:pt x="2394709" y="752310"/>
                  <a:pt x="2395280" y="794696"/>
                  <a:pt x="2394709" y="837082"/>
                </a:cubicBezTo>
                <a:cubicBezTo>
                  <a:pt x="2392232" y="1003293"/>
                  <a:pt x="2278218" y="1123880"/>
                  <a:pt x="2112007" y="1127214"/>
                </a:cubicBezTo>
                <a:cubicBezTo>
                  <a:pt x="1926555" y="1131024"/>
                  <a:pt x="1741008" y="1130357"/>
                  <a:pt x="1555556" y="1127404"/>
                </a:cubicBezTo>
                <a:cubicBezTo>
                  <a:pt x="1401061" y="1124928"/>
                  <a:pt x="1271140" y="995864"/>
                  <a:pt x="1268282" y="841178"/>
                </a:cubicBezTo>
                <a:cubicBezTo>
                  <a:pt x="1264853" y="655726"/>
                  <a:pt x="1264853" y="470179"/>
                  <a:pt x="1268282" y="284727"/>
                </a:cubicBezTo>
                <a:cubicBezTo>
                  <a:pt x="1271330" y="118326"/>
                  <a:pt x="1391250" y="2502"/>
                  <a:pt x="1557271" y="1073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: Shape 314">
            <a:extLst>
              <a:ext uri="{FF2B5EF4-FFF2-40B4-BE49-F238E27FC236}">
                <a16:creationId xmlns="" xmlns:a16="http://schemas.microsoft.com/office/drawing/2014/main" id="{88EB43E3-80F9-C5A2-B1F2-E5995DA4F919}"/>
              </a:ext>
            </a:extLst>
          </p:cNvPr>
          <p:cNvSpPr/>
          <p:nvPr/>
        </p:nvSpPr>
        <p:spPr>
          <a:xfrm>
            <a:off x="7284715" y="4161939"/>
            <a:ext cx="672161" cy="613048"/>
          </a:xfrm>
          <a:custGeom>
            <a:avLst/>
            <a:gdLst>
              <a:gd name="connsiteX0" fmla="*/ 2143409 w 4325286"/>
              <a:gd name="connsiteY0" fmla="*/ 3676379 h 4326184"/>
              <a:gd name="connsiteX1" fmla="*/ 1665506 w 4325286"/>
              <a:gd name="connsiteY1" fmla="*/ 3863140 h 4326184"/>
              <a:gd name="connsiteX2" fmla="*/ 1665444 w 4325286"/>
              <a:gd name="connsiteY2" fmla="*/ 3863069 h 4326184"/>
              <a:gd name="connsiteX3" fmla="*/ 1665444 w 4325286"/>
              <a:gd name="connsiteY3" fmla="*/ 3863164 h 4326184"/>
              <a:gd name="connsiteX4" fmla="*/ 1665506 w 4325286"/>
              <a:gd name="connsiteY4" fmla="*/ 3863140 h 4326184"/>
              <a:gd name="connsiteX5" fmla="*/ 1723827 w 4325286"/>
              <a:gd name="connsiteY5" fmla="*/ 3930573 h 4326184"/>
              <a:gd name="connsiteX6" fmla="*/ 2659950 w 4325286"/>
              <a:gd name="connsiteY6" fmla="*/ 3860211 h 4326184"/>
              <a:gd name="connsiteX7" fmla="*/ 2648901 w 4325286"/>
              <a:gd name="connsiteY7" fmla="*/ 3852305 h 4326184"/>
              <a:gd name="connsiteX8" fmla="*/ 2179032 w 4325286"/>
              <a:gd name="connsiteY8" fmla="*/ 3676379 h 4326184"/>
              <a:gd name="connsiteX9" fmla="*/ 2143409 w 4325286"/>
              <a:gd name="connsiteY9" fmla="*/ 3676379 h 4326184"/>
              <a:gd name="connsiteX10" fmla="*/ 2996563 w 4325286"/>
              <a:gd name="connsiteY10" fmla="*/ 3176030 h 4326184"/>
              <a:gd name="connsiteX11" fmla="*/ 2377533 w 4325286"/>
              <a:gd name="connsiteY11" fmla="*/ 3575509 h 4326184"/>
              <a:gd name="connsiteX12" fmla="*/ 2377533 w 4325286"/>
              <a:gd name="connsiteY12" fmla="*/ 3575604 h 4326184"/>
              <a:gd name="connsiteX13" fmla="*/ 2770154 w 4325286"/>
              <a:gd name="connsiteY13" fmla="*/ 3706287 h 4326184"/>
              <a:gd name="connsiteX14" fmla="*/ 2996563 w 4325286"/>
              <a:gd name="connsiteY14" fmla="*/ 3176030 h 4326184"/>
              <a:gd name="connsiteX15" fmla="*/ 1320068 w 4325286"/>
              <a:gd name="connsiteY15" fmla="*/ 3167458 h 4326184"/>
              <a:gd name="connsiteX16" fmla="*/ 1550763 w 4325286"/>
              <a:gd name="connsiteY16" fmla="*/ 3706192 h 4326184"/>
              <a:gd name="connsiteX17" fmla="*/ 1550859 w 4325286"/>
              <a:gd name="connsiteY17" fmla="*/ 3706192 h 4326184"/>
              <a:gd name="connsiteX18" fmla="*/ 1945479 w 4325286"/>
              <a:gd name="connsiteY18" fmla="*/ 3574080 h 4326184"/>
              <a:gd name="connsiteX19" fmla="*/ 1320068 w 4325286"/>
              <a:gd name="connsiteY19" fmla="*/ 3167458 h 4326184"/>
              <a:gd name="connsiteX20" fmla="*/ 471486 w 4325286"/>
              <a:gd name="connsiteY20" fmla="*/ 2333163 h 4326184"/>
              <a:gd name="connsiteX21" fmla="*/ 461008 w 4325286"/>
              <a:gd name="connsiteY21" fmla="*/ 2338973 h 4326184"/>
              <a:gd name="connsiteX22" fmla="*/ 186021 w 4325286"/>
              <a:gd name="connsiteY22" fmla="*/ 3075542 h 4326184"/>
              <a:gd name="connsiteX23" fmla="*/ 540447 w 4325286"/>
              <a:gd name="connsiteY23" fmla="*/ 3707811 h 4326184"/>
              <a:gd name="connsiteX24" fmla="*/ 886871 w 4325286"/>
              <a:gd name="connsiteY24" fmla="*/ 3781535 h 4326184"/>
              <a:gd name="connsiteX25" fmla="*/ 1356168 w 4325286"/>
              <a:gd name="connsiteY25" fmla="*/ 3747721 h 4326184"/>
              <a:gd name="connsiteX26" fmla="*/ 1345023 w 4325286"/>
              <a:gd name="connsiteY26" fmla="*/ 3722384 h 4326184"/>
              <a:gd name="connsiteX27" fmla="*/ 1079847 w 4325286"/>
              <a:gd name="connsiteY27" fmla="*/ 3008200 h 4326184"/>
              <a:gd name="connsiteX28" fmla="*/ 1035842 w 4325286"/>
              <a:gd name="connsiteY28" fmla="*/ 2934191 h 4326184"/>
              <a:gd name="connsiteX29" fmla="*/ 613218 w 4325286"/>
              <a:gd name="connsiteY29" fmla="*/ 2503280 h 4326184"/>
              <a:gd name="connsiteX30" fmla="*/ 471486 w 4325286"/>
              <a:gd name="connsiteY30" fmla="*/ 2333258 h 4326184"/>
              <a:gd name="connsiteX31" fmla="*/ 3858099 w 4325286"/>
              <a:gd name="connsiteY31" fmla="*/ 2330306 h 4326184"/>
              <a:gd name="connsiteX32" fmla="*/ 3843240 w 4325286"/>
              <a:gd name="connsiteY32" fmla="*/ 2342212 h 4326184"/>
              <a:gd name="connsiteX33" fmla="*/ 3273741 w 4325286"/>
              <a:gd name="connsiteY33" fmla="*/ 2946859 h 4326184"/>
              <a:gd name="connsiteX34" fmla="*/ 3245356 w 4325286"/>
              <a:gd name="connsiteY34" fmla="*/ 2998865 h 4326184"/>
              <a:gd name="connsiteX35" fmla="*/ 3099719 w 4325286"/>
              <a:gd name="connsiteY35" fmla="*/ 3464733 h 4326184"/>
              <a:gd name="connsiteX36" fmla="*/ 2969893 w 4325286"/>
              <a:gd name="connsiteY36" fmla="*/ 3749245 h 4326184"/>
              <a:gd name="connsiteX37" fmla="*/ 2969988 w 4325286"/>
              <a:gd name="connsiteY37" fmla="*/ 3749340 h 4326184"/>
              <a:gd name="connsiteX38" fmla="*/ 3601020 w 4325286"/>
              <a:gd name="connsiteY38" fmla="*/ 3761056 h 4326184"/>
              <a:gd name="connsiteX39" fmla="*/ 3997069 w 4325286"/>
              <a:gd name="connsiteY39" fmla="*/ 3562079 h 4326184"/>
              <a:gd name="connsiteX40" fmla="*/ 4136134 w 4325286"/>
              <a:gd name="connsiteY40" fmla="*/ 3023726 h 4326184"/>
              <a:gd name="connsiteX41" fmla="*/ 3908582 w 4325286"/>
              <a:gd name="connsiteY41" fmla="*/ 2409649 h 4326184"/>
              <a:gd name="connsiteX42" fmla="*/ 3858099 w 4325286"/>
              <a:gd name="connsiteY42" fmla="*/ 2330306 h 4326184"/>
              <a:gd name="connsiteX43" fmla="*/ 1012410 w 4325286"/>
              <a:gd name="connsiteY43" fmla="*/ 1662889 h 4326184"/>
              <a:gd name="connsiteX44" fmla="*/ 597787 w 4325286"/>
              <a:gd name="connsiteY44" fmla="*/ 2136853 h 4326184"/>
              <a:gd name="connsiteX45" fmla="*/ 594168 w 4325286"/>
              <a:gd name="connsiteY45" fmla="*/ 2184478 h 4326184"/>
              <a:gd name="connsiteX46" fmla="*/ 904988 w 4325286"/>
              <a:gd name="connsiteY46" fmla="*/ 2554676 h 4326184"/>
              <a:gd name="connsiteX47" fmla="*/ 1024116 w 4325286"/>
              <a:gd name="connsiteY47" fmla="*/ 2673577 h 4326184"/>
              <a:gd name="connsiteX48" fmla="*/ 1024126 w 4325286"/>
              <a:gd name="connsiteY48" fmla="*/ 2673682 h 4326184"/>
              <a:gd name="connsiteX49" fmla="*/ 1024221 w 4325286"/>
              <a:gd name="connsiteY49" fmla="*/ 2673682 h 4326184"/>
              <a:gd name="connsiteX50" fmla="*/ 1024116 w 4325286"/>
              <a:gd name="connsiteY50" fmla="*/ 2673577 h 4326184"/>
              <a:gd name="connsiteX51" fmla="*/ 998882 w 4325286"/>
              <a:gd name="connsiteY51" fmla="*/ 2417537 h 4326184"/>
              <a:gd name="connsiteX52" fmla="*/ 1012410 w 4325286"/>
              <a:gd name="connsiteY52" fmla="*/ 1662889 h 4326184"/>
              <a:gd name="connsiteX53" fmla="*/ 3300887 w 4325286"/>
              <a:gd name="connsiteY53" fmla="*/ 1653554 h 4326184"/>
              <a:gd name="connsiteX54" fmla="*/ 3300220 w 4325286"/>
              <a:gd name="connsiteY54" fmla="*/ 2672920 h 4326184"/>
              <a:gd name="connsiteX55" fmla="*/ 3731893 w 4325286"/>
              <a:gd name="connsiteY55" fmla="*/ 2182382 h 4326184"/>
              <a:gd name="connsiteX56" fmla="*/ 3730655 w 4325286"/>
              <a:gd name="connsiteY56" fmla="*/ 2142092 h 4326184"/>
              <a:gd name="connsiteX57" fmla="*/ 3300982 w 4325286"/>
              <a:gd name="connsiteY57" fmla="*/ 1653650 h 4326184"/>
              <a:gd name="connsiteX58" fmla="*/ 1810772 w 4325286"/>
              <a:gd name="connsiteY58" fmla="*/ 1415358 h 4326184"/>
              <a:gd name="connsiteX59" fmla="*/ 2130169 w 4325286"/>
              <a:gd name="connsiteY59" fmla="*/ 1565639 h 4326184"/>
              <a:gd name="connsiteX60" fmla="*/ 2153601 w 4325286"/>
              <a:gd name="connsiteY60" fmla="*/ 1592785 h 4326184"/>
              <a:gd name="connsiteX61" fmla="*/ 2153696 w 4325286"/>
              <a:gd name="connsiteY61" fmla="*/ 1592690 h 4326184"/>
              <a:gd name="connsiteX62" fmla="*/ 2392107 w 4325286"/>
              <a:gd name="connsiteY62" fmla="*/ 1432479 h 4326184"/>
              <a:gd name="connsiteX63" fmla="*/ 2961416 w 4325286"/>
              <a:gd name="connsiteY63" fmla="*/ 1827671 h 4326184"/>
              <a:gd name="connsiteX64" fmla="*/ 2816064 w 4325286"/>
              <a:gd name="connsiteY64" fmla="*/ 2232484 h 4326184"/>
              <a:gd name="connsiteX65" fmla="*/ 2253613 w 4325286"/>
              <a:gd name="connsiteY65" fmla="*/ 2851990 h 4326184"/>
              <a:gd name="connsiteX66" fmla="*/ 2058446 w 4325286"/>
              <a:gd name="connsiteY66" fmla="*/ 2849704 h 4326184"/>
              <a:gd name="connsiteX67" fmla="*/ 1474659 w 4325286"/>
              <a:gd name="connsiteY67" fmla="*/ 2204385 h 4326184"/>
              <a:gd name="connsiteX68" fmla="*/ 1484946 w 4325286"/>
              <a:gd name="connsiteY68" fmla="*/ 1551256 h 4326184"/>
              <a:gd name="connsiteX69" fmla="*/ 1810772 w 4325286"/>
              <a:gd name="connsiteY69" fmla="*/ 1415358 h 4326184"/>
              <a:gd name="connsiteX70" fmla="*/ 2162876 w 4325286"/>
              <a:gd name="connsiteY70" fmla="*/ 868695 h 4326184"/>
              <a:gd name="connsiteX71" fmla="*/ 2128740 w 4325286"/>
              <a:gd name="connsiteY71" fmla="*/ 874790 h 4326184"/>
              <a:gd name="connsiteX72" fmla="*/ 1255488 w 4325286"/>
              <a:gd name="connsiteY72" fmla="*/ 1443909 h 4326184"/>
              <a:gd name="connsiteX73" fmla="*/ 1230723 w 4325286"/>
              <a:gd name="connsiteY73" fmla="*/ 1486295 h 4326184"/>
              <a:gd name="connsiteX74" fmla="*/ 1157571 w 4325286"/>
              <a:gd name="connsiteY74" fmla="*/ 2162666 h 4326184"/>
              <a:gd name="connsiteX75" fmla="*/ 1157476 w 4325286"/>
              <a:gd name="connsiteY75" fmla="*/ 2162570 h 4326184"/>
              <a:gd name="connsiteX76" fmla="*/ 1230438 w 4325286"/>
              <a:gd name="connsiteY76" fmla="*/ 2838655 h 4326184"/>
              <a:gd name="connsiteX77" fmla="*/ 1252155 w 4325286"/>
              <a:gd name="connsiteY77" fmla="*/ 2876945 h 4326184"/>
              <a:gd name="connsiteX78" fmla="*/ 2123311 w 4325286"/>
              <a:gd name="connsiteY78" fmla="*/ 3450350 h 4326184"/>
              <a:gd name="connsiteX79" fmla="*/ 2201702 w 4325286"/>
              <a:gd name="connsiteY79" fmla="*/ 3449874 h 4326184"/>
              <a:gd name="connsiteX80" fmla="*/ 3073049 w 4325286"/>
              <a:gd name="connsiteY80" fmla="*/ 2876088 h 4326184"/>
              <a:gd name="connsiteX81" fmla="*/ 3093813 w 4325286"/>
              <a:gd name="connsiteY81" fmla="*/ 2837131 h 4326184"/>
              <a:gd name="connsiteX82" fmla="*/ 3093623 w 4325286"/>
              <a:gd name="connsiteY82" fmla="*/ 1489439 h 4326184"/>
              <a:gd name="connsiteX83" fmla="*/ 3066953 w 4325286"/>
              <a:gd name="connsiteY83" fmla="*/ 1443052 h 4326184"/>
              <a:gd name="connsiteX84" fmla="*/ 2197225 w 4325286"/>
              <a:gd name="connsiteY84" fmla="*/ 876314 h 4326184"/>
              <a:gd name="connsiteX85" fmla="*/ 2162876 w 4325286"/>
              <a:gd name="connsiteY85" fmla="*/ 868695 h 4326184"/>
              <a:gd name="connsiteX86" fmla="*/ 1555335 w 4325286"/>
              <a:gd name="connsiteY86" fmla="*/ 620568 h 4326184"/>
              <a:gd name="connsiteX87" fmla="*/ 1326545 w 4325286"/>
              <a:gd name="connsiteY87" fmla="*/ 1150825 h 4326184"/>
              <a:gd name="connsiteX88" fmla="*/ 1632940 w 4325286"/>
              <a:gd name="connsiteY88" fmla="*/ 953062 h 4326184"/>
              <a:gd name="connsiteX89" fmla="*/ 1946557 w 4325286"/>
              <a:gd name="connsiteY89" fmla="*/ 750626 h 4326184"/>
              <a:gd name="connsiteX90" fmla="*/ 1946718 w 4325286"/>
              <a:gd name="connsiteY90" fmla="*/ 750680 h 4326184"/>
              <a:gd name="connsiteX91" fmla="*/ 1946622 w 4325286"/>
              <a:gd name="connsiteY91" fmla="*/ 750584 h 4326184"/>
              <a:gd name="connsiteX92" fmla="*/ 1946557 w 4325286"/>
              <a:gd name="connsiteY92" fmla="*/ 750626 h 4326184"/>
              <a:gd name="connsiteX93" fmla="*/ 2772630 w 4325286"/>
              <a:gd name="connsiteY93" fmla="*/ 620473 h 4326184"/>
              <a:gd name="connsiteX94" fmla="*/ 2378105 w 4325286"/>
              <a:gd name="connsiteY94" fmla="*/ 752013 h 4326184"/>
              <a:gd name="connsiteX95" fmla="*/ 2378010 w 4325286"/>
              <a:gd name="connsiteY95" fmla="*/ 752013 h 4326184"/>
              <a:gd name="connsiteX96" fmla="*/ 3004183 w 4325286"/>
              <a:gd name="connsiteY96" fmla="*/ 1159207 h 4326184"/>
              <a:gd name="connsiteX97" fmla="*/ 2772630 w 4325286"/>
              <a:gd name="connsiteY97" fmla="*/ 620473 h 4326184"/>
              <a:gd name="connsiteX98" fmla="*/ 974273 w 4325286"/>
              <a:gd name="connsiteY98" fmla="*/ 542396 h 4326184"/>
              <a:gd name="connsiteX99" fmla="*/ 848199 w 4325286"/>
              <a:gd name="connsiteY99" fmla="*/ 547035 h 4326184"/>
              <a:gd name="connsiteX100" fmla="*/ 467961 w 4325286"/>
              <a:gd name="connsiteY100" fmla="*/ 655239 h 4326184"/>
              <a:gd name="connsiteX101" fmla="*/ 187260 w 4325286"/>
              <a:gd name="connsiteY101" fmla="*/ 1297986 h 4326184"/>
              <a:gd name="connsiteX102" fmla="*/ 446054 w 4325286"/>
              <a:gd name="connsiteY102" fmla="*/ 1965689 h 4326184"/>
              <a:gd name="connsiteX103" fmla="*/ 468057 w 4325286"/>
              <a:gd name="connsiteY103" fmla="*/ 1994930 h 4326184"/>
              <a:gd name="connsiteX104" fmla="*/ 481296 w 4325286"/>
              <a:gd name="connsiteY104" fmla="*/ 1983500 h 4326184"/>
              <a:gd name="connsiteX105" fmla="*/ 1050891 w 4325286"/>
              <a:gd name="connsiteY105" fmla="*/ 1378853 h 4326184"/>
              <a:gd name="connsiteX106" fmla="*/ 1078514 w 4325286"/>
              <a:gd name="connsiteY106" fmla="*/ 1326561 h 4326184"/>
              <a:gd name="connsiteX107" fmla="*/ 1260346 w 4325286"/>
              <a:gd name="connsiteY107" fmla="*/ 772873 h 4326184"/>
              <a:gd name="connsiteX108" fmla="*/ 1355933 w 4325286"/>
              <a:gd name="connsiteY108" fmla="*/ 578461 h 4326184"/>
              <a:gd name="connsiteX109" fmla="*/ 1355977 w 4325286"/>
              <a:gd name="connsiteY109" fmla="*/ 578468 h 4326184"/>
              <a:gd name="connsiteX110" fmla="*/ 1355977 w 4325286"/>
              <a:gd name="connsiteY110" fmla="*/ 578372 h 4326184"/>
              <a:gd name="connsiteX111" fmla="*/ 1355933 w 4325286"/>
              <a:gd name="connsiteY111" fmla="*/ 578461 h 4326184"/>
              <a:gd name="connsiteX112" fmla="*/ 1227600 w 4325286"/>
              <a:gd name="connsiteY112" fmla="*/ 558407 h 4326184"/>
              <a:gd name="connsiteX113" fmla="*/ 974273 w 4325286"/>
              <a:gd name="connsiteY113" fmla="*/ 542396 h 4326184"/>
              <a:gd name="connsiteX114" fmla="*/ 3357180 w 4325286"/>
              <a:gd name="connsiteY114" fmla="*/ 540820 h 4326184"/>
              <a:gd name="connsiteX115" fmla="*/ 2976656 w 4325286"/>
              <a:gd name="connsiteY115" fmla="*/ 576563 h 4326184"/>
              <a:gd name="connsiteX116" fmla="*/ 2976751 w 4325286"/>
              <a:gd name="connsiteY116" fmla="*/ 576753 h 4326184"/>
              <a:gd name="connsiteX117" fmla="*/ 2989324 w 4325286"/>
              <a:gd name="connsiteY117" fmla="*/ 606757 h 4326184"/>
              <a:gd name="connsiteX118" fmla="*/ 3252310 w 4325286"/>
              <a:gd name="connsiteY118" fmla="*/ 1316560 h 4326184"/>
              <a:gd name="connsiteX119" fmla="*/ 3295839 w 4325286"/>
              <a:gd name="connsiteY119" fmla="*/ 1390760 h 4326184"/>
              <a:gd name="connsiteX120" fmla="*/ 3842097 w 4325286"/>
              <a:gd name="connsiteY120" fmla="*/ 1972070 h 4326184"/>
              <a:gd name="connsiteX121" fmla="*/ 3858290 w 4325286"/>
              <a:gd name="connsiteY121" fmla="*/ 2002646 h 4326184"/>
              <a:gd name="connsiteX122" fmla="*/ 4148517 w 4325286"/>
              <a:gd name="connsiteY122" fmla="*/ 1229120 h 4326184"/>
              <a:gd name="connsiteX123" fmla="*/ 3731417 w 4325286"/>
              <a:gd name="connsiteY123" fmla="*/ 596946 h 4326184"/>
              <a:gd name="connsiteX124" fmla="*/ 3357180 w 4325286"/>
              <a:gd name="connsiteY124" fmla="*/ 540820 h 4326184"/>
              <a:gd name="connsiteX125" fmla="*/ 2148755 w 4325286"/>
              <a:gd name="connsiteY125" fmla="*/ 182490 h 4326184"/>
              <a:gd name="connsiteX126" fmla="*/ 1663539 w 4325286"/>
              <a:gd name="connsiteY126" fmla="*/ 467120 h 4326184"/>
              <a:gd name="connsiteX127" fmla="*/ 1679827 w 4325286"/>
              <a:gd name="connsiteY127" fmla="*/ 476360 h 4326184"/>
              <a:gd name="connsiteX128" fmla="*/ 2140932 w 4325286"/>
              <a:gd name="connsiteY128" fmla="*/ 648572 h 4326184"/>
              <a:gd name="connsiteX129" fmla="*/ 2180937 w 4325286"/>
              <a:gd name="connsiteY129" fmla="*/ 649905 h 4326184"/>
              <a:gd name="connsiteX130" fmla="*/ 2658616 w 4325286"/>
              <a:gd name="connsiteY130" fmla="*/ 463215 h 4326184"/>
              <a:gd name="connsiteX131" fmla="*/ 2148755 w 4325286"/>
              <a:gd name="connsiteY131" fmla="*/ 182490 h 4326184"/>
              <a:gd name="connsiteX132" fmla="*/ 2201994 w 4325286"/>
              <a:gd name="connsiteY132" fmla="*/ 785 h 4326184"/>
              <a:gd name="connsiteX133" fmla="*/ 2603371 w 4325286"/>
              <a:gd name="connsiteY133" fmla="*/ 158891 h 4326184"/>
              <a:gd name="connsiteX134" fmla="*/ 2841877 w 4325286"/>
              <a:gd name="connsiteY134" fmla="*/ 395873 h 4326184"/>
              <a:gd name="connsiteX135" fmla="*/ 2901694 w 4325286"/>
              <a:gd name="connsiteY135" fmla="*/ 417114 h 4326184"/>
              <a:gd name="connsiteX136" fmla="*/ 3697603 w 4325286"/>
              <a:gd name="connsiteY136" fmla="*/ 403874 h 4326184"/>
              <a:gd name="connsiteX137" fmla="*/ 4307013 w 4325286"/>
              <a:gd name="connsiteY137" fmla="*/ 1004997 h 4326184"/>
              <a:gd name="connsiteX138" fmla="*/ 4249958 w 4325286"/>
              <a:gd name="connsiteY138" fmla="*/ 1599071 h 4326184"/>
              <a:gd name="connsiteX139" fmla="*/ 3998022 w 4325286"/>
              <a:gd name="connsiteY139" fmla="*/ 2113612 h 4326184"/>
              <a:gd name="connsiteX140" fmla="*/ 3997260 w 4325286"/>
              <a:gd name="connsiteY140" fmla="*/ 2193622 h 4326184"/>
              <a:gd name="connsiteX141" fmla="*/ 4296821 w 4325286"/>
              <a:gd name="connsiteY141" fmla="*/ 2887232 h 4326184"/>
              <a:gd name="connsiteX142" fmla="*/ 4268437 w 4325286"/>
              <a:gd name="connsiteY142" fmla="*/ 3453398 h 4326184"/>
              <a:gd name="connsiteX143" fmla="*/ 3770851 w 4325286"/>
              <a:gd name="connsiteY143" fmla="*/ 3894501 h 4326184"/>
              <a:gd name="connsiteX144" fmla="*/ 3261549 w 4325286"/>
              <a:gd name="connsiteY144" fmla="*/ 3958509 h 4326184"/>
              <a:gd name="connsiteX145" fmla="*/ 3261358 w 4325286"/>
              <a:gd name="connsiteY145" fmla="*/ 3958700 h 4326184"/>
              <a:gd name="connsiteX146" fmla="*/ 2905980 w 4325286"/>
              <a:gd name="connsiteY146" fmla="*/ 3909837 h 4326184"/>
              <a:gd name="connsiteX147" fmla="*/ 2838829 w 4325286"/>
              <a:gd name="connsiteY147" fmla="*/ 3934697 h 4326184"/>
              <a:gd name="connsiteX148" fmla="*/ 2424301 w 4325286"/>
              <a:gd name="connsiteY148" fmla="*/ 4273215 h 4326184"/>
              <a:gd name="connsiteX149" fmla="*/ 1655062 w 4325286"/>
              <a:gd name="connsiteY149" fmla="*/ 4113671 h 4326184"/>
              <a:gd name="connsiteX150" fmla="*/ 1482660 w 4325286"/>
              <a:gd name="connsiteY150" fmla="*/ 3930506 h 4326184"/>
              <a:gd name="connsiteX151" fmla="*/ 1422747 w 4325286"/>
              <a:gd name="connsiteY151" fmla="*/ 3909360 h 4326184"/>
              <a:gd name="connsiteX152" fmla="*/ 780667 w 4325286"/>
              <a:gd name="connsiteY152" fmla="*/ 3951175 h 4326184"/>
              <a:gd name="connsiteX153" fmla="*/ 114393 w 4325286"/>
              <a:gd name="connsiteY153" fmla="*/ 3566174 h 4326184"/>
              <a:gd name="connsiteX154" fmla="*/ 17429 w 4325286"/>
              <a:gd name="connsiteY154" fmla="*/ 3006104 h 4326184"/>
              <a:gd name="connsiteX155" fmla="*/ 322800 w 4325286"/>
              <a:gd name="connsiteY155" fmla="*/ 2225054 h 4326184"/>
              <a:gd name="connsiteX156" fmla="*/ 321181 w 4325286"/>
              <a:gd name="connsiteY156" fmla="*/ 2100372 h 4326184"/>
              <a:gd name="connsiteX157" fmla="*/ 17048 w 4325286"/>
              <a:gd name="connsiteY157" fmla="*/ 1363804 h 4326184"/>
              <a:gd name="connsiteX158" fmla="*/ 146778 w 4325286"/>
              <a:gd name="connsiteY158" fmla="*/ 707055 h 4326184"/>
              <a:gd name="connsiteX159" fmla="*/ 714945 w 4325286"/>
              <a:gd name="connsiteY159" fmla="*/ 384539 h 4326184"/>
              <a:gd name="connsiteX160" fmla="*/ 1418175 w 4325286"/>
              <a:gd name="connsiteY160" fmla="*/ 415876 h 4326184"/>
              <a:gd name="connsiteX161" fmla="*/ 1485231 w 4325286"/>
              <a:gd name="connsiteY161" fmla="*/ 391587 h 4326184"/>
              <a:gd name="connsiteX162" fmla="*/ 1936526 w 4325286"/>
              <a:gd name="connsiteY162" fmla="*/ 41067 h 4326184"/>
              <a:gd name="connsiteX163" fmla="*/ 2201994 w 4325286"/>
              <a:gd name="connsiteY163" fmla="*/ 785 h 432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325286" h="4326184">
                <a:moveTo>
                  <a:pt x="2143409" y="3676379"/>
                </a:moveTo>
                <a:lnTo>
                  <a:pt x="1665506" y="3863140"/>
                </a:lnTo>
                <a:lnTo>
                  <a:pt x="1665444" y="3863069"/>
                </a:lnTo>
                <a:lnTo>
                  <a:pt x="1665444" y="3863164"/>
                </a:lnTo>
                <a:lnTo>
                  <a:pt x="1665506" y="3863140"/>
                </a:lnTo>
                <a:lnTo>
                  <a:pt x="1723827" y="3930573"/>
                </a:lnTo>
                <a:cubicBezTo>
                  <a:pt x="2020841" y="4244473"/>
                  <a:pt x="2390541" y="4205165"/>
                  <a:pt x="2659950" y="3860211"/>
                </a:cubicBezTo>
                <a:cubicBezTo>
                  <a:pt x="2656235" y="3857544"/>
                  <a:pt x="2652996" y="3853829"/>
                  <a:pt x="2648901" y="3852305"/>
                </a:cubicBezTo>
                <a:cubicBezTo>
                  <a:pt x="2492405" y="3793346"/>
                  <a:pt x="2335909" y="3734386"/>
                  <a:pt x="2179032" y="3676379"/>
                </a:cubicBezTo>
                <a:cubicBezTo>
                  <a:pt x="2168460" y="3672473"/>
                  <a:pt x="2153886" y="3672283"/>
                  <a:pt x="2143409" y="3676379"/>
                </a:cubicBezTo>
                <a:close/>
                <a:moveTo>
                  <a:pt x="2996563" y="3176030"/>
                </a:moveTo>
                <a:cubicBezTo>
                  <a:pt x="2794252" y="3306618"/>
                  <a:pt x="2588417" y="3439492"/>
                  <a:pt x="2377533" y="3575509"/>
                </a:cubicBezTo>
                <a:lnTo>
                  <a:pt x="2377533" y="3575604"/>
                </a:lnTo>
                <a:cubicBezTo>
                  <a:pt x="2508693" y="3619229"/>
                  <a:pt x="2640995" y="3663329"/>
                  <a:pt x="2770154" y="3706287"/>
                </a:cubicBezTo>
                <a:cubicBezTo>
                  <a:pt x="2856260" y="3593130"/>
                  <a:pt x="3002564" y="3250611"/>
                  <a:pt x="2996563" y="3176030"/>
                </a:cubicBezTo>
                <a:close/>
                <a:moveTo>
                  <a:pt x="1320068" y="3167458"/>
                </a:moveTo>
                <a:cubicBezTo>
                  <a:pt x="1376075" y="3354434"/>
                  <a:pt x="1450179" y="3532265"/>
                  <a:pt x="1550763" y="3706192"/>
                </a:cubicBezTo>
                <a:lnTo>
                  <a:pt x="1550859" y="3706192"/>
                </a:lnTo>
                <a:cubicBezTo>
                  <a:pt x="1683542" y="3661805"/>
                  <a:pt x="1814796" y="3617895"/>
                  <a:pt x="1945479" y="3574080"/>
                </a:cubicBezTo>
                <a:cubicBezTo>
                  <a:pt x="1733929" y="3436539"/>
                  <a:pt x="1528856" y="3303094"/>
                  <a:pt x="1320068" y="3167458"/>
                </a:cubicBezTo>
                <a:close/>
                <a:moveTo>
                  <a:pt x="471486" y="2333163"/>
                </a:moveTo>
                <a:cubicBezTo>
                  <a:pt x="466152" y="2336021"/>
                  <a:pt x="462342" y="2336783"/>
                  <a:pt x="461008" y="2338973"/>
                </a:cubicBezTo>
                <a:cubicBezTo>
                  <a:pt x="321943" y="2566812"/>
                  <a:pt x="213453" y="2806270"/>
                  <a:pt x="186021" y="3075542"/>
                </a:cubicBezTo>
                <a:cubicBezTo>
                  <a:pt x="156494" y="3364245"/>
                  <a:pt x="287653" y="3597702"/>
                  <a:pt x="540447" y="3707811"/>
                </a:cubicBezTo>
                <a:cubicBezTo>
                  <a:pt x="650746" y="3755817"/>
                  <a:pt x="767237" y="3776201"/>
                  <a:pt x="886871" y="3781535"/>
                </a:cubicBezTo>
                <a:cubicBezTo>
                  <a:pt x="1043462" y="3788488"/>
                  <a:pt x="1198624" y="3777344"/>
                  <a:pt x="1356168" y="3747721"/>
                </a:cubicBezTo>
                <a:cubicBezTo>
                  <a:pt x="1351215" y="3736291"/>
                  <a:pt x="1348738" y="3728957"/>
                  <a:pt x="1345023" y="3722384"/>
                </a:cubicBezTo>
                <a:cubicBezTo>
                  <a:pt x="1219198" y="3498166"/>
                  <a:pt x="1137378" y="3257850"/>
                  <a:pt x="1079847" y="3008200"/>
                </a:cubicBezTo>
                <a:cubicBezTo>
                  <a:pt x="1073656" y="2981435"/>
                  <a:pt x="1055463" y="2954384"/>
                  <a:pt x="1035842" y="2934191"/>
                </a:cubicBezTo>
                <a:cubicBezTo>
                  <a:pt x="895729" y="2789792"/>
                  <a:pt x="752664" y="2648345"/>
                  <a:pt x="613218" y="2503280"/>
                </a:cubicBezTo>
                <a:cubicBezTo>
                  <a:pt x="562068" y="2450130"/>
                  <a:pt x="518349" y="2389837"/>
                  <a:pt x="471486" y="2333258"/>
                </a:cubicBezTo>
                <a:close/>
                <a:moveTo>
                  <a:pt x="3858099" y="2330306"/>
                </a:moveTo>
                <a:cubicBezTo>
                  <a:pt x="3850289" y="2336497"/>
                  <a:pt x="3846003" y="2338688"/>
                  <a:pt x="3843240" y="2342212"/>
                </a:cubicBezTo>
                <a:cubicBezTo>
                  <a:pt x="3673695" y="2562811"/>
                  <a:pt x="3479957" y="2760645"/>
                  <a:pt x="3273741" y="2946859"/>
                </a:cubicBezTo>
                <a:cubicBezTo>
                  <a:pt x="3259834" y="2959432"/>
                  <a:pt x="3251166" y="2980196"/>
                  <a:pt x="3245356" y="2998865"/>
                </a:cubicBezTo>
                <a:cubicBezTo>
                  <a:pt x="3196683" y="3154123"/>
                  <a:pt x="3153916" y="3311476"/>
                  <a:pt x="3099719" y="3464733"/>
                </a:cubicBezTo>
                <a:cubicBezTo>
                  <a:pt x="3065715" y="3560936"/>
                  <a:pt x="3015328" y="3651328"/>
                  <a:pt x="2969893" y="3749245"/>
                </a:cubicBezTo>
                <a:lnTo>
                  <a:pt x="2969988" y="3749340"/>
                </a:lnTo>
                <a:cubicBezTo>
                  <a:pt x="3181824" y="3786964"/>
                  <a:pt x="3391089" y="3800299"/>
                  <a:pt x="3601020" y="3761056"/>
                </a:cubicBezTo>
                <a:cubicBezTo>
                  <a:pt x="3751801" y="3732862"/>
                  <a:pt x="3890580" y="3677807"/>
                  <a:pt x="3997069" y="3562079"/>
                </a:cubicBezTo>
                <a:cubicBezTo>
                  <a:pt x="4138896" y="3407964"/>
                  <a:pt x="4158613" y="3220036"/>
                  <a:pt x="4136134" y="3023726"/>
                </a:cubicBezTo>
                <a:cubicBezTo>
                  <a:pt x="4110607" y="2801031"/>
                  <a:pt x="4022025" y="2600435"/>
                  <a:pt x="3908582" y="2409649"/>
                </a:cubicBezTo>
                <a:cubicBezTo>
                  <a:pt x="3892770" y="2383074"/>
                  <a:pt x="3875435" y="2357452"/>
                  <a:pt x="3858099" y="2330306"/>
                </a:cubicBezTo>
                <a:close/>
                <a:moveTo>
                  <a:pt x="1012410" y="1662889"/>
                </a:moveTo>
                <a:cubicBezTo>
                  <a:pt x="867916" y="1818051"/>
                  <a:pt x="731899" y="1976738"/>
                  <a:pt x="597787" y="2136853"/>
                </a:cubicBezTo>
                <a:cubicBezTo>
                  <a:pt x="589215" y="2147140"/>
                  <a:pt x="586833" y="2174381"/>
                  <a:pt x="594168" y="2184478"/>
                </a:cubicBezTo>
                <a:cubicBezTo>
                  <a:pt x="688466" y="2312994"/>
                  <a:pt x="790264" y="2435027"/>
                  <a:pt x="904988" y="2554676"/>
                </a:cubicBezTo>
                <a:lnTo>
                  <a:pt x="1024116" y="2673577"/>
                </a:lnTo>
                <a:lnTo>
                  <a:pt x="1024126" y="2673682"/>
                </a:lnTo>
                <a:lnTo>
                  <a:pt x="1024221" y="2673682"/>
                </a:lnTo>
                <a:lnTo>
                  <a:pt x="1024116" y="2673577"/>
                </a:lnTo>
                <a:lnTo>
                  <a:pt x="998882" y="2417537"/>
                </a:lnTo>
                <a:cubicBezTo>
                  <a:pt x="981907" y="2163363"/>
                  <a:pt x="988907" y="1914278"/>
                  <a:pt x="1012410" y="1662889"/>
                </a:cubicBezTo>
                <a:close/>
                <a:moveTo>
                  <a:pt x="3300887" y="1653554"/>
                </a:moveTo>
                <a:cubicBezTo>
                  <a:pt x="3343178" y="1996740"/>
                  <a:pt x="3344416" y="2328210"/>
                  <a:pt x="3300220" y="2672920"/>
                </a:cubicBezTo>
                <a:cubicBezTo>
                  <a:pt x="3461574" y="2511376"/>
                  <a:pt x="3604925" y="2354023"/>
                  <a:pt x="3731893" y="2182382"/>
                </a:cubicBezTo>
                <a:cubicBezTo>
                  <a:pt x="3738370" y="2173619"/>
                  <a:pt x="3737418" y="2151236"/>
                  <a:pt x="3730655" y="2142092"/>
                </a:cubicBezTo>
                <a:cubicBezTo>
                  <a:pt x="3604449" y="1971308"/>
                  <a:pt x="3465765" y="1811288"/>
                  <a:pt x="3300982" y="1653650"/>
                </a:cubicBezTo>
                <a:close/>
                <a:moveTo>
                  <a:pt x="1810772" y="1415358"/>
                </a:moveTo>
                <a:cubicBezTo>
                  <a:pt x="1928549" y="1417977"/>
                  <a:pt x="2045254" y="1468293"/>
                  <a:pt x="2130169" y="1565639"/>
                </a:cubicBezTo>
                <a:cubicBezTo>
                  <a:pt x="2137218" y="1573735"/>
                  <a:pt x="2144171" y="1581926"/>
                  <a:pt x="2153601" y="1592785"/>
                </a:cubicBezTo>
                <a:lnTo>
                  <a:pt x="2153696" y="1592690"/>
                </a:lnTo>
                <a:cubicBezTo>
                  <a:pt x="2218466" y="1513823"/>
                  <a:pt x="2296762" y="1459530"/>
                  <a:pt x="2392107" y="1432479"/>
                </a:cubicBezTo>
                <a:cubicBezTo>
                  <a:pt x="2660331" y="1356470"/>
                  <a:pt x="2931888" y="1545731"/>
                  <a:pt x="2961416" y="1827671"/>
                </a:cubicBezTo>
                <a:cubicBezTo>
                  <a:pt x="2978085" y="1986358"/>
                  <a:pt x="2926364" y="2116088"/>
                  <a:pt x="2816064" y="2232484"/>
                </a:cubicBezTo>
                <a:cubicBezTo>
                  <a:pt x="2624231" y="2434890"/>
                  <a:pt x="2440113" y="2644536"/>
                  <a:pt x="2253613" y="2851990"/>
                </a:cubicBezTo>
                <a:cubicBezTo>
                  <a:pt x="2182271" y="2931333"/>
                  <a:pt x="2130455" y="2929904"/>
                  <a:pt x="2058446" y="2849704"/>
                </a:cubicBezTo>
                <a:cubicBezTo>
                  <a:pt x="1864707" y="2633867"/>
                  <a:pt x="1667921" y="2420603"/>
                  <a:pt x="1474659" y="2204385"/>
                </a:cubicBezTo>
                <a:cubicBezTo>
                  <a:pt x="1307114" y="2016933"/>
                  <a:pt x="1313115" y="1731278"/>
                  <a:pt x="1484946" y="1551256"/>
                </a:cubicBezTo>
                <a:cubicBezTo>
                  <a:pt x="1574148" y="1457816"/>
                  <a:pt x="1692996" y="1412738"/>
                  <a:pt x="1810772" y="1415358"/>
                </a:cubicBezTo>
                <a:close/>
                <a:moveTo>
                  <a:pt x="2162876" y="868695"/>
                </a:moveTo>
                <a:cubicBezTo>
                  <a:pt x="2150457" y="868361"/>
                  <a:pt x="2138075" y="870314"/>
                  <a:pt x="2128740" y="874790"/>
                </a:cubicBezTo>
                <a:cubicBezTo>
                  <a:pt x="1812891" y="1026143"/>
                  <a:pt x="1523808" y="1219405"/>
                  <a:pt x="1255488" y="1443909"/>
                </a:cubicBezTo>
                <a:cubicBezTo>
                  <a:pt x="1243487" y="1453910"/>
                  <a:pt x="1232343" y="1471246"/>
                  <a:pt x="1230723" y="1486295"/>
                </a:cubicBezTo>
                <a:cubicBezTo>
                  <a:pt x="1205387" y="1711085"/>
                  <a:pt x="1181765" y="1936066"/>
                  <a:pt x="1157571" y="2162666"/>
                </a:cubicBezTo>
                <a:lnTo>
                  <a:pt x="1157476" y="2162570"/>
                </a:lnTo>
                <a:cubicBezTo>
                  <a:pt x="1181670" y="2388884"/>
                  <a:pt x="1205387" y="2613865"/>
                  <a:pt x="1230438" y="2838655"/>
                </a:cubicBezTo>
                <a:cubicBezTo>
                  <a:pt x="1231962" y="2852180"/>
                  <a:pt x="1241487" y="2868087"/>
                  <a:pt x="1252155" y="2876945"/>
                </a:cubicBezTo>
                <a:cubicBezTo>
                  <a:pt x="1520664" y="3101164"/>
                  <a:pt x="1811463" y="3291664"/>
                  <a:pt x="2123311" y="3450350"/>
                </a:cubicBezTo>
                <a:cubicBezTo>
                  <a:pt x="2151981" y="3464924"/>
                  <a:pt x="2173127" y="3464543"/>
                  <a:pt x="2201702" y="3449874"/>
                </a:cubicBezTo>
                <a:cubicBezTo>
                  <a:pt x="2512884" y="3289854"/>
                  <a:pt x="2800920" y="3095068"/>
                  <a:pt x="3073049" y="2876088"/>
                </a:cubicBezTo>
                <a:cubicBezTo>
                  <a:pt x="3083717" y="2867516"/>
                  <a:pt x="3091432" y="2851037"/>
                  <a:pt x="3093813" y="2837131"/>
                </a:cubicBezTo>
                <a:cubicBezTo>
                  <a:pt x="3171156" y="2387932"/>
                  <a:pt x="3171347" y="1938638"/>
                  <a:pt x="3093623" y="1489439"/>
                </a:cubicBezTo>
                <a:cubicBezTo>
                  <a:pt x="3090765" y="1472770"/>
                  <a:pt x="3080002" y="1453625"/>
                  <a:pt x="3066953" y="1443052"/>
                </a:cubicBezTo>
                <a:cubicBezTo>
                  <a:pt x="2796824" y="1223882"/>
                  <a:pt x="2509931" y="1029953"/>
                  <a:pt x="2197225" y="876314"/>
                </a:cubicBezTo>
                <a:cubicBezTo>
                  <a:pt x="2187748" y="871647"/>
                  <a:pt x="2175294" y="869028"/>
                  <a:pt x="2162876" y="868695"/>
                </a:cubicBezTo>
                <a:close/>
                <a:moveTo>
                  <a:pt x="1555335" y="620568"/>
                </a:moveTo>
                <a:cubicBezTo>
                  <a:pt x="1473135" y="717247"/>
                  <a:pt x="1316448" y="1089484"/>
                  <a:pt x="1326545" y="1150825"/>
                </a:cubicBezTo>
                <a:cubicBezTo>
                  <a:pt x="1427796" y="1085484"/>
                  <a:pt x="1529761" y="1019666"/>
                  <a:pt x="1632940" y="953062"/>
                </a:cubicBezTo>
                <a:lnTo>
                  <a:pt x="1946557" y="750626"/>
                </a:lnTo>
                <a:lnTo>
                  <a:pt x="1946718" y="750680"/>
                </a:lnTo>
                <a:lnTo>
                  <a:pt x="1946622" y="750584"/>
                </a:lnTo>
                <a:lnTo>
                  <a:pt x="1946557" y="750626"/>
                </a:lnTo>
                <a:close/>
                <a:moveTo>
                  <a:pt x="2772630" y="620473"/>
                </a:moveTo>
                <a:cubicBezTo>
                  <a:pt x="2639852" y="664764"/>
                  <a:pt x="2509836" y="708103"/>
                  <a:pt x="2378105" y="752013"/>
                </a:cubicBezTo>
                <a:lnTo>
                  <a:pt x="2378010" y="752013"/>
                </a:lnTo>
                <a:cubicBezTo>
                  <a:pt x="2588703" y="888983"/>
                  <a:pt x="2794443" y="1022809"/>
                  <a:pt x="3004183" y="1159207"/>
                </a:cubicBezTo>
                <a:cubicBezTo>
                  <a:pt x="2946081" y="970898"/>
                  <a:pt x="2873691" y="792018"/>
                  <a:pt x="2772630" y="620473"/>
                </a:cubicBezTo>
                <a:close/>
                <a:moveTo>
                  <a:pt x="974273" y="542396"/>
                </a:moveTo>
                <a:cubicBezTo>
                  <a:pt x="932246" y="542505"/>
                  <a:pt x="890252" y="544035"/>
                  <a:pt x="848199" y="547035"/>
                </a:cubicBezTo>
                <a:cubicBezTo>
                  <a:pt x="714373" y="556655"/>
                  <a:pt x="585214" y="586564"/>
                  <a:pt x="467961" y="655239"/>
                </a:cubicBezTo>
                <a:cubicBezTo>
                  <a:pt x="251553" y="781826"/>
                  <a:pt x="148017" y="1023571"/>
                  <a:pt x="187260" y="1297986"/>
                </a:cubicBezTo>
                <a:cubicBezTo>
                  <a:pt x="222026" y="1540969"/>
                  <a:pt x="317847" y="1759377"/>
                  <a:pt x="446054" y="1965689"/>
                </a:cubicBezTo>
                <a:cubicBezTo>
                  <a:pt x="452340" y="1975785"/>
                  <a:pt x="460341" y="1984739"/>
                  <a:pt x="468057" y="1994930"/>
                </a:cubicBezTo>
                <a:cubicBezTo>
                  <a:pt x="474438" y="1989501"/>
                  <a:pt x="478629" y="1987025"/>
                  <a:pt x="481296" y="1983500"/>
                </a:cubicBezTo>
                <a:cubicBezTo>
                  <a:pt x="650651" y="1762711"/>
                  <a:pt x="844675" y="1565067"/>
                  <a:pt x="1050891" y="1378853"/>
                </a:cubicBezTo>
                <a:cubicBezTo>
                  <a:pt x="1064703" y="1366376"/>
                  <a:pt x="1074132" y="1345325"/>
                  <a:pt x="1078514" y="1326561"/>
                </a:cubicBezTo>
                <a:cubicBezTo>
                  <a:pt x="1122900" y="1136633"/>
                  <a:pt x="1179669" y="950800"/>
                  <a:pt x="1260346" y="772873"/>
                </a:cubicBezTo>
                <a:lnTo>
                  <a:pt x="1355933" y="578461"/>
                </a:lnTo>
                <a:lnTo>
                  <a:pt x="1355977" y="578468"/>
                </a:lnTo>
                <a:lnTo>
                  <a:pt x="1355977" y="578372"/>
                </a:lnTo>
                <a:lnTo>
                  <a:pt x="1355933" y="578461"/>
                </a:lnTo>
                <a:lnTo>
                  <a:pt x="1227600" y="558407"/>
                </a:lnTo>
                <a:cubicBezTo>
                  <a:pt x="1142521" y="547647"/>
                  <a:pt x="1058329" y="542179"/>
                  <a:pt x="974273" y="542396"/>
                </a:cubicBezTo>
                <a:close/>
                <a:moveTo>
                  <a:pt x="3357180" y="540820"/>
                </a:moveTo>
                <a:cubicBezTo>
                  <a:pt x="3231355" y="541011"/>
                  <a:pt x="3104482" y="556513"/>
                  <a:pt x="2976656" y="576563"/>
                </a:cubicBezTo>
                <a:lnTo>
                  <a:pt x="2976751" y="576753"/>
                </a:lnTo>
                <a:cubicBezTo>
                  <a:pt x="2982276" y="589993"/>
                  <a:pt x="2984943" y="598851"/>
                  <a:pt x="2989324" y="606757"/>
                </a:cubicBezTo>
                <a:cubicBezTo>
                  <a:pt x="3113816" y="829737"/>
                  <a:pt x="3195540" y="1068338"/>
                  <a:pt x="3252310" y="1316560"/>
                </a:cubicBezTo>
                <a:cubicBezTo>
                  <a:pt x="3258405" y="1343420"/>
                  <a:pt x="3275455" y="1372186"/>
                  <a:pt x="3295839" y="1390760"/>
                </a:cubicBezTo>
                <a:cubicBezTo>
                  <a:pt x="3492816" y="1570687"/>
                  <a:pt x="3679411" y="1760139"/>
                  <a:pt x="3842097" y="1972070"/>
                </a:cubicBezTo>
                <a:cubicBezTo>
                  <a:pt x="3848574" y="1980548"/>
                  <a:pt x="3852289" y="1991120"/>
                  <a:pt x="3858290" y="2002646"/>
                </a:cubicBezTo>
                <a:cubicBezTo>
                  <a:pt x="4003356" y="1808145"/>
                  <a:pt x="4135182" y="1451529"/>
                  <a:pt x="4148517" y="1229120"/>
                </a:cubicBezTo>
                <a:cubicBezTo>
                  <a:pt x="4167090" y="919653"/>
                  <a:pt x="4020977" y="693530"/>
                  <a:pt x="3731417" y="596946"/>
                </a:cubicBezTo>
                <a:cubicBezTo>
                  <a:pt x="3607783" y="555751"/>
                  <a:pt x="3483005" y="540630"/>
                  <a:pt x="3357180" y="540820"/>
                </a:cubicBezTo>
                <a:close/>
                <a:moveTo>
                  <a:pt x="2148755" y="182490"/>
                </a:moveTo>
                <a:cubicBezTo>
                  <a:pt x="1974007" y="187443"/>
                  <a:pt x="1803366" y="286622"/>
                  <a:pt x="1663539" y="467120"/>
                </a:cubicBezTo>
                <a:cubicBezTo>
                  <a:pt x="1669064" y="470264"/>
                  <a:pt x="1674112" y="474264"/>
                  <a:pt x="1679827" y="476360"/>
                </a:cubicBezTo>
                <a:cubicBezTo>
                  <a:pt x="1833465" y="534081"/>
                  <a:pt x="1987008" y="591803"/>
                  <a:pt x="2140932" y="648572"/>
                </a:cubicBezTo>
                <a:cubicBezTo>
                  <a:pt x="2152934" y="653048"/>
                  <a:pt x="2169317" y="654382"/>
                  <a:pt x="2180937" y="649905"/>
                </a:cubicBezTo>
                <a:cubicBezTo>
                  <a:pt x="2339910" y="588659"/>
                  <a:pt x="2498311" y="526175"/>
                  <a:pt x="2658616" y="463215"/>
                </a:cubicBezTo>
                <a:cubicBezTo>
                  <a:pt x="2502359" y="266810"/>
                  <a:pt x="2323503" y="177537"/>
                  <a:pt x="2148755" y="182490"/>
                </a:cubicBezTo>
                <a:close/>
                <a:moveTo>
                  <a:pt x="2201994" y="785"/>
                </a:moveTo>
                <a:cubicBezTo>
                  <a:pt x="2344626" y="7868"/>
                  <a:pt x="2478891" y="62749"/>
                  <a:pt x="2603371" y="158891"/>
                </a:cubicBezTo>
                <a:cubicBezTo>
                  <a:pt x="2691382" y="226900"/>
                  <a:pt x="2764534" y="314625"/>
                  <a:pt x="2841877" y="395873"/>
                </a:cubicBezTo>
                <a:cubicBezTo>
                  <a:pt x="2860546" y="415495"/>
                  <a:pt x="2873595" y="423020"/>
                  <a:pt x="2901694" y="417114"/>
                </a:cubicBezTo>
                <a:cubicBezTo>
                  <a:pt x="3166013" y="361583"/>
                  <a:pt x="3431951" y="335199"/>
                  <a:pt x="3697603" y="403874"/>
                </a:cubicBezTo>
                <a:cubicBezTo>
                  <a:pt x="4015357" y="486075"/>
                  <a:pt x="4237480" y="671813"/>
                  <a:pt x="4307013" y="1004997"/>
                </a:cubicBezTo>
                <a:cubicBezTo>
                  <a:pt x="4349208" y="1207308"/>
                  <a:pt x="4313395" y="1405333"/>
                  <a:pt x="4249958" y="1599071"/>
                </a:cubicBezTo>
                <a:cubicBezTo>
                  <a:pt x="4189951" y="1782332"/>
                  <a:pt x="4103559" y="1952830"/>
                  <a:pt x="3998022" y="2113612"/>
                </a:cubicBezTo>
                <a:cubicBezTo>
                  <a:pt x="3978781" y="2142854"/>
                  <a:pt x="3978019" y="2163523"/>
                  <a:pt x="3997260" y="2193622"/>
                </a:cubicBezTo>
                <a:cubicBezTo>
                  <a:pt x="4134801" y="2408315"/>
                  <a:pt x="4244719" y="2635582"/>
                  <a:pt x="4296821" y="2887232"/>
                </a:cubicBezTo>
                <a:cubicBezTo>
                  <a:pt x="4336350" y="3078209"/>
                  <a:pt x="4340255" y="3268328"/>
                  <a:pt x="4268437" y="3453398"/>
                </a:cubicBezTo>
                <a:cubicBezTo>
                  <a:pt x="4178520" y="3685237"/>
                  <a:pt x="4000022" y="3819063"/>
                  <a:pt x="3770851" y="3894501"/>
                </a:cubicBezTo>
                <a:cubicBezTo>
                  <a:pt x="3627880" y="3941555"/>
                  <a:pt x="3480052" y="3956318"/>
                  <a:pt x="3261549" y="3958509"/>
                </a:cubicBezTo>
                <a:lnTo>
                  <a:pt x="3261358" y="3958700"/>
                </a:lnTo>
                <a:cubicBezTo>
                  <a:pt x="3187825" y="3948889"/>
                  <a:pt x="3046474" y="3931839"/>
                  <a:pt x="2905980" y="3909837"/>
                </a:cubicBezTo>
                <a:cubicBezTo>
                  <a:pt x="2874357" y="3904883"/>
                  <a:pt x="2857879" y="3909741"/>
                  <a:pt x="2838829" y="3934697"/>
                </a:cubicBezTo>
                <a:cubicBezTo>
                  <a:pt x="2727672" y="4080239"/>
                  <a:pt x="2597847" y="4205588"/>
                  <a:pt x="2424301" y="4273215"/>
                </a:cubicBezTo>
                <a:cubicBezTo>
                  <a:pt x="2134836" y="4385896"/>
                  <a:pt x="1880138" y="4312363"/>
                  <a:pt x="1655062" y="4113671"/>
                </a:cubicBezTo>
                <a:cubicBezTo>
                  <a:pt x="1592388" y="4058426"/>
                  <a:pt x="1538000" y="3993466"/>
                  <a:pt x="1482660" y="3930506"/>
                </a:cubicBezTo>
                <a:cubicBezTo>
                  <a:pt x="1464562" y="3909932"/>
                  <a:pt x="1450560" y="3903455"/>
                  <a:pt x="1422747" y="3909360"/>
                </a:cubicBezTo>
                <a:cubicBezTo>
                  <a:pt x="1210911" y="3954509"/>
                  <a:pt x="997075" y="3978226"/>
                  <a:pt x="780667" y="3951175"/>
                </a:cubicBezTo>
                <a:cubicBezTo>
                  <a:pt x="504918" y="3916599"/>
                  <a:pt x="266603" y="3813920"/>
                  <a:pt x="114393" y="3566174"/>
                </a:cubicBezTo>
                <a:cubicBezTo>
                  <a:pt x="7999" y="3393105"/>
                  <a:pt x="-8479" y="3202224"/>
                  <a:pt x="17429" y="3006104"/>
                </a:cubicBezTo>
                <a:cubicBezTo>
                  <a:pt x="55053" y="2721021"/>
                  <a:pt x="170972" y="2465370"/>
                  <a:pt x="322800" y="2225054"/>
                </a:cubicBezTo>
                <a:cubicBezTo>
                  <a:pt x="352709" y="2177715"/>
                  <a:pt x="351566" y="2146949"/>
                  <a:pt x="321181" y="2100372"/>
                </a:cubicBezTo>
                <a:cubicBezTo>
                  <a:pt x="173829" y="1874344"/>
                  <a:pt x="61244" y="1632409"/>
                  <a:pt x="17048" y="1363804"/>
                </a:cubicBezTo>
                <a:cubicBezTo>
                  <a:pt x="-21528" y="1129489"/>
                  <a:pt x="-1240" y="904318"/>
                  <a:pt x="146778" y="707055"/>
                </a:cubicBezTo>
                <a:cubicBezTo>
                  <a:pt x="288796" y="517889"/>
                  <a:pt x="486821" y="423591"/>
                  <a:pt x="714945" y="384539"/>
                </a:cubicBezTo>
                <a:cubicBezTo>
                  <a:pt x="951450" y="344057"/>
                  <a:pt x="1185670" y="367489"/>
                  <a:pt x="1418175" y="415876"/>
                </a:cubicBezTo>
                <a:cubicBezTo>
                  <a:pt x="1449989" y="422448"/>
                  <a:pt x="1465991" y="416543"/>
                  <a:pt x="1485231" y="391587"/>
                </a:cubicBezTo>
                <a:cubicBezTo>
                  <a:pt x="1605246" y="236044"/>
                  <a:pt x="1746883" y="106599"/>
                  <a:pt x="1936526" y="41067"/>
                </a:cubicBezTo>
                <a:cubicBezTo>
                  <a:pt x="2027823" y="9492"/>
                  <a:pt x="2116415" y="-3465"/>
                  <a:pt x="2201994" y="785"/>
                </a:cubicBezTo>
                <a:close/>
              </a:path>
            </a:pathLst>
          </a:custGeom>
          <a:solidFill>
            <a:sysClr val="window" lastClr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0" name="Kép 29" descr="Nemzetközi menedzsment - 15.2. A tudásmenedzsment-rendszer körfolyamata -  MeRSZ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60" y="4160558"/>
            <a:ext cx="1228936" cy="781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8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961893" y="27665"/>
            <a:ext cx="10450177" cy="55956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hu-HU" sz="4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Etikus </a:t>
            </a:r>
            <a:r>
              <a:rPr lang="hu-HU" sz="40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leadership</a:t>
            </a:r>
            <a:r>
              <a:rPr lang="hu-HU" sz="40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kapcsolatrendszere</a:t>
            </a:r>
            <a:endParaRPr lang="hu-HU" sz="4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742409" y="3360979"/>
            <a:ext cx="124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cs typeface="Arial" pitchFamily="34" charset="0"/>
              </a:rPr>
              <a:t>egyéni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9296400" y="3239778"/>
            <a:ext cx="145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cs typeface="Arial" pitchFamily="34" charset="0"/>
              </a:rPr>
              <a:t>szervezeti</a:t>
            </a:r>
          </a:p>
        </p:txBody>
      </p:sp>
      <p:sp>
        <p:nvSpPr>
          <p:cNvPr id="17" name="Szövegdoboz 16"/>
          <p:cNvSpPr txBox="1"/>
          <p:nvPr/>
        </p:nvSpPr>
        <p:spPr>
          <a:xfrm rot="18640664">
            <a:off x="7353200" y="4906877"/>
            <a:ext cx="461665" cy="180137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Fenntarthatóság</a:t>
            </a:r>
          </a:p>
        </p:txBody>
      </p:sp>
      <p:grpSp>
        <p:nvGrpSpPr>
          <p:cNvPr id="2" name="Csoportba foglalás 1"/>
          <p:cNvGrpSpPr/>
          <p:nvPr/>
        </p:nvGrpSpPr>
        <p:grpSpPr>
          <a:xfrm>
            <a:off x="2397961" y="555488"/>
            <a:ext cx="6158948" cy="6302512"/>
            <a:chOff x="2761764" y="558557"/>
            <a:chExt cx="6158948" cy="6302512"/>
          </a:xfrm>
        </p:grpSpPr>
        <p:sp>
          <p:nvSpPr>
            <p:cNvPr id="4" name="Freeform: Shape 7">
              <a:extLst>
                <a:ext uri="{FF2B5EF4-FFF2-40B4-BE49-F238E27FC236}">
                  <a16:creationId xmlns="" xmlns:a16="http://schemas.microsoft.com/office/drawing/2014/main" id="{39887BB5-A726-AC60-1F75-BBB20F09C0BC}"/>
                </a:ext>
              </a:extLst>
            </p:cNvPr>
            <p:cNvSpPr/>
            <p:nvPr/>
          </p:nvSpPr>
          <p:spPr>
            <a:xfrm>
              <a:off x="4309289" y="1966895"/>
              <a:ext cx="3016534" cy="3199468"/>
            </a:xfrm>
            <a:custGeom>
              <a:avLst/>
              <a:gdLst>
                <a:gd name="connsiteX0" fmla="*/ 1715399 w 3121825"/>
                <a:gd name="connsiteY0" fmla="*/ 88134 h 3465393"/>
                <a:gd name="connsiteX1" fmla="*/ 3115151 w 3121825"/>
                <a:gd name="connsiteY1" fmla="*/ 2520492 h 3465393"/>
                <a:gd name="connsiteX2" fmla="*/ 3097769 w 3121825"/>
                <a:gd name="connsiteY2" fmla="*/ 2585166 h 3465393"/>
                <a:gd name="connsiteX3" fmla="*/ 1585890 w 3121825"/>
                <a:gd name="connsiteY3" fmla="*/ 3458565 h 3465393"/>
                <a:gd name="connsiteX4" fmla="*/ 1535131 w 3121825"/>
                <a:gd name="connsiteY4" fmla="*/ 3458565 h 3465393"/>
                <a:gd name="connsiteX5" fmla="*/ 23306 w 3121825"/>
                <a:gd name="connsiteY5" fmla="*/ 2585166 h 3465393"/>
                <a:gd name="connsiteX6" fmla="*/ 5977 w 3121825"/>
                <a:gd name="connsiteY6" fmla="*/ 2520492 h 3465393"/>
                <a:gd name="connsiteX7" fmla="*/ 1410581 w 3121825"/>
                <a:gd name="connsiteY7" fmla="*/ 87921 h 3465393"/>
                <a:gd name="connsiteX8" fmla="*/ 1715399 w 3121825"/>
                <a:gd name="connsiteY8" fmla="*/ 88134 h 3465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1825" h="3465393">
                  <a:moveTo>
                    <a:pt x="1715399" y="88134"/>
                  </a:moveTo>
                  <a:lnTo>
                    <a:pt x="3115151" y="2520492"/>
                  </a:lnTo>
                  <a:cubicBezTo>
                    <a:pt x="3128160" y="2543157"/>
                    <a:pt x="3120376" y="2572072"/>
                    <a:pt x="3097769" y="2585166"/>
                  </a:cubicBezTo>
                  <a:lnTo>
                    <a:pt x="1585890" y="3458565"/>
                  </a:lnTo>
                  <a:cubicBezTo>
                    <a:pt x="1570188" y="3467634"/>
                    <a:pt x="1550834" y="3467634"/>
                    <a:pt x="1535131" y="3458565"/>
                  </a:cubicBezTo>
                  <a:lnTo>
                    <a:pt x="23306" y="2585166"/>
                  </a:lnTo>
                  <a:cubicBezTo>
                    <a:pt x="662" y="2572093"/>
                    <a:pt x="-7096" y="2543136"/>
                    <a:pt x="5977" y="2520492"/>
                  </a:cubicBezTo>
                  <a:lnTo>
                    <a:pt x="1410581" y="87921"/>
                  </a:lnTo>
                  <a:cubicBezTo>
                    <a:pt x="1478348" y="-29431"/>
                    <a:pt x="1647792" y="-29325"/>
                    <a:pt x="1715399" y="88134"/>
                  </a:cubicBezTo>
                  <a:close/>
                </a:path>
              </a:pathLst>
            </a:custGeom>
            <a:solidFill>
              <a:srgbClr val="E65C36"/>
            </a:solidFill>
            <a:ln w="12700" cap="flat">
              <a:solidFill>
                <a:schemeClr val="accent1">
                  <a:lumMod val="50000"/>
                </a:schemeClr>
              </a:solidFill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/>
              <a:endParaRPr lang="en-IN" sz="2400" dirty="0">
                <a:solidFill>
                  <a:srgbClr val="FFFFFF"/>
                </a:solidFill>
              </a:endParaRPr>
            </a:p>
          </p:txBody>
        </p:sp>
        <p:sp>
          <p:nvSpPr>
            <p:cNvPr id="5" name="Jobbra nyíl 4"/>
            <p:cNvSpPr/>
            <p:nvPr/>
          </p:nvSpPr>
          <p:spPr bwMode="auto">
            <a:xfrm rot="1400385">
              <a:off x="2761764" y="2926517"/>
              <a:ext cx="1783977" cy="1549855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hu-HU"/>
            </a:p>
          </p:txBody>
        </p:sp>
        <p:sp>
          <p:nvSpPr>
            <p:cNvPr id="6" name="Jobbra nyíl 5"/>
            <p:cNvSpPr/>
            <p:nvPr/>
          </p:nvSpPr>
          <p:spPr bwMode="auto">
            <a:xfrm rot="1400385">
              <a:off x="3568586" y="1521144"/>
              <a:ext cx="1783977" cy="154985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hu-HU"/>
            </a:p>
          </p:txBody>
        </p:sp>
        <p:sp>
          <p:nvSpPr>
            <p:cNvPr id="7" name="Jobbra nyíl 6"/>
            <p:cNvSpPr/>
            <p:nvPr/>
          </p:nvSpPr>
          <p:spPr bwMode="auto">
            <a:xfrm rot="9249094">
              <a:off x="7089592" y="2926516"/>
              <a:ext cx="1783977" cy="1549855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hu-HU"/>
            </a:p>
          </p:txBody>
        </p:sp>
        <p:sp>
          <p:nvSpPr>
            <p:cNvPr id="8" name="Jobbra nyíl 7"/>
            <p:cNvSpPr/>
            <p:nvPr/>
          </p:nvSpPr>
          <p:spPr bwMode="auto">
            <a:xfrm rot="9315163">
              <a:off x="6291006" y="1580689"/>
              <a:ext cx="1783977" cy="1549855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hu-HU"/>
            </a:p>
          </p:txBody>
        </p:sp>
        <p:sp>
          <p:nvSpPr>
            <p:cNvPr id="11" name="Jobbra nyíl 10"/>
            <p:cNvSpPr/>
            <p:nvPr/>
          </p:nvSpPr>
          <p:spPr bwMode="auto">
            <a:xfrm rot="5400000">
              <a:off x="5153945" y="789878"/>
              <a:ext cx="1312848" cy="977153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hu-HU"/>
            </a:p>
          </p:txBody>
        </p:sp>
        <p:sp>
          <p:nvSpPr>
            <p:cNvPr id="12" name="Jobbra nyíl 11"/>
            <p:cNvSpPr/>
            <p:nvPr/>
          </p:nvSpPr>
          <p:spPr bwMode="auto">
            <a:xfrm rot="16200000">
              <a:off x="5120901" y="5558874"/>
              <a:ext cx="1477662" cy="97715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hu-HU"/>
            </a:p>
          </p:txBody>
        </p:sp>
        <p:sp>
          <p:nvSpPr>
            <p:cNvPr id="15" name="Szövegdoboz 14"/>
            <p:cNvSpPr txBox="1"/>
            <p:nvPr/>
          </p:nvSpPr>
          <p:spPr>
            <a:xfrm rot="20237916">
              <a:off x="6698604" y="2032820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cs typeface="Arial" pitchFamily="34" charset="0"/>
                </a:rPr>
                <a:t>Bizalom</a:t>
              </a:r>
            </a:p>
          </p:txBody>
        </p:sp>
        <p:sp>
          <p:nvSpPr>
            <p:cNvPr id="16" name="Szövegdoboz 15"/>
            <p:cNvSpPr txBox="1"/>
            <p:nvPr/>
          </p:nvSpPr>
          <p:spPr>
            <a:xfrm rot="20099547">
              <a:off x="7136735" y="3452028"/>
              <a:ext cx="1783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solidFill>
                    <a:schemeClr val="bg1"/>
                  </a:solidFill>
                  <a:cs typeface="Arial" pitchFamily="34" charset="0"/>
                </a:rPr>
                <a:t>Tudásmegosztás</a:t>
              </a:r>
            </a:p>
          </p:txBody>
        </p:sp>
        <p:sp>
          <p:nvSpPr>
            <p:cNvPr id="18" name="Szövegdoboz 17"/>
            <p:cNvSpPr txBox="1"/>
            <p:nvPr/>
          </p:nvSpPr>
          <p:spPr>
            <a:xfrm rot="1467404">
              <a:off x="3700091" y="1957471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dirty="0" smtClean="0">
                  <a:cs typeface="Arial" pitchFamily="34" charset="0"/>
                </a:rPr>
                <a:t>Bizalom</a:t>
              </a:r>
            </a:p>
          </p:txBody>
        </p:sp>
        <p:sp>
          <p:nvSpPr>
            <p:cNvPr id="19" name="Szövegdoboz 18"/>
            <p:cNvSpPr txBox="1"/>
            <p:nvPr/>
          </p:nvSpPr>
          <p:spPr>
            <a:xfrm rot="1429882">
              <a:off x="2805501" y="3502906"/>
              <a:ext cx="1688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cs typeface="Arial" pitchFamily="34" charset="0"/>
                </a:rPr>
                <a:t>Kommunikáció</a:t>
              </a:r>
            </a:p>
          </p:txBody>
        </p:sp>
        <p:sp>
          <p:nvSpPr>
            <p:cNvPr id="21" name="Szövegdoboz 20"/>
            <p:cNvSpPr txBox="1"/>
            <p:nvPr/>
          </p:nvSpPr>
          <p:spPr>
            <a:xfrm rot="5400000">
              <a:off x="5057029" y="1137718"/>
              <a:ext cx="1527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cs typeface="Arial" pitchFamily="34" charset="0"/>
                </a:rPr>
                <a:t>Gazdasági köv.</a:t>
              </a:r>
            </a:p>
          </p:txBody>
        </p:sp>
        <p:sp>
          <p:nvSpPr>
            <p:cNvPr id="22" name="Szövegdoboz 21"/>
            <p:cNvSpPr txBox="1"/>
            <p:nvPr/>
          </p:nvSpPr>
          <p:spPr>
            <a:xfrm rot="16200000">
              <a:off x="4931626" y="5778204"/>
              <a:ext cx="1796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cs typeface="Arial" pitchFamily="34" charset="0"/>
                </a:rPr>
                <a:t>MI </a:t>
              </a:r>
              <a:r>
                <a:rPr lang="hu-HU" dirty="0" err="1" smtClean="0">
                  <a:cs typeface="Arial" pitchFamily="34" charset="0"/>
                </a:rPr>
                <a:t>technostressz</a:t>
              </a:r>
              <a:endParaRPr lang="hu-HU" dirty="0" smtClean="0">
                <a:cs typeface="Arial" pitchFamily="34" charset="0"/>
              </a:endParaRPr>
            </a:p>
          </p:txBody>
        </p:sp>
        <p:grpSp>
          <p:nvGrpSpPr>
            <p:cNvPr id="25" name="Csoportba foglalás 24"/>
            <p:cNvGrpSpPr/>
            <p:nvPr/>
          </p:nvGrpSpPr>
          <p:grpSpPr>
            <a:xfrm>
              <a:off x="6622104" y="4575836"/>
              <a:ext cx="1549855" cy="1818939"/>
              <a:chOff x="6742439" y="4928698"/>
              <a:chExt cx="1549855" cy="1818939"/>
            </a:xfrm>
          </p:grpSpPr>
          <p:sp>
            <p:nvSpPr>
              <p:cNvPr id="23" name="Jobbra nyíl 22"/>
              <p:cNvSpPr/>
              <p:nvPr/>
            </p:nvSpPr>
            <p:spPr bwMode="auto">
              <a:xfrm rot="13621962">
                <a:off x="6625378" y="5045759"/>
                <a:ext cx="1783977" cy="1549855"/>
              </a:xfrm>
              <a:prstGeom prst="rightArrow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hu-HU"/>
              </a:p>
            </p:txBody>
          </p:sp>
          <p:sp>
            <p:nvSpPr>
              <p:cNvPr id="24" name="Szövegdoboz 23"/>
              <p:cNvSpPr txBox="1"/>
              <p:nvPr/>
            </p:nvSpPr>
            <p:spPr>
              <a:xfrm rot="18998207">
                <a:off x="7370556" y="4946262"/>
                <a:ext cx="461665" cy="1801375"/>
              </a:xfrm>
              <a:prstGeom prst="rect">
                <a:avLst/>
              </a:prstGeom>
              <a:noFill/>
            </p:spPr>
            <p:txBody>
              <a:bodyPr vert="vert" wrap="square" rtlCol="0">
                <a:spAutoFit/>
              </a:bodyPr>
              <a:lstStyle/>
              <a:p>
                <a:r>
                  <a:rPr lang="hu-HU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Fenntarthatóság</a:t>
                </a:r>
              </a:p>
            </p:txBody>
          </p:sp>
        </p:grpSp>
        <p:grpSp>
          <p:nvGrpSpPr>
            <p:cNvPr id="28" name="Csoportba foglalás 27"/>
            <p:cNvGrpSpPr/>
            <p:nvPr/>
          </p:nvGrpSpPr>
          <p:grpSpPr>
            <a:xfrm>
              <a:off x="3461233" y="4695460"/>
              <a:ext cx="1783977" cy="1549855"/>
              <a:chOff x="3296342" y="5079896"/>
              <a:chExt cx="1783977" cy="1549855"/>
            </a:xfrm>
          </p:grpSpPr>
          <p:sp>
            <p:nvSpPr>
              <p:cNvPr id="26" name="Jobbra nyíl 25"/>
              <p:cNvSpPr/>
              <p:nvPr/>
            </p:nvSpPr>
            <p:spPr bwMode="auto">
              <a:xfrm rot="19058060">
                <a:off x="3296342" y="5079896"/>
                <a:ext cx="1783977" cy="1549855"/>
              </a:xfrm>
              <a:prstGeom prst="righ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hu-HU"/>
              </a:p>
            </p:txBody>
          </p:sp>
          <p:sp>
            <p:nvSpPr>
              <p:cNvPr id="27" name="Szövegdoboz 26"/>
              <p:cNvSpPr txBox="1"/>
              <p:nvPr/>
            </p:nvSpPr>
            <p:spPr>
              <a:xfrm rot="19079843">
                <a:off x="3468137" y="5670156"/>
                <a:ext cx="12832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>
                    <a:cs typeface="Arial" pitchFamily="34" charset="0"/>
                  </a:rPr>
                  <a:t>Boldogság</a:t>
                </a:r>
              </a:p>
            </p:txBody>
          </p:sp>
        </p:grpSp>
        <p:sp>
          <p:nvSpPr>
            <p:cNvPr id="29" name="Szövegdoboz 28"/>
            <p:cNvSpPr txBox="1"/>
            <p:nvPr/>
          </p:nvSpPr>
          <p:spPr>
            <a:xfrm>
              <a:off x="4679596" y="3271153"/>
              <a:ext cx="2257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hu-HU" sz="2400" dirty="0">
                  <a:solidFill>
                    <a:srgbClr val="FFFFFF"/>
                  </a:solidFill>
                </a:rPr>
                <a:t>Etikus </a:t>
              </a:r>
              <a:r>
                <a:rPr lang="hu-HU" sz="2400" dirty="0" err="1">
                  <a:solidFill>
                    <a:srgbClr val="FFFFFF"/>
                  </a:solidFill>
                </a:rPr>
                <a:t>leadership</a:t>
              </a:r>
              <a:r>
                <a:rPr lang="hu-HU" sz="2400" dirty="0">
                  <a:solidFill>
                    <a:srgbClr val="FFFFFF"/>
                  </a:solidFill>
                </a:rPr>
                <a:t> </a:t>
              </a:r>
              <a:endParaRPr lang="en-IN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0" name="Ellipszis 29"/>
          <p:cNvSpPr/>
          <p:nvPr/>
        </p:nvSpPr>
        <p:spPr>
          <a:xfrm>
            <a:off x="284244" y="137028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25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8562" y="336073"/>
            <a:ext cx="5890826" cy="551434"/>
          </a:xfrm>
        </p:spPr>
        <p:txBody>
          <a:bodyPr>
            <a:normAutofit fontScale="90000"/>
          </a:bodyPr>
          <a:lstStyle/>
          <a:p>
            <a:r>
              <a:rPr lang="hu-HU" dirty="0"/>
              <a:t>A valóság tesztje </a:t>
            </a:r>
            <a:r>
              <a:rPr lang="hu-HU" dirty="0" smtClean="0"/>
              <a:t>– bizalom </a:t>
            </a: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300035" y="1606838"/>
            <a:ext cx="6997236" cy="3771986"/>
            <a:chOff x="0" y="0"/>
            <a:chExt cx="5676901" cy="2445118"/>
          </a:xfrm>
        </p:grpSpPr>
        <p:grpSp>
          <p:nvGrpSpPr>
            <p:cNvPr id="11" name="Csoportba foglalás 10"/>
            <p:cNvGrpSpPr/>
            <p:nvPr/>
          </p:nvGrpSpPr>
          <p:grpSpPr>
            <a:xfrm>
              <a:off x="971550" y="0"/>
              <a:ext cx="4705351" cy="2445118"/>
              <a:chOff x="0" y="0"/>
              <a:chExt cx="3217617" cy="1552755"/>
            </a:xfrm>
          </p:grpSpPr>
          <p:sp>
            <p:nvSpPr>
              <p:cNvPr id="18" name="Szövegdoboz 93"/>
              <p:cNvSpPr txBox="1"/>
              <p:nvPr/>
            </p:nvSpPr>
            <p:spPr>
              <a:xfrm>
                <a:off x="0" y="25879"/>
                <a:ext cx="1224951" cy="448574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u-H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u-HU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TM stratégia létezik</a:t>
                </a:r>
              </a:p>
            </p:txBody>
          </p:sp>
          <p:sp>
            <p:nvSpPr>
              <p:cNvPr id="19" name="Szövegdoboz 94"/>
              <p:cNvSpPr txBox="1"/>
              <p:nvPr/>
            </p:nvSpPr>
            <p:spPr>
              <a:xfrm>
                <a:off x="1992702" y="0"/>
                <a:ext cx="1207698" cy="448574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u-HU" sz="1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hu-HU" sz="2000" dirty="0" smtClean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TM </a:t>
                </a:r>
                <a:r>
                  <a:rPr lang="hu-HU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folyamat elemei (kialakítás, megosztás</a:t>
                </a:r>
                <a:r>
                  <a:rPr lang="hu-H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0" name="Szövegdoboz 95"/>
              <p:cNvSpPr txBox="1"/>
              <p:nvPr/>
            </p:nvSpPr>
            <p:spPr>
              <a:xfrm>
                <a:off x="51759" y="1104181"/>
                <a:ext cx="1224951" cy="448574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u-H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Szervezeti bizalom létezik</a:t>
                </a:r>
              </a:p>
            </p:txBody>
          </p:sp>
          <p:sp>
            <p:nvSpPr>
              <p:cNvPr id="21" name="Szövegdoboz 96"/>
              <p:cNvSpPr txBox="1"/>
              <p:nvPr/>
            </p:nvSpPr>
            <p:spPr>
              <a:xfrm>
                <a:off x="1992702" y="1078302"/>
                <a:ext cx="1224915" cy="448310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u-H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hu-HU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Gazdasági következmények</a:t>
                </a:r>
              </a:p>
            </p:txBody>
          </p:sp>
          <p:cxnSp>
            <p:nvCxnSpPr>
              <p:cNvPr id="22" name="Egyenes összekötő nyíllal 21"/>
              <p:cNvCxnSpPr/>
              <p:nvPr/>
            </p:nvCxnSpPr>
            <p:spPr>
              <a:xfrm flipV="1">
                <a:off x="1233577" y="250166"/>
                <a:ext cx="776378" cy="8627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3" name="Egyenes összekötő nyíllal 22"/>
              <p:cNvCxnSpPr/>
              <p:nvPr/>
            </p:nvCxnSpPr>
            <p:spPr>
              <a:xfrm flipV="1">
                <a:off x="1285336" y="1311215"/>
                <a:ext cx="724211" cy="17253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4" name="Egyenes összekötő nyíllal 23"/>
              <p:cNvCxnSpPr/>
              <p:nvPr/>
            </p:nvCxnSpPr>
            <p:spPr>
              <a:xfrm>
                <a:off x="603849" y="474453"/>
                <a:ext cx="0" cy="629992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5" name="Egyenes összekötő nyíllal 24"/>
              <p:cNvCxnSpPr/>
              <p:nvPr/>
            </p:nvCxnSpPr>
            <p:spPr>
              <a:xfrm>
                <a:off x="2596551" y="448574"/>
                <a:ext cx="17466" cy="63861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6" name="Egyenes összekötő nyíllal 25"/>
              <p:cNvCxnSpPr/>
              <p:nvPr/>
            </p:nvCxnSpPr>
            <p:spPr>
              <a:xfrm flipV="1">
                <a:off x="1026543" y="457200"/>
                <a:ext cx="1258990" cy="646981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7" name="Egyenes összekötő nyíllal 26"/>
              <p:cNvCxnSpPr/>
              <p:nvPr/>
            </p:nvCxnSpPr>
            <p:spPr>
              <a:xfrm>
                <a:off x="966159" y="474453"/>
                <a:ext cx="1293962" cy="595223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8" name="Szövegdoboz 109"/>
            <p:cNvSpPr txBox="1"/>
            <p:nvPr/>
          </p:nvSpPr>
          <p:spPr>
            <a:xfrm>
              <a:off x="0" y="952500"/>
              <a:ext cx="876287" cy="611798"/>
            </a:xfrm>
            <a:prstGeom prst="rect">
              <a:avLst/>
            </a:prstGeom>
            <a:solidFill>
              <a:sysClr val="window" lastClr="FFFFFF"/>
            </a:solidFill>
            <a:ln w="6350">
              <a:solidFill>
                <a:prstClr val="black"/>
              </a:solidFill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hu-HU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Tudás-intenzív KKV-k</a:t>
              </a:r>
            </a:p>
          </p:txBody>
        </p:sp>
        <p:cxnSp>
          <p:nvCxnSpPr>
            <p:cNvPr id="9" name="Szögletes összekötő 8"/>
            <p:cNvCxnSpPr/>
            <p:nvPr/>
          </p:nvCxnSpPr>
          <p:spPr>
            <a:xfrm flipV="1">
              <a:off x="447675" y="438150"/>
              <a:ext cx="504818" cy="504825"/>
            </a:xfrm>
            <a:prstGeom prst="bentConnector3">
              <a:avLst>
                <a:gd name="adj1" fmla="val -42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zögletes összekötő 9"/>
            <p:cNvCxnSpPr/>
            <p:nvPr/>
          </p:nvCxnSpPr>
          <p:spPr>
            <a:xfrm>
              <a:off x="457200" y="1581150"/>
              <a:ext cx="581016" cy="499040"/>
            </a:xfrm>
            <a:prstGeom prst="bentConnector3">
              <a:avLst>
                <a:gd name="adj1" fmla="val -1351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Szövegdoboz 27"/>
          <p:cNvSpPr txBox="1"/>
          <p:nvPr/>
        </p:nvSpPr>
        <p:spPr>
          <a:xfrm>
            <a:off x="1170608" y="5910178"/>
            <a:ext cx="436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236 KKV magyar- szlovák összehasonlítás</a:t>
            </a:r>
            <a:endParaRPr lang="hu-HU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7973854" y="705462"/>
            <a:ext cx="3591426" cy="50167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Etikai problémák: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tudásalapú </a:t>
            </a:r>
            <a:r>
              <a:rPr lang="hu-HU" sz="2000" dirty="0" smtClean="0"/>
              <a:t>szervezetek nem </a:t>
            </a:r>
            <a:r>
              <a:rPr lang="hu-HU" sz="2000" dirty="0"/>
              <a:t>egységesen tartják fontosnak a bizalmi kultúra </a:t>
            </a:r>
            <a:r>
              <a:rPr lang="hu-HU" sz="2000" dirty="0" smtClean="0"/>
              <a:t>jelenlétét.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szervezeti bizalom általában erősíti </a:t>
            </a:r>
            <a:r>
              <a:rPr lang="hu-HU" sz="2000" dirty="0"/>
              <a:t>a hierarchia vertikális szintjei közötti bizalmat mind a beosztottak és vezetők, mind a különböző vezetői szintek </a:t>
            </a:r>
            <a:r>
              <a:rPr lang="hu-HU" sz="2000" dirty="0" smtClean="0"/>
              <a:t>tekintetében.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bizalom ill. </a:t>
            </a:r>
            <a:r>
              <a:rPr lang="hu-HU" sz="2000" dirty="0" smtClean="0"/>
              <a:t>bizalmatlanság </a:t>
            </a:r>
            <a:r>
              <a:rPr lang="hu-HU" sz="2000" dirty="0"/>
              <a:t>gazdasági következményeivel nem kalkulálnak, nem tekintenek rá, mint versenyképességet, szervezeti sikert befolyásoló tényező. </a:t>
            </a:r>
          </a:p>
        </p:txBody>
      </p:sp>
      <p:sp>
        <p:nvSpPr>
          <p:cNvPr id="30" name="Ellipszis 29"/>
          <p:cNvSpPr/>
          <p:nvPr/>
        </p:nvSpPr>
        <p:spPr>
          <a:xfrm>
            <a:off x="208147" y="311338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09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3850" y="116009"/>
            <a:ext cx="8013962" cy="69271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valóság tesztje – kommunikáció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845585" y="6285090"/>
            <a:ext cx="321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310 fő magyar válaszadók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023411" y="678732"/>
            <a:ext cx="3711389" cy="53245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Etikai problémák: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szervezeti és a személyes tényezők nem befolyásolják a személyes információk informális módon történő </a:t>
            </a:r>
            <a:r>
              <a:rPr lang="hu-HU" sz="2000" dirty="0" smtClean="0"/>
              <a:t>átadását.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megkérdezettek 5 százaléka ad tovább rendszeresen hamis tartalmú személyes információkat, míg 10 százalékuk csak a valós tartalmú információkat osztja </a:t>
            </a:r>
            <a:r>
              <a:rPr lang="hu-HU" sz="2000" dirty="0" smtClean="0"/>
              <a:t>meg.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legtöbb problémát, gazdasági hátrányt, munkahely elhagyást </a:t>
            </a:r>
            <a:r>
              <a:rPr lang="hu-HU" sz="2000" dirty="0" smtClean="0"/>
              <a:t>a hamis tartalmú információk okozzák. </a:t>
            </a:r>
            <a:endParaRPr lang="hu-HU" sz="20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1773099"/>
            <a:ext cx="6798336" cy="4384055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242046" y="179977"/>
            <a:ext cx="596153" cy="56477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083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776882" cy="1060262"/>
          </a:xfrm>
        </p:spPr>
        <p:txBody>
          <a:bodyPr>
            <a:normAutofit fontScale="90000"/>
          </a:bodyPr>
          <a:lstStyle/>
          <a:p>
            <a:r>
              <a:rPr lang="hu-HU" dirty="0"/>
              <a:t>A valóság tesztje </a:t>
            </a:r>
            <a:r>
              <a:rPr lang="hu-HU" dirty="0" smtClean="0"/>
              <a:t>– etikus </a:t>
            </a:r>
            <a:r>
              <a:rPr lang="hu-HU" dirty="0" err="1" smtClean="0"/>
              <a:t>leadership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smtClean="0"/>
              <a:t>gazdasági következményei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6" y="2214281"/>
            <a:ext cx="6015320" cy="3630707"/>
          </a:xfrm>
          <a:prstGeom prst="rect">
            <a:avLst/>
          </a:prstGeom>
          <a:noFill/>
        </p:spPr>
      </p:pic>
      <p:sp>
        <p:nvSpPr>
          <p:cNvPr id="5" name="Ellipszis 4"/>
          <p:cNvSpPr/>
          <p:nvPr/>
        </p:nvSpPr>
        <p:spPr>
          <a:xfrm>
            <a:off x="242047" y="319089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5060" y="6176114"/>
            <a:ext cx="417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245 magyar és 160 szlovák válaszadó (KKV)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108575" y="1344022"/>
            <a:ext cx="3496236" cy="50167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Az etikus szervezet létrejöttének leglényegesebb eleme az etikus </a:t>
            </a:r>
            <a:r>
              <a:rPr lang="hu-HU" sz="2000" dirty="0" err="1" smtClean="0"/>
              <a:t>leadership</a:t>
            </a:r>
            <a:r>
              <a:rPr lang="hu-HU" sz="2000" dirty="0" smtClean="0"/>
              <a:t>, mely erősíti </a:t>
            </a:r>
            <a:r>
              <a:rPr lang="hu-HU" sz="2000" dirty="0"/>
              <a:t>a bizalmi kapcsolatokat a </a:t>
            </a:r>
            <a:r>
              <a:rPr lang="hu-HU" sz="2000" dirty="0" smtClean="0"/>
              <a:t>szervezetben.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Minél </a:t>
            </a:r>
            <a:r>
              <a:rPr lang="hu-HU" sz="2000" dirty="0"/>
              <a:t>több alkalmazottat foglalkoztat a vállalat és minél nagyobb az éves árbevétele annál nagyobb mértékben jelennek meg a </a:t>
            </a:r>
            <a:r>
              <a:rPr lang="hu-HU" sz="2000" dirty="0" smtClean="0"/>
              <a:t>etikai </a:t>
            </a:r>
            <a:r>
              <a:rPr lang="hu-HU" sz="2000" dirty="0"/>
              <a:t>szabályozások, a tudásmegosztás elemei és ennek eredményeként a pozitív gazdasági eredmények</a:t>
            </a:r>
            <a:r>
              <a:rPr lang="hu-HU" sz="2000" dirty="0" smtClean="0"/>
              <a:t>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07195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5777" y="185182"/>
            <a:ext cx="8547847" cy="612028"/>
          </a:xfrm>
        </p:spPr>
        <p:txBody>
          <a:bodyPr>
            <a:normAutofit fontScale="90000"/>
          </a:bodyPr>
          <a:lstStyle/>
          <a:p>
            <a:r>
              <a:rPr lang="hu-HU" dirty="0"/>
              <a:t>A valóság tesztje – MI </a:t>
            </a:r>
            <a:r>
              <a:rPr lang="hu-HU" dirty="0" smtClean="0"/>
              <a:t>– </a:t>
            </a:r>
            <a:r>
              <a:rPr lang="hu-HU" dirty="0" err="1" smtClean="0"/>
              <a:t>technostressz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21389" y="893963"/>
            <a:ext cx="4267200" cy="5730872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 smtClean="0"/>
              <a:t>Etikai problémák: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/>
              <a:t>Elmosódnak </a:t>
            </a:r>
            <a:r>
              <a:rPr lang="hu-HU" sz="2000" dirty="0"/>
              <a:t>a munka-magánélet </a:t>
            </a:r>
            <a:r>
              <a:rPr lang="hu-HU" sz="2000" dirty="0" smtClean="0"/>
              <a:t>határai.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/>
              <a:t>Az </a:t>
            </a:r>
            <a:r>
              <a:rPr lang="hu-HU" sz="2000" dirty="0"/>
              <a:t>állandó teljesítmény kényszer károsan hat a szervezeten belüli tudástranszferre, és növeli a munkahely elvesztésének kockázata </a:t>
            </a:r>
            <a:r>
              <a:rPr lang="hu-HU" sz="2000" dirty="0" smtClean="0"/>
              <a:t>érzését.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 smtClean="0"/>
              <a:t>A bizalom </a:t>
            </a:r>
            <a:r>
              <a:rPr lang="hu-HU" sz="2000" dirty="0"/>
              <a:t>szempontjából inkább preferálják az emberek közötti személyes együttműködést, mint a technológiákat</a:t>
            </a:r>
            <a:r>
              <a:rPr lang="hu-HU" sz="20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000" dirty="0"/>
              <a:t>A </a:t>
            </a:r>
            <a:r>
              <a:rPr lang="hu-HU" sz="2000" dirty="0" err="1"/>
              <a:t>technostressz</a:t>
            </a:r>
            <a:r>
              <a:rPr lang="hu-HU" sz="2000" dirty="0"/>
              <a:t> hatása kimutatható a szervezeti bizalomra és a privát életre, különösen a mesterséges intelligencia által generált bizalomra, és a munkatársak közötti </a:t>
            </a:r>
            <a:r>
              <a:rPr lang="hu-HU" sz="2000" dirty="0" smtClean="0"/>
              <a:t>bizalmatlanságra.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70965" y="5914927"/>
            <a:ext cx="165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531 válaszadó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78" y="1183341"/>
            <a:ext cx="7049534" cy="431202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74893" y="5176263"/>
            <a:ext cx="3044472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Techno-túlterhelés </a:t>
            </a:r>
          </a:p>
          <a:p>
            <a:r>
              <a:rPr lang="hu-HU" dirty="0" smtClean="0"/>
              <a:t>Techno-invázió </a:t>
            </a:r>
          </a:p>
          <a:p>
            <a:r>
              <a:rPr lang="hu-HU" dirty="0" smtClean="0"/>
              <a:t>Techno-komplexitás</a:t>
            </a:r>
          </a:p>
          <a:p>
            <a:r>
              <a:rPr lang="hu-HU" dirty="0" smtClean="0"/>
              <a:t>Techno-bizonytalanság</a:t>
            </a:r>
          </a:p>
          <a:p>
            <a:r>
              <a:rPr lang="hu-HU" dirty="0"/>
              <a:t>Techno-kiszámíthatatlanság</a:t>
            </a:r>
          </a:p>
        </p:txBody>
      </p:sp>
      <p:sp>
        <p:nvSpPr>
          <p:cNvPr id="7" name="Ellipszis 6"/>
          <p:cNvSpPr/>
          <p:nvPr/>
        </p:nvSpPr>
        <p:spPr>
          <a:xfrm>
            <a:off x="333935" y="121217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93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3354" y="220136"/>
            <a:ext cx="6405281" cy="692710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prstClr val="black"/>
                </a:solidFill>
              </a:rPr>
              <a:t>A valóság tesztje </a:t>
            </a:r>
            <a:r>
              <a:rPr lang="hu-HU" sz="4000" dirty="0" smtClean="0">
                <a:solidFill>
                  <a:prstClr val="black"/>
                </a:solidFill>
              </a:rPr>
              <a:t>– boldogság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5" y="1770437"/>
            <a:ext cx="5585012" cy="362824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" name="Szövegdoboz 4"/>
          <p:cNvSpPr txBox="1"/>
          <p:nvPr/>
        </p:nvSpPr>
        <p:spPr>
          <a:xfrm>
            <a:off x="735107" y="5398677"/>
            <a:ext cx="313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239 felsőoktatási munkatárs</a:t>
            </a:r>
          </a:p>
          <a:p>
            <a:r>
              <a:rPr lang="hu-HU" dirty="0" smtClean="0"/>
              <a:t>773 gazdálkodó szervezet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064188" y="1060544"/>
            <a:ext cx="4697505" cy="16312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Legtöbb boldogtalanságot okozó etikai probléma: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a stressz,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kiszámíthatatlan </a:t>
            </a:r>
            <a:r>
              <a:rPr lang="hu-HU" sz="2000" dirty="0" smtClean="0"/>
              <a:t>munkarend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fejlődésre</a:t>
            </a:r>
            <a:r>
              <a:rPr lang="hu-HU" sz="2000" dirty="0"/>
              <a:t>, képzésre kapott </a:t>
            </a:r>
            <a:r>
              <a:rPr lang="hu-HU" sz="2000" dirty="0" smtClean="0"/>
              <a:t>lehetőségek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015318" y="4598457"/>
            <a:ext cx="5746375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„Pszichológiai jóllét”          munkahelyi bizalom, </a:t>
            </a:r>
          </a:p>
          <a:p>
            <a:r>
              <a:rPr lang="hu-HU" sz="2000" dirty="0" smtClean="0"/>
              <a:t>„Egészség”           közös tér,</a:t>
            </a:r>
          </a:p>
          <a:p>
            <a:r>
              <a:rPr lang="hu-HU" sz="2000" dirty="0" smtClean="0"/>
              <a:t>„Időgazdálkodás”</a:t>
            </a:r>
            <a:r>
              <a:rPr lang="hu-HU" sz="2000" dirty="0"/>
              <a:t> </a:t>
            </a:r>
            <a:r>
              <a:rPr lang="hu-HU" sz="2000" dirty="0" smtClean="0"/>
              <a:t>        munka-magánélet </a:t>
            </a:r>
            <a:r>
              <a:rPr lang="hu-HU" sz="2000" dirty="0"/>
              <a:t>közötti </a:t>
            </a:r>
            <a:r>
              <a:rPr lang="hu-HU" sz="2000" dirty="0" smtClean="0"/>
              <a:t>egyensúly,</a:t>
            </a:r>
          </a:p>
          <a:p>
            <a:r>
              <a:rPr lang="hu-HU" sz="2000" dirty="0" smtClean="0"/>
              <a:t>„Oktatás”           professzionális </a:t>
            </a:r>
            <a:r>
              <a:rPr lang="hu-HU" sz="2000" dirty="0"/>
              <a:t>képzés, </a:t>
            </a:r>
            <a:r>
              <a:rPr lang="hu-HU" sz="2000" dirty="0" smtClean="0"/>
              <a:t>fejlesztés, </a:t>
            </a:r>
          </a:p>
          <a:p>
            <a:r>
              <a:rPr lang="hu-HU" sz="2000" dirty="0" smtClean="0"/>
              <a:t>„Életszínvonal”          nyugdíjjal </a:t>
            </a:r>
            <a:r>
              <a:rPr lang="hu-HU" sz="2000" dirty="0"/>
              <a:t>kapcsolatos </a:t>
            </a:r>
            <a:r>
              <a:rPr lang="hu-HU" sz="2000" dirty="0" smtClean="0"/>
              <a:t>támogatás. </a:t>
            </a:r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12694" y="6045008"/>
            <a:ext cx="457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Általában sürgős beavatkozásra van szükség a területek fejlesztése érdekében.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472518" y="2670458"/>
            <a:ext cx="5289175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/>
            <a:r>
              <a:rPr lang="hu-HU" sz="2000" dirty="0" smtClean="0">
                <a:solidFill>
                  <a:prstClr val="black"/>
                </a:solidFill>
              </a:rPr>
              <a:t>„</a:t>
            </a:r>
            <a:r>
              <a:rPr lang="hu-HU" sz="2000" dirty="0">
                <a:solidFill>
                  <a:prstClr val="black"/>
                </a:solidFill>
              </a:rPr>
              <a:t>Kulturális sokszínűség</a:t>
            </a:r>
            <a:r>
              <a:rPr lang="hu-HU" sz="2000" dirty="0" smtClean="0">
                <a:solidFill>
                  <a:prstClr val="black"/>
                </a:solidFill>
              </a:rPr>
              <a:t>”, „Ökológiai </a:t>
            </a:r>
            <a:r>
              <a:rPr lang="hu-HU" sz="2000" dirty="0">
                <a:solidFill>
                  <a:prstClr val="black"/>
                </a:solidFill>
              </a:rPr>
              <a:t>sokszínűség”. </a:t>
            </a:r>
            <a:endParaRPr lang="hu-HU" sz="2000" dirty="0" smtClean="0">
              <a:solidFill>
                <a:prstClr val="black"/>
              </a:solidFill>
            </a:endParaRPr>
          </a:p>
          <a:p>
            <a:pPr lvl="0"/>
            <a:r>
              <a:rPr lang="hu-HU" sz="2000" dirty="0" smtClean="0">
                <a:solidFill>
                  <a:prstClr val="black"/>
                </a:solidFill>
              </a:rPr>
              <a:t>Etikai hiányosságok: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adományozás</a:t>
            </a:r>
            <a:r>
              <a:rPr lang="hu-HU" sz="2000" dirty="0">
                <a:solidFill>
                  <a:prstClr val="black"/>
                </a:solidFill>
              </a:rPr>
              <a:t>, </a:t>
            </a:r>
            <a:endParaRPr lang="hu-HU" sz="20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a </a:t>
            </a:r>
            <a:r>
              <a:rPr lang="hu-HU" sz="2000" dirty="0">
                <a:solidFill>
                  <a:prstClr val="black"/>
                </a:solidFill>
              </a:rPr>
              <a:t>nemzeti és kulturális értékek </a:t>
            </a:r>
            <a:r>
              <a:rPr lang="hu-HU" sz="2000" dirty="0" smtClean="0">
                <a:solidFill>
                  <a:prstClr val="black"/>
                </a:solidFill>
              </a:rPr>
              <a:t>népszerűsítése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önkéntes tevékenységek </a:t>
            </a:r>
            <a:endParaRPr lang="hu-HU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környezetvédelem</a:t>
            </a:r>
            <a:endParaRPr lang="hu-HU" sz="2000" dirty="0">
              <a:solidFill>
                <a:prstClr val="black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242047" y="278407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8247529" y="4796117"/>
            <a:ext cx="4392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7265886" y="5130812"/>
            <a:ext cx="4392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7884454" y="5398677"/>
            <a:ext cx="4392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7225549" y="6027079"/>
            <a:ext cx="4392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7664819" y="6359208"/>
            <a:ext cx="4392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5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0086" y="365125"/>
            <a:ext cx="10428196" cy="576168"/>
          </a:xfrm>
        </p:spPr>
        <p:txBody>
          <a:bodyPr>
            <a:normAutofit fontScale="90000"/>
          </a:bodyPr>
          <a:lstStyle/>
          <a:p>
            <a:r>
              <a:rPr lang="hu-HU" dirty="0"/>
              <a:t>A valóság tesztje </a:t>
            </a:r>
            <a:r>
              <a:rPr lang="hu-HU" dirty="0" smtClean="0"/>
              <a:t>– MI – </a:t>
            </a:r>
            <a:r>
              <a:rPr lang="hu-HU" dirty="0" err="1" smtClean="0"/>
              <a:t>technostressz</a:t>
            </a:r>
            <a:r>
              <a:rPr lang="hu-HU" dirty="0" smtClean="0"/>
              <a:t> - boldogság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324"/>
            <a:ext cx="5866126" cy="4518211"/>
          </a:xfrm>
        </p:spPr>
      </p:pic>
      <p:sp>
        <p:nvSpPr>
          <p:cNvPr id="5" name="Szövegdoboz 4"/>
          <p:cNvSpPr txBox="1"/>
          <p:nvPr/>
        </p:nvSpPr>
        <p:spPr>
          <a:xfrm>
            <a:off x="2106705" y="6343535"/>
            <a:ext cx="1703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237 válaszadó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7637932" y="1825324"/>
            <a:ext cx="3989294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Legtöbb etikai probléma: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munka és a magánélet </a:t>
            </a:r>
            <a:r>
              <a:rPr lang="hu-HU" sz="2000" dirty="0" smtClean="0"/>
              <a:t>összehangolása.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technológia elsajátítása, a </a:t>
            </a:r>
            <a:r>
              <a:rPr lang="hu-HU" sz="2000" dirty="0"/>
              <a:t>munkahely elvesztésnek </a:t>
            </a:r>
            <a:r>
              <a:rPr lang="hu-HU" sz="2000" dirty="0" smtClean="0"/>
              <a:t>félelme </a:t>
            </a:r>
            <a:r>
              <a:rPr lang="hu-HU" sz="2000" dirty="0"/>
              <a:t>hat </a:t>
            </a:r>
            <a:r>
              <a:rPr lang="hu-HU" sz="2000" dirty="0" smtClean="0"/>
              <a:t>a </a:t>
            </a:r>
            <a:r>
              <a:rPr lang="hu-HU" sz="2000" dirty="0"/>
              <a:t>privát </a:t>
            </a:r>
            <a:r>
              <a:rPr lang="hu-HU" sz="2000" dirty="0" smtClean="0"/>
              <a:t>életre</a:t>
            </a:r>
            <a:r>
              <a:rPr lang="hu-HU" sz="2000" dirty="0"/>
              <a:t>. </a:t>
            </a:r>
            <a:endParaRPr lang="hu-H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 err="1"/>
              <a:t>technostressz</a:t>
            </a:r>
            <a:r>
              <a:rPr lang="hu-HU" sz="2000" dirty="0"/>
              <a:t> hatással van a </a:t>
            </a:r>
            <a:r>
              <a:rPr lang="hu-HU" sz="2000" dirty="0" smtClean="0"/>
              <a:t>munkahelyen </a:t>
            </a:r>
            <a:r>
              <a:rPr lang="hu-HU" sz="2000" dirty="0"/>
              <a:t>meglévő </a:t>
            </a:r>
            <a:r>
              <a:rPr lang="hu-HU" sz="2000" dirty="0" smtClean="0"/>
              <a:t>bizalomra.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munkahelyi boldogság növelhető a </a:t>
            </a:r>
            <a:r>
              <a:rPr lang="hu-HU" sz="2000" dirty="0" err="1" smtClean="0"/>
              <a:t>wellbeing</a:t>
            </a:r>
            <a:r>
              <a:rPr lang="hu-HU" sz="2000" dirty="0" smtClean="0"/>
              <a:t> intézkedésekkel - kérdés, milyen eszközökkel?</a:t>
            </a:r>
            <a:endParaRPr lang="hu-HU" sz="2000" dirty="0"/>
          </a:p>
        </p:txBody>
      </p:sp>
      <p:sp>
        <p:nvSpPr>
          <p:cNvPr id="7" name="Ellipszis 6"/>
          <p:cNvSpPr/>
          <p:nvPr/>
        </p:nvSpPr>
        <p:spPr>
          <a:xfrm>
            <a:off x="242047" y="365125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602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240"/>
          </a:xfrm>
        </p:spPr>
        <p:txBody>
          <a:bodyPr>
            <a:normAutofit fontScale="90000"/>
          </a:bodyPr>
          <a:lstStyle/>
          <a:p>
            <a:r>
              <a:rPr lang="hu-HU" dirty="0"/>
              <a:t>Intelligens vezetés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308587" y="644246"/>
            <a:ext cx="11601343" cy="6212119"/>
            <a:chOff x="346997" y="539610"/>
            <a:chExt cx="11601343" cy="6212119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59105">
              <a:off x="4193883" y="1494012"/>
              <a:ext cx="3993776" cy="2531769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79916">
              <a:off x="346997" y="3857104"/>
              <a:ext cx="3782992" cy="2126983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3563" y="539610"/>
              <a:ext cx="3783106" cy="1986131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5"/>
            <a:srcRect b="13949"/>
            <a:stretch/>
          </p:blipFill>
          <p:spPr>
            <a:xfrm rot="839441">
              <a:off x="7977634" y="3720741"/>
              <a:ext cx="3970706" cy="175114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088058">
              <a:off x="358961" y="1298350"/>
              <a:ext cx="3924943" cy="1835719"/>
            </a:xfrm>
            <a:prstGeom prst="rect">
              <a:avLst/>
            </a:prstGeom>
          </p:spPr>
        </p:pic>
        <p:sp>
          <p:nvSpPr>
            <p:cNvPr id="9" name="Szövegdoboz 8"/>
            <p:cNvSpPr txBox="1"/>
            <p:nvPr/>
          </p:nvSpPr>
          <p:spPr>
            <a:xfrm>
              <a:off x="5813612" y="3572410"/>
              <a:ext cx="564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EQ</a:t>
              </a:r>
              <a:endParaRPr lang="hu-HU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9921856" y="2609340"/>
              <a:ext cx="564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CQ</a:t>
              </a:r>
              <a:endParaRPr lang="hu-HU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2443815" y="5880847"/>
              <a:ext cx="564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G</a:t>
              </a:r>
              <a:r>
                <a:rPr lang="hu-HU" dirty="0" smtClean="0"/>
                <a:t>Q</a:t>
              </a:r>
              <a:endParaRPr lang="hu-HU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9532193" y="5556563"/>
              <a:ext cx="564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/>
                <a:t>MI</a:t>
              </a:r>
              <a:endParaRPr lang="hu-HU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2443815" y="3039899"/>
              <a:ext cx="564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H</a:t>
              </a:r>
              <a:r>
                <a:rPr lang="hu-HU" dirty="0" smtClean="0"/>
                <a:t>Q</a:t>
              </a:r>
              <a:endParaRPr lang="hu-HU" dirty="0"/>
            </a:p>
          </p:txBody>
        </p:sp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4644" y="5009965"/>
              <a:ext cx="3176158" cy="1741764"/>
            </a:xfrm>
            <a:prstGeom prst="rect">
              <a:avLst/>
            </a:prstGeom>
          </p:spPr>
        </p:pic>
        <p:sp>
          <p:nvSpPr>
            <p:cNvPr id="15" name="Szövegdoboz 14"/>
            <p:cNvSpPr txBox="1"/>
            <p:nvPr/>
          </p:nvSpPr>
          <p:spPr>
            <a:xfrm>
              <a:off x="5617143" y="4551263"/>
              <a:ext cx="915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Etikai Q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8" name="Egyenes összekötő nyíllal 17"/>
          <p:cNvCxnSpPr>
            <a:endCxn id="15" idx="0"/>
          </p:cNvCxnSpPr>
          <p:nvPr/>
        </p:nvCxnSpPr>
        <p:spPr>
          <a:xfrm>
            <a:off x="6036554" y="3950495"/>
            <a:ext cx="0" cy="70540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zis 16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9" name="Egyenes összekötő nyíllal 18"/>
          <p:cNvCxnSpPr>
            <a:stCxn id="15" idx="0"/>
          </p:cNvCxnSpPr>
          <p:nvPr/>
        </p:nvCxnSpPr>
        <p:spPr>
          <a:xfrm flipV="1">
            <a:off x="6036554" y="4179860"/>
            <a:ext cx="1948599" cy="4760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stCxn id="15" idx="0"/>
          </p:cNvCxnSpPr>
          <p:nvPr/>
        </p:nvCxnSpPr>
        <p:spPr>
          <a:xfrm flipV="1">
            <a:off x="6036554" y="2630377"/>
            <a:ext cx="3324073" cy="2025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stCxn id="15" idx="0"/>
          </p:cNvCxnSpPr>
          <p:nvPr/>
        </p:nvCxnSpPr>
        <p:spPr>
          <a:xfrm flipH="1" flipV="1">
            <a:off x="3975979" y="4434589"/>
            <a:ext cx="2060575" cy="221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15" idx="0"/>
          </p:cNvCxnSpPr>
          <p:nvPr/>
        </p:nvCxnSpPr>
        <p:spPr>
          <a:xfrm flipH="1" flipV="1">
            <a:off x="3395072" y="3071954"/>
            <a:ext cx="2641482" cy="1583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6255431" y="2622165"/>
            <a:ext cx="3105196" cy="11161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H="1" flipV="1">
            <a:off x="3505200" y="2967318"/>
            <a:ext cx="2294965" cy="7709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>
            <a:stCxn id="9" idx="2"/>
          </p:cNvCxnSpPr>
          <p:nvPr/>
        </p:nvCxnSpPr>
        <p:spPr>
          <a:xfrm flipH="1">
            <a:off x="3975979" y="4046378"/>
            <a:ext cx="2081611" cy="3882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>
            <a:stCxn id="9" idx="2"/>
          </p:cNvCxnSpPr>
          <p:nvPr/>
        </p:nvCxnSpPr>
        <p:spPr>
          <a:xfrm>
            <a:off x="6057590" y="4046378"/>
            <a:ext cx="1927563" cy="958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9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19961"/>
            <a:ext cx="10780059" cy="585134"/>
          </a:xfrm>
        </p:spPr>
        <p:txBody>
          <a:bodyPr>
            <a:normAutofit fontScale="90000"/>
          </a:bodyPr>
          <a:lstStyle/>
          <a:p>
            <a:r>
              <a:rPr lang="hu-HU" dirty="0"/>
              <a:t>A valóság tesztje </a:t>
            </a:r>
            <a:r>
              <a:rPr lang="hu-HU" dirty="0" smtClean="0"/>
              <a:t>– fenntarthatósági vezetés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341" y="1344508"/>
            <a:ext cx="5374539" cy="360401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778294" y="837036"/>
            <a:ext cx="3592421" cy="38472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Alapelemek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Megfelelő </a:t>
            </a:r>
            <a:r>
              <a:rPr lang="hu-HU" sz="1600" dirty="0"/>
              <a:t>vezetési stílus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Tehetségek </a:t>
            </a:r>
            <a:r>
              <a:rPr lang="hu-HU" sz="1600" dirty="0"/>
              <a:t>bevonzása és megtartása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Folyamatos </a:t>
            </a:r>
            <a:r>
              <a:rPr lang="hu-HU" sz="1600" dirty="0"/>
              <a:t>fejlesztés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Belső </a:t>
            </a:r>
            <a:r>
              <a:rPr lang="hu-HU" sz="1600" dirty="0"/>
              <a:t>utódlás tervezés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Tisztelet</a:t>
            </a:r>
            <a:r>
              <a:rPr lang="hu-HU" sz="1600" dirty="0"/>
              <a:t>, sokszínűség és befogadás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>
                <a:solidFill>
                  <a:srgbClr val="FF0000"/>
                </a:solidFill>
              </a:rPr>
              <a:t>Etika </a:t>
            </a:r>
            <a:r>
              <a:rPr lang="hu-HU" sz="1600" dirty="0">
                <a:solidFill>
                  <a:srgbClr val="FF0000"/>
                </a:solidFill>
              </a:rPr>
              <a:t>és erények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Jó </a:t>
            </a:r>
            <a:r>
              <a:rPr lang="hu-HU" sz="1600" dirty="0"/>
              <a:t>kormányzás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Hosszú </a:t>
            </a:r>
            <a:r>
              <a:rPr lang="hu-HU" sz="1600" dirty="0"/>
              <a:t>távú gondolkodás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Megfontolt </a:t>
            </a:r>
            <a:r>
              <a:rPr lang="hu-HU" sz="1600" dirty="0"/>
              <a:t>szervezeti változás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Külső </a:t>
            </a:r>
            <a:r>
              <a:rPr lang="hu-HU" sz="1600" dirty="0"/>
              <a:t>zavaroktól függetlenség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Környezeti </a:t>
            </a:r>
            <a:r>
              <a:rPr lang="hu-HU" sz="1600" dirty="0"/>
              <a:t>felelősség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Szociális </a:t>
            </a:r>
            <a:r>
              <a:rPr lang="hu-HU" sz="1600" dirty="0"/>
              <a:t>felelősség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Széleskörű </a:t>
            </a:r>
            <a:r>
              <a:rPr lang="hu-HU" sz="1600" dirty="0" err="1"/>
              <a:t>érintettségi</a:t>
            </a:r>
            <a:r>
              <a:rPr lang="hu-HU" sz="1600" dirty="0"/>
              <a:t> fókusz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600" dirty="0" smtClean="0"/>
              <a:t>Erős </a:t>
            </a:r>
            <a:r>
              <a:rPr lang="hu-HU" sz="1600" dirty="0"/>
              <a:t>megosztott vízió és </a:t>
            </a:r>
            <a:r>
              <a:rPr lang="hu-HU" sz="1600" dirty="0" smtClean="0"/>
              <a:t>célkitűzés </a:t>
            </a:r>
            <a:endParaRPr lang="hu-HU" sz="1600" dirty="0"/>
          </a:p>
        </p:txBody>
      </p:sp>
      <p:sp>
        <p:nvSpPr>
          <p:cNvPr id="7" name="Ellipszis 6"/>
          <p:cNvSpPr/>
          <p:nvPr/>
        </p:nvSpPr>
        <p:spPr>
          <a:xfrm>
            <a:off x="3881718" y="3030071"/>
            <a:ext cx="2232211" cy="7799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441695" y="5164320"/>
            <a:ext cx="1142103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u-HU" sz="2000" dirty="0"/>
              <a:t>A bizalomra épülő szervezeti kultúra kiépítése komoly </a:t>
            </a:r>
            <a:r>
              <a:rPr lang="hu-HU" sz="2000" dirty="0" smtClean="0"/>
              <a:t>kihívás, ami segíti </a:t>
            </a:r>
            <a:r>
              <a:rPr lang="hu-HU" sz="2000" dirty="0"/>
              <a:t>a tudásmegosztást és a </a:t>
            </a:r>
            <a:r>
              <a:rPr lang="hu-HU" sz="2000" dirty="0" smtClean="0"/>
              <a:t>fenntarthatósági </a:t>
            </a:r>
            <a:r>
              <a:rPr lang="hu-HU" sz="2000" dirty="0"/>
              <a:t>célok </a:t>
            </a:r>
            <a:r>
              <a:rPr lang="hu-HU" sz="2000" dirty="0" smtClean="0"/>
              <a:t>irányába történő elmozdulást. Az innováció </a:t>
            </a:r>
            <a:r>
              <a:rPr lang="hu-HU" sz="2000" dirty="0"/>
              <a:t>mértéke </a:t>
            </a:r>
            <a:r>
              <a:rPr lang="hu-HU" sz="2000" dirty="0" smtClean="0"/>
              <a:t>függ az </a:t>
            </a:r>
            <a:r>
              <a:rPr lang="hu-HU" sz="2000" dirty="0"/>
              <a:t>emberi </a:t>
            </a:r>
            <a:r>
              <a:rPr lang="hu-HU" sz="2000" dirty="0" smtClean="0"/>
              <a:t>erőforrásra, </a:t>
            </a:r>
            <a:r>
              <a:rPr lang="hu-HU" sz="2000" dirty="0"/>
              <a:t>a csapatmunkára, a </a:t>
            </a:r>
            <a:r>
              <a:rPr lang="hu-HU" sz="2000" dirty="0" smtClean="0"/>
              <a:t>tudásmegosztásra vonatkozó döntésektől.  </a:t>
            </a:r>
            <a:endParaRPr lang="hu-HU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985931" y="4763047"/>
            <a:ext cx="473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32 </a:t>
            </a:r>
            <a:r>
              <a:rPr lang="hu-HU" dirty="0" err="1" smtClean="0"/>
              <a:t>stukturált</a:t>
            </a:r>
            <a:r>
              <a:rPr lang="hu-HU" dirty="0" smtClean="0"/>
              <a:t> interjú (20 termelő, 12 szolgáltató)</a:t>
            </a:r>
            <a:endParaRPr lang="hu-HU" dirty="0"/>
          </a:p>
        </p:txBody>
      </p:sp>
      <p:sp>
        <p:nvSpPr>
          <p:cNvPr id="10" name="Ellipszis 9"/>
          <p:cNvSpPr/>
          <p:nvPr/>
        </p:nvSpPr>
        <p:spPr>
          <a:xfrm>
            <a:off x="190498" y="228927"/>
            <a:ext cx="596153" cy="57616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66164" y="6150114"/>
            <a:ext cx="1142103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fenntartható tudás a fenntartható szervezeti működés alapvető kritériuma, de csak a fenntarthatósági vezetés irányítása alatt működik.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1275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F8EF26-7AD5-4E7F-95B3-9A57CF80C483}"/>
              </a:ext>
            </a:extLst>
          </p:cNvPr>
          <p:cNvSpPr txBox="1"/>
          <p:nvPr/>
        </p:nvSpPr>
        <p:spPr>
          <a:xfrm>
            <a:off x="2070848" y="5190565"/>
            <a:ext cx="868679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4400" dirty="0" smtClean="0">
                <a:solidFill>
                  <a:prstClr val="white"/>
                </a:solidFill>
                <a:cs typeface="Arial" pitchFamily="34" charset="0"/>
              </a:rPr>
              <a:t>Köszönöm szépen a figyelmet!</a:t>
            </a:r>
            <a:endParaRPr lang="ko-KR" altLang="en-US" sz="44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671" y="284443"/>
            <a:ext cx="3850341" cy="656851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Intelligens vezető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78" y="2223247"/>
            <a:ext cx="3793286" cy="37293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t="602" b="6208"/>
          <a:stretch/>
        </p:blipFill>
        <p:spPr>
          <a:xfrm>
            <a:off x="4133290" y="1057836"/>
            <a:ext cx="7637369" cy="5513294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251011" y="324784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78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6590" y="276989"/>
            <a:ext cx="4613001" cy="716699"/>
          </a:xfrm>
        </p:spPr>
        <p:txBody>
          <a:bodyPr>
            <a:noAutofit/>
          </a:bodyPr>
          <a:lstStyle/>
          <a:p>
            <a:r>
              <a:rPr lang="hu-HU" sz="4000" dirty="0"/>
              <a:t>Milyen a jó vezető?</a:t>
            </a:r>
            <a:endParaRPr lang="sk-SK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45224" y="2203498"/>
            <a:ext cx="5039746" cy="471848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marL="914400" lvl="2" indent="0" algn="ctr">
              <a:buNone/>
            </a:pPr>
            <a:r>
              <a:rPr lang="hu-HU" sz="2800" dirty="0"/>
              <a:t>………….attól függ……………..</a:t>
            </a:r>
          </a:p>
          <a:p>
            <a:pPr marL="0" indent="0">
              <a:buNone/>
            </a:pPr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484094" y="3808310"/>
            <a:ext cx="35410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„</a:t>
            </a:r>
            <a:r>
              <a:rPr lang="hu-HU" dirty="0" err="1">
                <a:solidFill>
                  <a:prstClr val="black"/>
                </a:solidFill>
              </a:rPr>
              <a:t>Content</a:t>
            </a:r>
            <a:r>
              <a:rPr lang="hu-HU" dirty="0">
                <a:solidFill>
                  <a:prstClr val="black"/>
                </a:solidFill>
              </a:rPr>
              <a:t> is </a:t>
            </a:r>
            <a:r>
              <a:rPr lang="hu-HU" dirty="0" err="1">
                <a:solidFill>
                  <a:prstClr val="black"/>
                </a:solidFill>
              </a:rPr>
              <a:t>king</a:t>
            </a:r>
            <a:r>
              <a:rPr lang="hu-HU" dirty="0">
                <a:solidFill>
                  <a:prstClr val="black"/>
                </a:solidFill>
              </a:rPr>
              <a:t>” – Bill </a:t>
            </a:r>
            <a:r>
              <a:rPr lang="hu-HU" dirty="0" err="1">
                <a:solidFill>
                  <a:prstClr val="black"/>
                </a:solidFill>
              </a:rPr>
              <a:t>Gates</a:t>
            </a:r>
            <a:r>
              <a:rPr lang="hu-HU" dirty="0">
                <a:solidFill>
                  <a:prstClr val="black"/>
                </a:solidFill>
              </a:rPr>
              <a:t>, 1996.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708953" y="3463903"/>
            <a:ext cx="526504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„</a:t>
            </a:r>
            <a:r>
              <a:rPr lang="hu-HU" dirty="0" err="1">
                <a:solidFill>
                  <a:prstClr val="black"/>
                </a:solidFill>
              </a:rPr>
              <a:t>Content</a:t>
            </a:r>
            <a:r>
              <a:rPr lang="hu-HU" dirty="0">
                <a:solidFill>
                  <a:prstClr val="black"/>
                </a:solidFill>
              </a:rPr>
              <a:t> is </a:t>
            </a:r>
            <a:r>
              <a:rPr lang="hu-HU" dirty="0" err="1">
                <a:solidFill>
                  <a:prstClr val="black"/>
                </a:solidFill>
              </a:rPr>
              <a:t>king</a:t>
            </a:r>
            <a:r>
              <a:rPr lang="hu-HU" dirty="0">
                <a:solidFill>
                  <a:prstClr val="black"/>
                </a:solidFill>
              </a:rPr>
              <a:t>, </a:t>
            </a:r>
            <a:r>
              <a:rPr lang="hu-HU" dirty="0" err="1">
                <a:solidFill>
                  <a:prstClr val="black"/>
                </a:solidFill>
              </a:rPr>
              <a:t>but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context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is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god</a:t>
            </a:r>
            <a:r>
              <a:rPr lang="hu-HU" dirty="0">
                <a:solidFill>
                  <a:prstClr val="black"/>
                </a:solidFill>
              </a:rPr>
              <a:t>” – </a:t>
            </a:r>
            <a:r>
              <a:rPr lang="hu-HU" dirty="0" err="1">
                <a:solidFill>
                  <a:prstClr val="black"/>
                </a:solidFill>
              </a:rPr>
              <a:t>Gary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Vanerchuk</a:t>
            </a:r>
            <a:endParaRPr lang="sk-SK" dirty="0">
              <a:solidFill>
                <a:prstClr val="black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628" y="1191959"/>
            <a:ext cx="2067059" cy="206705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4" y="1122733"/>
            <a:ext cx="1811896" cy="26025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280" y="4541759"/>
            <a:ext cx="2159731" cy="2133364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5348822" y="5429576"/>
            <a:ext cx="1280242" cy="357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prstClr val="white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465" y="4407452"/>
            <a:ext cx="2113011" cy="2248163"/>
          </a:xfrm>
          <a:prstGeom prst="rect">
            <a:avLst/>
          </a:prstGeom>
        </p:spPr>
      </p:pic>
      <p:sp>
        <p:nvSpPr>
          <p:cNvPr id="12" name="Ellipszis 11"/>
          <p:cNvSpPr/>
          <p:nvPr/>
        </p:nvSpPr>
        <p:spPr>
          <a:xfrm>
            <a:off x="296721" y="294240"/>
            <a:ext cx="596153" cy="57616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7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671" y="362699"/>
            <a:ext cx="4307541" cy="647887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Milyen a jó vezető?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0600" y="1744904"/>
            <a:ext cx="10515600" cy="959223"/>
          </a:xfrm>
          <a:solidFill>
            <a:srgbClr val="00B0F0"/>
          </a:solidFill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„A vezetés: eredményesen megvalósíttatni dolgokat a többi ember által, illetve velük együtt.” (Dobák)</a:t>
            </a:r>
          </a:p>
          <a:p>
            <a:pPr marL="0" indent="0">
              <a:buNone/>
            </a:pPr>
            <a:endParaRPr lang="hu-HU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954742" y="3205516"/>
            <a:ext cx="10551458" cy="12557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800" dirty="0">
                <a:solidFill>
                  <a:prstClr val="black"/>
                </a:solidFill>
              </a:rPr>
              <a:t>„A vezetés olyan tevékenység amely az erőforrások hatékony és eredményes felhasználására irányul bizonyos célok elérése érdekében”. (Pénzügyi Sziget</a:t>
            </a:r>
            <a:r>
              <a:rPr lang="hu-HU" sz="2800" dirty="0" smtClean="0">
                <a:solidFill>
                  <a:prstClr val="black"/>
                </a:solidFill>
              </a:rPr>
              <a:t>)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588559" y="4999126"/>
            <a:ext cx="7050741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u-HU" sz="2800" dirty="0"/>
              <a:t>Vezető: IQ, szaktudás/kemény tényezők = </a:t>
            </a:r>
            <a:r>
              <a:rPr lang="hu-HU" sz="2800" dirty="0" smtClean="0"/>
              <a:t>siker</a:t>
            </a:r>
          </a:p>
          <a:p>
            <a:r>
              <a:rPr lang="hu-HU" sz="2800" dirty="0" err="1" smtClean="0"/>
              <a:t>Leader</a:t>
            </a:r>
            <a:r>
              <a:rPr lang="hu-HU" sz="2800" dirty="0"/>
              <a:t>: IQ+ EQ + CQ = etikai értékek </a:t>
            </a:r>
          </a:p>
        </p:txBody>
      </p:sp>
      <p:sp>
        <p:nvSpPr>
          <p:cNvPr id="6" name="Ellipszis 5"/>
          <p:cNvSpPr/>
          <p:nvPr/>
        </p:nvSpPr>
        <p:spPr>
          <a:xfrm>
            <a:off x="242047" y="365126"/>
            <a:ext cx="596153" cy="576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17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103" y="206610"/>
            <a:ext cx="4329391" cy="612026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prstClr val="black"/>
                </a:solidFill>
              </a:rPr>
              <a:t>Milyen a jó vezető?</a:t>
            </a:r>
            <a:endParaRPr lang="sk-SK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8309" y="1233458"/>
            <a:ext cx="9482639" cy="102564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Nem minden vezető </a:t>
            </a:r>
            <a:r>
              <a:rPr lang="hu-HU" dirty="0" err="1" smtClean="0">
                <a:solidFill>
                  <a:schemeClr val="bg1"/>
                </a:solidFill>
              </a:rPr>
              <a:t>leader</a:t>
            </a:r>
            <a:r>
              <a:rPr lang="hu-HU" dirty="0" smtClean="0">
                <a:solidFill>
                  <a:schemeClr val="bg1"/>
                </a:solidFill>
              </a:rPr>
              <a:t>, de minden </a:t>
            </a:r>
            <a:r>
              <a:rPr lang="hu-HU" dirty="0" err="1" smtClean="0">
                <a:solidFill>
                  <a:schemeClr val="bg1"/>
                </a:solidFill>
              </a:rPr>
              <a:t>leader</a:t>
            </a:r>
            <a:r>
              <a:rPr lang="hu-HU" dirty="0" smtClean="0">
                <a:solidFill>
                  <a:schemeClr val="bg1"/>
                </a:solidFill>
              </a:rPr>
              <a:t> vezető.</a:t>
            </a:r>
          </a:p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Érzelem </a:t>
            </a:r>
            <a:r>
              <a:rPr lang="hu-HU" dirty="0">
                <a:solidFill>
                  <a:schemeClr val="bg1"/>
                </a:solidFill>
              </a:rPr>
              <a:t>kontra </a:t>
            </a:r>
            <a:r>
              <a:rPr lang="hu-HU" dirty="0" smtClean="0">
                <a:solidFill>
                  <a:schemeClr val="bg1"/>
                </a:solidFill>
              </a:rPr>
              <a:t>racionalitás – vezető kontra </a:t>
            </a:r>
            <a:r>
              <a:rPr lang="hu-HU" dirty="0" err="1" smtClean="0">
                <a:solidFill>
                  <a:schemeClr val="bg1"/>
                </a:solidFill>
              </a:rPr>
              <a:t>leader</a:t>
            </a:r>
            <a:r>
              <a:rPr lang="hu-HU" dirty="0">
                <a:solidFill>
                  <a:prstClr val="black"/>
                </a:solidFill>
              </a:rPr>
              <a:t>	</a:t>
            </a:r>
          </a:p>
          <a:p>
            <a:pPr lvl="0"/>
            <a:endParaRPr lang="hu-HU" dirty="0" smtClean="0">
              <a:solidFill>
                <a:prstClr val="black"/>
              </a:solidFill>
            </a:endParaRPr>
          </a:p>
          <a:p>
            <a:pPr lvl="0"/>
            <a:endParaRPr lang="hu-HU" dirty="0">
              <a:solidFill>
                <a:prstClr val="black"/>
              </a:solidFill>
            </a:endParaRPr>
          </a:p>
          <a:p>
            <a:pPr lvl="0"/>
            <a:endParaRPr lang="hu-HU" dirty="0">
              <a:solidFill>
                <a:prstClr val="black"/>
              </a:solidFill>
            </a:endParaRPr>
          </a:p>
          <a:p>
            <a:endParaRPr lang="sk-SK" dirty="0"/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3809404" y="3444228"/>
            <a:ext cx="3665458" cy="621846"/>
            <a:chOff x="1365161" y="2807153"/>
            <a:chExt cx="3665458" cy="621846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1365161" y="2807153"/>
              <a:ext cx="3665458" cy="621846"/>
              <a:chOff x="5022761" y="2897746"/>
              <a:chExt cx="3665458" cy="621846"/>
            </a:xfrm>
          </p:grpSpPr>
          <p:sp>
            <p:nvSpPr>
              <p:cNvPr id="7" name="Ellipszis 6"/>
              <p:cNvSpPr/>
              <p:nvPr/>
            </p:nvSpPr>
            <p:spPr>
              <a:xfrm>
                <a:off x="5022761" y="2897746"/>
                <a:ext cx="682580" cy="605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Kép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53159" y="2897746"/>
                <a:ext cx="695004" cy="621846"/>
              </a:xfrm>
              <a:prstGeom prst="rect">
                <a:avLst/>
              </a:prstGeom>
            </p:spPr>
          </p:pic>
          <p:sp>
            <p:nvSpPr>
              <p:cNvPr id="12" name="Pluszjel 11"/>
              <p:cNvSpPr/>
              <p:nvPr/>
            </p:nvSpPr>
            <p:spPr>
              <a:xfrm>
                <a:off x="5962110" y="3044044"/>
                <a:ext cx="276724" cy="352246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prstClr val="white"/>
                  </a:solidFill>
                </a:endParaRPr>
              </a:p>
            </p:txBody>
          </p:sp>
          <p:pic>
            <p:nvPicPr>
              <p:cNvPr id="13" name="Kép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49702" y="3079947"/>
                <a:ext cx="225572" cy="280440"/>
              </a:xfrm>
              <a:prstGeom prst="rect">
                <a:avLst/>
              </a:prstGeom>
            </p:spPr>
          </p:pic>
          <p:sp>
            <p:nvSpPr>
              <p:cNvPr id="14" name="Akciógomb: Súgó 13">
                <a:hlinkClick r:id="" action="ppaction://noaction" highlightClick="1"/>
              </p:cNvPr>
              <p:cNvSpPr/>
              <p:nvPr/>
            </p:nvSpPr>
            <p:spPr>
              <a:xfrm>
                <a:off x="8095981" y="2954664"/>
                <a:ext cx="592238" cy="548390"/>
              </a:xfrm>
              <a:prstGeom prst="actionButtonHelp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Szövegdoboz 15"/>
            <p:cNvSpPr txBox="1"/>
            <p:nvPr/>
          </p:nvSpPr>
          <p:spPr>
            <a:xfrm>
              <a:off x="1490194" y="2899184"/>
              <a:ext cx="483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prstClr val="black"/>
                  </a:solidFill>
                </a:rPr>
                <a:t>IQ</a:t>
              </a:r>
              <a:endParaRPr lang="sk-SK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3001941" y="2899184"/>
              <a:ext cx="576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prstClr val="black"/>
                  </a:solidFill>
                </a:rPr>
                <a:t>EQ</a:t>
              </a:r>
              <a:endParaRPr lang="sk-SK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3317494" y="6129371"/>
            <a:ext cx="746025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„</a:t>
            </a:r>
            <a:r>
              <a:rPr lang="en-US" sz="2400" dirty="0" smtClean="0">
                <a:solidFill>
                  <a:prstClr val="black"/>
                </a:solidFill>
              </a:rPr>
              <a:t>Culture </a:t>
            </a:r>
            <a:r>
              <a:rPr lang="en-US" sz="2400" dirty="0">
                <a:solidFill>
                  <a:prstClr val="black"/>
                </a:solidFill>
              </a:rPr>
              <a:t>eats strategy for breakfast</a:t>
            </a:r>
            <a:r>
              <a:rPr lang="en-US" sz="2400" dirty="0" smtClean="0">
                <a:solidFill>
                  <a:prstClr val="black"/>
                </a:solidFill>
              </a:rPr>
              <a:t>”</a:t>
            </a:r>
            <a:r>
              <a:rPr lang="hu-HU" sz="2400" dirty="0" smtClean="0">
                <a:solidFill>
                  <a:prstClr val="black"/>
                </a:solidFill>
              </a:rPr>
              <a:t>			</a:t>
            </a:r>
            <a:r>
              <a:rPr lang="hu-HU" sz="1400" i="1" dirty="0" smtClean="0">
                <a:solidFill>
                  <a:prstClr val="black"/>
                </a:solidFill>
              </a:rPr>
              <a:t>P. </a:t>
            </a:r>
            <a:r>
              <a:rPr lang="hu-HU" sz="1400" i="1" dirty="0" err="1" smtClean="0">
                <a:solidFill>
                  <a:prstClr val="black"/>
                </a:solidFill>
              </a:rPr>
              <a:t>Drucker</a:t>
            </a:r>
            <a:endParaRPr lang="sk-SK" sz="1400" i="1" dirty="0">
              <a:solidFill>
                <a:prstClr val="black"/>
              </a:solidFill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317494" y="4657325"/>
            <a:ext cx="5411193" cy="805086"/>
            <a:chOff x="5549629" y="4758278"/>
            <a:chExt cx="5411193" cy="805086"/>
          </a:xfrm>
        </p:grpSpPr>
        <p:grpSp>
          <p:nvGrpSpPr>
            <p:cNvPr id="31" name="Csoportba foglalás 30"/>
            <p:cNvGrpSpPr/>
            <p:nvPr/>
          </p:nvGrpSpPr>
          <p:grpSpPr>
            <a:xfrm>
              <a:off x="5549629" y="4930020"/>
              <a:ext cx="3634649" cy="633344"/>
              <a:chOff x="4025628" y="4930020"/>
              <a:chExt cx="3634649" cy="633344"/>
            </a:xfrm>
          </p:grpSpPr>
          <p:sp>
            <p:nvSpPr>
              <p:cNvPr id="24" name="Ellipszis 23"/>
              <p:cNvSpPr/>
              <p:nvPr/>
            </p:nvSpPr>
            <p:spPr>
              <a:xfrm>
                <a:off x="4025628" y="4930020"/>
                <a:ext cx="682580" cy="605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prstClr val="white"/>
                  </a:solidFill>
                </a:endParaRPr>
              </a:p>
            </p:txBody>
          </p:sp>
          <p:pic>
            <p:nvPicPr>
              <p:cNvPr id="25" name="Kép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56026" y="4930020"/>
                <a:ext cx="695004" cy="621846"/>
              </a:xfrm>
              <a:prstGeom prst="rect">
                <a:avLst/>
              </a:prstGeom>
            </p:spPr>
          </p:pic>
          <p:sp>
            <p:nvSpPr>
              <p:cNvPr id="26" name="Pluszjel 25"/>
              <p:cNvSpPr/>
              <p:nvPr/>
            </p:nvSpPr>
            <p:spPr>
              <a:xfrm>
                <a:off x="4964977" y="5076318"/>
                <a:ext cx="276724" cy="352246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prstClr val="white"/>
                  </a:solidFill>
                </a:endParaRPr>
              </a:p>
            </p:txBody>
          </p:sp>
          <p:pic>
            <p:nvPicPr>
              <p:cNvPr id="27" name="Kép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52569" y="5112221"/>
                <a:ext cx="225572" cy="280440"/>
              </a:xfrm>
              <a:prstGeom prst="rect">
                <a:avLst/>
              </a:prstGeom>
            </p:spPr>
          </p:pic>
          <p:sp>
            <p:nvSpPr>
              <p:cNvPr id="22" name="Szövegdoboz 21"/>
              <p:cNvSpPr txBox="1"/>
              <p:nvPr/>
            </p:nvSpPr>
            <p:spPr>
              <a:xfrm>
                <a:off x="4150661" y="5022051"/>
                <a:ext cx="483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>
                    <a:solidFill>
                      <a:prstClr val="black"/>
                    </a:solidFill>
                  </a:rPr>
                  <a:t>IQ</a:t>
                </a:r>
                <a:endParaRPr lang="sk-SK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Szövegdoboz 22"/>
              <p:cNvSpPr txBox="1"/>
              <p:nvPr/>
            </p:nvSpPr>
            <p:spPr>
              <a:xfrm>
                <a:off x="5662408" y="5022051"/>
                <a:ext cx="576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>
                    <a:solidFill>
                      <a:prstClr val="black"/>
                    </a:solidFill>
                  </a:rPr>
                  <a:t>EQ</a:t>
                </a:r>
                <a:endParaRPr lang="sk-SK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0" name="Kép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65273" y="4941518"/>
                <a:ext cx="695004" cy="621846"/>
              </a:xfrm>
              <a:prstGeom prst="rect">
                <a:avLst/>
              </a:prstGeom>
            </p:spPr>
          </p:pic>
          <p:sp>
            <p:nvSpPr>
              <p:cNvPr id="29" name="Szövegdoboz 28"/>
              <p:cNvSpPr txBox="1"/>
              <p:nvPr/>
            </p:nvSpPr>
            <p:spPr>
              <a:xfrm>
                <a:off x="7083370" y="5048008"/>
                <a:ext cx="576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b="1" dirty="0">
                    <a:solidFill>
                      <a:prstClr val="black"/>
                    </a:solidFill>
                  </a:rPr>
                  <a:t>CQ</a:t>
                </a:r>
                <a:endParaRPr lang="sk-SK" b="1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8" name="Kép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8624" y="5100723"/>
              <a:ext cx="225572" cy="280440"/>
            </a:xfrm>
            <a:prstGeom prst="rect">
              <a:avLst/>
            </a:prstGeom>
          </p:spPr>
        </p:pic>
        <p:sp>
          <p:nvSpPr>
            <p:cNvPr id="5" name="Szövegdoboz 4"/>
            <p:cNvSpPr txBox="1"/>
            <p:nvPr/>
          </p:nvSpPr>
          <p:spPr>
            <a:xfrm>
              <a:off x="9777481" y="4758278"/>
              <a:ext cx="11833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000" dirty="0" smtClean="0"/>
                <a:t>……</a:t>
              </a:r>
              <a:endParaRPr lang="hu-HU" sz="4000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4062060" y="2594166"/>
            <a:ext cx="322520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hu-HU" sz="2400" dirty="0"/>
              <a:t>Mi az eszközkészlet?</a:t>
            </a:r>
          </a:p>
        </p:txBody>
      </p:sp>
      <p:sp>
        <p:nvSpPr>
          <p:cNvPr id="32" name="Ellipszis 31"/>
          <p:cNvSpPr/>
          <p:nvPr/>
        </p:nvSpPr>
        <p:spPr>
          <a:xfrm>
            <a:off x="282950" y="242468"/>
            <a:ext cx="596153" cy="57616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4816" y="230656"/>
            <a:ext cx="3701302" cy="645866"/>
          </a:xfrm>
        </p:spPr>
        <p:txBody>
          <a:bodyPr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hu-HU" sz="3600" dirty="0">
                <a:solidFill>
                  <a:prstClr val="black"/>
                </a:solidFill>
              </a:rPr>
              <a:t>Milyen a jó vezető? </a:t>
            </a:r>
            <a:r>
              <a:rPr lang="hu-HU" sz="3600" dirty="0" smtClean="0">
                <a:solidFill>
                  <a:prstClr val="black"/>
                </a:solidFill>
              </a:rPr>
              <a:t/>
            </a:r>
            <a:br>
              <a:rPr lang="hu-HU" sz="3600" dirty="0" smtClean="0">
                <a:solidFill>
                  <a:prstClr val="black"/>
                </a:solidFill>
              </a:rPr>
            </a:br>
            <a:r>
              <a:rPr lang="hu-HU" sz="2200" dirty="0" smtClean="0">
                <a:solidFill>
                  <a:prstClr val="black"/>
                </a:solidFill>
              </a:rPr>
              <a:t>(</a:t>
            </a:r>
            <a:r>
              <a:rPr lang="hu-HU" sz="2400" dirty="0" smtClean="0">
                <a:solidFill>
                  <a:prstClr val="black"/>
                </a:solidFill>
                <a:ea typeface="+mn-ea"/>
                <a:cs typeface="+mn-cs"/>
              </a:rPr>
              <a:t>Menedzser/vezető/</a:t>
            </a:r>
            <a:r>
              <a:rPr lang="hu-HU" sz="2400" dirty="0" err="1" smtClean="0">
                <a:solidFill>
                  <a:prstClr val="black"/>
                </a:solidFill>
                <a:ea typeface="+mn-ea"/>
                <a:cs typeface="+mn-cs"/>
              </a:rPr>
              <a:t>leader</a:t>
            </a:r>
            <a:r>
              <a:rPr lang="hu-HU" sz="2400" dirty="0" smtClean="0">
                <a:solidFill>
                  <a:prstClr val="black"/>
                </a:solidFill>
                <a:ea typeface="+mn-ea"/>
                <a:cs typeface="+mn-cs"/>
              </a:rPr>
              <a:t>)</a:t>
            </a:r>
            <a:endParaRPr lang="sk-SK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5191" y="4928817"/>
            <a:ext cx="2813797" cy="14719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800" b="1" dirty="0" smtClean="0">
                <a:solidFill>
                  <a:prstClr val="black"/>
                </a:solidFill>
              </a:rPr>
              <a:t>Platón </a:t>
            </a:r>
            <a:r>
              <a:rPr lang="hu-HU" sz="1800" b="1" dirty="0">
                <a:solidFill>
                  <a:prstClr val="black"/>
                </a:solidFill>
              </a:rPr>
              <a:t>(Az állam)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>
                <a:solidFill>
                  <a:prstClr val="black"/>
                </a:solidFill>
              </a:rPr>
              <a:t>bölcsesség</a:t>
            </a:r>
            <a:r>
              <a:rPr lang="sk-SK" sz="1800" b="1" dirty="0">
                <a:solidFill>
                  <a:prstClr val="black"/>
                </a:solidFill>
              </a:rPr>
              <a:t>,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>
                <a:solidFill>
                  <a:srgbClr val="00B050"/>
                </a:solidFill>
              </a:rPr>
              <a:t>bátorság</a:t>
            </a:r>
            <a:r>
              <a:rPr lang="sk-SK" sz="1800" b="1" dirty="0">
                <a:solidFill>
                  <a:srgbClr val="00B050"/>
                </a:solidFill>
              </a:rPr>
              <a:t>,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>
                <a:solidFill>
                  <a:prstClr val="black"/>
                </a:solidFill>
              </a:rPr>
              <a:t>mértékletesség</a:t>
            </a:r>
            <a:r>
              <a:rPr lang="sk-SK" sz="1800" b="1" dirty="0">
                <a:solidFill>
                  <a:prstClr val="black"/>
                </a:solidFill>
              </a:rPr>
              <a:t>,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sk-SK" sz="1800" b="1" dirty="0" err="1">
                <a:solidFill>
                  <a:srgbClr val="FF0000"/>
                </a:solidFill>
              </a:rPr>
              <a:t>igazságosság</a:t>
            </a:r>
            <a:r>
              <a:rPr lang="sk-SK" sz="1800" b="1" dirty="0">
                <a:solidFill>
                  <a:prstClr val="black"/>
                </a:solidFill>
              </a:rPr>
              <a:t>.</a:t>
            </a:r>
          </a:p>
          <a:p>
            <a:endParaRPr lang="sk-SK" dirty="0"/>
          </a:p>
        </p:txBody>
      </p:sp>
      <p:sp>
        <p:nvSpPr>
          <p:cNvPr id="5" name="Téglalap 4"/>
          <p:cNvSpPr/>
          <p:nvPr/>
        </p:nvSpPr>
        <p:spPr>
          <a:xfrm>
            <a:off x="4688541" y="4847424"/>
            <a:ext cx="3786388" cy="1834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(Australian) </a:t>
            </a:r>
            <a:r>
              <a:rPr lang="sk-SK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Leadership</a:t>
            </a:r>
            <a:endParaRPr lang="sk-SK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egyenlőségre</a:t>
            </a:r>
            <a:r>
              <a:rPr lang="sk-SK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törekvő</a:t>
            </a:r>
            <a:r>
              <a:rPr lang="sk-SK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hiteles</a:t>
            </a:r>
            <a:endParaRPr lang="sk-SK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egyedi</a:t>
            </a:r>
            <a:r>
              <a:rPr lang="sk-SK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1" dirty="0" err="1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különös</a:t>
            </a:r>
            <a:r>
              <a:rPr lang="sk-SK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1" dirty="0" err="1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szokatlan</a:t>
            </a:r>
            <a:endParaRPr lang="sk-SK" b="1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bizakodó</a:t>
            </a:r>
            <a:r>
              <a:rPr lang="sk-SK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k-SK" b="1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derűlátó</a:t>
            </a:r>
            <a:endParaRPr lang="sk-SK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sk-SK" sz="16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Over 1000 </a:t>
            </a:r>
            <a:r>
              <a:rPr lang="sk-SK" sz="1600" dirty="0" err="1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interviews</a:t>
            </a:r>
            <a:r>
              <a:rPr lang="sk-SK" sz="16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2016-18</a:t>
            </a:r>
            <a:endParaRPr lang="sk-SK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7" y="1093694"/>
            <a:ext cx="7896165" cy="3798889"/>
          </a:xfrm>
          <a:prstGeom prst="rect">
            <a:avLst/>
          </a:prstGeom>
        </p:spPr>
      </p:pic>
      <p:sp>
        <p:nvSpPr>
          <p:cNvPr id="6" name="Ellipszis 5"/>
          <p:cNvSpPr/>
          <p:nvPr/>
        </p:nvSpPr>
        <p:spPr>
          <a:xfrm>
            <a:off x="268941" y="220478"/>
            <a:ext cx="596153" cy="57616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9336743" y="923932"/>
            <a:ext cx="2194688" cy="440120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 </a:t>
            </a:r>
            <a:r>
              <a:rPr kumimoji="0" lang="hu-H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leader</a:t>
            </a: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/vezető a teremtő (mérnöki hasonlattal a fejlesztő vagy a feltaláló), a menedzser pedig a fenntartó (üzemeltető). Egyik sem jobb vagy rosszabb a másiknál, viszont egyik nélkül sincsen értelme a másiknak.</a:t>
            </a:r>
          </a:p>
        </p:txBody>
      </p:sp>
    </p:spTree>
    <p:extLst>
      <p:ext uri="{BB962C8B-B14F-4D97-AF65-F5344CB8AC3E}">
        <p14:creationId xmlns:p14="http://schemas.microsoft.com/office/powerpoint/2010/main" val="36456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ketchbubble_MC1_Theme">
  <a:themeElements>
    <a:clrScheme name="colored-sb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1_Theme" id="{AEDDF9B9-B99B-4820-9CEE-1D7DDBB36314}" vid="{7C42724A-273F-4385-9984-C5D7652056C6}"/>
    </a:ext>
  </a:extLst>
</a:theme>
</file>

<file path=ppt/theme/theme11.xml><?xml version="1.0" encoding="utf-8"?>
<a:theme xmlns:a="http://schemas.openxmlformats.org/drawingml/2006/main" name="Multicolor 4">
  <a:themeElements>
    <a:clrScheme name="Multicolor -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1B3563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lticolor 4" id="{8317F11A-7B45-E34D-929A-0BB3A8EC52D2}" vid="{29D08250-1B27-F243-A55B-D89819444BDA}"/>
    </a:ext>
  </a:extLst>
</a:theme>
</file>

<file path=ppt/theme/theme12.xml><?xml version="1.0" encoding="utf-8"?>
<a:theme xmlns:a="http://schemas.openxmlformats.org/drawingml/2006/main" name="1_Contents Slide Master">
  <a:themeElements>
    <a:clrScheme name="ALLPPT-1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Sketchbubble_MC1_Theme">
  <a:themeElements>
    <a:clrScheme name="colored-sb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1_Theme" id="{AEDDF9B9-B99B-4820-9CEE-1D7DDBB36314}" vid="{7C42724A-273F-4385-9984-C5D7652056C6}"/>
    </a:ext>
  </a:extLst>
</a:theme>
</file>

<file path=ppt/theme/theme14.xml><?xml version="1.0" encoding="utf-8"?>
<a:theme xmlns:a="http://schemas.openxmlformats.org/drawingml/2006/main" name="1_Multicolor 4">
  <a:themeElements>
    <a:clrScheme name="Multicolor -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1B3563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lticolor 4" id="{8317F11A-7B45-E34D-929A-0BB3A8EC52D2}" vid="{29D08250-1B27-F243-A55B-D89819444BDA}"/>
    </a:ext>
  </a:extLst>
</a:theme>
</file>

<file path=ppt/theme/theme15.xml><?xml version="1.0" encoding="utf-8"?>
<a:theme xmlns:a="http://schemas.openxmlformats.org/drawingml/2006/main" name="2_Multicolor 4">
  <a:themeElements>
    <a:clrScheme name="Multicolor -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1B3563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lticolor 4" id="{8317F11A-7B45-E34D-929A-0BB3A8EC52D2}" vid="{29D08250-1B27-F243-A55B-D89819444BDA}"/>
    </a:ext>
  </a:extLst>
</a:theme>
</file>

<file path=ppt/theme/theme16.xml><?xml version="1.0" encoding="utf-8"?>
<a:theme xmlns:a="http://schemas.openxmlformats.org/drawingml/2006/main" name="3_Multicolor 4">
  <a:themeElements>
    <a:clrScheme name="Multicolor -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1B3563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lticolor 4" id="{8317F11A-7B45-E34D-929A-0BB3A8EC52D2}" vid="{29D08250-1B27-F243-A55B-D89819444BDA}"/>
    </a:ext>
  </a:extLst>
</a:theme>
</file>

<file path=ppt/theme/theme17.xml><?xml version="1.0" encoding="utf-8"?>
<a:theme xmlns:a="http://schemas.openxmlformats.org/drawingml/2006/main" name="2_Sketchbubble_MC1_Theme">
  <a:themeElements>
    <a:clrScheme name="colored-sb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1_Theme" id="{AEDDF9B9-B99B-4820-9CEE-1D7DDBB36314}" vid="{7C42724A-273F-4385-9984-C5D7652056C6}"/>
    </a:ext>
  </a:extLst>
</a:theme>
</file>

<file path=ppt/theme/theme18.xml><?xml version="1.0" encoding="utf-8"?>
<a:theme xmlns:a="http://schemas.openxmlformats.org/drawingml/2006/main" name="3_Sketchbubble_MC1_Theme">
  <a:themeElements>
    <a:clrScheme name="colored-sb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1_Theme" id="{AEDDF9B9-B99B-4820-9CEE-1D7DDBB36314}" vid="{7C42724A-273F-4385-9984-C5D7652056C6}"/>
    </a:ext>
  </a:extLst>
</a:theme>
</file>

<file path=ppt/theme/theme19.xml><?xml version="1.0" encoding="utf-8"?>
<a:theme xmlns:a="http://schemas.openxmlformats.org/drawingml/2006/main" name="new-mc22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82A8"/>
      </a:accent1>
      <a:accent2>
        <a:srgbClr val="C02A33"/>
      </a:accent2>
      <a:accent3>
        <a:srgbClr val="59AAA8"/>
      </a:accent3>
      <a:accent4>
        <a:srgbClr val="FFC000"/>
      </a:accent4>
      <a:accent5>
        <a:srgbClr val="445469"/>
      </a:accent5>
      <a:accent6>
        <a:srgbClr val="CA4E5A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-mc22" id="{827B69C8-B76F-4C34-9D62-07D18FE3E847}" vid="{4A7109B4-AEA9-4B7C-B821-C05F6DD51CC7}"/>
    </a:ext>
  </a:extLst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Cover and End Slide Master">
  <a:themeElements>
    <a:clrScheme name="ALLPPT-1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ketchbubble_MC4_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445469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4_Theme" id="{7178B569-B52C-4053-9F64-6D8FCC96557B}" vid="{13F1A413-9723-4DF4-A658-A13F3EDF0F97}"/>
    </a:ext>
  </a:extLst>
</a:theme>
</file>

<file path=ppt/theme/theme7.xml><?xml version="1.0" encoding="utf-8"?>
<a:theme xmlns:a="http://schemas.openxmlformats.org/drawingml/2006/main" name="1_Sketchbubble_MC4_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31828"/>
      </a:accent1>
      <a:accent2>
        <a:srgbClr val="FE6F15"/>
      </a:accent2>
      <a:accent3>
        <a:srgbClr val="EEBD00"/>
      </a:accent3>
      <a:accent4>
        <a:srgbClr val="0F9E53"/>
      </a:accent4>
      <a:accent5>
        <a:srgbClr val="445469"/>
      </a:accent5>
      <a:accent6>
        <a:srgbClr val="5E184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4_Theme" id="{7178B569-B52C-4053-9F64-6D8FCC96557B}" vid="{13F1A413-9723-4DF4-A658-A13F3EDF0F97}"/>
    </a:ext>
  </a:extLst>
</a:theme>
</file>

<file path=ppt/theme/theme8.xml><?xml version="1.0" encoding="utf-8"?>
<a:theme xmlns:a="http://schemas.openxmlformats.org/drawingml/2006/main" name="6">
  <a:themeElements>
    <a:clrScheme name="Custom 5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2C925"/>
      </a:accent1>
      <a:accent2>
        <a:srgbClr val="3BB548"/>
      </a:accent2>
      <a:accent3>
        <a:srgbClr val="3BA9B8"/>
      </a:accent3>
      <a:accent4>
        <a:srgbClr val="CC4BC2"/>
      </a:accent4>
      <a:accent5>
        <a:srgbClr val="902DE0"/>
      </a:accent5>
      <a:accent6>
        <a:srgbClr val="F48C0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6" id="{8CD5FAD1-73D5-49DD-A6E1-3EDDF1B1AB7F}" vid="{1825A6A0-D9C4-477B-8851-FB08EFFAD58F}"/>
    </a:ext>
  </a:extLst>
</a:theme>
</file>

<file path=ppt/theme/theme9.xml><?xml version="1.0" encoding="utf-8"?>
<a:theme xmlns:a="http://schemas.openxmlformats.org/drawingml/2006/main" name="new-mc3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6FF"/>
      </a:accent1>
      <a:accent2>
        <a:srgbClr val="FF2600"/>
      </a:accent2>
      <a:accent3>
        <a:srgbClr val="FF9300"/>
      </a:accent3>
      <a:accent4>
        <a:srgbClr val="92D050"/>
      </a:accent4>
      <a:accent5>
        <a:srgbClr val="445469"/>
      </a:accent5>
      <a:accent6>
        <a:srgbClr val="932092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-mc3" id="{1201F989-84D2-48EF-B4A5-DE873430290A}" vid="{DD9DD413-F151-408A-8CE6-00F4FBC66C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FFC850A41614948932E646569D8860B" ma:contentTypeVersion="17" ma:contentTypeDescription="Új dokumentum létrehozása." ma:contentTypeScope="" ma:versionID="059e662c1ad5f3e8949dec487ace77f5">
  <xsd:schema xmlns:xsd="http://www.w3.org/2001/XMLSchema" xmlns:xs="http://www.w3.org/2001/XMLSchema" xmlns:p="http://schemas.microsoft.com/office/2006/metadata/properties" xmlns:ns2="553a9daa-88f7-45ef-9525-1b03111d1a1c" xmlns:ns3="f4dc05e6-a323-4a9f-aac4-816ad4a6c401" targetNamespace="http://schemas.microsoft.com/office/2006/metadata/properties" ma:root="true" ma:fieldsID="345e9102e656a4738c13a8992f2842c4" ns2:_="" ns3:_="">
    <xsd:import namespace="553a9daa-88f7-45ef-9525-1b03111d1a1c"/>
    <xsd:import namespace="f4dc05e6-a323-4a9f-aac4-816ad4a6c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a9daa-88f7-45ef-9525-1b03111d1a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3d9ff174-9c06-408e-b0e6-077b1b4540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c05e6-a323-4a9f-aac4-816ad4a6c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0d0a18-ee75-4043-8f6c-c653128675f4}" ma:internalName="TaxCatchAll" ma:showField="CatchAllData" ma:web="f4dc05e6-a323-4a9f-aac4-816ad4a6c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3a9daa-88f7-45ef-9525-1b03111d1a1c">
      <Terms xmlns="http://schemas.microsoft.com/office/infopath/2007/PartnerControls"/>
    </lcf76f155ced4ddcb4097134ff3c332f>
    <TaxCatchAll xmlns="f4dc05e6-a323-4a9f-aac4-816ad4a6c401" xsi:nil="true"/>
  </documentManagement>
</p:properties>
</file>

<file path=customXml/itemProps1.xml><?xml version="1.0" encoding="utf-8"?>
<ds:datastoreItem xmlns:ds="http://schemas.openxmlformats.org/officeDocument/2006/customXml" ds:itemID="{FB0BE7AE-49ED-4CEF-8BE0-477CD68E03F7}"/>
</file>

<file path=customXml/itemProps2.xml><?xml version="1.0" encoding="utf-8"?>
<ds:datastoreItem xmlns:ds="http://schemas.openxmlformats.org/officeDocument/2006/customXml" ds:itemID="{B3E61F09-9C42-40D9-BC4A-E2121B432B01}"/>
</file>

<file path=customXml/itemProps3.xml><?xml version="1.0" encoding="utf-8"?>
<ds:datastoreItem xmlns:ds="http://schemas.openxmlformats.org/officeDocument/2006/customXml" ds:itemID="{B844BEC7-D452-429C-BB53-22357436F178}"/>
</file>

<file path=docProps/app.xml><?xml version="1.0" encoding="utf-8"?>
<Properties xmlns="http://schemas.openxmlformats.org/officeDocument/2006/extended-properties" xmlns:vt="http://schemas.openxmlformats.org/officeDocument/2006/docPropsVTypes">
  <TotalTime>2704</TotalTime>
  <Words>2402</Words>
  <Application>Microsoft Office PowerPoint</Application>
  <PresentationFormat>Szélesvásznú</PresentationFormat>
  <Paragraphs>446</Paragraphs>
  <Slides>41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20</vt:i4>
      </vt:variant>
      <vt:variant>
        <vt:lpstr>Diacímek</vt:lpstr>
      </vt:variant>
      <vt:variant>
        <vt:i4>41</vt:i4>
      </vt:variant>
    </vt:vector>
  </HeadingPairs>
  <TitlesOfParts>
    <vt:vector size="67" baseType="lpstr">
      <vt:lpstr>Arial Unicode MS</vt:lpstr>
      <vt:lpstr>맑은 고딕</vt:lpstr>
      <vt:lpstr>Arial</vt:lpstr>
      <vt:lpstr>Calibri</vt:lpstr>
      <vt:lpstr>Calibri Light</vt:lpstr>
      <vt:lpstr>Times New Roman</vt:lpstr>
      <vt:lpstr>Office-téma</vt:lpstr>
      <vt:lpstr>1_Office-téma</vt:lpstr>
      <vt:lpstr>2_Office-téma</vt:lpstr>
      <vt:lpstr>3_Office-téma</vt:lpstr>
      <vt:lpstr>4_Office-téma</vt:lpstr>
      <vt:lpstr>Sketchbubble_MC4_Theme</vt:lpstr>
      <vt:lpstr>1_Sketchbubble_MC4_Theme</vt:lpstr>
      <vt:lpstr>6</vt:lpstr>
      <vt:lpstr>new-mc3</vt:lpstr>
      <vt:lpstr>Sketchbubble_MC1_Theme</vt:lpstr>
      <vt:lpstr>Multicolor 4</vt:lpstr>
      <vt:lpstr>1_Contents Slide Master</vt:lpstr>
      <vt:lpstr>1_Sketchbubble_MC1_Theme</vt:lpstr>
      <vt:lpstr>1_Multicolor 4</vt:lpstr>
      <vt:lpstr>2_Multicolor 4</vt:lpstr>
      <vt:lpstr>3_Multicolor 4</vt:lpstr>
      <vt:lpstr>2_Sketchbubble_MC1_Theme</vt:lpstr>
      <vt:lpstr>3_Sketchbubble_MC1_Theme</vt:lpstr>
      <vt:lpstr>new-mc22</vt:lpstr>
      <vt:lpstr>1_Cover and End Slide Master</vt:lpstr>
      <vt:lpstr>PowerPoint bemutató</vt:lpstr>
      <vt:lpstr>PowerPoint bemutató</vt:lpstr>
      <vt:lpstr>Projekt</vt:lpstr>
      <vt:lpstr>Intelligens vezetés</vt:lpstr>
      <vt:lpstr>Intelligens vezető</vt:lpstr>
      <vt:lpstr>Milyen a jó vezető?</vt:lpstr>
      <vt:lpstr>Milyen a jó vezető?</vt:lpstr>
      <vt:lpstr>Milyen a jó vezető?</vt:lpstr>
      <vt:lpstr>Milyen a jó vezető?  (Menedzser/vezető/leader)</vt:lpstr>
      <vt:lpstr>PowerPoint bemutató</vt:lpstr>
      <vt:lpstr>Projektvezetés</vt:lpstr>
      <vt:lpstr>PowerPoint bemutató</vt:lpstr>
      <vt:lpstr>PowerPoint bemutató</vt:lpstr>
      <vt:lpstr>Etika</vt:lpstr>
      <vt:lpstr>Etikus vagy sem?</vt:lpstr>
      <vt:lpstr>Etikus vagy sem?</vt:lpstr>
      <vt:lpstr>Etikai problémák</vt:lpstr>
      <vt:lpstr>Jogos kérdések</vt:lpstr>
      <vt:lpstr>Döntéseink alapelvei</vt:lpstr>
      <vt:lpstr>A legnagyobbak szerint</vt:lpstr>
      <vt:lpstr>PowerPoint bemutató</vt:lpstr>
      <vt:lpstr>Etika a projektmenedzsmentben  (egyéni szint)</vt:lpstr>
      <vt:lpstr>Etika a projektmenedzsmentben (mezoszint)</vt:lpstr>
      <vt:lpstr>Etika a projekt- menedzsmentben </vt:lpstr>
      <vt:lpstr>Etika a projektmenedzsmentben  (mezoszint)</vt:lpstr>
      <vt:lpstr>Etikai vétségek</vt:lpstr>
      <vt:lpstr>Mesterséges intelligencia és etika</vt:lpstr>
      <vt:lpstr>Mesterséges intelligencia – döntési problémák 1</vt:lpstr>
      <vt:lpstr>Mesterséges intelligencia – döntési problémák 2</vt:lpstr>
      <vt:lpstr>Egy lehetséges projekt – TM rendszerépítés</vt:lpstr>
      <vt:lpstr>Egy lehetséges projekt – TM rendszerépítés</vt:lpstr>
      <vt:lpstr>Egy lehetséges projekt – TM rendszerépítés</vt:lpstr>
      <vt:lpstr>PowerPoint bemutató</vt:lpstr>
      <vt:lpstr>A valóság tesztje – bizalom </vt:lpstr>
      <vt:lpstr>A valóság tesztje – kommunikáció </vt:lpstr>
      <vt:lpstr>A valóság tesztje – etikus leadership  gazdasági következményei</vt:lpstr>
      <vt:lpstr>A valóság tesztje – MI – technostressz </vt:lpstr>
      <vt:lpstr>A valóság tesztje – boldogság</vt:lpstr>
      <vt:lpstr>A valóság tesztje – MI – technostressz - boldogság</vt:lpstr>
      <vt:lpstr>A valóság tesztje – fenntarthatósági vezetés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Microsoft-fiók</cp:lastModifiedBy>
  <cp:revision>143</cp:revision>
  <dcterms:created xsi:type="dcterms:W3CDTF">2024-03-29T14:51:18Z</dcterms:created>
  <dcterms:modified xsi:type="dcterms:W3CDTF">2024-04-08T06:53:11Z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0x0101008FFC850A41614948932E646569D8860B</vt:lpwstr>
  </property>
</Properties>
</file>