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0" r:id="rId3"/>
    <p:sldId id="317" r:id="rId4"/>
    <p:sldId id="375" r:id="rId5"/>
    <p:sldId id="358" r:id="rId6"/>
    <p:sldId id="360" r:id="rId7"/>
    <p:sldId id="359" r:id="rId8"/>
    <p:sldId id="363" r:id="rId9"/>
    <p:sldId id="364" r:id="rId10"/>
    <p:sldId id="361" r:id="rId11"/>
    <p:sldId id="374" r:id="rId12"/>
    <p:sldId id="362" r:id="rId13"/>
    <p:sldId id="376" r:id="rId14"/>
    <p:sldId id="354" r:id="rId1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C12A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0" autoAdjust="0"/>
    <p:restoredTop sz="96087"/>
  </p:normalViewPr>
  <p:slideViewPr>
    <p:cSldViewPr snapToGrid="0" snapToObjects="1">
      <p:cViewPr varScale="1">
        <p:scale>
          <a:sx n="64" d="100"/>
          <a:sy n="64" d="100"/>
        </p:scale>
        <p:origin x="7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301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id="{D878430D-C5FF-480D-C420-E0190213FF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DBE2ED1D-F6D0-A25F-B89C-8EF3EC17C30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8F45F8-5246-C542-BA14-FDD3B8753D9E}" type="datetimeFigureOut">
              <a:rPr lang="hu-HU" smtClean="0"/>
              <a:t>2024. 04. 10.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D0246B6C-1DF0-9A3F-3FAF-1248E795D1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3EC1D20-C6F4-6BF1-A95D-6842D22C05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48097D-FBF2-1F4A-B96C-7829626147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19852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642C7-689C-DC4F-9944-717F25308A79}" type="datetimeFigureOut">
              <a:rPr lang="hu-HU" smtClean="0"/>
              <a:t>2024. 04. 10.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5D5FF-3427-144F-A77D-805A92EEF32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694332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5D5FF-3427-144F-A77D-805A92EEF327}" type="slidenum">
              <a:rPr lang="hu-HU" smtClean="0"/>
              <a:t>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43344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5D5FF-3427-144F-A77D-805A92EEF327}" type="slidenum">
              <a:rPr lang="hu-HU" smtClean="0"/>
              <a:t>11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26396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5D5FF-3427-144F-A77D-805A92EEF327}" type="slidenum">
              <a:rPr lang="hu-HU" smtClean="0"/>
              <a:t>12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10064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5D5FF-3427-144F-A77D-805A92EEF327}" type="slidenum">
              <a:rPr lang="hu-HU" smtClean="0"/>
              <a:t>13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45240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5D5FF-3427-144F-A77D-805A92EEF327}" type="slidenum">
              <a:rPr lang="hu-HU" smtClean="0"/>
              <a:t>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9829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5D5FF-3427-144F-A77D-805A92EEF327}" type="slidenum">
              <a:rPr lang="hu-HU" smtClean="0"/>
              <a:t>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56917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5D5FF-3427-144F-A77D-805A92EEF327}" type="slidenum">
              <a:rPr lang="hu-HU" smtClean="0"/>
              <a:t>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15961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5D5FF-3427-144F-A77D-805A92EEF327}" type="slidenum">
              <a:rPr lang="hu-HU" smtClean="0"/>
              <a:t>6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36623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5D5FF-3427-144F-A77D-805A92EEF327}" type="slidenum">
              <a:rPr lang="hu-HU" smtClean="0"/>
              <a:t>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34487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5D5FF-3427-144F-A77D-805A92EEF327}" type="slidenum">
              <a:rPr lang="hu-HU" smtClean="0"/>
              <a:t>8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95156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5D5FF-3427-144F-A77D-805A92EEF327}" type="slidenum">
              <a:rPr lang="hu-HU" smtClean="0"/>
              <a:t>9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72848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5D5FF-3427-144F-A77D-805A92EEF327}" type="slidenum">
              <a:rPr lang="hu-HU" smtClean="0"/>
              <a:t>10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73533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ket.hu/" TargetMode="External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market.hu/" TargetMode="Externa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1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market.hu/" TargetMode="Externa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ket.hu/" TargetMode="External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3.png"/><Relationship Id="rId4" Type="http://schemas.openxmlformats.org/officeDocument/2006/relationships/hyperlink" Target="http://www.market.hu/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market.hu/" TargetMode="Externa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– Címdia 1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4D68CA-A730-B640-9A35-3A2C3F7986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18304" y="868362"/>
            <a:ext cx="7002700" cy="2387600"/>
          </a:xfrm>
        </p:spPr>
        <p:txBody>
          <a:bodyPr anchor="b">
            <a:normAutofit/>
          </a:bodyPr>
          <a:lstStyle>
            <a:lvl1pPr algn="r">
              <a:defRPr sz="4800" b="1" i="0">
                <a:solidFill>
                  <a:schemeClr val="bg1"/>
                </a:solidFill>
                <a:highlight>
                  <a:srgbClr val="000000"/>
                </a:highlight>
                <a:latin typeface="Futura" panose="020B0602020204020303" pitchFamily="34" charset="-79"/>
                <a:cs typeface="Futura" panose="020B0602020204020303" pitchFamily="34" charset="-79"/>
              </a:defRPr>
            </a:lvl1pPr>
          </a:lstStyle>
          <a:p>
            <a:r>
              <a:rPr lang="hu-HU" dirty="0"/>
              <a:t>Mintacím </a:t>
            </a:r>
            <a:br>
              <a:rPr lang="hu-HU" dirty="0"/>
            </a:br>
            <a:r>
              <a:rPr lang="hu-HU" dirty="0"/>
              <a:t>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C4BE49F-26C9-FA46-BD1A-DEC677A988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18304" y="4332216"/>
            <a:ext cx="7002700" cy="1655762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highlight>
                  <a:srgbClr val="000000"/>
                </a:highlight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&gt; Alcím szerkesztése</a:t>
            </a:r>
          </a:p>
        </p:txBody>
      </p:sp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6162F64C-C390-72CF-92B2-C160C9905E91}"/>
              </a:ext>
            </a:extLst>
          </p:cNvPr>
          <p:cNvGrpSpPr/>
          <p:nvPr userDrawn="1"/>
        </p:nvGrpSpPr>
        <p:grpSpPr>
          <a:xfrm>
            <a:off x="-13649" y="6176210"/>
            <a:ext cx="12205649" cy="942712"/>
            <a:chOff x="-13649" y="6176210"/>
            <a:chExt cx="12205649" cy="942712"/>
          </a:xfrm>
        </p:grpSpPr>
        <p:sp>
          <p:nvSpPr>
            <p:cNvPr id="11" name="Téglalap 10">
              <a:extLst>
                <a:ext uri="{FF2B5EF4-FFF2-40B4-BE49-F238E27FC236}">
                  <a16:creationId xmlns:a16="http://schemas.microsoft.com/office/drawing/2014/main" id="{E656EE7E-CB05-4446-A9FE-DBEA95CEEA97}"/>
                </a:ext>
              </a:extLst>
            </p:cNvPr>
            <p:cNvSpPr/>
            <p:nvPr/>
          </p:nvSpPr>
          <p:spPr>
            <a:xfrm>
              <a:off x="-13649" y="6176210"/>
              <a:ext cx="12205649" cy="68179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pic>
          <p:nvPicPr>
            <p:cNvPr id="12" name="Kép 11">
              <a:extLst>
                <a:ext uri="{FF2B5EF4-FFF2-40B4-BE49-F238E27FC236}">
                  <a16:creationId xmlns:a16="http://schemas.microsoft.com/office/drawing/2014/main" id="{F9E73BA0-64F2-B5FC-8472-2185BC1FE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490" y="6274562"/>
              <a:ext cx="1030599" cy="401391"/>
            </a:xfrm>
            <a:prstGeom prst="rect">
              <a:avLst/>
            </a:prstGeom>
          </p:spPr>
        </p:pic>
        <p:sp>
          <p:nvSpPr>
            <p:cNvPr id="13" name="Szövegdoboz 12">
              <a:extLst>
                <a:ext uri="{FF2B5EF4-FFF2-40B4-BE49-F238E27FC236}">
                  <a16:creationId xmlns:a16="http://schemas.microsoft.com/office/drawing/2014/main" id="{9614771B-EC26-EB7C-5BF8-0575C406F939}"/>
                </a:ext>
              </a:extLst>
            </p:cNvPr>
            <p:cNvSpPr txBox="1"/>
            <p:nvPr/>
          </p:nvSpPr>
          <p:spPr>
            <a:xfrm>
              <a:off x="4588933" y="6380258"/>
              <a:ext cx="744022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www.market.hu</a:t>
              </a:r>
              <a:r>
                <a:rPr lang="hu-H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400" dirty="0">
                  <a:solidFill>
                    <a:srgbClr val="97C1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 </a:t>
              </a:r>
              <a:r>
                <a:rPr lang="hu-H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+ 36 1 279 2727 </a:t>
              </a:r>
              <a:r>
                <a:rPr lang="hu-HU" sz="1400" dirty="0">
                  <a:solidFill>
                    <a:srgbClr val="97C1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</a:t>
              </a:r>
              <a:r>
                <a:rPr lang="hu-H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1037 Budapest, Bojtár utca 51.</a:t>
              </a:r>
            </a:p>
            <a:p>
              <a:pPr algn="r"/>
              <a:endParaRPr lang="hu-HU" sz="1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  <a:p>
              <a:pPr algn="r"/>
              <a:r>
                <a:rPr lang="hu-HU" sz="14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5651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– Tartalom 2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95D4DB36-DA1A-7733-7597-C9E6C351B2E8}"/>
              </a:ext>
            </a:extLst>
          </p:cNvPr>
          <p:cNvSpPr/>
          <p:nvPr userDrawn="1"/>
        </p:nvSpPr>
        <p:spPr>
          <a:xfrm rot="5400000">
            <a:off x="4683634" y="-643739"/>
            <a:ext cx="6864627" cy="8152105"/>
          </a:xfrm>
          <a:prstGeom prst="rect">
            <a:avLst/>
          </a:prstGeom>
          <a:solidFill>
            <a:schemeClr val="tx1">
              <a:lumMod val="85000"/>
              <a:lumOff val="15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D92A8CA7-B87A-F399-A01F-966554D12B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39895" cy="6858000"/>
          </a:xfrm>
          <a:prstGeom prst="rect">
            <a:avLst/>
          </a:prstGeom>
        </p:spPr>
      </p:pic>
      <p:sp>
        <p:nvSpPr>
          <p:cNvPr id="4" name="Kép helye 8">
            <a:extLst>
              <a:ext uri="{FF2B5EF4-FFF2-40B4-BE49-F238E27FC236}">
                <a16:creationId xmlns:a16="http://schemas.microsoft.com/office/drawing/2014/main" id="{72CA0AEA-C8BB-24A8-D9C4-FB928B4FE6F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9941"/>
            <a:ext cx="4039894" cy="6858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>
                <a:solidFill>
                  <a:schemeClr val="bg1"/>
                </a:solidFill>
                <a:highlight>
                  <a:srgbClr val="000000"/>
                </a:highlight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Új kép beszúrásához kattintson </a:t>
            </a:r>
            <a:br>
              <a:rPr lang="hu-HU" dirty="0"/>
            </a:br>
            <a:r>
              <a:rPr lang="hu-HU" dirty="0"/>
              <a:t>a középső ikonra!</a:t>
            </a:r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AC8BB627-3B10-EEE1-4AA1-D329066417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7381" y="2758255"/>
            <a:ext cx="3207060" cy="526708"/>
          </a:xfrm>
        </p:spPr>
        <p:txBody>
          <a:bodyPr anchor="b">
            <a:noAutofit/>
          </a:bodyPr>
          <a:lstStyle>
            <a:lvl1pPr algn="l">
              <a:defRPr sz="3600" b="1" i="0">
                <a:solidFill>
                  <a:schemeClr val="bg1"/>
                </a:solidFill>
                <a:highlight>
                  <a:srgbClr val="000000"/>
                </a:highlight>
                <a:latin typeface="Futura" panose="020B0602020204020303" pitchFamily="34" charset="-79"/>
                <a:cs typeface="Futura" panose="020B0602020204020303" pitchFamily="34" charset="-79"/>
              </a:defRPr>
            </a:lvl1pPr>
          </a:lstStyle>
          <a:p>
            <a:r>
              <a:rPr lang="hu-HU" dirty="0"/>
              <a:t> Tartalom</a:t>
            </a:r>
          </a:p>
        </p:txBody>
      </p:sp>
    </p:spTree>
    <p:extLst>
      <p:ext uri="{BB962C8B-B14F-4D97-AF65-F5344CB8AC3E}">
        <p14:creationId xmlns:p14="http://schemas.microsoft.com/office/powerpoint/2010/main" val="589681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– Tartalom 3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F2B75EEA-F93E-E9EE-E856-FDDA05F5A2D7}"/>
              </a:ext>
            </a:extLst>
          </p:cNvPr>
          <p:cNvSpPr/>
          <p:nvPr userDrawn="1"/>
        </p:nvSpPr>
        <p:spPr>
          <a:xfrm rot="5400000">
            <a:off x="2663686" y="-2666999"/>
            <a:ext cx="6864627" cy="12191998"/>
          </a:xfrm>
          <a:prstGeom prst="rect">
            <a:avLst/>
          </a:prstGeom>
          <a:solidFill>
            <a:schemeClr val="tx1">
              <a:lumMod val="85000"/>
              <a:lumOff val="15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AC8BB627-3B10-EEE1-4AA1-D329066417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3698" y="63062"/>
            <a:ext cx="3207060" cy="526708"/>
          </a:xfrm>
        </p:spPr>
        <p:txBody>
          <a:bodyPr anchor="b">
            <a:noAutofit/>
          </a:bodyPr>
          <a:lstStyle>
            <a:lvl1pPr algn="l">
              <a:defRPr sz="2400" b="1" i="0">
                <a:solidFill>
                  <a:schemeClr val="bg1"/>
                </a:solidFill>
                <a:highlight>
                  <a:srgbClr val="000000"/>
                </a:highlight>
                <a:latin typeface="Futura" panose="020B0602020204020303" pitchFamily="34" charset="-79"/>
                <a:cs typeface="Futura" panose="020B0602020204020303" pitchFamily="34" charset="-79"/>
              </a:defRPr>
            </a:lvl1pPr>
          </a:lstStyle>
          <a:p>
            <a:r>
              <a:rPr lang="hu-HU" dirty="0"/>
              <a:t> Tartalom</a:t>
            </a:r>
          </a:p>
        </p:txBody>
      </p:sp>
    </p:spTree>
    <p:extLst>
      <p:ext uri="{BB962C8B-B14F-4D97-AF65-F5344CB8AC3E}">
        <p14:creationId xmlns:p14="http://schemas.microsoft.com/office/powerpoint/2010/main" val="3228350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01BF7507-34B8-8E86-C164-EF7754450469}"/>
              </a:ext>
            </a:extLst>
          </p:cNvPr>
          <p:cNvSpPr/>
          <p:nvPr userDrawn="1"/>
        </p:nvSpPr>
        <p:spPr>
          <a:xfrm rot="5400000">
            <a:off x="2625230" y="-2625228"/>
            <a:ext cx="6941541" cy="121919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889568C1-92DA-4E0D-5ECD-DDEC1EB88935}"/>
              </a:ext>
            </a:extLst>
          </p:cNvPr>
          <p:cNvSpPr/>
          <p:nvPr userDrawn="1"/>
        </p:nvSpPr>
        <p:spPr>
          <a:xfrm rot="16200000">
            <a:off x="6096019" y="-5043833"/>
            <a:ext cx="1052147" cy="1113981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4620C3E5-90AC-4F31-5B95-8C7815A9A9B7}"/>
              </a:ext>
            </a:extLst>
          </p:cNvPr>
          <p:cNvSpPr/>
          <p:nvPr userDrawn="1"/>
        </p:nvSpPr>
        <p:spPr>
          <a:xfrm>
            <a:off x="0" y="1"/>
            <a:ext cx="1052186" cy="1052148"/>
          </a:xfrm>
          <a:prstGeom prst="rect">
            <a:avLst/>
          </a:prstGeom>
          <a:solidFill>
            <a:srgbClr val="97C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4200" b="1" u="sng" dirty="0">
              <a:solidFill>
                <a:schemeClr val="tx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CAEBA9-9C47-18D9-437D-29D38D3AE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73" r="-1" b="34370"/>
          <a:stretch/>
        </p:blipFill>
        <p:spPr>
          <a:xfrm>
            <a:off x="-11575" y="1052149"/>
            <a:ext cx="12183074" cy="586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60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01BF7507-34B8-8E86-C164-EF7754450469}"/>
              </a:ext>
            </a:extLst>
          </p:cNvPr>
          <p:cNvSpPr/>
          <p:nvPr userDrawn="1"/>
        </p:nvSpPr>
        <p:spPr>
          <a:xfrm rot="5400000">
            <a:off x="2625230" y="-2625228"/>
            <a:ext cx="6941541" cy="121919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889568C1-92DA-4E0D-5ECD-DDEC1EB88935}"/>
              </a:ext>
            </a:extLst>
          </p:cNvPr>
          <p:cNvSpPr/>
          <p:nvPr userDrawn="1"/>
        </p:nvSpPr>
        <p:spPr>
          <a:xfrm rot="16200000">
            <a:off x="6096019" y="-5043833"/>
            <a:ext cx="1052147" cy="1113981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4620C3E5-90AC-4F31-5B95-8C7815A9A9B7}"/>
              </a:ext>
            </a:extLst>
          </p:cNvPr>
          <p:cNvSpPr/>
          <p:nvPr userDrawn="1"/>
        </p:nvSpPr>
        <p:spPr>
          <a:xfrm>
            <a:off x="0" y="1"/>
            <a:ext cx="1052186" cy="1052148"/>
          </a:xfrm>
          <a:prstGeom prst="rect">
            <a:avLst/>
          </a:prstGeom>
          <a:solidFill>
            <a:srgbClr val="97C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4200" b="1" u="sng" dirty="0">
              <a:solidFill>
                <a:schemeClr val="tx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BCE9FAE-0A97-6598-8031-8E43C1211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703"/>
          <a:stretch/>
        </p:blipFill>
        <p:spPr>
          <a:xfrm>
            <a:off x="5672220" y="1932735"/>
            <a:ext cx="6519780" cy="389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70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01BF7507-34B8-8E86-C164-EF7754450469}"/>
              </a:ext>
            </a:extLst>
          </p:cNvPr>
          <p:cNvSpPr/>
          <p:nvPr userDrawn="1"/>
        </p:nvSpPr>
        <p:spPr>
          <a:xfrm rot="5400000">
            <a:off x="2625230" y="-2625228"/>
            <a:ext cx="6941541" cy="121919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889568C1-92DA-4E0D-5ECD-DDEC1EB88935}"/>
              </a:ext>
            </a:extLst>
          </p:cNvPr>
          <p:cNvSpPr/>
          <p:nvPr userDrawn="1"/>
        </p:nvSpPr>
        <p:spPr>
          <a:xfrm rot="16200000">
            <a:off x="6096019" y="-5043833"/>
            <a:ext cx="1052147" cy="1113981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4620C3E5-90AC-4F31-5B95-8C7815A9A9B7}"/>
              </a:ext>
            </a:extLst>
          </p:cNvPr>
          <p:cNvSpPr/>
          <p:nvPr userDrawn="1"/>
        </p:nvSpPr>
        <p:spPr>
          <a:xfrm>
            <a:off x="0" y="1"/>
            <a:ext cx="1052186" cy="1052148"/>
          </a:xfrm>
          <a:prstGeom prst="rect">
            <a:avLst/>
          </a:prstGeom>
          <a:solidFill>
            <a:srgbClr val="97C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4200" b="1" u="sng" dirty="0">
              <a:solidFill>
                <a:schemeClr val="tx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90AD2E3-0181-99F1-DE41-B732254214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45" r="36845"/>
          <a:stretch/>
        </p:blipFill>
        <p:spPr>
          <a:xfrm rot="5400000">
            <a:off x="4531266" y="518078"/>
            <a:ext cx="2618720" cy="995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04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01BF7507-34B8-8E86-C164-EF7754450469}"/>
              </a:ext>
            </a:extLst>
          </p:cNvPr>
          <p:cNvSpPr/>
          <p:nvPr userDrawn="1"/>
        </p:nvSpPr>
        <p:spPr>
          <a:xfrm rot="5400000">
            <a:off x="2625230" y="-2625228"/>
            <a:ext cx="6941541" cy="121919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889568C1-92DA-4E0D-5ECD-DDEC1EB88935}"/>
              </a:ext>
            </a:extLst>
          </p:cNvPr>
          <p:cNvSpPr/>
          <p:nvPr userDrawn="1"/>
        </p:nvSpPr>
        <p:spPr>
          <a:xfrm rot="16200000">
            <a:off x="6096019" y="-5043833"/>
            <a:ext cx="1052147" cy="1113981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4620C3E5-90AC-4F31-5B95-8C7815A9A9B7}"/>
              </a:ext>
            </a:extLst>
          </p:cNvPr>
          <p:cNvSpPr/>
          <p:nvPr userDrawn="1"/>
        </p:nvSpPr>
        <p:spPr>
          <a:xfrm>
            <a:off x="0" y="1"/>
            <a:ext cx="1052186" cy="1052148"/>
          </a:xfrm>
          <a:prstGeom prst="rect">
            <a:avLst/>
          </a:prstGeom>
          <a:solidFill>
            <a:srgbClr val="97C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4200" b="1" u="sng" dirty="0">
              <a:solidFill>
                <a:schemeClr val="tx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32477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– iMa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extLst>
              <a:ext uri="{FF2B5EF4-FFF2-40B4-BE49-F238E27FC236}">
                <a16:creationId xmlns:a16="http://schemas.microsoft.com/office/drawing/2014/main" id="{649D6DC7-F71C-7D72-3B55-A5A02F4A2C03}"/>
              </a:ext>
            </a:extLst>
          </p:cNvPr>
          <p:cNvSpPr/>
          <p:nvPr userDrawn="1"/>
        </p:nvSpPr>
        <p:spPr>
          <a:xfrm rot="5400000">
            <a:off x="2625230" y="-2625228"/>
            <a:ext cx="6941541" cy="121919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41E0076B-778D-D9E6-6CD1-360FF0055C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3867" y="1353105"/>
            <a:ext cx="6922328" cy="5588436"/>
          </a:xfrm>
          <a:prstGeom prst="rect">
            <a:avLst/>
          </a:prstGeom>
        </p:spPr>
      </p:pic>
      <p:pic>
        <p:nvPicPr>
          <p:cNvPr id="2" name="Kép helye 21">
            <a:extLst>
              <a:ext uri="{FF2B5EF4-FFF2-40B4-BE49-F238E27FC236}">
                <a16:creationId xmlns:a16="http://schemas.microsoft.com/office/drawing/2014/main" id="{93F73CC9-81F3-B9CE-E866-D99958F65E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713" y="1684338"/>
            <a:ext cx="6359525" cy="3289300"/>
          </a:xfrm>
          <a:prstGeom prst="rect">
            <a:avLst/>
          </a:prstGeom>
        </p:spPr>
      </p:pic>
      <p:sp>
        <p:nvSpPr>
          <p:cNvPr id="4" name="Kép helye 3">
            <a:extLst>
              <a:ext uri="{FF2B5EF4-FFF2-40B4-BE49-F238E27FC236}">
                <a16:creationId xmlns:a16="http://schemas.microsoft.com/office/drawing/2014/main" id="{FCF5A0ED-8B4F-0EDB-7BCE-4EAE6BB02C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74713" y="1684338"/>
            <a:ext cx="6359525" cy="3289300"/>
          </a:xfrm>
        </p:spPr>
        <p:txBody>
          <a:bodyPr>
            <a:normAutofit/>
          </a:bodyPr>
          <a:lstStyle>
            <a:lvl1pPr marL="0" indent="0" algn="ctr">
              <a:buNone/>
              <a:defRPr sz="1600" b="1" i="0">
                <a:solidFill>
                  <a:schemeClr val="bg1"/>
                </a:solidFill>
                <a:highlight>
                  <a:srgbClr val="000000"/>
                </a:highlight>
                <a:latin typeface="Futura T OT" panose="02000000000000000000" pitchFamily="2" charset="0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Új kép beszúrásához kattintson középső ikonra!</a:t>
            </a:r>
          </a:p>
          <a:p>
            <a:endParaRPr lang="hu-HU" dirty="0"/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294D4CE3-423D-16F7-8FDA-C5A805D3F67A}"/>
              </a:ext>
            </a:extLst>
          </p:cNvPr>
          <p:cNvSpPr/>
          <p:nvPr userDrawn="1"/>
        </p:nvSpPr>
        <p:spPr>
          <a:xfrm rot="16200000">
            <a:off x="6096019" y="-5043833"/>
            <a:ext cx="1052147" cy="1113981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58C0EEFA-06B5-7116-5674-D9A6D0033385}"/>
              </a:ext>
            </a:extLst>
          </p:cNvPr>
          <p:cNvSpPr/>
          <p:nvPr userDrawn="1"/>
        </p:nvSpPr>
        <p:spPr>
          <a:xfrm>
            <a:off x="0" y="1"/>
            <a:ext cx="1052186" cy="1052148"/>
          </a:xfrm>
          <a:prstGeom prst="rect">
            <a:avLst/>
          </a:prstGeom>
          <a:solidFill>
            <a:srgbClr val="97C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4200" b="1" u="sng" dirty="0">
              <a:solidFill>
                <a:schemeClr val="tx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69186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79059E96-A6D5-7E7D-D126-CD2F73983AB1}"/>
              </a:ext>
            </a:extLst>
          </p:cNvPr>
          <p:cNvSpPr/>
          <p:nvPr userDrawn="1"/>
        </p:nvSpPr>
        <p:spPr>
          <a:xfrm rot="5400000">
            <a:off x="2625230" y="-2625228"/>
            <a:ext cx="6941541" cy="121919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1B1D7639-896F-A449-3782-3205F38071A5}"/>
              </a:ext>
            </a:extLst>
          </p:cNvPr>
          <p:cNvSpPr/>
          <p:nvPr userDrawn="1"/>
        </p:nvSpPr>
        <p:spPr>
          <a:xfrm rot="16200000">
            <a:off x="6096019" y="-5043833"/>
            <a:ext cx="1052147" cy="1113981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A6DE6914-B96E-3952-83C8-CFCFA0516B74}"/>
              </a:ext>
            </a:extLst>
          </p:cNvPr>
          <p:cNvSpPr/>
          <p:nvPr userDrawn="1"/>
        </p:nvSpPr>
        <p:spPr>
          <a:xfrm>
            <a:off x="0" y="1"/>
            <a:ext cx="1052186" cy="1052148"/>
          </a:xfrm>
          <a:prstGeom prst="rect">
            <a:avLst/>
          </a:prstGeom>
          <a:solidFill>
            <a:srgbClr val="97C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4200" b="1" u="sng" dirty="0">
              <a:solidFill>
                <a:schemeClr val="tx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7" name="Lekerekített téglalap 6">
            <a:extLst>
              <a:ext uri="{FF2B5EF4-FFF2-40B4-BE49-F238E27FC236}">
                <a16:creationId xmlns:a16="http://schemas.microsoft.com/office/drawing/2014/main" id="{4D1D7486-904E-2AE1-6F0E-1C719F3C020D}"/>
              </a:ext>
            </a:extLst>
          </p:cNvPr>
          <p:cNvSpPr/>
          <p:nvPr userDrawn="1"/>
        </p:nvSpPr>
        <p:spPr>
          <a:xfrm>
            <a:off x="909092" y="1468828"/>
            <a:ext cx="2228464" cy="4583182"/>
          </a:xfrm>
          <a:prstGeom prst="round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2BD572B8-DACB-EDE3-AF21-D26FFEA4CB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06" y="1342774"/>
            <a:ext cx="2465036" cy="4835288"/>
          </a:xfrm>
          <a:prstGeom prst="rect">
            <a:avLst/>
          </a:prstGeom>
        </p:spPr>
      </p:pic>
      <p:sp>
        <p:nvSpPr>
          <p:cNvPr id="9" name="Kép helye 8">
            <a:extLst>
              <a:ext uri="{FF2B5EF4-FFF2-40B4-BE49-F238E27FC236}">
                <a16:creationId xmlns:a16="http://schemas.microsoft.com/office/drawing/2014/main" id="{DE8D62AD-5C38-0847-076A-74209B98D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09092" y="1468828"/>
            <a:ext cx="2228464" cy="4583182"/>
          </a:xfrm>
          <a:prstGeom prst="round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highlight>
                  <a:srgbClr val="262626"/>
                </a:highlight>
                <a:latin typeface="Futura T OT" panose="02000000000000000000" pitchFamily="2" charset="0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Új kép beszúrásához kattintson középső ikonra!</a:t>
            </a:r>
          </a:p>
        </p:txBody>
      </p:sp>
    </p:spTree>
    <p:extLst>
      <p:ext uri="{BB962C8B-B14F-4D97-AF65-F5344CB8AC3E}">
        <p14:creationId xmlns:p14="http://schemas.microsoft.com/office/powerpoint/2010/main" val="1838816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79059E96-A6D5-7E7D-D126-CD2F73983AB1}"/>
              </a:ext>
            </a:extLst>
          </p:cNvPr>
          <p:cNvSpPr/>
          <p:nvPr userDrawn="1"/>
        </p:nvSpPr>
        <p:spPr>
          <a:xfrm rot="5400000">
            <a:off x="2625230" y="-2625228"/>
            <a:ext cx="6941541" cy="121919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1B1D7639-896F-A449-3782-3205F38071A5}"/>
              </a:ext>
            </a:extLst>
          </p:cNvPr>
          <p:cNvSpPr/>
          <p:nvPr userDrawn="1"/>
        </p:nvSpPr>
        <p:spPr>
          <a:xfrm rot="16200000">
            <a:off x="6096019" y="-5043833"/>
            <a:ext cx="1052147" cy="1113981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A6DE6914-B96E-3952-83C8-CFCFA0516B74}"/>
              </a:ext>
            </a:extLst>
          </p:cNvPr>
          <p:cNvSpPr/>
          <p:nvPr userDrawn="1"/>
        </p:nvSpPr>
        <p:spPr>
          <a:xfrm>
            <a:off x="0" y="1"/>
            <a:ext cx="1052186" cy="1052148"/>
          </a:xfrm>
          <a:prstGeom prst="rect">
            <a:avLst/>
          </a:prstGeom>
          <a:solidFill>
            <a:srgbClr val="97C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4200" b="1" u="sng" dirty="0">
              <a:solidFill>
                <a:schemeClr val="tx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160DFB7-C21F-3FA3-6535-E10B473B6F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82"/>
          <a:stretch/>
        </p:blipFill>
        <p:spPr>
          <a:xfrm>
            <a:off x="-25300" y="1052148"/>
            <a:ext cx="4838797" cy="5502930"/>
          </a:xfrm>
          <a:prstGeom prst="rect">
            <a:avLst/>
          </a:prstGeom>
        </p:spPr>
      </p:pic>
      <p:sp>
        <p:nvSpPr>
          <p:cNvPr id="10" name="Lekerekített téglalap 9">
            <a:extLst>
              <a:ext uri="{FF2B5EF4-FFF2-40B4-BE49-F238E27FC236}">
                <a16:creationId xmlns:a16="http://schemas.microsoft.com/office/drawing/2014/main" id="{35E88838-CC9C-93C5-1388-9AD1E8ADB9DB}"/>
              </a:ext>
            </a:extLst>
          </p:cNvPr>
          <p:cNvSpPr/>
          <p:nvPr userDrawn="1"/>
        </p:nvSpPr>
        <p:spPr>
          <a:xfrm>
            <a:off x="1695577" y="2974113"/>
            <a:ext cx="2447109" cy="1180385"/>
          </a:xfrm>
          <a:prstGeom prst="roundRect">
            <a:avLst>
              <a:gd name="adj" fmla="val 5600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Kép helye 10">
            <a:extLst>
              <a:ext uri="{FF2B5EF4-FFF2-40B4-BE49-F238E27FC236}">
                <a16:creationId xmlns:a16="http://schemas.microsoft.com/office/drawing/2014/main" id="{87ABF3E2-A5B0-CCF5-3182-125C823DA13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695577" y="2974114"/>
            <a:ext cx="2439881" cy="1175625"/>
          </a:xfrm>
          <a:prstGeom prst="roundRect">
            <a:avLst>
              <a:gd name="adj" fmla="val 5444"/>
            </a:avLst>
          </a:prstGeom>
          <a:solidFill>
            <a:schemeClr val="lt1">
              <a:alpha val="0"/>
            </a:schemeClr>
          </a:solidFill>
          <a:ln>
            <a:solidFill>
              <a:schemeClr val="accent3">
                <a:alpha val="0"/>
              </a:schemeClr>
            </a:solidFill>
          </a:ln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highlight>
                  <a:srgbClr val="262626"/>
                </a:highlight>
                <a:latin typeface="Futura T OT" panose="02000000000000000000" pitchFamily="2" charset="0"/>
              </a:defRPr>
            </a:lvl1pPr>
          </a:lstStyle>
          <a:p>
            <a:r>
              <a:rPr lang="hu-HU" dirty="0"/>
              <a:t>Új kép beszúrásához kattintson középső ikonra!</a:t>
            </a:r>
          </a:p>
        </p:txBody>
      </p:sp>
    </p:spTree>
    <p:extLst>
      <p:ext uri="{BB962C8B-B14F-4D97-AF65-F5344CB8AC3E}">
        <p14:creationId xmlns:p14="http://schemas.microsoft.com/office/powerpoint/2010/main" val="398462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79059E96-A6D5-7E7D-D126-CD2F73983AB1}"/>
              </a:ext>
            </a:extLst>
          </p:cNvPr>
          <p:cNvSpPr/>
          <p:nvPr userDrawn="1"/>
        </p:nvSpPr>
        <p:spPr>
          <a:xfrm rot="5400000">
            <a:off x="2625231" y="-2625228"/>
            <a:ext cx="6941541" cy="121919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6ECAEBA9-9C47-18D9-437D-29D38D3AE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73" r="-1" b="34370"/>
          <a:stretch/>
        </p:blipFill>
        <p:spPr>
          <a:xfrm>
            <a:off x="-11575" y="1052149"/>
            <a:ext cx="12183074" cy="5869512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89D76434-FEED-18F4-9D35-7758D0FD66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58"/>
          <a:stretch/>
        </p:blipFill>
        <p:spPr>
          <a:xfrm>
            <a:off x="0" y="1226370"/>
            <a:ext cx="5710204" cy="4776865"/>
          </a:xfrm>
          <a:prstGeom prst="rect">
            <a:avLst/>
          </a:prstGeom>
        </p:spPr>
      </p:pic>
      <p:sp>
        <p:nvSpPr>
          <p:cNvPr id="3" name="Lekerekített téglalap 2">
            <a:extLst>
              <a:ext uri="{FF2B5EF4-FFF2-40B4-BE49-F238E27FC236}">
                <a16:creationId xmlns:a16="http://schemas.microsoft.com/office/drawing/2014/main" id="{68A815A5-04EA-63E4-8870-2C5F5CBE6DE9}"/>
              </a:ext>
            </a:extLst>
          </p:cNvPr>
          <p:cNvSpPr/>
          <p:nvPr userDrawn="1"/>
        </p:nvSpPr>
        <p:spPr>
          <a:xfrm>
            <a:off x="-647418" y="1376854"/>
            <a:ext cx="6186369" cy="4477478"/>
          </a:xfrm>
          <a:prstGeom prst="roundRect">
            <a:avLst>
              <a:gd name="adj" fmla="val 4680"/>
            </a:avLst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Kép helye 8">
            <a:extLst>
              <a:ext uri="{FF2B5EF4-FFF2-40B4-BE49-F238E27FC236}">
                <a16:creationId xmlns:a16="http://schemas.microsoft.com/office/drawing/2014/main" id="{DE8D62AD-5C38-0847-076A-74209B98D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76165" y="1376854"/>
            <a:ext cx="6015116" cy="4477478"/>
          </a:xfrm>
          <a:prstGeom prst="roundRect">
            <a:avLst>
              <a:gd name="adj" fmla="val 4695"/>
            </a:avLst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1400" b="1" i="0">
                <a:solidFill>
                  <a:schemeClr val="bg1"/>
                </a:solidFill>
                <a:highlight>
                  <a:srgbClr val="262626"/>
                </a:highlight>
                <a:latin typeface="Futura T OT" panose="02000000000000000000" pitchFamily="2" charset="0"/>
                <a:cs typeface="Futura" panose="020B0602020204020303" pitchFamily="34" charset="-79"/>
              </a:defRPr>
            </a:lvl1pPr>
          </a:lstStyle>
          <a:p>
            <a:r>
              <a:rPr lang="hu-HU" dirty="0"/>
              <a:t>Új kép beszúrásához </a:t>
            </a:r>
            <a:br>
              <a:rPr lang="hu-HU" dirty="0"/>
            </a:br>
            <a:r>
              <a:rPr lang="hu-HU" dirty="0"/>
              <a:t>kattintson a középső ikonra!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EDB6788A-6536-294E-B11C-B6DA5E98775F}"/>
              </a:ext>
            </a:extLst>
          </p:cNvPr>
          <p:cNvSpPr/>
          <p:nvPr userDrawn="1"/>
        </p:nvSpPr>
        <p:spPr>
          <a:xfrm rot="16200000">
            <a:off x="6096019" y="-5043833"/>
            <a:ext cx="1052147" cy="1113981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EEEA5C38-8385-B68B-365F-193017AFA511}"/>
              </a:ext>
            </a:extLst>
          </p:cNvPr>
          <p:cNvSpPr/>
          <p:nvPr userDrawn="1"/>
        </p:nvSpPr>
        <p:spPr>
          <a:xfrm>
            <a:off x="0" y="1"/>
            <a:ext cx="1052186" cy="1052148"/>
          </a:xfrm>
          <a:prstGeom prst="rect">
            <a:avLst/>
          </a:prstGeom>
          <a:solidFill>
            <a:srgbClr val="97C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4200" b="1" u="sng" dirty="0">
              <a:solidFill>
                <a:schemeClr val="tx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28106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– Címdia 2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63336EA6-9340-7845-491D-792C20F21D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175" y="0"/>
            <a:ext cx="12248350" cy="6203654"/>
          </a:xfrm>
          <a:prstGeom prst="rect">
            <a:avLst/>
          </a:prstGeom>
        </p:spPr>
      </p:pic>
      <p:sp>
        <p:nvSpPr>
          <p:cNvPr id="5" name="Kép helye 4">
            <a:extLst>
              <a:ext uri="{FF2B5EF4-FFF2-40B4-BE49-F238E27FC236}">
                <a16:creationId xmlns:a16="http://schemas.microsoft.com/office/drawing/2014/main" id="{9987A819-B353-FDEE-20E8-8D31CE90B0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t"/>
          <a:lstStyle>
            <a:lvl1pPr marL="0" indent="0" algn="r">
              <a:buNone/>
              <a:defRPr sz="1600" b="1" i="0">
                <a:solidFill>
                  <a:schemeClr val="bg1"/>
                </a:solidFill>
                <a:highlight>
                  <a:srgbClr val="000000"/>
                </a:highlight>
                <a:latin typeface="Futura T OT" panose="02000000000000000000" pitchFamily="2" charset="0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Új kép beszúrásához kattintson a középső ikonra!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54D68CA-A730-B640-9A35-3A2C3F7986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94650" y="1042098"/>
            <a:ext cx="7002700" cy="2387600"/>
          </a:xfrm>
        </p:spPr>
        <p:txBody>
          <a:bodyPr anchor="b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highlight>
                  <a:srgbClr val="000000"/>
                </a:highlight>
                <a:latin typeface="Futura" panose="020B0602020204020303" pitchFamily="34" charset="-79"/>
                <a:cs typeface="Futura" panose="020B0602020204020303" pitchFamily="34" charset="-79"/>
              </a:defRPr>
            </a:lvl1pPr>
          </a:lstStyle>
          <a:p>
            <a:r>
              <a:rPr lang="hu-HU" dirty="0"/>
              <a:t>Mintacím </a:t>
            </a:r>
            <a:br>
              <a:rPr lang="hu-HU" dirty="0"/>
            </a:br>
            <a:r>
              <a:rPr lang="hu-HU" dirty="0"/>
              <a:t>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C4BE49F-26C9-FA46-BD1A-DEC677A988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94650" y="3924164"/>
            <a:ext cx="70027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highlight>
                  <a:srgbClr val="000000"/>
                </a:highlight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&gt; Alcím szerkesztése</a:t>
            </a:r>
          </a:p>
        </p:txBody>
      </p:sp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4620568C-60A3-88E1-EF20-A897B26C905C}"/>
              </a:ext>
            </a:extLst>
          </p:cNvPr>
          <p:cNvGrpSpPr/>
          <p:nvPr userDrawn="1"/>
        </p:nvGrpSpPr>
        <p:grpSpPr>
          <a:xfrm>
            <a:off x="-13649" y="6176210"/>
            <a:ext cx="12205649" cy="942712"/>
            <a:chOff x="-13649" y="6176210"/>
            <a:chExt cx="12205649" cy="942712"/>
          </a:xfrm>
        </p:grpSpPr>
        <p:sp>
          <p:nvSpPr>
            <p:cNvPr id="12" name="Téglalap 11">
              <a:extLst>
                <a:ext uri="{FF2B5EF4-FFF2-40B4-BE49-F238E27FC236}">
                  <a16:creationId xmlns:a16="http://schemas.microsoft.com/office/drawing/2014/main" id="{23963BC6-D750-942B-621D-24BF17FCCC00}"/>
                </a:ext>
              </a:extLst>
            </p:cNvPr>
            <p:cNvSpPr/>
            <p:nvPr/>
          </p:nvSpPr>
          <p:spPr>
            <a:xfrm>
              <a:off x="-13649" y="6176210"/>
              <a:ext cx="12205649" cy="68179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pic>
          <p:nvPicPr>
            <p:cNvPr id="13" name="Kép 12">
              <a:extLst>
                <a:ext uri="{FF2B5EF4-FFF2-40B4-BE49-F238E27FC236}">
                  <a16:creationId xmlns:a16="http://schemas.microsoft.com/office/drawing/2014/main" id="{807D0FFD-2852-B352-632D-1CF6094D9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490" y="6274562"/>
              <a:ext cx="1030599" cy="401391"/>
            </a:xfrm>
            <a:prstGeom prst="rect">
              <a:avLst/>
            </a:prstGeom>
          </p:spPr>
        </p:pic>
        <p:sp>
          <p:nvSpPr>
            <p:cNvPr id="14" name="Szövegdoboz 13">
              <a:extLst>
                <a:ext uri="{FF2B5EF4-FFF2-40B4-BE49-F238E27FC236}">
                  <a16:creationId xmlns:a16="http://schemas.microsoft.com/office/drawing/2014/main" id="{8DABF8C7-2D02-DBA6-1FEE-EBF8EC214AD8}"/>
                </a:ext>
              </a:extLst>
            </p:cNvPr>
            <p:cNvSpPr txBox="1"/>
            <p:nvPr/>
          </p:nvSpPr>
          <p:spPr>
            <a:xfrm>
              <a:off x="5356512" y="6380258"/>
              <a:ext cx="667264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sz="1400" dirty="0">
                  <a:solidFill>
                    <a:schemeClr val="bg1"/>
                  </a:solidFill>
                  <a:latin typeface="Futura T OT" panose="02000000000000000000" pitchFamily="2" charset="0"/>
                  <a:cs typeface="Futura Medium" panose="020B0602020204020303" pitchFamily="34" charset="-79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www.market.hu</a:t>
              </a:r>
              <a:r>
                <a:rPr lang="hu-HU" sz="1400" dirty="0">
                  <a:solidFill>
                    <a:schemeClr val="bg1"/>
                  </a:solidFill>
                  <a:latin typeface="Futura T OT" panose="02000000000000000000" pitchFamily="2" charset="0"/>
                  <a:cs typeface="Futura Medium" panose="020B0602020204020303" pitchFamily="34" charset="-79"/>
                </a:rPr>
                <a:t> </a:t>
              </a:r>
              <a:r>
                <a:rPr lang="hu-HU" sz="1400" dirty="0">
                  <a:solidFill>
                    <a:srgbClr val="97C12A"/>
                  </a:solidFill>
                  <a:latin typeface="Futura T OT" panose="02000000000000000000" pitchFamily="2" charset="0"/>
                  <a:cs typeface="Futura Medium" panose="020B0602020204020303" pitchFamily="34" charset="-79"/>
                </a:rPr>
                <a:t>| </a:t>
              </a:r>
              <a:r>
                <a:rPr lang="hu-HU" sz="1400" dirty="0">
                  <a:solidFill>
                    <a:schemeClr val="bg1"/>
                  </a:solidFill>
                  <a:latin typeface="Futura T OT" panose="02000000000000000000" pitchFamily="2" charset="0"/>
                  <a:cs typeface="Futura Medium" panose="020B0602020204020303" pitchFamily="34" charset="-79"/>
                </a:rPr>
                <a:t>+ 36 1 279 2727 </a:t>
              </a:r>
              <a:r>
                <a:rPr lang="hu-HU" sz="1400" dirty="0">
                  <a:solidFill>
                    <a:srgbClr val="97C12A"/>
                  </a:solidFill>
                  <a:latin typeface="Futura T OT" panose="02000000000000000000" pitchFamily="2" charset="0"/>
                  <a:cs typeface="Futura Medium" panose="020B0602020204020303" pitchFamily="34" charset="-79"/>
                </a:rPr>
                <a:t>|</a:t>
              </a:r>
              <a:r>
                <a:rPr lang="hu-HU" sz="1400" dirty="0">
                  <a:solidFill>
                    <a:schemeClr val="bg1"/>
                  </a:solidFill>
                  <a:latin typeface="Futura T OT" panose="02000000000000000000" pitchFamily="2" charset="0"/>
                  <a:cs typeface="Futura Medium" panose="020B0602020204020303" pitchFamily="34" charset="-79"/>
                </a:rPr>
                <a:t>  1037 Budapest, Bojtár utca 51.</a:t>
              </a:r>
            </a:p>
            <a:p>
              <a:pPr algn="r"/>
              <a:endParaRPr lang="hu-HU" sz="1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  <a:p>
              <a:pPr algn="r"/>
              <a:r>
                <a:rPr lang="hu-HU" sz="14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73270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A8CD8986-1763-33FE-D43A-5F76010D5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79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2708D569-1F22-8873-C317-A874B8047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391"/>
            <a:ext cx="12192000" cy="6858000"/>
          </a:xfrm>
          <a:prstGeom prst="rect">
            <a:avLst/>
          </a:prstGeom>
        </p:spPr>
      </p:pic>
      <p:sp>
        <p:nvSpPr>
          <p:cNvPr id="3" name="Kép helye 3">
            <a:extLst>
              <a:ext uri="{FF2B5EF4-FFF2-40B4-BE49-F238E27FC236}">
                <a16:creationId xmlns:a16="http://schemas.microsoft.com/office/drawing/2014/main" id="{C12D3608-9C44-3BC5-C2A8-A1D9BAA757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0782"/>
            <a:ext cx="12192000" cy="6837218"/>
          </a:xfrm>
        </p:spPr>
        <p:txBody>
          <a:bodyPr/>
          <a:lstStyle>
            <a:lvl1pPr marL="0" indent="0" algn="r">
              <a:buNone/>
              <a:defRPr sz="1600" b="1" i="0">
                <a:solidFill>
                  <a:schemeClr val="bg1"/>
                </a:solidFill>
                <a:highlight>
                  <a:srgbClr val="000000"/>
                </a:highlight>
                <a:latin typeface="Futura T OT" panose="02000000000000000000" pitchFamily="2" charset="0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Új kép beszúrásához kattints középső ikonra!</a:t>
            </a:r>
          </a:p>
          <a:p>
            <a:endParaRPr lang="hu-HU" dirty="0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8CFDF8C2-513B-A2C2-2804-4567C9B107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94650" y="1899534"/>
            <a:ext cx="7002700" cy="2387600"/>
          </a:xfrm>
        </p:spPr>
        <p:txBody>
          <a:bodyPr anchor="ctr">
            <a:normAutofit/>
          </a:bodyPr>
          <a:lstStyle>
            <a:lvl1pPr algn="ctr">
              <a:defRPr sz="4000" b="1">
                <a:solidFill>
                  <a:schemeClr val="bg1"/>
                </a:solidFill>
                <a:highlight>
                  <a:srgbClr val="000000"/>
                </a:highlight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Rendszerszemlélet</a:t>
            </a:r>
          </a:p>
        </p:txBody>
      </p:sp>
    </p:spTree>
    <p:extLst>
      <p:ext uri="{BB962C8B-B14F-4D97-AF65-F5344CB8AC3E}">
        <p14:creationId xmlns:p14="http://schemas.microsoft.com/office/powerpoint/2010/main" val="3414345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669C7FCF-E316-9CD4-51AF-A6AE80663FDF}"/>
              </a:ext>
            </a:extLst>
          </p:cNvPr>
          <p:cNvSpPr/>
          <p:nvPr userDrawn="1"/>
        </p:nvSpPr>
        <p:spPr>
          <a:xfrm rot="5400000">
            <a:off x="2663685" y="-2663685"/>
            <a:ext cx="6864627" cy="12191998"/>
          </a:xfrm>
          <a:prstGeom prst="rect">
            <a:avLst/>
          </a:prstGeom>
          <a:solidFill>
            <a:schemeClr val="bg2">
              <a:lumMod val="10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958BD45C-296F-6DF4-1D33-E5E3F0E49F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496" y="208602"/>
            <a:ext cx="5907504" cy="393833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C3D636F3-0B6B-D8D8-89DC-889CFA9166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4497" y="208602"/>
            <a:ext cx="5719007" cy="393833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39F1D38B-87A9-D5CA-E3EA-67D2EE8838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496" y="4324350"/>
            <a:ext cx="5907504" cy="2325048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A973BD61-0839-FE37-0111-1A1F1E93C7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4495" y="4324351"/>
            <a:ext cx="5719007" cy="2325048"/>
          </a:xfrm>
          <a:prstGeom prst="rect">
            <a:avLst/>
          </a:prstGeom>
        </p:spPr>
      </p:pic>
      <p:sp>
        <p:nvSpPr>
          <p:cNvPr id="13" name="Kép helye 3">
            <a:extLst>
              <a:ext uri="{FF2B5EF4-FFF2-40B4-BE49-F238E27FC236}">
                <a16:creationId xmlns:a16="http://schemas.microsoft.com/office/drawing/2014/main" id="{8164C748-C99A-A552-0FE9-203E7BE2D82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8497" y="208600"/>
            <a:ext cx="5907504" cy="3938335"/>
          </a:xfrm>
        </p:spPr>
        <p:txBody>
          <a:bodyPr>
            <a:normAutofit/>
          </a:bodyPr>
          <a:lstStyle>
            <a:lvl1pPr marL="0" indent="0" algn="ctr">
              <a:buNone/>
              <a:defRPr sz="1600" b="1" i="0">
                <a:solidFill>
                  <a:schemeClr val="bg1"/>
                </a:solidFill>
                <a:highlight>
                  <a:srgbClr val="000000"/>
                </a:highlight>
                <a:latin typeface="Futura T OT" panose="02000000000000000000" pitchFamily="2" charset="0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Új kép beszúrásához kattintson középső ikonra!</a:t>
            </a:r>
          </a:p>
          <a:p>
            <a:endParaRPr lang="hu-HU" dirty="0"/>
          </a:p>
        </p:txBody>
      </p:sp>
      <p:sp>
        <p:nvSpPr>
          <p:cNvPr id="14" name="Kép helye 3">
            <a:extLst>
              <a:ext uri="{FF2B5EF4-FFF2-40B4-BE49-F238E27FC236}">
                <a16:creationId xmlns:a16="http://schemas.microsoft.com/office/drawing/2014/main" id="{8F4B21CE-53AD-A4D1-FF91-BCAE8FD2B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84494" y="193007"/>
            <a:ext cx="5719007" cy="3938335"/>
          </a:xfrm>
        </p:spPr>
        <p:txBody>
          <a:bodyPr>
            <a:normAutofit/>
          </a:bodyPr>
          <a:lstStyle>
            <a:lvl1pPr marL="0" indent="0" algn="ctr">
              <a:buNone/>
              <a:defRPr sz="1600" b="1" i="0">
                <a:solidFill>
                  <a:schemeClr val="bg1"/>
                </a:solidFill>
                <a:highlight>
                  <a:srgbClr val="000000"/>
                </a:highlight>
                <a:latin typeface="Futura T OT" panose="02000000000000000000" pitchFamily="2" charset="0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Új kép beszúrásához kattintson középső ikonra!</a:t>
            </a:r>
          </a:p>
          <a:p>
            <a:endParaRPr lang="hu-HU" dirty="0"/>
          </a:p>
        </p:txBody>
      </p:sp>
      <p:sp>
        <p:nvSpPr>
          <p:cNvPr id="15" name="Kép helye 3">
            <a:extLst>
              <a:ext uri="{FF2B5EF4-FFF2-40B4-BE49-F238E27FC236}">
                <a16:creationId xmlns:a16="http://schemas.microsoft.com/office/drawing/2014/main" id="{BF400D23-EF81-477C-0369-B9905FC1231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8493" y="4324350"/>
            <a:ext cx="5907504" cy="2330447"/>
          </a:xfrm>
        </p:spPr>
        <p:txBody>
          <a:bodyPr>
            <a:normAutofit/>
          </a:bodyPr>
          <a:lstStyle>
            <a:lvl1pPr marL="0" indent="0" algn="ctr">
              <a:buNone/>
              <a:defRPr sz="1600" b="1" i="0">
                <a:solidFill>
                  <a:schemeClr val="bg1"/>
                </a:solidFill>
                <a:highlight>
                  <a:srgbClr val="000000"/>
                </a:highlight>
                <a:latin typeface="Futura T OT" panose="02000000000000000000" pitchFamily="2" charset="0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Új kép beszúrásához kattintson középső ikonra!</a:t>
            </a:r>
          </a:p>
          <a:p>
            <a:endParaRPr lang="hu-HU" dirty="0"/>
          </a:p>
        </p:txBody>
      </p:sp>
      <p:sp>
        <p:nvSpPr>
          <p:cNvPr id="16" name="Kép helye 3">
            <a:extLst>
              <a:ext uri="{FF2B5EF4-FFF2-40B4-BE49-F238E27FC236}">
                <a16:creationId xmlns:a16="http://schemas.microsoft.com/office/drawing/2014/main" id="{E75142C6-C733-FFD6-4E2B-CF6B09B7F9F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4491" y="4324347"/>
            <a:ext cx="5719010" cy="2330447"/>
          </a:xfrm>
        </p:spPr>
        <p:txBody>
          <a:bodyPr>
            <a:normAutofit/>
          </a:bodyPr>
          <a:lstStyle>
            <a:lvl1pPr marL="0" indent="0" algn="ctr">
              <a:buNone/>
              <a:defRPr sz="1600" b="1" i="0">
                <a:solidFill>
                  <a:schemeClr val="bg1"/>
                </a:solidFill>
                <a:highlight>
                  <a:srgbClr val="000000"/>
                </a:highlight>
                <a:latin typeface="Futura T OT" panose="02000000000000000000" pitchFamily="2" charset="0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Új kép beszúrásához kattintson középső ikonra!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824677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05F00520-0C62-603F-5689-B4F9F119BA5E}"/>
              </a:ext>
            </a:extLst>
          </p:cNvPr>
          <p:cNvSpPr/>
          <p:nvPr userDrawn="1"/>
        </p:nvSpPr>
        <p:spPr>
          <a:xfrm rot="5400000">
            <a:off x="2663685" y="-2663685"/>
            <a:ext cx="6864627" cy="12191998"/>
          </a:xfrm>
          <a:prstGeom prst="rect">
            <a:avLst/>
          </a:prstGeom>
          <a:solidFill>
            <a:schemeClr val="bg2">
              <a:lumMod val="10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E840EAE2-0A62-2013-43A0-C2D189C108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496" y="208602"/>
            <a:ext cx="6810233" cy="6440796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2041F8E5-512B-1A51-31A5-F4437484EB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7227" y="208601"/>
            <a:ext cx="4816276" cy="3316679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9B282024-DEF7-638F-531B-51A7B4D962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7226" y="3733880"/>
            <a:ext cx="4816276" cy="2915517"/>
          </a:xfrm>
          <a:prstGeom prst="rect">
            <a:avLst/>
          </a:prstGeom>
        </p:spPr>
      </p:pic>
      <p:sp>
        <p:nvSpPr>
          <p:cNvPr id="11" name="Kép helye 8">
            <a:extLst>
              <a:ext uri="{FF2B5EF4-FFF2-40B4-BE49-F238E27FC236}">
                <a16:creationId xmlns:a16="http://schemas.microsoft.com/office/drawing/2014/main" id="{A7AD44B1-F25E-7020-613C-6D0BB24972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8802" y="1474692"/>
            <a:ext cx="6810232" cy="6440796"/>
          </a:xfrm>
        </p:spPr>
        <p:txBody>
          <a:bodyPr>
            <a:normAutofit/>
          </a:bodyPr>
          <a:lstStyle>
            <a:lvl1pPr marL="0" indent="0">
              <a:buNone/>
              <a:defRPr sz="1400" b="1" i="0">
                <a:solidFill>
                  <a:schemeClr val="bg1"/>
                </a:solidFill>
                <a:highlight>
                  <a:srgbClr val="262626"/>
                </a:highlight>
                <a:latin typeface="Futura" panose="020B0602020204020303" pitchFamily="34" charset="-79"/>
                <a:cs typeface="Futura" panose="020B0602020204020303" pitchFamily="34" charset="-79"/>
              </a:defRPr>
            </a:lvl1pPr>
          </a:lstStyle>
          <a:p>
            <a:r>
              <a:rPr lang="hu-HU" dirty="0"/>
              <a:t>Új kép beszúrásához kattintson a középső ikonra!</a:t>
            </a:r>
          </a:p>
        </p:txBody>
      </p:sp>
      <p:sp>
        <p:nvSpPr>
          <p:cNvPr id="12" name="Kép helye 8">
            <a:extLst>
              <a:ext uri="{FF2B5EF4-FFF2-40B4-BE49-F238E27FC236}">
                <a16:creationId xmlns:a16="http://schemas.microsoft.com/office/drawing/2014/main" id="{32930AC3-59AE-5783-B39A-65151081F3E7}"/>
              </a:ext>
            </a:extLst>
          </p:cNvPr>
          <p:cNvSpPr txBox="1">
            <a:spLocks/>
          </p:cNvSpPr>
          <p:nvPr userDrawn="1"/>
        </p:nvSpPr>
        <p:spPr>
          <a:xfrm>
            <a:off x="7187226" y="208600"/>
            <a:ext cx="4806584" cy="3310049"/>
          </a:xfrm>
          <a:prstGeom prst="rect">
            <a:avLst/>
          </a:prstGeom>
        </p:spPr>
        <p:txBody>
          <a:bodyPr/>
          <a:lstStyle/>
          <a:p>
            <a:endParaRPr lang="hu-HU"/>
          </a:p>
        </p:txBody>
      </p:sp>
      <p:sp>
        <p:nvSpPr>
          <p:cNvPr id="19" name="Kép helye 8">
            <a:extLst>
              <a:ext uri="{FF2B5EF4-FFF2-40B4-BE49-F238E27FC236}">
                <a16:creationId xmlns:a16="http://schemas.microsoft.com/office/drawing/2014/main" id="{4CAD6D66-2A52-991E-44AE-C3D017EDA4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05010" y="208600"/>
            <a:ext cx="4806584" cy="3324335"/>
          </a:xfrm>
        </p:spPr>
        <p:txBody>
          <a:bodyPr>
            <a:normAutofit/>
          </a:bodyPr>
          <a:lstStyle>
            <a:lvl1pPr marL="0" indent="0">
              <a:buNone/>
              <a:defRPr sz="1400" b="1" i="0">
                <a:solidFill>
                  <a:schemeClr val="bg1"/>
                </a:solidFill>
                <a:highlight>
                  <a:srgbClr val="262626"/>
                </a:highlight>
                <a:latin typeface="Futura" panose="020B0602020204020303" pitchFamily="34" charset="-79"/>
                <a:cs typeface="Futura" panose="020B0602020204020303" pitchFamily="34" charset="-79"/>
              </a:defRPr>
            </a:lvl1pPr>
          </a:lstStyle>
          <a:p>
            <a:r>
              <a:rPr lang="hu-HU" dirty="0"/>
              <a:t>Új kép beszúrásához kattintson</a:t>
            </a:r>
            <a:br>
              <a:rPr lang="hu-HU" dirty="0"/>
            </a:br>
            <a:r>
              <a:rPr lang="hu-HU" dirty="0"/>
              <a:t> a középső ikonra!</a:t>
            </a:r>
          </a:p>
        </p:txBody>
      </p:sp>
      <p:sp>
        <p:nvSpPr>
          <p:cNvPr id="20" name="Kép helye 8">
            <a:extLst>
              <a:ext uri="{FF2B5EF4-FFF2-40B4-BE49-F238E27FC236}">
                <a16:creationId xmlns:a16="http://schemas.microsoft.com/office/drawing/2014/main" id="{C70B0014-8DE0-A273-04B4-7CFA494688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87225" y="3748947"/>
            <a:ext cx="4806584" cy="2900450"/>
          </a:xfrm>
        </p:spPr>
        <p:txBody>
          <a:bodyPr>
            <a:normAutofit/>
          </a:bodyPr>
          <a:lstStyle>
            <a:lvl1pPr marL="0" indent="0">
              <a:buNone/>
              <a:defRPr sz="1400" b="1" i="0">
                <a:solidFill>
                  <a:schemeClr val="bg1"/>
                </a:solidFill>
                <a:highlight>
                  <a:srgbClr val="262626"/>
                </a:highlight>
                <a:latin typeface="Futura" panose="020B0602020204020303" pitchFamily="34" charset="-79"/>
                <a:cs typeface="Futura" panose="020B0602020204020303" pitchFamily="34" charset="-79"/>
              </a:defRPr>
            </a:lvl1pPr>
          </a:lstStyle>
          <a:p>
            <a:r>
              <a:rPr lang="hu-HU" dirty="0"/>
              <a:t>Új kép beszúrásához kattintson </a:t>
            </a:r>
            <a:br>
              <a:rPr lang="hu-HU" dirty="0"/>
            </a:br>
            <a:r>
              <a:rPr lang="hu-HU" dirty="0"/>
              <a:t>a középső ikonra!</a:t>
            </a:r>
          </a:p>
        </p:txBody>
      </p:sp>
    </p:spTree>
    <p:extLst>
      <p:ext uri="{BB962C8B-B14F-4D97-AF65-F5344CB8AC3E}">
        <p14:creationId xmlns:p14="http://schemas.microsoft.com/office/powerpoint/2010/main" val="39329428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5D8060A8-091C-3F51-6E8F-736FD658F9EE}"/>
              </a:ext>
            </a:extLst>
          </p:cNvPr>
          <p:cNvSpPr/>
          <p:nvPr userDrawn="1"/>
        </p:nvSpPr>
        <p:spPr>
          <a:xfrm rot="5400000">
            <a:off x="2663685" y="-2663685"/>
            <a:ext cx="6864627" cy="12191998"/>
          </a:xfrm>
          <a:prstGeom prst="rect">
            <a:avLst/>
          </a:prstGeom>
          <a:solidFill>
            <a:schemeClr val="bg2">
              <a:lumMod val="10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B225902D-C799-3394-59A4-8B2D4F6DD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497" y="208602"/>
            <a:ext cx="2877522" cy="644079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157B946-E778-C512-D74C-96B21A679D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4207" y="208600"/>
            <a:ext cx="2808818" cy="644079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48579B8-809D-B8F9-E4F8-C2B1614EF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1790" y="208600"/>
            <a:ext cx="2808818" cy="6440796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4FE0E9DA-9F6F-2E64-FFE3-753370395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3393" y="211700"/>
            <a:ext cx="2634565" cy="6437695"/>
          </a:xfrm>
          <a:prstGeom prst="rect">
            <a:avLst/>
          </a:prstGeom>
        </p:spPr>
      </p:pic>
      <p:sp>
        <p:nvSpPr>
          <p:cNvPr id="13" name="Kép helye 3">
            <a:extLst>
              <a:ext uri="{FF2B5EF4-FFF2-40B4-BE49-F238E27FC236}">
                <a16:creationId xmlns:a16="http://schemas.microsoft.com/office/drawing/2014/main" id="{2799D54E-E559-881F-E962-0F492061B0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8497" y="208600"/>
            <a:ext cx="2877522" cy="6440795"/>
          </a:xfrm>
        </p:spPr>
        <p:txBody>
          <a:bodyPr>
            <a:normAutofit/>
          </a:bodyPr>
          <a:lstStyle>
            <a:lvl1pPr marL="0" indent="0" algn="ctr">
              <a:buNone/>
              <a:defRPr sz="1600" b="1" i="0">
                <a:solidFill>
                  <a:schemeClr val="bg1"/>
                </a:solidFill>
                <a:highlight>
                  <a:srgbClr val="000000"/>
                </a:highlight>
                <a:latin typeface="Futura T OT" panose="02000000000000000000" pitchFamily="2" charset="0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Új kép beszúrásához kattintson középső </a:t>
            </a:r>
            <a:br>
              <a:rPr lang="hu-HU" dirty="0"/>
            </a:br>
            <a:r>
              <a:rPr lang="hu-HU" dirty="0"/>
              <a:t>ikonra!</a:t>
            </a:r>
          </a:p>
          <a:p>
            <a:endParaRPr lang="hu-HU" dirty="0"/>
          </a:p>
        </p:txBody>
      </p:sp>
      <p:sp>
        <p:nvSpPr>
          <p:cNvPr id="14" name="Kép helye 3">
            <a:extLst>
              <a:ext uri="{FF2B5EF4-FFF2-40B4-BE49-F238E27FC236}">
                <a16:creationId xmlns:a16="http://schemas.microsoft.com/office/drawing/2014/main" id="{08D5DC1C-BF54-0B79-3E5A-128D2B9D774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254517" y="208600"/>
            <a:ext cx="2793233" cy="6440795"/>
          </a:xfrm>
        </p:spPr>
        <p:txBody>
          <a:bodyPr>
            <a:normAutofit/>
          </a:bodyPr>
          <a:lstStyle>
            <a:lvl1pPr marL="0" indent="0" algn="ctr">
              <a:buNone/>
              <a:defRPr sz="1600" b="1" i="0">
                <a:solidFill>
                  <a:schemeClr val="bg1"/>
                </a:solidFill>
                <a:highlight>
                  <a:srgbClr val="000000"/>
                </a:highlight>
                <a:latin typeface="Futura T OT" panose="02000000000000000000" pitchFamily="2" charset="0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Új kép beszúrásához kattintson középső </a:t>
            </a:r>
            <a:br>
              <a:rPr lang="hu-HU" dirty="0"/>
            </a:br>
            <a:r>
              <a:rPr lang="hu-HU" dirty="0"/>
              <a:t>ikonra!</a:t>
            </a:r>
          </a:p>
          <a:p>
            <a:endParaRPr lang="hu-HU" dirty="0"/>
          </a:p>
        </p:txBody>
      </p:sp>
      <p:sp>
        <p:nvSpPr>
          <p:cNvPr id="15" name="Kép helye 3">
            <a:extLst>
              <a:ext uri="{FF2B5EF4-FFF2-40B4-BE49-F238E27FC236}">
                <a16:creationId xmlns:a16="http://schemas.microsoft.com/office/drawing/2014/main" id="{EFD0EA02-0B2A-B8E4-D1F4-F27AB671C3F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99582" y="212411"/>
            <a:ext cx="2793233" cy="6440795"/>
          </a:xfrm>
        </p:spPr>
        <p:txBody>
          <a:bodyPr>
            <a:normAutofit/>
          </a:bodyPr>
          <a:lstStyle>
            <a:lvl1pPr marL="0" indent="0" algn="ctr">
              <a:buNone/>
              <a:defRPr sz="1600" b="1" i="0">
                <a:solidFill>
                  <a:schemeClr val="bg1"/>
                </a:solidFill>
                <a:highlight>
                  <a:srgbClr val="000000"/>
                </a:highlight>
                <a:latin typeface="Futura T OT" panose="02000000000000000000" pitchFamily="2" charset="0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Új kép beszúrásához kattintson középső </a:t>
            </a:r>
            <a:br>
              <a:rPr lang="hu-HU" dirty="0"/>
            </a:br>
            <a:r>
              <a:rPr lang="hu-HU" dirty="0"/>
              <a:t>ikonra!</a:t>
            </a:r>
          </a:p>
          <a:p>
            <a:endParaRPr lang="hu-HU" dirty="0"/>
          </a:p>
        </p:txBody>
      </p:sp>
      <p:sp>
        <p:nvSpPr>
          <p:cNvPr id="16" name="Kép helye 3">
            <a:extLst>
              <a:ext uri="{FF2B5EF4-FFF2-40B4-BE49-F238E27FC236}">
                <a16:creationId xmlns:a16="http://schemas.microsoft.com/office/drawing/2014/main" id="{280F8DD4-BF93-0C0B-E448-CA3EB35C6B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27166" y="205505"/>
            <a:ext cx="2620792" cy="6440795"/>
          </a:xfrm>
        </p:spPr>
        <p:txBody>
          <a:bodyPr>
            <a:normAutofit/>
          </a:bodyPr>
          <a:lstStyle>
            <a:lvl1pPr marL="0" indent="0" algn="ctr">
              <a:buNone/>
              <a:defRPr sz="1600" b="1" i="0">
                <a:solidFill>
                  <a:schemeClr val="bg1"/>
                </a:solidFill>
                <a:highlight>
                  <a:srgbClr val="000000"/>
                </a:highlight>
                <a:latin typeface="Futura T OT" panose="02000000000000000000" pitchFamily="2" charset="0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Új kép beszúrásához kattintson középső ikonra!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367366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5D8060A8-091C-3F51-6E8F-736FD658F9EE}"/>
              </a:ext>
            </a:extLst>
          </p:cNvPr>
          <p:cNvSpPr/>
          <p:nvPr userDrawn="1"/>
        </p:nvSpPr>
        <p:spPr>
          <a:xfrm rot="5400000">
            <a:off x="2663685" y="-2663685"/>
            <a:ext cx="6864627" cy="12191998"/>
          </a:xfrm>
          <a:prstGeom prst="rect">
            <a:avLst/>
          </a:prstGeom>
          <a:solidFill>
            <a:schemeClr val="bg2">
              <a:lumMod val="10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B225902D-C799-3394-59A4-8B2D4F6DD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497" y="208602"/>
            <a:ext cx="2877522" cy="389731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157B946-E778-C512-D74C-96B21A679D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4207" y="208600"/>
            <a:ext cx="2808818" cy="3904224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48579B8-809D-B8F9-E4F8-C2B1614EF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1790" y="208600"/>
            <a:ext cx="2808818" cy="3904224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4FE0E9DA-9F6F-2E64-FFE3-7533703957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3393" y="211701"/>
            <a:ext cx="2634565" cy="3901124"/>
          </a:xfrm>
          <a:prstGeom prst="rect">
            <a:avLst/>
          </a:prstGeom>
        </p:spPr>
      </p:pic>
      <p:sp>
        <p:nvSpPr>
          <p:cNvPr id="13" name="Kép helye 3">
            <a:extLst>
              <a:ext uri="{FF2B5EF4-FFF2-40B4-BE49-F238E27FC236}">
                <a16:creationId xmlns:a16="http://schemas.microsoft.com/office/drawing/2014/main" id="{2799D54E-E559-881F-E962-0F492061B0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8497" y="208600"/>
            <a:ext cx="2877522" cy="390041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highlight>
                  <a:srgbClr val="000000"/>
                </a:highlight>
                <a:latin typeface="Futura T OT" panose="02000000000000000000" pitchFamily="2" charset="0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Új kép beszúrásához </a:t>
            </a:r>
            <a:br>
              <a:rPr lang="hu-HU" dirty="0"/>
            </a:br>
            <a:r>
              <a:rPr lang="hu-HU" dirty="0"/>
              <a:t>kattintson középső ikonra!</a:t>
            </a:r>
          </a:p>
          <a:p>
            <a:endParaRPr lang="hu-HU" dirty="0"/>
          </a:p>
        </p:txBody>
      </p:sp>
      <p:sp>
        <p:nvSpPr>
          <p:cNvPr id="14" name="Kép helye 3">
            <a:extLst>
              <a:ext uri="{FF2B5EF4-FFF2-40B4-BE49-F238E27FC236}">
                <a16:creationId xmlns:a16="http://schemas.microsoft.com/office/drawing/2014/main" id="{08D5DC1C-BF54-0B79-3E5A-128D2B9D774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254517" y="208600"/>
            <a:ext cx="2793233" cy="390041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highlight>
                  <a:srgbClr val="000000"/>
                </a:highlight>
                <a:latin typeface="Futura T OT" panose="02000000000000000000" pitchFamily="2" charset="0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Új kép beszúrásához kattintson középső ikonra!</a:t>
            </a:r>
          </a:p>
          <a:p>
            <a:endParaRPr lang="hu-HU" dirty="0"/>
          </a:p>
        </p:txBody>
      </p:sp>
      <p:sp>
        <p:nvSpPr>
          <p:cNvPr id="15" name="Kép helye 3">
            <a:extLst>
              <a:ext uri="{FF2B5EF4-FFF2-40B4-BE49-F238E27FC236}">
                <a16:creationId xmlns:a16="http://schemas.microsoft.com/office/drawing/2014/main" id="{EFD0EA02-0B2A-B8E4-D1F4-F27AB671C3F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99582" y="212411"/>
            <a:ext cx="2793233" cy="390041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highlight>
                  <a:srgbClr val="000000"/>
                </a:highlight>
                <a:latin typeface="Futura T OT" panose="02000000000000000000" pitchFamily="2" charset="0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Új kép beszúrásához kattintson középső ikonra!</a:t>
            </a:r>
          </a:p>
          <a:p>
            <a:endParaRPr lang="hu-HU" dirty="0"/>
          </a:p>
        </p:txBody>
      </p:sp>
      <p:sp>
        <p:nvSpPr>
          <p:cNvPr id="16" name="Kép helye 3">
            <a:extLst>
              <a:ext uri="{FF2B5EF4-FFF2-40B4-BE49-F238E27FC236}">
                <a16:creationId xmlns:a16="http://schemas.microsoft.com/office/drawing/2014/main" id="{280F8DD4-BF93-0C0B-E448-CA3EB35C6B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27165" y="205505"/>
            <a:ext cx="2620793" cy="390041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highlight>
                  <a:srgbClr val="000000"/>
                </a:highlight>
                <a:latin typeface="Futura T OT" panose="02000000000000000000" pitchFamily="2" charset="0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Új kép beszúrásához kattintson középső ikonra!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555155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01BF7507-34B8-8E86-C164-EF7754450469}"/>
              </a:ext>
            </a:extLst>
          </p:cNvPr>
          <p:cNvSpPr/>
          <p:nvPr userDrawn="1"/>
        </p:nvSpPr>
        <p:spPr>
          <a:xfrm rot="5400000">
            <a:off x="2625229" y="-2625228"/>
            <a:ext cx="6941541" cy="121919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889568C1-92DA-4E0D-5ECD-DDEC1EB88935}"/>
              </a:ext>
            </a:extLst>
          </p:cNvPr>
          <p:cNvSpPr/>
          <p:nvPr userDrawn="1"/>
        </p:nvSpPr>
        <p:spPr>
          <a:xfrm rot="16200000">
            <a:off x="6096019" y="-5043833"/>
            <a:ext cx="1052147" cy="1113981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4620C3E5-90AC-4F31-5B95-8C7815A9A9B7}"/>
              </a:ext>
            </a:extLst>
          </p:cNvPr>
          <p:cNvSpPr/>
          <p:nvPr userDrawn="1"/>
        </p:nvSpPr>
        <p:spPr>
          <a:xfrm>
            <a:off x="0" y="1"/>
            <a:ext cx="1052186" cy="1052148"/>
          </a:xfrm>
          <a:prstGeom prst="rect">
            <a:avLst/>
          </a:prstGeom>
          <a:solidFill>
            <a:srgbClr val="97C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4200" b="1" u="sng" dirty="0">
              <a:solidFill>
                <a:schemeClr val="tx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DC2F313-5521-D048-8FCE-C57A8B229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060" y="1317128"/>
            <a:ext cx="3838467" cy="257105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92976F2-F32C-0E82-1FB9-D9B01E29B9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0" b="-236"/>
          <a:stretch/>
        </p:blipFill>
        <p:spPr>
          <a:xfrm>
            <a:off x="207058" y="4075692"/>
            <a:ext cx="3838469" cy="262525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859123E-58C4-6D18-27D9-DD510E2521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0565" y="1317128"/>
            <a:ext cx="7714376" cy="5383814"/>
          </a:xfrm>
          <a:prstGeom prst="rect">
            <a:avLst/>
          </a:prstGeom>
        </p:spPr>
      </p:pic>
      <p:sp>
        <p:nvSpPr>
          <p:cNvPr id="8" name="Kép helye 3">
            <a:extLst>
              <a:ext uri="{FF2B5EF4-FFF2-40B4-BE49-F238E27FC236}">
                <a16:creationId xmlns:a16="http://schemas.microsoft.com/office/drawing/2014/main" id="{0DBB9C65-D0A8-662B-8124-99683BEA34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6050" y="1335392"/>
            <a:ext cx="3838467" cy="2552791"/>
          </a:xfrm>
        </p:spPr>
        <p:txBody>
          <a:bodyPr/>
          <a:lstStyle>
            <a:lvl1pPr marL="0" indent="0" algn="r">
              <a:buNone/>
              <a:defRPr sz="1600" b="1" i="0">
                <a:solidFill>
                  <a:schemeClr val="bg1"/>
                </a:solidFill>
                <a:highlight>
                  <a:srgbClr val="000000"/>
                </a:highlight>
                <a:latin typeface="Futura T OT" panose="02000000000000000000" pitchFamily="2" charset="0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Új kép beszúrásához kattints középső ikonra!</a:t>
            </a:r>
          </a:p>
          <a:p>
            <a:endParaRPr lang="hu-HU" dirty="0"/>
          </a:p>
        </p:txBody>
      </p:sp>
      <p:sp>
        <p:nvSpPr>
          <p:cNvPr id="9" name="Kép helye 3">
            <a:extLst>
              <a:ext uri="{FF2B5EF4-FFF2-40B4-BE49-F238E27FC236}">
                <a16:creationId xmlns:a16="http://schemas.microsoft.com/office/drawing/2014/main" id="{69E5F7D5-3B31-CB81-BBDB-BD9F9AF09A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07058" y="4075692"/>
            <a:ext cx="3838467" cy="2625250"/>
          </a:xfrm>
        </p:spPr>
        <p:txBody>
          <a:bodyPr/>
          <a:lstStyle>
            <a:lvl1pPr marL="0" indent="0" algn="r">
              <a:buNone/>
              <a:defRPr sz="1600" b="1" i="0">
                <a:solidFill>
                  <a:schemeClr val="bg1"/>
                </a:solidFill>
                <a:highlight>
                  <a:srgbClr val="000000"/>
                </a:highlight>
                <a:latin typeface="Futura T OT" panose="02000000000000000000" pitchFamily="2" charset="0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Új kép beszúrásához kattints középső ikonra!</a:t>
            </a:r>
          </a:p>
          <a:p>
            <a:endParaRPr lang="hu-HU" dirty="0"/>
          </a:p>
        </p:txBody>
      </p:sp>
      <p:sp>
        <p:nvSpPr>
          <p:cNvPr id="10" name="Kép helye 3">
            <a:extLst>
              <a:ext uri="{FF2B5EF4-FFF2-40B4-BE49-F238E27FC236}">
                <a16:creationId xmlns:a16="http://schemas.microsoft.com/office/drawing/2014/main" id="{F0F0E9BF-929E-3ED4-A440-3B90D4AB40A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89284" y="1317128"/>
            <a:ext cx="7695656" cy="5383814"/>
          </a:xfrm>
        </p:spPr>
        <p:txBody>
          <a:bodyPr/>
          <a:lstStyle>
            <a:lvl1pPr marL="0" indent="0" algn="r">
              <a:buNone/>
              <a:defRPr sz="1600" b="1" i="0">
                <a:solidFill>
                  <a:schemeClr val="bg1"/>
                </a:solidFill>
                <a:highlight>
                  <a:srgbClr val="000000"/>
                </a:highlight>
                <a:latin typeface="Futura T OT" panose="02000000000000000000" pitchFamily="2" charset="0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Új kép beszúrásához kattints középső ikonra!</a:t>
            </a:r>
          </a:p>
          <a:p>
            <a:endParaRPr lang="hu-HU" dirty="0"/>
          </a:p>
        </p:txBody>
      </p:sp>
      <p:sp>
        <p:nvSpPr>
          <p:cNvPr id="16" name="Szöveg helye 15">
            <a:extLst>
              <a:ext uri="{FF2B5EF4-FFF2-40B4-BE49-F238E27FC236}">
                <a16:creationId xmlns:a16="http://schemas.microsoft.com/office/drawing/2014/main" id="{8F0459AB-A1F1-5F9B-8D99-AC1D045482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64597" y="3483660"/>
            <a:ext cx="1773237" cy="404523"/>
          </a:xfrm>
        </p:spPr>
        <p:txBody>
          <a:bodyPr>
            <a:normAutofit/>
          </a:bodyPr>
          <a:lstStyle>
            <a:lvl1pPr marL="0" indent="0" algn="r">
              <a:buNone/>
              <a:defRPr sz="1200" b="1" i="0">
                <a:solidFill>
                  <a:schemeClr val="bg1"/>
                </a:solidFill>
                <a:highlight>
                  <a:srgbClr val="000000"/>
                </a:highlight>
                <a:latin typeface="Futura T OT" panose="02000000000000000000" pitchFamily="2" charset="0"/>
              </a:defRPr>
            </a:lvl1pPr>
          </a:lstStyle>
          <a:p>
            <a:r>
              <a:rPr lang="hu-HU" dirty="0"/>
              <a:t>A kép címe és </a:t>
            </a:r>
            <a:r>
              <a:rPr lang="hu-HU" dirty="0" err="1"/>
              <a:t>helyszine</a:t>
            </a:r>
            <a:endParaRPr lang="hu-HU" dirty="0"/>
          </a:p>
        </p:txBody>
      </p:sp>
      <p:sp>
        <p:nvSpPr>
          <p:cNvPr id="17" name="Szöveg helye 15">
            <a:extLst>
              <a:ext uri="{FF2B5EF4-FFF2-40B4-BE49-F238E27FC236}">
                <a16:creationId xmlns:a16="http://schemas.microsoft.com/office/drawing/2014/main" id="{17F04798-4801-B8A4-38DC-E91F1DADB4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4596" y="6296419"/>
            <a:ext cx="1773237" cy="404523"/>
          </a:xfrm>
        </p:spPr>
        <p:txBody>
          <a:bodyPr>
            <a:normAutofit/>
          </a:bodyPr>
          <a:lstStyle>
            <a:lvl1pPr marL="0" indent="0" algn="r">
              <a:buNone/>
              <a:defRPr sz="1200" b="1" i="0">
                <a:solidFill>
                  <a:schemeClr val="bg1"/>
                </a:solidFill>
                <a:highlight>
                  <a:srgbClr val="000000"/>
                </a:highlight>
                <a:latin typeface="Futura T OT" panose="02000000000000000000" pitchFamily="2" charset="0"/>
              </a:defRPr>
            </a:lvl1pPr>
          </a:lstStyle>
          <a:p>
            <a:r>
              <a:rPr lang="hu-HU" dirty="0"/>
              <a:t>A kép címe és </a:t>
            </a:r>
            <a:r>
              <a:rPr lang="hu-HU" dirty="0" err="1"/>
              <a:t>helyszine</a:t>
            </a:r>
            <a:endParaRPr lang="hu-HU" dirty="0"/>
          </a:p>
        </p:txBody>
      </p:sp>
      <p:sp>
        <p:nvSpPr>
          <p:cNvPr id="18" name="Szöveg helye 15">
            <a:extLst>
              <a:ext uri="{FF2B5EF4-FFF2-40B4-BE49-F238E27FC236}">
                <a16:creationId xmlns:a16="http://schemas.microsoft.com/office/drawing/2014/main" id="{B29B38CD-903D-6FDF-A824-5FFE1D4C79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11703" y="6296418"/>
            <a:ext cx="1773237" cy="404523"/>
          </a:xfrm>
        </p:spPr>
        <p:txBody>
          <a:bodyPr>
            <a:normAutofit/>
          </a:bodyPr>
          <a:lstStyle>
            <a:lvl1pPr marL="0" indent="0" algn="r">
              <a:buNone/>
              <a:defRPr sz="1200" b="1" i="0">
                <a:solidFill>
                  <a:schemeClr val="bg1"/>
                </a:solidFill>
                <a:highlight>
                  <a:srgbClr val="000000"/>
                </a:highlight>
                <a:latin typeface="Futura T OT" panose="02000000000000000000" pitchFamily="2" charset="0"/>
              </a:defRPr>
            </a:lvl1pPr>
          </a:lstStyle>
          <a:p>
            <a:r>
              <a:rPr lang="hu-HU" dirty="0"/>
              <a:t>A kép címe és </a:t>
            </a:r>
            <a:r>
              <a:rPr lang="hu-HU" dirty="0" err="1"/>
              <a:t>helyszine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02982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01BF7507-34B8-8E86-C164-EF7754450469}"/>
              </a:ext>
            </a:extLst>
          </p:cNvPr>
          <p:cNvSpPr/>
          <p:nvPr userDrawn="1"/>
        </p:nvSpPr>
        <p:spPr>
          <a:xfrm rot="5400000">
            <a:off x="2974362" y="-2317867"/>
            <a:ext cx="6243278" cy="121919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889568C1-92DA-4E0D-5ECD-DDEC1EB88935}"/>
              </a:ext>
            </a:extLst>
          </p:cNvPr>
          <p:cNvSpPr/>
          <p:nvPr userDrawn="1"/>
        </p:nvSpPr>
        <p:spPr>
          <a:xfrm rot="16200000">
            <a:off x="6096019" y="-5043833"/>
            <a:ext cx="1052147" cy="1113981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4620C3E5-90AC-4F31-5B95-8C7815A9A9B7}"/>
              </a:ext>
            </a:extLst>
          </p:cNvPr>
          <p:cNvSpPr/>
          <p:nvPr userDrawn="1"/>
        </p:nvSpPr>
        <p:spPr>
          <a:xfrm>
            <a:off x="0" y="1"/>
            <a:ext cx="1052186" cy="1052148"/>
          </a:xfrm>
          <a:prstGeom prst="rect">
            <a:avLst/>
          </a:prstGeom>
          <a:solidFill>
            <a:srgbClr val="97C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4200" b="1" u="sng" dirty="0">
              <a:solidFill>
                <a:schemeClr val="tx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DC2F313-5521-D048-8FCE-C57A8B229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061" y="1317128"/>
            <a:ext cx="5058276" cy="5383813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859123E-58C4-6D18-27D9-DD510E2521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5675" y="1317128"/>
            <a:ext cx="6559266" cy="5383814"/>
          </a:xfrm>
          <a:prstGeom prst="rect">
            <a:avLst/>
          </a:prstGeom>
        </p:spPr>
      </p:pic>
      <p:sp>
        <p:nvSpPr>
          <p:cNvPr id="8" name="Kép helye 3">
            <a:extLst>
              <a:ext uri="{FF2B5EF4-FFF2-40B4-BE49-F238E27FC236}">
                <a16:creationId xmlns:a16="http://schemas.microsoft.com/office/drawing/2014/main" id="{0DBB9C65-D0A8-662B-8124-99683BEA34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7059" y="1301974"/>
            <a:ext cx="5058276" cy="5398968"/>
          </a:xfrm>
        </p:spPr>
        <p:txBody>
          <a:bodyPr/>
          <a:lstStyle>
            <a:lvl1pPr marL="0" indent="0" algn="r">
              <a:buNone/>
              <a:defRPr sz="1600" b="1" i="0">
                <a:solidFill>
                  <a:schemeClr val="bg1"/>
                </a:solidFill>
                <a:highlight>
                  <a:srgbClr val="000000"/>
                </a:highlight>
                <a:latin typeface="Futura T OT" panose="02000000000000000000" pitchFamily="2" charset="0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Új kép beszúrásához kattints középső ikonra!</a:t>
            </a:r>
          </a:p>
          <a:p>
            <a:endParaRPr lang="hu-HU" dirty="0"/>
          </a:p>
        </p:txBody>
      </p:sp>
      <p:sp>
        <p:nvSpPr>
          <p:cNvPr id="10" name="Kép helye 3">
            <a:extLst>
              <a:ext uri="{FF2B5EF4-FFF2-40B4-BE49-F238E27FC236}">
                <a16:creationId xmlns:a16="http://schemas.microsoft.com/office/drawing/2014/main" id="{F0F0E9BF-929E-3ED4-A440-3B90D4AB40A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25671" y="1301973"/>
            <a:ext cx="6559267" cy="5383814"/>
          </a:xfrm>
        </p:spPr>
        <p:txBody>
          <a:bodyPr/>
          <a:lstStyle>
            <a:lvl1pPr marL="0" indent="0" algn="r">
              <a:buNone/>
              <a:defRPr sz="1600" b="1" i="0">
                <a:solidFill>
                  <a:schemeClr val="bg1"/>
                </a:solidFill>
                <a:highlight>
                  <a:srgbClr val="000000"/>
                </a:highlight>
                <a:latin typeface="Futura T OT" panose="02000000000000000000" pitchFamily="2" charset="0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Új kép beszúrásához kattints középső ikonra!</a:t>
            </a:r>
          </a:p>
          <a:p>
            <a:endParaRPr lang="hu-HU" dirty="0"/>
          </a:p>
        </p:txBody>
      </p:sp>
      <p:sp>
        <p:nvSpPr>
          <p:cNvPr id="16" name="Szöveg helye 15">
            <a:extLst>
              <a:ext uri="{FF2B5EF4-FFF2-40B4-BE49-F238E27FC236}">
                <a16:creationId xmlns:a16="http://schemas.microsoft.com/office/drawing/2014/main" id="{8F0459AB-A1F1-5F9B-8D99-AC1D045482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73121" y="6281264"/>
            <a:ext cx="1773237" cy="404523"/>
          </a:xfrm>
        </p:spPr>
        <p:txBody>
          <a:bodyPr>
            <a:normAutofit/>
          </a:bodyPr>
          <a:lstStyle>
            <a:lvl1pPr marL="0" indent="0" algn="r">
              <a:buNone/>
              <a:defRPr sz="1200" b="1" i="0">
                <a:solidFill>
                  <a:schemeClr val="bg1"/>
                </a:solidFill>
                <a:highlight>
                  <a:srgbClr val="000000"/>
                </a:highlight>
                <a:latin typeface="Futura T OT" panose="02000000000000000000" pitchFamily="2" charset="0"/>
              </a:defRPr>
            </a:lvl1pPr>
          </a:lstStyle>
          <a:p>
            <a:r>
              <a:rPr lang="hu-HU" dirty="0"/>
              <a:t>A kép címe és </a:t>
            </a:r>
            <a:r>
              <a:rPr lang="hu-HU" dirty="0" err="1"/>
              <a:t>helyszine</a:t>
            </a:r>
            <a:endParaRPr lang="hu-HU" dirty="0"/>
          </a:p>
        </p:txBody>
      </p:sp>
      <p:sp>
        <p:nvSpPr>
          <p:cNvPr id="18" name="Szöveg helye 15">
            <a:extLst>
              <a:ext uri="{FF2B5EF4-FFF2-40B4-BE49-F238E27FC236}">
                <a16:creationId xmlns:a16="http://schemas.microsoft.com/office/drawing/2014/main" id="{B29B38CD-903D-6FDF-A824-5FFE1D4C79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11703" y="6296418"/>
            <a:ext cx="1773237" cy="404523"/>
          </a:xfrm>
        </p:spPr>
        <p:txBody>
          <a:bodyPr>
            <a:normAutofit/>
          </a:bodyPr>
          <a:lstStyle>
            <a:lvl1pPr marL="0" indent="0" algn="r">
              <a:buNone/>
              <a:defRPr sz="1200" b="1" i="0">
                <a:solidFill>
                  <a:schemeClr val="bg1"/>
                </a:solidFill>
                <a:highlight>
                  <a:srgbClr val="000000"/>
                </a:highlight>
                <a:latin typeface="Futura T OT" panose="02000000000000000000" pitchFamily="2" charset="0"/>
              </a:defRPr>
            </a:lvl1pPr>
          </a:lstStyle>
          <a:p>
            <a:r>
              <a:rPr lang="hu-HU" dirty="0"/>
              <a:t>A kép címe és </a:t>
            </a:r>
            <a:r>
              <a:rPr lang="hu-HU" dirty="0" err="1"/>
              <a:t>helyszine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29184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01BF7507-34B8-8E86-C164-EF7754450469}"/>
              </a:ext>
            </a:extLst>
          </p:cNvPr>
          <p:cNvSpPr/>
          <p:nvPr userDrawn="1"/>
        </p:nvSpPr>
        <p:spPr>
          <a:xfrm rot="5400000">
            <a:off x="2827823" y="-2464405"/>
            <a:ext cx="6536355" cy="121919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889568C1-92DA-4E0D-5ECD-DDEC1EB88935}"/>
              </a:ext>
            </a:extLst>
          </p:cNvPr>
          <p:cNvSpPr/>
          <p:nvPr userDrawn="1"/>
        </p:nvSpPr>
        <p:spPr>
          <a:xfrm rot="16200000">
            <a:off x="6096019" y="-5043833"/>
            <a:ext cx="1052147" cy="1113981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4620C3E5-90AC-4F31-5B95-8C7815A9A9B7}"/>
              </a:ext>
            </a:extLst>
          </p:cNvPr>
          <p:cNvSpPr/>
          <p:nvPr userDrawn="1"/>
        </p:nvSpPr>
        <p:spPr>
          <a:xfrm>
            <a:off x="0" y="1"/>
            <a:ext cx="1052186" cy="1052148"/>
          </a:xfrm>
          <a:prstGeom prst="rect">
            <a:avLst/>
          </a:prstGeom>
          <a:solidFill>
            <a:srgbClr val="97C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4200" b="1" u="sng" dirty="0">
              <a:solidFill>
                <a:schemeClr val="tx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3DC2F313-5521-D048-8FCE-C57A8B229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061" y="1317128"/>
            <a:ext cx="11773924" cy="5383813"/>
          </a:xfrm>
          <a:prstGeom prst="rect">
            <a:avLst/>
          </a:prstGeom>
        </p:spPr>
      </p:pic>
      <p:sp>
        <p:nvSpPr>
          <p:cNvPr id="8" name="Kép helye 3">
            <a:extLst>
              <a:ext uri="{FF2B5EF4-FFF2-40B4-BE49-F238E27FC236}">
                <a16:creationId xmlns:a16="http://schemas.microsoft.com/office/drawing/2014/main" id="{0DBB9C65-D0A8-662B-8124-99683BEA34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7061" y="1309293"/>
            <a:ext cx="11773924" cy="5398968"/>
          </a:xfrm>
        </p:spPr>
        <p:txBody>
          <a:bodyPr/>
          <a:lstStyle>
            <a:lvl1pPr marL="0" indent="0" algn="r">
              <a:buNone/>
              <a:defRPr sz="1600" b="1" i="0">
                <a:solidFill>
                  <a:schemeClr val="bg1"/>
                </a:solidFill>
                <a:highlight>
                  <a:srgbClr val="000000"/>
                </a:highlight>
                <a:latin typeface="Futura T OT" panose="02000000000000000000" pitchFamily="2" charset="0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Új kép beszúrásához kattints középső ikonra!</a:t>
            </a:r>
          </a:p>
          <a:p>
            <a:endParaRPr lang="hu-HU" dirty="0"/>
          </a:p>
        </p:txBody>
      </p:sp>
      <p:sp>
        <p:nvSpPr>
          <p:cNvPr id="16" name="Szöveg helye 15">
            <a:extLst>
              <a:ext uri="{FF2B5EF4-FFF2-40B4-BE49-F238E27FC236}">
                <a16:creationId xmlns:a16="http://schemas.microsoft.com/office/drawing/2014/main" id="{8F0459AB-A1F1-5F9B-8D99-AC1D045482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07748" y="6303738"/>
            <a:ext cx="1773237" cy="404523"/>
          </a:xfrm>
        </p:spPr>
        <p:txBody>
          <a:bodyPr>
            <a:normAutofit/>
          </a:bodyPr>
          <a:lstStyle>
            <a:lvl1pPr marL="0" indent="0" algn="r">
              <a:buNone/>
              <a:defRPr sz="1200" b="1" i="0">
                <a:solidFill>
                  <a:schemeClr val="bg1"/>
                </a:solidFill>
                <a:highlight>
                  <a:srgbClr val="000000"/>
                </a:highlight>
                <a:latin typeface="Futura T OT" panose="02000000000000000000" pitchFamily="2" charset="0"/>
              </a:defRPr>
            </a:lvl1pPr>
          </a:lstStyle>
          <a:p>
            <a:r>
              <a:rPr lang="hu-HU" dirty="0"/>
              <a:t>A kép címe és </a:t>
            </a:r>
            <a:r>
              <a:rPr lang="hu-HU" dirty="0" err="1"/>
              <a:t>helyszine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80139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01BF7507-34B8-8E86-C164-EF7754450469}"/>
              </a:ext>
            </a:extLst>
          </p:cNvPr>
          <p:cNvSpPr/>
          <p:nvPr userDrawn="1"/>
        </p:nvSpPr>
        <p:spPr>
          <a:xfrm rot="5400000">
            <a:off x="2646115" y="-2646112"/>
            <a:ext cx="6899771" cy="121919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9B256D99-B39F-9496-B8EE-B0461D7E47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88496" y="208602"/>
            <a:ext cx="8451412" cy="6440796"/>
          </a:xfrm>
          <a:prstGeom prst="rect">
            <a:avLst/>
          </a:prstGeom>
        </p:spPr>
      </p:pic>
      <p:sp>
        <p:nvSpPr>
          <p:cNvPr id="7" name="Kép helye 8">
            <a:extLst>
              <a:ext uri="{FF2B5EF4-FFF2-40B4-BE49-F238E27FC236}">
                <a16:creationId xmlns:a16="http://schemas.microsoft.com/office/drawing/2014/main" id="{4479457E-3178-672E-2E23-5B01F2D14C4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00656" y="216486"/>
            <a:ext cx="8439251" cy="6419909"/>
          </a:xfrm>
        </p:spPr>
        <p:txBody>
          <a:bodyPr>
            <a:normAutofit/>
          </a:bodyPr>
          <a:lstStyle>
            <a:lvl1pPr marL="0" indent="0">
              <a:buNone/>
              <a:defRPr sz="1400" b="1" i="0">
                <a:solidFill>
                  <a:schemeClr val="bg1"/>
                </a:solidFill>
                <a:highlight>
                  <a:srgbClr val="262626"/>
                </a:highlight>
                <a:latin typeface="Futura" panose="020B0602020204020303" pitchFamily="34" charset="-79"/>
                <a:cs typeface="Futura" panose="020B0602020204020303" pitchFamily="34" charset="-79"/>
              </a:defRPr>
            </a:lvl1pPr>
          </a:lstStyle>
          <a:p>
            <a:r>
              <a:rPr lang="hu-HU" dirty="0"/>
              <a:t>Új kép beszúrásához kattintson a középső ikonra!</a:t>
            </a:r>
          </a:p>
        </p:txBody>
      </p:sp>
    </p:spTree>
    <p:extLst>
      <p:ext uri="{BB962C8B-B14F-4D97-AF65-F5344CB8AC3E}">
        <p14:creationId xmlns:p14="http://schemas.microsoft.com/office/powerpoint/2010/main" val="701454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rket – Címdia 2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14">
            <a:extLst>
              <a:ext uri="{FF2B5EF4-FFF2-40B4-BE49-F238E27FC236}">
                <a16:creationId xmlns:a16="http://schemas.microsoft.com/office/drawing/2014/main" id="{05258D89-B03B-3B80-4E15-0DED5B72A9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176210"/>
          </a:xfrm>
          <a:prstGeom prst="rect">
            <a:avLst/>
          </a:prstGeom>
        </p:spPr>
      </p:pic>
      <p:sp>
        <p:nvSpPr>
          <p:cNvPr id="5" name="Kép helye 4">
            <a:extLst>
              <a:ext uri="{FF2B5EF4-FFF2-40B4-BE49-F238E27FC236}">
                <a16:creationId xmlns:a16="http://schemas.microsoft.com/office/drawing/2014/main" id="{9987A819-B353-FDEE-20E8-8D31CE90B0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t"/>
          <a:lstStyle>
            <a:lvl1pPr marL="0" indent="0" algn="r">
              <a:buNone/>
              <a:defRPr sz="1600" b="1">
                <a:solidFill>
                  <a:schemeClr val="bg1"/>
                </a:solidFill>
                <a:highlight>
                  <a:srgbClr val="000000"/>
                </a:highlight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Új kép beszúrásához kattintson a középső ikonra!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54D68CA-A730-B640-9A35-3A2C3F7986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94650" y="1042098"/>
            <a:ext cx="7002700" cy="2387600"/>
          </a:xfrm>
        </p:spPr>
        <p:txBody>
          <a:bodyPr anchor="b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highlight>
                  <a:srgbClr val="000000"/>
                </a:highlight>
                <a:latin typeface="Futura" panose="020B0602020204020303" pitchFamily="34" charset="-79"/>
                <a:cs typeface="Futura" panose="020B0602020204020303" pitchFamily="34" charset="-79"/>
              </a:defRPr>
            </a:lvl1pPr>
          </a:lstStyle>
          <a:p>
            <a:r>
              <a:rPr lang="hu-HU" dirty="0"/>
              <a:t>Mintacím </a:t>
            </a:r>
            <a:br>
              <a:rPr lang="hu-HU" dirty="0"/>
            </a:br>
            <a:r>
              <a:rPr lang="hu-HU" dirty="0"/>
              <a:t>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C4BE49F-26C9-FA46-BD1A-DEC677A988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94650" y="3924164"/>
            <a:ext cx="70027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highlight>
                  <a:srgbClr val="000000"/>
                </a:highlight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&gt; Alcím szerkesztése</a:t>
            </a:r>
          </a:p>
        </p:txBody>
      </p:sp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4620568C-60A3-88E1-EF20-A897B26C905C}"/>
              </a:ext>
            </a:extLst>
          </p:cNvPr>
          <p:cNvGrpSpPr/>
          <p:nvPr userDrawn="1"/>
        </p:nvGrpSpPr>
        <p:grpSpPr>
          <a:xfrm>
            <a:off x="-13649" y="6176210"/>
            <a:ext cx="12205649" cy="942712"/>
            <a:chOff x="-13649" y="6176210"/>
            <a:chExt cx="12205649" cy="942712"/>
          </a:xfrm>
        </p:grpSpPr>
        <p:sp>
          <p:nvSpPr>
            <p:cNvPr id="12" name="Téglalap 11">
              <a:extLst>
                <a:ext uri="{FF2B5EF4-FFF2-40B4-BE49-F238E27FC236}">
                  <a16:creationId xmlns:a16="http://schemas.microsoft.com/office/drawing/2014/main" id="{23963BC6-D750-942B-621D-24BF17FCCC00}"/>
                </a:ext>
              </a:extLst>
            </p:cNvPr>
            <p:cNvSpPr/>
            <p:nvPr/>
          </p:nvSpPr>
          <p:spPr>
            <a:xfrm>
              <a:off x="-13649" y="6176210"/>
              <a:ext cx="12205649" cy="68179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pic>
          <p:nvPicPr>
            <p:cNvPr id="13" name="Kép 12">
              <a:extLst>
                <a:ext uri="{FF2B5EF4-FFF2-40B4-BE49-F238E27FC236}">
                  <a16:creationId xmlns:a16="http://schemas.microsoft.com/office/drawing/2014/main" id="{807D0FFD-2852-B352-632D-1CF6094D9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490" y="6274562"/>
              <a:ext cx="1030599" cy="401391"/>
            </a:xfrm>
            <a:prstGeom prst="rect">
              <a:avLst/>
            </a:prstGeom>
          </p:spPr>
        </p:pic>
        <p:sp>
          <p:nvSpPr>
            <p:cNvPr id="14" name="Szövegdoboz 13">
              <a:extLst>
                <a:ext uri="{FF2B5EF4-FFF2-40B4-BE49-F238E27FC236}">
                  <a16:creationId xmlns:a16="http://schemas.microsoft.com/office/drawing/2014/main" id="{8DABF8C7-2D02-DBA6-1FEE-EBF8EC214AD8}"/>
                </a:ext>
              </a:extLst>
            </p:cNvPr>
            <p:cNvSpPr txBox="1"/>
            <p:nvPr/>
          </p:nvSpPr>
          <p:spPr>
            <a:xfrm>
              <a:off x="5356512" y="6380258"/>
              <a:ext cx="667264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sz="1400" dirty="0">
                  <a:solidFill>
                    <a:schemeClr val="bg1"/>
                  </a:solidFill>
                  <a:latin typeface="Futura T OT" panose="02000000000000000000" pitchFamily="2" charset="0"/>
                  <a:cs typeface="Futura Medium" panose="020B0602020204020303" pitchFamily="34" charset="-79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www.market.hu</a:t>
              </a:r>
              <a:r>
                <a:rPr lang="hu-HU" sz="1400" dirty="0">
                  <a:solidFill>
                    <a:schemeClr val="bg1"/>
                  </a:solidFill>
                  <a:latin typeface="Futura T OT" panose="02000000000000000000" pitchFamily="2" charset="0"/>
                  <a:cs typeface="Futura Medium" panose="020B0602020204020303" pitchFamily="34" charset="-79"/>
                </a:rPr>
                <a:t> </a:t>
              </a:r>
              <a:r>
                <a:rPr lang="hu-HU" sz="1400" dirty="0">
                  <a:solidFill>
                    <a:srgbClr val="97C12A"/>
                  </a:solidFill>
                  <a:latin typeface="Futura T OT" panose="02000000000000000000" pitchFamily="2" charset="0"/>
                  <a:cs typeface="Futura Medium" panose="020B0602020204020303" pitchFamily="34" charset="-79"/>
                </a:rPr>
                <a:t>| </a:t>
              </a:r>
              <a:r>
                <a:rPr lang="hu-HU" sz="1400" dirty="0">
                  <a:solidFill>
                    <a:schemeClr val="bg1"/>
                  </a:solidFill>
                  <a:latin typeface="Futura T OT" panose="02000000000000000000" pitchFamily="2" charset="0"/>
                  <a:cs typeface="Futura Medium" panose="020B0602020204020303" pitchFamily="34" charset="-79"/>
                </a:rPr>
                <a:t>+ 36 1 279 2727 </a:t>
              </a:r>
              <a:r>
                <a:rPr lang="hu-HU" sz="1400" dirty="0">
                  <a:solidFill>
                    <a:srgbClr val="97C12A"/>
                  </a:solidFill>
                  <a:latin typeface="Futura T OT" panose="02000000000000000000" pitchFamily="2" charset="0"/>
                  <a:cs typeface="Futura Medium" panose="020B0602020204020303" pitchFamily="34" charset="-79"/>
                </a:rPr>
                <a:t>|</a:t>
              </a:r>
              <a:r>
                <a:rPr lang="hu-HU" sz="1400" dirty="0">
                  <a:solidFill>
                    <a:schemeClr val="bg1"/>
                  </a:solidFill>
                  <a:latin typeface="Futura T OT" panose="02000000000000000000" pitchFamily="2" charset="0"/>
                  <a:cs typeface="Futura Medium" panose="020B0602020204020303" pitchFamily="34" charset="-79"/>
                </a:rPr>
                <a:t>  1037 Budapest, Bojtár utca 51.</a:t>
              </a:r>
            </a:p>
            <a:p>
              <a:pPr algn="r"/>
              <a:endParaRPr lang="hu-HU" sz="1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  <a:p>
              <a:pPr algn="r"/>
              <a:r>
                <a:rPr lang="hu-HU" sz="14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4084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01BF7507-34B8-8E86-C164-EF7754450469}"/>
              </a:ext>
            </a:extLst>
          </p:cNvPr>
          <p:cNvSpPr/>
          <p:nvPr userDrawn="1"/>
        </p:nvSpPr>
        <p:spPr>
          <a:xfrm rot="5400000">
            <a:off x="2646115" y="-2646112"/>
            <a:ext cx="6899771" cy="121919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9B256D99-B39F-9496-B8EE-B0461D7E47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88496" y="208602"/>
            <a:ext cx="4371783" cy="3331722"/>
          </a:xfrm>
          <a:prstGeom prst="rect">
            <a:avLst/>
          </a:prstGeom>
        </p:spPr>
      </p:pic>
      <p:sp>
        <p:nvSpPr>
          <p:cNvPr id="7" name="Kép helye 8">
            <a:extLst>
              <a:ext uri="{FF2B5EF4-FFF2-40B4-BE49-F238E27FC236}">
                <a16:creationId xmlns:a16="http://schemas.microsoft.com/office/drawing/2014/main" id="{4479457E-3178-672E-2E23-5B01F2D14C4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8495" y="221576"/>
            <a:ext cx="4371782" cy="3296032"/>
          </a:xfrm>
        </p:spPr>
        <p:txBody>
          <a:bodyPr>
            <a:normAutofit/>
          </a:bodyPr>
          <a:lstStyle>
            <a:lvl1pPr marL="0" indent="0">
              <a:buNone/>
              <a:defRPr sz="1400" b="1" i="0">
                <a:solidFill>
                  <a:schemeClr val="bg1"/>
                </a:solidFill>
                <a:highlight>
                  <a:srgbClr val="262626"/>
                </a:highlight>
                <a:latin typeface="Futura" panose="020B0602020204020303" pitchFamily="34" charset="-79"/>
                <a:cs typeface="Futura" panose="020B0602020204020303" pitchFamily="34" charset="-79"/>
              </a:defRPr>
            </a:lvl1pPr>
          </a:lstStyle>
          <a:p>
            <a:r>
              <a:rPr lang="hu-HU" dirty="0"/>
              <a:t>Új kép beszúrásához kattintson a középső ikonra!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FDD6C400-3DBA-899A-F407-D5E2411D8A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495" y="3703399"/>
            <a:ext cx="4371782" cy="3010583"/>
          </a:xfrm>
          <a:prstGeom prst="rect">
            <a:avLst/>
          </a:prstGeom>
        </p:spPr>
      </p:pic>
      <p:sp>
        <p:nvSpPr>
          <p:cNvPr id="3" name="Kép helye 8">
            <a:extLst>
              <a:ext uri="{FF2B5EF4-FFF2-40B4-BE49-F238E27FC236}">
                <a16:creationId xmlns:a16="http://schemas.microsoft.com/office/drawing/2014/main" id="{FC0AF5C0-A6D6-6A9C-2330-AC168863877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88495" y="3726115"/>
            <a:ext cx="4371782" cy="2987867"/>
          </a:xfrm>
        </p:spPr>
        <p:txBody>
          <a:bodyPr>
            <a:normAutofit/>
          </a:bodyPr>
          <a:lstStyle>
            <a:lvl1pPr marL="0" indent="0">
              <a:buNone/>
              <a:defRPr sz="1400" b="1" i="0">
                <a:solidFill>
                  <a:schemeClr val="bg1"/>
                </a:solidFill>
                <a:highlight>
                  <a:srgbClr val="262626"/>
                </a:highlight>
                <a:latin typeface="Futura" panose="020B0602020204020303" pitchFamily="34" charset="-79"/>
                <a:cs typeface="Futura" panose="020B0602020204020303" pitchFamily="34" charset="-79"/>
              </a:defRPr>
            </a:lvl1pPr>
          </a:lstStyle>
          <a:p>
            <a:r>
              <a:rPr lang="hu-HU" dirty="0"/>
              <a:t>Új kép beszúrásához kattintson a középső ikonra!</a:t>
            </a:r>
          </a:p>
        </p:txBody>
      </p:sp>
    </p:spTree>
    <p:extLst>
      <p:ext uri="{BB962C8B-B14F-4D97-AF65-F5344CB8AC3E}">
        <p14:creationId xmlns:p14="http://schemas.microsoft.com/office/powerpoint/2010/main" val="1229485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5D8060A8-091C-3F51-6E8F-736FD658F9EE}"/>
              </a:ext>
            </a:extLst>
          </p:cNvPr>
          <p:cNvSpPr/>
          <p:nvPr userDrawn="1"/>
        </p:nvSpPr>
        <p:spPr>
          <a:xfrm rot="5400000">
            <a:off x="2663688" y="-2663685"/>
            <a:ext cx="6864627" cy="12191998"/>
          </a:xfrm>
          <a:prstGeom prst="rect">
            <a:avLst/>
          </a:prstGeom>
          <a:solidFill>
            <a:schemeClr val="bg2">
              <a:lumMod val="10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B225902D-C799-3394-59A4-8B2D4F6DD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496" y="208602"/>
            <a:ext cx="5626149" cy="389731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157B946-E778-C512-D74C-96B21A679D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3138" y="208600"/>
            <a:ext cx="6000365" cy="3904224"/>
          </a:xfrm>
          <a:prstGeom prst="rect">
            <a:avLst/>
          </a:prstGeom>
        </p:spPr>
      </p:pic>
      <p:sp>
        <p:nvSpPr>
          <p:cNvPr id="13" name="Kép helye 3">
            <a:extLst>
              <a:ext uri="{FF2B5EF4-FFF2-40B4-BE49-F238E27FC236}">
                <a16:creationId xmlns:a16="http://schemas.microsoft.com/office/drawing/2014/main" id="{2799D54E-E559-881F-E962-0F492061B0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8496" y="212411"/>
            <a:ext cx="5621222" cy="390041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highlight>
                  <a:srgbClr val="000000"/>
                </a:highlight>
                <a:latin typeface="Futura T OT" panose="02000000000000000000" pitchFamily="2" charset="0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Új kép beszúrásához </a:t>
            </a:r>
            <a:br>
              <a:rPr lang="hu-HU" dirty="0"/>
            </a:br>
            <a:r>
              <a:rPr lang="hu-HU" dirty="0"/>
              <a:t>kattintson középső ikonra!</a:t>
            </a:r>
          </a:p>
          <a:p>
            <a:endParaRPr lang="hu-HU" dirty="0"/>
          </a:p>
        </p:txBody>
      </p:sp>
      <p:sp>
        <p:nvSpPr>
          <p:cNvPr id="14" name="Kép helye 3">
            <a:extLst>
              <a:ext uri="{FF2B5EF4-FFF2-40B4-BE49-F238E27FC236}">
                <a16:creationId xmlns:a16="http://schemas.microsoft.com/office/drawing/2014/main" id="{08D5DC1C-BF54-0B79-3E5A-128D2B9D774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08065" y="212411"/>
            <a:ext cx="5995438" cy="3900413"/>
          </a:xfrm>
        </p:spPr>
        <p:txBody>
          <a:bodyPr>
            <a:normAutofit/>
          </a:bodyPr>
          <a:lstStyle>
            <a:lvl1pPr marL="0" indent="0" algn="ctr">
              <a:buNone/>
              <a:defRPr sz="1400" b="1" i="0">
                <a:solidFill>
                  <a:schemeClr val="bg1"/>
                </a:solidFill>
                <a:highlight>
                  <a:srgbClr val="000000"/>
                </a:highlight>
                <a:latin typeface="Futura T OT" panose="02000000000000000000" pitchFamily="2" charset="0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Új kép beszúrásához kattintson középső ikonra!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351548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01BF7507-34B8-8E86-C164-EF7754450469}"/>
              </a:ext>
            </a:extLst>
          </p:cNvPr>
          <p:cNvSpPr/>
          <p:nvPr userDrawn="1"/>
        </p:nvSpPr>
        <p:spPr>
          <a:xfrm rot="5400000">
            <a:off x="2625230" y="-2625228"/>
            <a:ext cx="6941541" cy="121919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889568C1-92DA-4E0D-5ECD-DDEC1EB88935}"/>
              </a:ext>
            </a:extLst>
          </p:cNvPr>
          <p:cNvSpPr/>
          <p:nvPr userDrawn="1"/>
        </p:nvSpPr>
        <p:spPr>
          <a:xfrm rot="16200000">
            <a:off x="6096019" y="-5043833"/>
            <a:ext cx="1052147" cy="1113981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4620C3E5-90AC-4F31-5B95-8C7815A9A9B7}"/>
              </a:ext>
            </a:extLst>
          </p:cNvPr>
          <p:cNvSpPr/>
          <p:nvPr userDrawn="1"/>
        </p:nvSpPr>
        <p:spPr>
          <a:xfrm>
            <a:off x="0" y="1"/>
            <a:ext cx="1052186" cy="1052148"/>
          </a:xfrm>
          <a:prstGeom prst="rect">
            <a:avLst/>
          </a:prstGeom>
          <a:solidFill>
            <a:srgbClr val="97C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4200" b="1" u="sng" dirty="0">
              <a:solidFill>
                <a:schemeClr val="tx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6E1B7C01-280F-66BA-9B22-40C8451E48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3644" y="1279024"/>
            <a:ext cx="8624712" cy="537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878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01BF7507-34B8-8E86-C164-EF7754450469}"/>
              </a:ext>
            </a:extLst>
          </p:cNvPr>
          <p:cNvSpPr/>
          <p:nvPr userDrawn="1"/>
        </p:nvSpPr>
        <p:spPr>
          <a:xfrm rot="5400000">
            <a:off x="2625230" y="-2625228"/>
            <a:ext cx="6941541" cy="121919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889568C1-92DA-4E0D-5ECD-DDEC1EB88935}"/>
              </a:ext>
            </a:extLst>
          </p:cNvPr>
          <p:cNvSpPr/>
          <p:nvPr userDrawn="1"/>
        </p:nvSpPr>
        <p:spPr>
          <a:xfrm rot="16200000">
            <a:off x="6096019" y="-5043833"/>
            <a:ext cx="1052147" cy="1113981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4620C3E5-90AC-4F31-5B95-8C7815A9A9B7}"/>
              </a:ext>
            </a:extLst>
          </p:cNvPr>
          <p:cNvSpPr/>
          <p:nvPr userDrawn="1"/>
        </p:nvSpPr>
        <p:spPr>
          <a:xfrm>
            <a:off x="0" y="1"/>
            <a:ext cx="1052186" cy="1052148"/>
          </a:xfrm>
          <a:prstGeom prst="rect">
            <a:avLst/>
          </a:prstGeom>
          <a:solidFill>
            <a:srgbClr val="97C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4200" b="1" u="sng" dirty="0">
              <a:solidFill>
                <a:schemeClr val="tx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5E9FCA6-0322-6026-9C81-5FFA96E871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52497" y="1371255"/>
            <a:ext cx="51943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446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73AEFB38-61F2-E1EB-4E76-B980C887B78B}"/>
              </a:ext>
            </a:extLst>
          </p:cNvPr>
          <p:cNvSpPr/>
          <p:nvPr userDrawn="1"/>
        </p:nvSpPr>
        <p:spPr>
          <a:xfrm rot="5400000">
            <a:off x="2905872" y="-2905868"/>
            <a:ext cx="6380259" cy="121919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8CFDF8C2-513B-A2C2-2804-4567C9B107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50962" y="1894306"/>
            <a:ext cx="3677019" cy="2387600"/>
          </a:xfrm>
        </p:spPr>
        <p:txBody>
          <a:bodyPr anchor="ctr">
            <a:normAutofit/>
          </a:bodyPr>
          <a:lstStyle>
            <a:lvl1pPr algn="l">
              <a:lnSpc>
                <a:spcPts val="4800"/>
              </a:lnSpc>
              <a:defRPr sz="4000" b="1" i="0">
                <a:solidFill>
                  <a:schemeClr val="bg1"/>
                </a:solidFill>
                <a:highlight>
                  <a:srgbClr val="000000"/>
                </a:highlight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Köszönjük </a:t>
            </a:r>
            <a:br>
              <a:rPr lang="hu-HU" dirty="0"/>
            </a:br>
            <a:r>
              <a:rPr lang="hu-HU" dirty="0"/>
              <a:t>a figyelmet!</a:t>
            </a:r>
          </a:p>
        </p:txBody>
      </p: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9A5EA239-2DB5-0410-A510-F1071CFD9466}"/>
              </a:ext>
            </a:extLst>
          </p:cNvPr>
          <p:cNvGrpSpPr/>
          <p:nvPr userDrawn="1"/>
        </p:nvGrpSpPr>
        <p:grpSpPr>
          <a:xfrm>
            <a:off x="-13649" y="6176210"/>
            <a:ext cx="12205649" cy="942712"/>
            <a:chOff x="-13649" y="6176210"/>
            <a:chExt cx="12205649" cy="942712"/>
          </a:xfrm>
        </p:grpSpPr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12C87AA4-566A-A51E-5A2B-3536C6463CE8}"/>
                </a:ext>
              </a:extLst>
            </p:cNvPr>
            <p:cNvSpPr/>
            <p:nvPr/>
          </p:nvSpPr>
          <p:spPr>
            <a:xfrm>
              <a:off x="-13649" y="6176210"/>
              <a:ext cx="12205649" cy="68179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pic>
          <p:nvPicPr>
            <p:cNvPr id="10" name="Kép 9">
              <a:extLst>
                <a:ext uri="{FF2B5EF4-FFF2-40B4-BE49-F238E27FC236}">
                  <a16:creationId xmlns:a16="http://schemas.microsoft.com/office/drawing/2014/main" id="{DF5C0BD6-5EC3-D320-3C3A-684DBB5C7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490" y="6274562"/>
              <a:ext cx="1030599" cy="401391"/>
            </a:xfrm>
            <a:prstGeom prst="rect">
              <a:avLst/>
            </a:prstGeom>
          </p:spPr>
        </p:pic>
        <p:sp>
          <p:nvSpPr>
            <p:cNvPr id="11" name="Szövegdoboz 10">
              <a:extLst>
                <a:ext uri="{FF2B5EF4-FFF2-40B4-BE49-F238E27FC236}">
                  <a16:creationId xmlns:a16="http://schemas.microsoft.com/office/drawing/2014/main" id="{E779D471-2AEC-6968-CC15-DC9614DA1249}"/>
                </a:ext>
              </a:extLst>
            </p:cNvPr>
            <p:cNvSpPr txBox="1"/>
            <p:nvPr/>
          </p:nvSpPr>
          <p:spPr>
            <a:xfrm>
              <a:off x="5356512" y="6380258"/>
              <a:ext cx="667264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sz="1400" dirty="0">
                  <a:solidFill>
                    <a:schemeClr val="bg1"/>
                  </a:solidFill>
                  <a:latin typeface="Futura T OT" panose="02000000000000000000" pitchFamily="2" charset="0"/>
                  <a:cs typeface="Futura Medium" panose="020B0602020204020303" pitchFamily="34" charset="-79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www.market.hu</a:t>
              </a:r>
              <a:r>
                <a:rPr lang="hu-HU" sz="1400" dirty="0">
                  <a:solidFill>
                    <a:schemeClr val="bg1"/>
                  </a:solidFill>
                  <a:latin typeface="Futura T OT" panose="02000000000000000000" pitchFamily="2" charset="0"/>
                  <a:cs typeface="Futura Medium" panose="020B0602020204020303" pitchFamily="34" charset="-79"/>
                </a:rPr>
                <a:t> </a:t>
              </a:r>
              <a:r>
                <a:rPr lang="hu-HU" sz="1400" dirty="0">
                  <a:solidFill>
                    <a:srgbClr val="97C12A"/>
                  </a:solidFill>
                  <a:latin typeface="Futura T OT" panose="02000000000000000000" pitchFamily="2" charset="0"/>
                  <a:cs typeface="Futura Medium" panose="020B0602020204020303" pitchFamily="34" charset="-79"/>
                </a:rPr>
                <a:t>| </a:t>
              </a:r>
              <a:r>
                <a:rPr lang="hu-HU" sz="1400" dirty="0">
                  <a:solidFill>
                    <a:schemeClr val="bg1"/>
                  </a:solidFill>
                  <a:latin typeface="Futura T OT" panose="02000000000000000000" pitchFamily="2" charset="0"/>
                  <a:cs typeface="Futura Medium" panose="020B0602020204020303" pitchFamily="34" charset="-79"/>
                </a:rPr>
                <a:t>+ 36 1 279 2727 </a:t>
              </a:r>
              <a:r>
                <a:rPr lang="hu-HU" sz="1400" dirty="0">
                  <a:solidFill>
                    <a:srgbClr val="97C12A"/>
                  </a:solidFill>
                  <a:latin typeface="Futura T OT" panose="02000000000000000000" pitchFamily="2" charset="0"/>
                  <a:cs typeface="Futura Medium" panose="020B0602020204020303" pitchFamily="34" charset="-79"/>
                </a:rPr>
                <a:t>|</a:t>
              </a:r>
              <a:r>
                <a:rPr lang="hu-HU" sz="1400" dirty="0">
                  <a:solidFill>
                    <a:schemeClr val="bg1"/>
                  </a:solidFill>
                  <a:latin typeface="Futura T OT" panose="02000000000000000000" pitchFamily="2" charset="0"/>
                  <a:cs typeface="Futura Medium" panose="020B0602020204020303" pitchFamily="34" charset="-79"/>
                </a:rPr>
                <a:t>  1037 Budapest, Bojtár utca 51.</a:t>
              </a:r>
            </a:p>
            <a:p>
              <a:pPr algn="r"/>
              <a:endParaRPr lang="hu-HU" sz="1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  <a:p>
              <a:pPr algn="r"/>
              <a:r>
                <a:rPr lang="hu-HU" sz="14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27766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id="{24588034-0A30-F0AC-C56F-63A4B337A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176211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8CFDF8C2-513B-A2C2-2804-4567C9B107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9520" y="2235200"/>
            <a:ext cx="7002700" cy="2387600"/>
          </a:xfrm>
        </p:spPr>
        <p:txBody>
          <a:bodyPr anchor="ctr">
            <a:normAutofit/>
          </a:bodyPr>
          <a:lstStyle>
            <a:lvl1pPr algn="l">
              <a:lnSpc>
                <a:spcPts val="4800"/>
              </a:lnSpc>
              <a:defRPr sz="3200" b="1" i="0">
                <a:solidFill>
                  <a:schemeClr val="bg1"/>
                </a:solidFill>
                <a:highlight>
                  <a:srgbClr val="262626"/>
                </a:highlight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Köszönjük </a:t>
            </a:r>
            <a:br>
              <a:rPr lang="hu-HU" dirty="0"/>
            </a:br>
            <a:r>
              <a:rPr lang="hu-HU" dirty="0"/>
              <a:t>a figyelmet!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44B976EB-1A17-EC08-A30E-1B7F99E96C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46858" y="3265507"/>
            <a:ext cx="2649538" cy="71140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highlight>
                  <a:srgbClr val="262626"/>
                </a:highlight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pPr lvl="0"/>
            <a:r>
              <a:rPr lang="hu-HU" dirty="0"/>
              <a:t>Kovács András</a:t>
            </a:r>
          </a:p>
        </p:txBody>
      </p:sp>
      <p:sp>
        <p:nvSpPr>
          <p:cNvPr id="9" name="Szöveg helye 4">
            <a:extLst>
              <a:ext uri="{FF2B5EF4-FFF2-40B4-BE49-F238E27FC236}">
                <a16:creationId xmlns:a16="http://schemas.microsoft.com/office/drawing/2014/main" id="{ED59F0E4-83C2-74D0-5A5E-5215377576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66313" y="4078341"/>
            <a:ext cx="2649538" cy="1193800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bg1"/>
                </a:solidFill>
                <a:highlight>
                  <a:srgbClr val="000000"/>
                </a:highlight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Projekt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manager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00000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FA332804-24B4-4E29-DCE3-00850AC19F24}"/>
              </a:ext>
            </a:extLst>
          </p:cNvPr>
          <p:cNvGrpSpPr/>
          <p:nvPr userDrawn="1"/>
        </p:nvGrpSpPr>
        <p:grpSpPr>
          <a:xfrm>
            <a:off x="-13649" y="6176210"/>
            <a:ext cx="12205649" cy="942712"/>
            <a:chOff x="-13649" y="6176210"/>
            <a:chExt cx="12205649" cy="942712"/>
          </a:xfrm>
        </p:grpSpPr>
        <p:sp>
          <p:nvSpPr>
            <p:cNvPr id="4" name="Téglalap 3">
              <a:extLst>
                <a:ext uri="{FF2B5EF4-FFF2-40B4-BE49-F238E27FC236}">
                  <a16:creationId xmlns:a16="http://schemas.microsoft.com/office/drawing/2014/main" id="{4EA35BFC-4DE6-C3B8-0B70-9527C1C9D696}"/>
                </a:ext>
              </a:extLst>
            </p:cNvPr>
            <p:cNvSpPr/>
            <p:nvPr/>
          </p:nvSpPr>
          <p:spPr>
            <a:xfrm>
              <a:off x="-13649" y="6176210"/>
              <a:ext cx="12205649" cy="68179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pic>
          <p:nvPicPr>
            <p:cNvPr id="7" name="Kép 6">
              <a:extLst>
                <a:ext uri="{FF2B5EF4-FFF2-40B4-BE49-F238E27FC236}">
                  <a16:creationId xmlns:a16="http://schemas.microsoft.com/office/drawing/2014/main" id="{74A0C7B9-25FF-CEF9-86BC-D4A05D3B6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490" y="6274562"/>
              <a:ext cx="1030599" cy="401391"/>
            </a:xfrm>
            <a:prstGeom prst="rect">
              <a:avLst/>
            </a:prstGeom>
          </p:spPr>
        </p:pic>
        <p:sp>
          <p:nvSpPr>
            <p:cNvPr id="8" name="Szövegdoboz 7">
              <a:extLst>
                <a:ext uri="{FF2B5EF4-FFF2-40B4-BE49-F238E27FC236}">
                  <a16:creationId xmlns:a16="http://schemas.microsoft.com/office/drawing/2014/main" id="{819B7CE4-07E8-EE83-D42A-7A5262A580D2}"/>
                </a:ext>
              </a:extLst>
            </p:cNvPr>
            <p:cNvSpPr txBox="1"/>
            <p:nvPr/>
          </p:nvSpPr>
          <p:spPr>
            <a:xfrm>
              <a:off x="5356512" y="6380258"/>
              <a:ext cx="667264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sz="1400" dirty="0">
                  <a:solidFill>
                    <a:schemeClr val="bg1"/>
                  </a:solidFill>
                  <a:latin typeface="Futura T OT" panose="02000000000000000000" pitchFamily="2" charset="0"/>
                  <a:cs typeface="Futura Medium" panose="020B0602020204020303" pitchFamily="34" charset="-79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www.market.hu</a:t>
              </a:r>
              <a:r>
                <a:rPr lang="hu-HU" sz="1400" dirty="0">
                  <a:solidFill>
                    <a:schemeClr val="bg1"/>
                  </a:solidFill>
                  <a:latin typeface="Futura T OT" panose="02000000000000000000" pitchFamily="2" charset="0"/>
                  <a:cs typeface="Futura Medium" panose="020B0602020204020303" pitchFamily="34" charset="-79"/>
                </a:rPr>
                <a:t> </a:t>
              </a:r>
              <a:r>
                <a:rPr lang="hu-HU" sz="1400" dirty="0">
                  <a:solidFill>
                    <a:srgbClr val="97C12A"/>
                  </a:solidFill>
                  <a:latin typeface="Futura T OT" panose="02000000000000000000" pitchFamily="2" charset="0"/>
                  <a:cs typeface="Futura Medium" panose="020B0602020204020303" pitchFamily="34" charset="-79"/>
                </a:rPr>
                <a:t>| </a:t>
              </a:r>
              <a:r>
                <a:rPr lang="hu-HU" sz="1400" dirty="0">
                  <a:solidFill>
                    <a:schemeClr val="bg1"/>
                  </a:solidFill>
                  <a:latin typeface="Futura T OT" panose="02000000000000000000" pitchFamily="2" charset="0"/>
                  <a:cs typeface="Futura Medium" panose="020B0602020204020303" pitchFamily="34" charset="-79"/>
                </a:rPr>
                <a:t>+ 36 1 279 2727 </a:t>
              </a:r>
              <a:r>
                <a:rPr lang="hu-HU" sz="1400" dirty="0">
                  <a:solidFill>
                    <a:srgbClr val="97C12A"/>
                  </a:solidFill>
                  <a:latin typeface="Futura T OT" panose="02000000000000000000" pitchFamily="2" charset="0"/>
                  <a:cs typeface="Futura Medium" panose="020B0602020204020303" pitchFamily="34" charset="-79"/>
                </a:rPr>
                <a:t>|</a:t>
              </a:r>
              <a:r>
                <a:rPr lang="hu-HU" sz="1400" dirty="0">
                  <a:solidFill>
                    <a:schemeClr val="bg1"/>
                  </a:solidFill>
                  <a:latin typeface="Futura T OT" panose="02000000000000000000" pitchFamily="2" charset="0"/>
                  <a:cs typeface="Futura Medium" panose="020B0602020204020303" pitchFamily="34" charset="-79"/>
                </a:rPr>
                <a:t>  1037 Budapest, Bojtár utca 51.</a:t>
              </a:r>
            </a:p>
            <a:p>
              <a:pPr algn="r"/>
              <a:endParaRPr lang="hu-HU" sz="1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  <a:p>
              <a:pPr algn="r"/>
              <a:r>
                <a:rPr lang="hu-HU" sz="14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 </a:t>
              </a:r>
            </a:p>
          </p:txBody>
        </p:sp>
      </p:grpSp>
      <p:sp>
        <p:nvSpPr>
          <p:cNvPr id="12" name="Ellipszis 11">
            <a:extLst>
              <a:ext uri="{FF2B5EF4-FFF2-40B4-BE49-F238E27FC236}">
                <a16:creationId xmlns:a16="http://schemas.microsoft.com/office/drawing/2014/main" id="{C519C2F4-CBE9-B905-BDE2-7F00A556EC43}"/>
              </a:ext>
            </a:extLst>
          </p:cNvPr>
          <p:cNvSpPr/>
          <p:nvPr userDrawn="1"/>
        </p:nvSpPr>
        <p:spPr>
          <a:xfrm>
            <a:off x="8946858" y="614513"/>
            <a:ext cx="1942692" cy="1942692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0" name="Kép helye 8">
            <a:extLst>
              <a:ext uri="{FF2B5EF4-FFF2-40B4-BE49-F238E27FC236}">
                <a16:creationId xmlns:a16="http://schemas.microsoft.com/office/drawing/2014/main" id="{06EB6BF7-D4AF-E017-A3BA-42A2C65B941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946858" y="614513"/>
            <a:ext cx="1942692" cy="194269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b="1" i="0">
                <a:solidFill>
                  <a:schemeClr val="bg1"/>
                </a:solidFill>
                <a:highlight>
                  <a:srgbClr val="262626"/>
                </a:highlight>
                <a:latin typeface="Futura T OT" panose="02000000000000000000" pitchFamily="2" charset="0"/>
                <a:cs typeface="Futura" panose="020B0602020204020303" pitchFamily="34" charset="-79"/>
              </a:defRPr>
            </a:lvl1pPr>
          </a:lstStyle>
          <a:p>
            <a:r>
              <a:rPr lang="hu-HU" dirty="0"/>
              <a:t>Új kép beszúrásához </a:t>
            </a:r>
            <a:br>
              <a:rPr lang="hu-HU" dirty="0"/>
            </a:br>
            <a:r>
              <a:rPr lang="hu-HU" dirty="0"/>
              <a:t>kattintson a középső ikonra!</a:t>
            </a:r>
          </a:p>
        </p:txBody>
      </p:sp>
    </p:spTree>
    <p:extLst>
      <p:ext uri="{BB962C8B-B14F-4D97-AF65-F5344CB8AC3E}">
        <p14:creationId xmlns:p14="http://schemas.microsoft.com/office/powerpoint/2010/main" val="3585203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rket – Címdia 2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helye 3" descr="A képen minta, művészet látható&#10;&#10;Automatikusan generált leírás alacsony megbízhatósággal">
            <a:extLst>
              <a:ext uri="{FF2B5EF4-FFF2-40B4-BE49-F238E27FC236}">
                <a16:creationId xmlns:a16="http://schemas.microsoft.com/office/drawing/2014/main" id="{EAD2C0FC-2FDE-CE31-DE17-B4E970487C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649" y="0"/>
            <a:ext cx="12192000" cy="6858000"/>
          </a:xfrm>
          <a:prstGeom prst="rect">
            <a:avLst/>
          </a:prstGeom>
        </p:spPr>
      </p:pic>
      <p:sp>
        <p:nvSpPr>
          <p:cNvPr id="6" name="Kép helye 4">
            <a:extLst>
              <a:ext uri="{FF2B5EF4-FFF2-40B4-BE49-F238E27FC236}">
                <a16:creationId xmlns:a16="http://schemas.microsoft.com/office/drawing/2014/main" id="{2F841C0F-57B6-4397-7EC0-4312412B796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3412" y="0"/>
            <a:ext cx="12192000" cy="6858000"/>
          </a:xfrm>
        </p:spPr>
        <p:txBody>
          <a:bodyPr anchor="t"/>
          <a:lstStyle>
            <a:lvl1pPr marL="0" indent="0" algn="r">
              <a:buNone/>
              <a:defRPr sz="1600" b="1">
                <a:solidFill>
                  <a:schemeClr val="bg1"/>
                </a:solidFill>
                <a:highlight>
                  <a:srgbClr val="000000"/>
                </a:highlight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Új kép beszúrásához kattintson a középső ikonra!</a:t>
            </a: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54D68CA-A730-B640-9A35-3A2C3F7986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94650" y="1042098"/>
            <a:ext cx="7002700" cy="2387600"/>
          </a:xfrm>
        </p:spPr>
        <p:txBody>
          <a:bodyPr anchor="b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highlight>
                  <a:srgbClr val="000000"/>
                </a:highlight>
                <a:latin typeface="Futura" panose="020B0602020204020303" pitchFamily="34" charset="-79"/>
                <a:cs typeface="Futura" panose="020B0602020204020303" pitchFamily="34" charset="-79"/>
              </a:defRPr>
            </a:lvl1pPr>
          </a:lstStyle>
          <a:p>
            <a:r>
              <a:rPr lang="hu-HU" dirty="0"/>
              <a:t>Mintacím </a:t>
            </a:r>
            <a:br>
              <a:rPr lang="hu-HU" dirty="0"/>
            </a:br>
            <a:r>
              <a:rPr lang="hu-HU" dirty="0"/>
              <a:t>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C4BE49F-26C9-FA46-BD1A-DEC677A988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94650" y="3924164"/>
            <a:ext cx="70027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highlight>
                  <a:srgbClr val="000000"/>
                </a:highlight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&gt; Alcím szerkesztése</a:t>
            </a:r>
          </a:p>
        </p:txBody>
      </p:sp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4620568C-60A3-88E1-EF20-A897B26C905C}"/>
              </a:ext>
            </a:extLst>
          </p:cNvPr>
          <p:cNvGrpSpPr/>
          <p:nvPr userDrawn="1"/>
        </p:nvGrpSpPr>
        <p:grpSpPr>
          <a:xfrm>
            <a:off x="-13649" y="6176210"/>
            <a:ext cx="12205649" cy="942712"/>
            <a:chOff x="-13649" y="6176210"/>
            <a:chExt cx="12205649" cy="942712"/>
          </a:xfrm>
        </p:grpSpPr>
        <p:sp>
          <p:nvSpPr>
            <p:cNvPr id="12" name="Téglalap 11">
              <a:extLst>
                <a:ext uri="{FF2B5EF4-FFF2-40B4-BE49-F238E27FC236}">
                  <a16:creationId xmlns:a16="http://schemas.microsoft.com/office/drawing/2014/main" id="{23963BC6-D750-942B-621D-24BF17FCCC00}"/>
                </a:ext>
              </a:extLst>
            </p:cNvPr>
            <p:cNvSpPr/>
            <p:nvPr/>
          </p:nvSpPr>
          <p:spPr>
            <a:xfrm>
              <a:off x="-13649" y="6176210"/>
              <a:ext cx="12205649" cy="68179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pic>
          <p:nvPicPr>
            <p:cNvPr id="13" name="Kép 12">
              <a:extLst>
                <a:ext uri="{FF2B5EF4-FFF2-40B4-BE49-F238E27FC236}">
                  <a16:creationId xmlns:a16="http://schemas.microsoft.com/office/drawing/2014/main" id="{807D0FFD-2852-B352-632D-1CF6094D9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490" y="6274562"/>
              <a:ext cx="1030599" cy="401391"/>
            </a:xfrm>
            <a:prstGeom prst="rect">
              <a:avLst/>
            </a:prstGeom>
          </p:spPr>
        </p:pic>
        <p:sp>
          <p:nvSpPr>
            <p:cNvPr id="14" name="Szövegdoboz 13">
              <a:extLst>
                <a:ext uri="{FF2B5EF4-FFF2-40B4-BE49-F238E27FC236}">
                  <a16:creationId xmlns:a16="http://schemas.microsoft.com/office/drawing/2014/main" id="{8DABF8C7-2D02-DBA6-1FEE-EBF8EC214AD8}"/>
                </a:ext>
              </a:extLst>
            </p:cNvPr>
            <p:cNvSpPr txBox="1"/>
            <p:nvPr/>
          </p:nvSpPr>
          <p:spPr>
            <a:xfrm>
              <a:off x="5356512" y="6380258"/>
              <a:ext cx="667264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sz="1400" dirty="0">
                  <a:solidFill>
                    <a:schemeClr val="bg1"/>
                  </a:solidFill>
                  <a:latin typeface="Futura T OT" panose="02000000000000000000" pitchFamily="2" charset="0"/>
                  <a:cs typeface="Futura Medium" panose="020B0602020204020303" pitchFamily="34" charset="-79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www.market.hu</a:t>
              </a:r>
              <a:r>
                <a:rPr lang="hu-HU" sz="1400" dirty="0">
                  <a:solidFill>
                    <a:schemeClr val="bg1"/>
                  </a:solidFill>
                  <a:latin typeface="Futura T OT" panose="02000000000000000000" pitchFamily="2" charset="0"/>
                  <a:cs typeface="Futura Medium" panose="020B0602020204020303" pitchFamily="34" charset="-79"/>
                </a:rPr>
                <a:t> </a:t>
              </a:r>
              <a:r>
                <a:rPr lang="hu-HU" sz="1400" dirty="0">
                  <a:solidFill>
                    <a:srgbClr val="97C12A"/>
                  </a:solidFill>
                  <a:latin typeface="Futura T OT" panose="02000000000000000000" pitchFamily="2" charset="0"/>
                  <a:cs typeface="Futura Medium" panose="020B0602020204020303" pitchFamily="34" charset="-79"/>
                </a:rPr>
                <a:t>| </a:t>
              </a:r>
              <a:r>
                <a:rPr lang="hu-HU" sz="1400" dirty="0">
                  <a:solidFill>
                    <a:schemeClr val="bg1"/>
                  </a:solidFill>
                  <a:latin typeface="Futura T OT" panose="02000000000000000000" pitchFamily="2" charset="0"/>
                  <a:cs typeface="Futura Medium" panose="020B0602020204020303" pitchFamily="34" charset="-79"/>
                </a:rPr>
                <a:t>+ 36 1 279 2727 </a:t>
              </a:r>
              <a:r>
                <a:rPr lang="hu-HU" sz="1400" dirty="0">
                  <a:solidFill>
                    <a:srgbClr val="97C12A"/>
                  </a:solidFill>
                  <a:latin typeface="Futura T OT" panose="02000000000000000000" pitchFamily="2" charset="0"/>
                  <a:cs typeface="Futura Medium" panose="020B0602020204020303" pitchFamily="34" charset="-79"/>
                </a:rPr>
                <a:t>|</a:t>
              </a:r>
              <a:r>
                <a:rPr lang="hu-HU" sz="1400" dirty="0">
                  <a:solidFill>
                    <a:schemeClr val="bg1"/>
                  </a:solidFill>
                  <a:latin typeface="Futura T OT" panose="02000000000000000000" pitchFamily="2" charset="0"/>
                  <a:cs typeface="Futura Medium" panose="020B0602020204020303" pitchFamily="34" charset="-79"/>
                </a:rPr>
                <a:t>  1037 Budapest, Bojtár utca 51.</a:t>
              </a:r>
            </a:p>
            <a:p>
              <a:pPr algn="r"/>
              <a:endParaRPr lang="hu-HU" sz="14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endParaRPr>
            </a:p>
            <a:p>
              <a:pPr algn="r"/>
              <a:r>
                <a:rPr lang="hu-HU" sz="1400" dirty="0">
                  <a:solidFill>
                    <a:schemeClr val="bg1"/>
                  </a:solidFill>
                  <a:latin typeface="Futura Medium" panose="020B0602020204020303" pitchFamily="34" charset="-79"/>
                  <a:cs typeface="Futura Medium" panose="020B0602020204020303" pitchFamily="34" charset="-79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0934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– Idézet 1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F3ECA686-ABFC-0B62-F7A9-6F07BF95ED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86"/>
            <a:ext cx="12192000" cy="6855714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AC8BB627-3B10-EEE1-4AA1-D329066417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94650" y="1697382"/>
            <a:ext cx="7002700" cy="3463235"/>
          </a:xfrm>
        </p:spPr>
        <p:txBody>
          <a:bodyPr anchor="ctr">
            <a:normAutofit/>
          </a:bodyPr>
          <a:lstStyle>
            <a:lvl1pPr algn="ctr">
              <a:lnSpc>
                <a:spcPts val="3700"/>
              </a:lnSpc>
              <a:defRPr sz="3000" b="1" i="0">
                <a:solidFill>
                  <a:schemeClr val="bg1"/>
                </a:solidFill>
                <a:highlight>
                  <a:srgbClr val="000000"/>
                </a:highlight>
                <a:latin typeface="Futura" panose="020B0602020204020303" pitchFamily="34" charset="-79"/>
                <a:cs typeface="Futura" panose="020B0602020204020303" pitchFamily="34" charset="-79"/>
              </a:defRPr>
            </a:lvl1pPr>
          </a:lstStyle>
          <a:p>
            <a:r>
              <a:rPr lang="hu-HU" dirty="0"/>
              <a:t>„Az építészet </a:t>
            </a:r>
            <a:br>
              <a:rPr lang="hu-HU" dirty="0"/>
            </a:br>
            <a:r>
              <a:rPr lang="hu-HU" dirty="0"/>
              <a:t>társadalmi művészet: </a:t>
            </a:r>
            <a:br>
              <a:rPr lang="hu-HU" dirty="0"/>
            </a:br>
            <a:r>
              <a:rPr lang="hu-HU" dirty="0"/>
              <a:t>koordinálja a különböző specialistákat”</a:t>
            </a:r>
            <a:br>
              <a:rPr lang="hu-HU" dirty="0"/>
            </a:br>
            <a:br>
              <a:rPr lang="hu-HU" dirty="0"/>
            </a:br>
            <a:r>
              <a:rPr lang="hu-HU" dirty="0"/>
              <a:t>- Breuer Marcell</a:t>
            </a:r>
          </a:p>
        </p:txBody>
      </p:sp>
      <p:sp>
        <p:nvSpPr>
          <p:cNvPr id="2" name="Kép helye 4">
            <a:extLst>
              <a:ext uri="{FF2B5EF4-FFF2-40B4-BE49-F238E27FC236}">
                <a16:creationId xmlns:a16="http://schemas.microsoft.com/office/drawing/2014/main" id="{E61E9CCD-31F4-FCAA-45D7-12FDF32C692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t"/>
          <a:lstStyle>
            <a:lvl1pPr marL="0" indent="0" algn="r">
              <a:buNone/>
              <a:defRPr sz="1600" b="1">
                <a:solidFill>
                  <a:schemeClr val="bg1"/>
                </a:solidFill>
                <a:highlight>
                  <a:srgbClr val="000000"/>
                </a:highlight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Új kép beszúrásához kattintson a középső ikonra!</a:t>
            </a:r>
          </a:p>
        </p:txBody>
      </p:sp>
    </p:spTree>
    <p:extLst>
      <p:ext uri="{BB962C8B-B14F-4D97-AF65-F5344CB8AC3E}">
        <p14:creationId xmlns:p14="http://schemas.microsoft.com/office/powerpoint/2010/main" val="1027719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– Idézet 2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3A90C938-AAB9-ECCC-1846-3A1EB2AA3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sp>
        <p:nvSpPr>
          <p:cNvPr id="2" name="Kép helye 4">
            <a:extLst>
              <a:ext uri="{FF2B5EF4-FFF2-40B4-BE49-F238E27FC236}">
                <a16:creationId xmlns:a16="http://schemas.microsoft.com/office/drawing/2014/main" id="{E61E9CCD-31F4-FCAA-45D7-12FDF32C692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56" y="0"/>
            <a:ext cx="12192000" cy="6858000"/>
          </a:xfrm>
        </p:spPr>
        <p:txBody>
          <a:bodyPr anchor="t"/>
          <a:lstStyle>
            <a:lvl1pPr marL="0" indent="0" algn="r">
              <a:buNone/>
              <a:defRPr sz="1600" b="1">
                <a:solidFill>
                  <a:schemeClr val="bg1"/>
                </a:solidFill>
                <a:highlight>
                  <a:srgbClr val="000000"/>
                </a:highlight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Új kép beszúrásához kattintson a középső ikonra!</a:t>
            </a:r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AC8BB627-3B10-EEE1-4AA1-D329066417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94650" y="2235200"/>
            <a:ext cx="7002700" cy="2387600"/>
          </a:xfrm>
        </p:spPr>
        <p:txBody>
          <a:bodyPr anchor="ctr">
            <a:normAutofit/>
          </a:bodyPr>
          <a:lstStyle>
            <a:lvl1pPr algn="ctr">
              <a:defRPr sz="3000" b="1" i="0">
                <a:solidFill>
                  <a:schemeClr val="bg1"/>
                </a:solidFill>
                <a:highlight>
                  <a:srgbClr val="000000"/>
                </a:highlight>
                <a:latin typeface="Futura" panose="020B0602020204020303" pitchFamily="34" charset="-79"/>
                <a:cs typeface="Futura" panose="020B0602020204020303" pitchFamily="34" charset="-79"/>
              </a:defRPr>
            </a:lvl1pPr>
          </a:lstStyle>
          <a:p>
            <a:r>
              <a:rPr lang="hu-HU" dirty="0"/>
              <a:t>„Az építészet a tér igazi zenéje”</a:t>
            </a:r>
            <a:br>
              <a:rPr lang="hu-HU" dirty="0"/>
            </a:br>
            <a:br>
              <a:rPr lang="hu-HU" dirty="0"/>
            </a:br>
            <a:r>
              <a:rPr lang="hu-HU" dirty="0"/>
              <a:t>- Daniel </a:t>
            </a:r>
            <a:r>
              <a:rPr lang="hu-HU" dirty="0" err="1"/>
              <a:t>Remée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1295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– Elválasztó 1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CBEDF3AA-4153-89DF-7E7D-8C699523B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Kép helye 4">
            <a:extLst>
              <a:ext uri="{FF2B5EF4-FFF2-40B4-BE49-F238E27FC236}">
                <a16:creationId xmlns:a16="http://schemas.microsoft.com/office/drawing/2014/main" id="{03E11954-5990-915B-0E39-AFF855013B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6858000"/>
          </a:xfrm>
        </p:spPr>
        <p:txBody>
          <a:bodyPr anchor="t"/>
          <a:lstStyle>
            <a:lvl1pPr marL="0" indent="0" algn="r">
              <a:buNone/>
              <a:defRPr sz="1600" b="1">
                <a:solidFill>
                  <a:schemeClr val="bg1"/>
                </a:solidFill>
                <a:highlight>
                  <a:srgbClr val="000000"/>
                </a:highlight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Új kép beszúrásához kattintson a középső ikonra!</a:t>
            </a:r>
          </a:p>
          <a:p>
            <a:endParaRPr lang="hu-HU" dirty="0"/>
          </a:p>
        </p:txBody>
      </p:sp>
      <p:sp>
        <p:nvSpPr>
          <p:cNvPr id="11" name="Cím 1">
            <a:extLst>
              <a:ext uri="{FF2B5EF4-FFF2-40B4-BE49-F238E27FC236}">
                <a16:creationId xmlns:a16="http://schemas.microsoft.com/office/drawing/2014/main" id="{F726EE68-FD57-5AF4-102D-E4383711C4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69345" y="1389817"/>
            <a:ext cx="5453310" cy="3287533"/>
          </a:xfrm>
        </p:spPr>
        <p:txBody>
          <a:bodyPr anchor="ctr">
            <a:normAutofit/>
          </a:bodyPr>
          <a:lstStyle>
            <a:lvl1pPr algn="ctr">
              <a:lnSpc>
                <a:spcPts val="3400"/>
              </a:lnSpc>
              <a:defRPr sz="2800" b="1" i="0">
                <a:solidFill>
                  <a:schemeClr val="bg1"/>
                </a:solidFill>
                <a:highlight>
                  <a:srgbClr val="000000"/>
                </a:highlight>
                <a:latin typeface="Futura" panose="020B0602020204020303" pitchFamily="34" charset="-79"/>
                <a:cs typeface="Futura" panose="020B0602020204020303" pitchFamily="34" charset="-79"/>
              </a:defRPr>
            </a:lvl1pPr>
          </a:lstStyle>
          <a:p>
            <a:r>
              <a:rPr lang="hu-HU" dirty="0"/>
              <a:t>„Mi alkotjuk az épületeinket, utána viszont ők formálnak bennünket.”</a:t>
            </a:r>
            <a:br>
              <a:rPr lang="hu-HU" dirty="0"/>
            </a:br>
            <a:br>
              <a:rPr lang="hu-HU" dirty="0"/>
            </a:br>
            <a:r>
              <a:rPr lang="hu-HU" dirty="0"/>
              <a:t>- Winston Churchill</a:t>
            </a:r>
          </a:p>
        </p:txBody>
      </p:sp>
    </p:spTree>
    <p:extLst>
      <p:ext uri="{BB962C8B-B14F-4D97-AF65-F5344CB8AC3E}">
        <p14:creationId xmlns:p14="http://schemas.microsoft.com/office/powerpoint/2010/main" val="124507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– Idézet 3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5836D095-9D5C-F48A-7914-6AD50C100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3936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AC8BB627-3B10-EEE1-4AA1-D329066417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94650" y="2235200"/>
            <a:ext cx="7002700" cy="2387600"/>
          </a:xfrm>
        </p:spPr>
        <p:txBody>
          <a:bodyPr anchor="ctr">
            <a:normAutofit/>
          </a:bodyPr>
          <a:lstStyle>
            <a:lvl1pPr algn="ctr">
              <a:lnSpc>
                <a:spcPts val="3700"/>
              </a:lnSpc>
              <a:defRPr sz="3000" b="1" i="0">
                <a:solidFill>
                  <a:schemeClr val="bg1"/>
                </a:solidFill>
                <a:highlight>
                  <a:srgbClr val="000000"/>
                </a:highlight>
                <a:latin typeface="Futura" panose="020B0602020204020303" pitchFamily="34" charset="-79"/>
                <a:cs typeface="Futura" panose="020B0602020204020303" pitchFamily="34" charset="-79"/>
              </a:defRPr>
            </a:lvl1pPr>
          </a:lstStyle>
          <a:p>
            <a:r>
              <a:rPr lang="hu-HU" dirty="0"/>
              <a:t>„Két különböző típusú férfi van: a szavak és a tettek embere. </a:t>
            </a:r>
            <a:br>
              <a:rPr lang="hu-HU" dirty="0"/>
            </a:br>
            <a:r>
              <a:rPr lang="hu-HU" dirty="0"/>
              <a:t>Az első beszél, a második cselekszik”</a:t>
            </a:r>
            <a:br>
              <a:rPr lang="hu-HU" dirty="0"/>
            </a:br>
            <a:br>
              <a:rPr lang="hu-HU" dirty="0"/>
            </a:br>
            <a:r>
              <a:rPr lang="hu-HU" dirty="0"/>
              <a:t>- </a:t>
            </a:r>
            <a:r>
              <a:rPr lang="hu-HU" dirty="0" err="1"/>
              <a:t>Antoni</a:t>
            </a:r>
            <a:r>
              <a:rPr lang="hu-HU" dirty="0"/>
              <a:t> Gaudí</a:t>
            </a:r>
          </a:p>
        </p:txBody>
      </p:sp>
      <p:sp>
        <p:nvSpPr>
          <p:cNvPr id="2" name="Kép helye 4">
            <a:extLst>
              <a:ext uri="{FF2B5EF4-FFF2-40B4-BE49-F238E27FC236}">
                <a16:creationId xmlns:a16="http://schemas.microsoft.com/office/drawing/2014/main" id="{E61E9CCD-31F4-FCAA-45D7-12FDF32C692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t"/>
          <a:lstStyle>
            <a:lvl1pPr marL="0" indent="0" algn="r">
              <a:buNone/>
              <a:defRPr sz="1600" b="1">
                <a:solidFill>
                  <a:schemeClr val="bg1"/>
                </a:solidFill>
                <a:highlight>
                  <a:srgbClr val="000000"/>
                </a:highlight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Új kép beszúrásához kattintson a középső ikonra!</a:t>
            </a:r>
          </a:p>
        </p:txBody>
      </p:sp>
    </p:spTree>
    <p:extLst>
      <p:ext uri="{BB962C8B-B14F-4D97-AF65-F5344CB8AC3E}">
        <p14:creationId xmlns:p14="http://schemas.microsoft.com/office/powerpoint/2010/main" val="2333852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– Tartalom 1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EA67262B-E110-15D2-22D3-86A50A9B89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8152104" cy="6858000"/>
          </a:xfrm>
          <a:prstGeom prst="rect">
            <a:avLst/>
          </a:prstGeom>
        </p:spPr>
      </p:pic>
      <p:sp>
        <p:nvSpPr>
          <p:cNvPr id="9" name="Kép helye 8">
            <a:extLst>
              <a:ext uri="{FF2B5EF4-FFF2-40B4-BE49-F238E27FC236}">
                <a16:creationId xmlns:a16="http://schemas.microsoft.com/office/drawing/2014/main" id="{D5C651E9-FD92-3929-815A-88D3E7CECD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"/>
            <a:ext cx="8161338" cy="68580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>
                <a:solidFill>
                  <a:schemeClr val="bg1"/>
                </a:solidFill>
                <a:highlight>
                  <a:srgbClr val="000000"/>
                </a:highlight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hu-HU" dirty="0"/>
              <a:t>Új kép beszúrásához kattintson a középső ikonra!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E4F4D3FF-9065-2112-805D-968B0394C28F}"/>
              </a:ext>
            </a:extLst>
          </p:cNvPr>
          <p:cNvSpPr/>
          <p:nvPr userDrawn="1"/>
        </p:nvSpPr>
        <p:spPr>
          <a:xfrm rot="5400000">
            <a:off x="6739738" y="1412369"/>
            <a:ext cx="6864627" cy="4039893"/>
          </a:xfrm>
          <a:prstGeom prst="rect">
            <a:avLst/>
          </a:prstGeom>
          <a:solidFill>
            <a:schemeClr val="tx1">
              <a:lumMod val="85000"/>
              <a:lumOff val="15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AC8BB627-3B10-EEE1-4AA1-D3290664171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62315" y="2815068"/>
            <a:ext cx="3207060" cy="526708"/>
          </a:xfrm>
        </p:spPr>
        <p:txBody>
          <a:bodyPr anchor="b">
            <a:noAutofit/>
          </a:bodyPr>
          <a:lstStyle>
            <a:lvl1pPr algn="l">
              <a:defRPr sz="4000" b="1" i="0">
                <a:solidFill>
                  <a:schemeClr val="bg1"/>
                </a:solidFill>
                <a:highlight>
                  <a:srgbClr val="000000"/>
                </a:highlight>
                <a:latin typeface="Futura" panose="020B0602020204020303" pitchFamily="34" charset="-79"/>
                <a:cs typeface="Futura" panose="020B0602020204020303" pitchFamily="34" charset="-79"/>
              </a:defRPr>
            </a:lvl1pPr>
          </a:lstStyle>
          <a:p>
            <a:r>
              <a:rPr lang="hu-HU" dirty="0"/>
              <a:t> Tartalom</a:t>
            </a:r>
          </a:p>
        </p:txBody>
      </p:sp>
    </p:spTree>
    <p:extLst>
      <p:ext uri="{BB962C8B-B14F-4D97-AF65-F5344CB8AC3E}">
        <p14:creationId xmlns:p14="http://schemas.microsoft.com/office/powerpoint/2010/main" val="3081110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FD68FFD4-B225-0A4A-8FCE-EC3A12190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AF15B42-9405-8148-9DF5-321A3D200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6A789E2-D7B1-4941-BDE7-34D955165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99F44-86AA-2C4A-BEC5-B0967127F039}" type="datetime1">
              <a:rPr lang="hu-HU" smtClean="0"/>
              <a:t>2024. 04. 10.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A2991C8-39C3-784E-8E2A-5D9561C09D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0CCC5C1-F814-0C4D-B8F0-C6AC9251EE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9118A-9C79-FA4D-8AC7-6CCCE151710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81781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75" r:id="rId3"/>
    <p:sldLayoutId id="2147483676" r:id="rId4"/>
    <p:sldLayoutId id="2147483650" r:id="rId5"/>
    <p:sldLayoutId id="2147483668" r:id="rId6"/>
    <p:sldLayoutId id="2147483661" r:id="rId7"/>
    <p:sldLayoutId id="2147483669" r:id="rId8"/>
    <p:sldLayoutId id="2147483663" r:id="rId9"/>
    <p:sldLayoutId id="2147483664" r:id="rId10"/>
    <p:sldLayoutId id="2147483665" r:id="rId11"/>
    <p:sldLayoutId id="2147483677" r:id="rId12"/>
    <p:sldLayoutId id="2147483678" r:id="rId13"/>
    <p:sldLayoutId id="2147483679" r:id="rId14"/>
    <p:sldLayoutId id="2147483680" r:id="rId15"/>
    <p:sldLayoutId id="2147483662" r:id="rId16"/>
    <p:sldLayoutId id="2147483670" r:id="rId17"/>
    <p:sldLayoutId id="2147483681" r:id="rId18"/>
    <p:sldLayoutId id="2147483674" r:id="rId19"/>
    <p:sldLayoutId id="2147483682" r:id="rId20"/>
    <p:sldLayoutId id="2147483667" r:id="rId21"/>
    <p:sldLayoutId id="2147483666" r:id="rId22"/>
    <p:sldLayoutId id="2147483687" r:id="rId23"/>
    <p:sldLayoutId id="2147483673" r:id="rId24"/>
    <p:sldLayoutId id="2147483683" r:id="rId25"/>
    <p:sldLayoutId id="2147483684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86" r:id="rId32"/>
    <p:sldLayoutId id="2147483685" r:id="rId33"/>
    <p:sldLayoutId id="2147483671" r:id="rId34"/>
    <p:sldLayoutId id="2147483672" r:id="rId3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png"/><Relationship Id="rId4" Type="http://schemas.openxmlformats.org/officeDocument/2006/relationships/image" Target="../media/image7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72.jpg"/><Relationship Id="rId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jp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g"/><Relationship Id="rId5" Type="http://schemas.openxmlformats.org/officeDocument/2006/relationships/image" Target="../media/image57.pn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5" Type="http://schemas.openxmlformats.org/officeDocument/2006/relationships/image" Target="../media/image59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jpg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jpg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jpg"/><Relationship Id="rId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jp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jp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02"/>
          <a:stretch/>
        </p:blipFill>
        <p:spPr>
          <a:xfrm>
            <a:off x="-7950" y="0"/>
            <a:ext cx="12192000" cy="6183986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87EDCCC0-BF99-904C-86FC-7AE191A5DAEE}"/>
              </a:ext>
            </a:extLst>
          </p:cNvPr>
          <p:cNvSpPr/>
          <p:nvPr/>
        </p:nvSpPr>
        <p:spPr>
          <a:xfrm>
            <a:off x="1" y="-7952"/>
            <a:ext cx="1097280" cy="10411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420" b="1" u="sng" spc="-150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 MEDIUM" panose="020B0602020204020303" pitchFamily="34" charset="-79"/>
              </a:rPr>
              <a:t>11</a:t>
            </a:r>
          </a:p>
          <a:p>
            <a:pPr algn="ctr"/>
            <a:r>
              <a:rPr lang="hu-HU" sz="1400" b="1" dirty="0">
                <a:solidFill>
                  <a:srgbClr val="97C12A"/>
                </a:solidFill>
                <a:latin typeface="Arial Black" panose="020B0A04020102020204" pitchFamily="34" charset="0"/>
                <a:ea typeface="Jost" pitchFamily="2" charset="-18"/>
                <a:cs typeface="FUTURA MEDIUM" panose="020B0602020204020303" pitchFamily="34" charset="-79"/>
              </a:rPr>
              <a:t>2024/04</a:t>
            </a:r>
            <a:endParaRPr lang="hu-HU" sz="1200" b="1" dirty="0">
              <a:solidFill>
                <a:srgbClr val="97C12A"/>
              </a:solidFill>
              <a:latin typeface="Arial Black" panose="020B0A04020102020204" pitchFamily="34" charset="0"/>
              <a:ea typeface="Jost" pitchFamily="2" charset="-18"/>
              <a:cs typeface="FUTURA MEDIUM" panose="020B0602020204020303" pitchFamily="34" charset="-79"/>
            </a:endParaRPr>
          </a:p>
        </p:txBody>
      </p:sp>
      <p:sp>
        <p:nvSpPr>
          <p:cNvPr id="57" name="Cím 56">
            <a:extLst>
              <a:ext uri="{FF2B5EF4-FFF2-40B4-BE49-F238E27FC236}">
                <a16:creationId xmlns:a16="http://schemas.microsoft.com/office/drawing/2014/main" id="{43C9A7D5-3A86-72A3-6576-E3EC701D0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4733" y="1870226"/>
            <a:ext cx="10256271" cy="340944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Az év projektmenedzserének </a:t>
            </a:r>
            <a:b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4400" dirty="0">
                <a:latin typeface="Arial" panose="020B0604020202020204" pitchFamily="34" charset="0"/>
                <a:cs typeface="Arial" panose="020B0604020202020204" pitchFamily="34" charset="0"/>
              </a:rPr>
              <a:t> projekttapasztalatai   </a:t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0" dirty="0">
                <a:solidFill>
                  <a:srgbClr val="97C1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MOL Campus tükrében</a:t>
            </a:r>
            <a:br>
              <a:rPr lang="hu-HU" sz="2800" b="0" dirty="0">
                <a:solidFill>
                  <a:srgbClr val="97C12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u-HU" sz="2800" b="0" dirty="0">
                <a:solidFill>
                  <a:srgbClr val="97C12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800" b="0" dirty="0">
                <a:solidFill>
                  <a:srgbClr val="97C1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2800" b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Wolf András</a:t>
            </a:r>
            <a:endParaRPr lang="hu-HU" sz="1600" b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899" y="6183986"/>
            <a:ext cx="4115344" cy="67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20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D404952E-E303-EA4D-8BB7-FE56362A00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57" y="6274562"/>
            <a:ext cx="1030599" cy="401391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A6AACD80-13ED-65C4-AA9D-1AE9FB43E213}"/>
              </a:ext>
            </a:extLst>
          </p:cNvPr>
          <p:cNvSpPr/>
          <p:nvPr/>
        </p:nvSpPr>
        <p:spPr>
          <a:xfrm>
            <a:off x="11420244" y="6185131"/>
            <a:ext cx="490840" cy="490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hu-HU" sz="1400" dirty="0">
                <a:solidFill>
                  <a:srgbClr val="97C1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fld id="{3DE14958-1E9A-F043-8833-102B683CD564}" type="slidenum">
              <a:rPr lang="hu-HU" sz="1400" smtClean="0">
                <a:solidFill>
                  <a:srgbClr val="97C1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hu-HU" sz="1400" dirty="0">
              <a:solidFill>
                <a:srgbClr val="97C1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34D62764-6FAC-2048-215A-FFF5FBB0DD8E}"/>
              </a:ext>
            </a:extLst>
          </p:cNvPr>
          <p:cNvSpPr/>
          <p:nvPr/>
        </p:nvSpPr>
        <p:spPr>
          <a:xfrm>
            <a:off x="0" y="1"/>
            <a:ext cx="1052186" cy="1052148"/>
          </a:xfrm>
          <a:prstGeom prst="rect">
            <a:avLst/>
          </a:prstGeom>
          <a:solidFill>
            <a:srgbClr val="97C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200" b="1" u="sng" spc="-150" dirty="0">
                <a:solidFill>
                  <a:schemeClr val="tx1"/>
                </a:solidFill>
                <a:latin typeface="Arial Black" panose="020B0A04020102020204" pitchFamily="34" charset="0"/>
                <a:ea typeface="Jost" pitchFamily="2" charset="-18"/>
                <a:cs typeface="Futura Condensed ExtraBold" panose="020B0602020204020303" pitchFamily="34" charset="-79"/>
              </a:rPr>
              <a:t>09</a:t>
            </a:r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149E7361-B9BE-624F-8453-D501C11859D6}"/>
              </a:ext>
            </a:extLst>
          </p:cNvPr>
          <p:cNvSpPr/>
          <p:nvPr/>
        </p:nvSpPr>
        <p:spPr>
          <a:xfrm>
            <a:off x="1287056" y="219757"/>
            <a:ext cx="91047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  <a:t>Az év projektmenedzserének projekttapasztalatai  </a:t>
            </a:r>
            <a:br>
              <a:rPr lang="hu-HU" sz="2000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</a:br>
            <a:r>
              <a:rPr lang="hu-HU" sz="2000" dirty="0">
                <a:solidFill>
                  <a:srgbClr val="97C12A"/>
                </a:solidFill>
                <a:latin typeface="Arial" panose="020B0604020202020204" pitchFamily="34" charset="0"/>
                <a:ea typeface="Jost" pitchFamily="2" charset="-18"/>
                <a:cs typeface="Arial" panose="020B0604020202020204" pitchFamily="34" charset="0"/>
              </a:rPr>
              <a:t>MOL CAMPUS PROJEKT </a:t>
            </a:r>
            <a:endParaRPr lang="hu-HU" sz="1600" dirty="0">
              <a:solidFill>
                <a:srgbClr val="97C12A"/>
              </a:solidFill>
              <a:latin typeface="Arial" panose="020B0604020202020204" pitchFamily="34" charset="0"/>
              <a:ea typeface="Jost" pitchFamily="2" charset="-18"/>
              <a:cs typeface="Arial" panose="020B0604020202020204" pitchFamily="34" charset="0"/>
            </a:endParaRP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534698B0-8DC4-B72A-7F59-91FB2FBF69EB}"/>
              </a:ext>
            </a:extLst>
          </p:cNvPr>
          <p:cNvSpPr txBox="1"/>
          <p:nvPr/>
        </p:nvSpPr>
        <p:spPr>
          <a:xfrm>
            <a:off x="256457" y="1407852"/>
            <a:ext cx="4306017" cy="82536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hu-HU" sz="3200" b="1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  <a:t>Konfliktuskezelés</a:t>
            </a:r>
            <a:endParaRPr lang="hu-HU" sz="3200" b="1" dirty="0">
              <a:solidFill>
                <a:srgbClr val="97C12A"/>
              </a:solidFill>
              <a:latin typeface="Arial Black" panose="020B0A04020102020204" pitchFamily="34" charset="0"/>
              <a:ea typeface="Jost" pitchFamily="2" charset="-18"/>
              <a:cs typeface="Futura Medium" panose="020B0602020204020303" pitchFamily="34" charset="-79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06"/>
          <a:stretch/>
        </p:blipFill>
        <p:spPr>
          <a:xfrm>
            <a:off x="4694669" y="1052149"/>
            <a:ext cx="7493473" cy="5880318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5DB62DAF-010A-E453-46F1-C7847BD7E655}"/>
              </a:ext>
            </a:extLst>
          </p:cNvPr>
          <p:cNvSpPr txBox="1"/>
          <p:nvPr/>
        </p:nvSpPr>
        <p:spPr>
          <a:xfrm>
            <a:off x="256457" y="2233219"/>
            <a:ext cx="3528465" cy="2173545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marL="285750" indent="-285750">
              <a:spcAft>
                <a:spcPts val="3000"/>
              </a:spcAft>
              <a:buSzPct val="150000"/>
              <a:buBlip>
                <a:blip r:embed="rId5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feltárni</a:t>
            </a:r>
          </a:p>
          <a:p>
            <a:pPr marL="285750" indent="-285750">
              <a:spcAft>
                <a:spcPts val="3000"/>
              </a:spcAft>
              <a:buSzPct val="150000"/>
              <a:buBlip>
                <a:blip r:embed="rId5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elemezni</a:t>
            </a:r>
          </a:p>
          <a:p>
            <a:pPr marL="285750" indent="-285750">
              <a:spcAft>
                <a:spcPts val="3000"/>
              </a:spcAft>
              <a:buSzPct val="150000"/>
              <a:buBlip>
                <a:blip r:embed="rId5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várható eredmény – mérlegelés</a:t>
            </a:r>
          </a:p>
          <a:p>
            <a:pPr marL="285750" indent="-285750">
              <a:spcAft>
                <a:spcPts val="3000"/>
              </a:spcAft>
              <a:buSzPct val="150000"/>
              <a:buBlip>
                <a:blip r:embed="rId5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megoldással záruljon</a:t>
            </a:r>
          </a:p>
        </p:txBody>
      </p:sp>
      <p:sp>
        <p:nvSpPr>
          <p:cNvPr id="24" name="Téglalap 23"/>
          <p:cNvSpPr/>
          <p:nvPr/>
        </p:nvSpPr>
        <p:spPr>
          <a:xfrm>
            <a:off x="4610100" y="1038225"/>
            <a:ext cx="84570" cy="58942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325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D404952E-E303-EA4D-8BB7-FE56362A00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57" y="6274562"/>
            <a:ext cx="1030599" cy="401391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A6AACD80-13ED-65C4-AA9D-1AE9FB43E213}"/>
              </a:ext>
            </a:extLst>
          </p:cNvPr>
          <p:cNvSpPr/>
          <p:nvPr/>
        </p:nvSpPr>
        <p:spPr>
          <a:xfrm>
            <a:off x="11420244" y="6185131"/>
            <a:ext cx="490840" cy="490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hu-HU" sz="1400" dirty="0">
                <a:solidFill>
                  <a:srgbClr val="97C1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fld id="{3DE14958-1E9A-F043-8833-102B683CD564}" type="slidenum">
              <a:rPr lang="hu-HU" sz="1400" smtClean="0">
                <a:solidFill>
                  <a:srgbClr val="97C1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hu-HU" sz="1400" dirty="0">
              <a:solidFill>
                <a:srgbClr val="97C1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34D62764-6FAC-2048-215A-FFF5FBB0DD8E}"/>
              </a:ext>
            </a:extLst>
          </p:cNvPr>
          <p:cNvSpPr/>
          <p:nvPr/>
        </p:nvSpPr>
        <p:spPr>
          <a:xfrm>
            <a:off x="0" y="1"/>
            <a:ext cx="1052186" cy="1052148"/>
          </a:xfrm>
          <a:prstGeom prst="rect">
            <a:avLst/>
          </a:prstGeom>
          <a:solidFill>
            <a:srgbClr val="97C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200" b="1" u="sng" spc="-150" dirty="0">
                <a:solidFill>
                  <a:schemeClr val="tx1"/>
                </a:solidFill>
                <a:latin typeface="Arial Black" panose="020B0A04020102020204" pitchFamily="34" charset="0"/>
                <a:ea typeface="Jost" pitchFamily="2" charset="-18"/>
                <a:cs typeface="Futura Condensed ExtraBold" panose="020B0602020204020303" pitchFamily="34" charset="-79"/>
              </a:rPr>
              <a:t>10</a:t>
            </a:r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149E7361-B9BE-624F-8453-D501C11859D6}"/>
              </a:ext>
            </a:extLst>
          </p:cNvPr>
          <p:cNvSpPr/>
          <p:nvPr/>
        </p:nvSpPr>
        <p:spPr>
          <a:xfrm>
            <a:off x="1287056" y="219757"/>
            <a:ext cx="91047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  <a:t>Az év projektmenedzserének projekttapasztalatai  </a:t>
            </a:r>
            <a:br>
              <a:rPr lang="hu-HU" sz="2000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</a:br>
            <a:r>
              <a:rPr lang="hu-HU" sz="2000" dirty="0">
                <a:solidFill>
                  <a:srgbClr val="97C12A"/>
                </a:solidFill>
                <a:latin typeface="Arial" panose="020B0604020202020204" pitchFamily="34" charset="0"/>
                <a:ea typeface="Jost" pitchFamily="2" charset="-18"/>
                <a:cs typeface="Arial" panose="020B0604020202020204" pitchFamily="34" charset="0"/>
              </a:rPr>
              <a:t>MOL CAMPUS PROJEKT </a:t>
            </a:r>
            <a:endParaRPr lang="hu-HU" sz="1600" dirty="0">
              <a:solidFill>
                <a:srgbClr val="97C12A"/>
              </a:solidFill>
              <a:latin typeface="Arial" panose="020B0604020202020204" pitchFamily="34" charset="0"/>
              <a:ea typeface="Jost" pitchFamily="2" charset="-18"/>
              <a:cs typeface="Arial" panose="020B0604020202020204" pitchFamily="34" charset="0"/>
            </a:endParaRP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534698B0-8DC4-B72A-7F59-91FB2FBF69EB}"/>
              </a:ext>
            </a:extLst>
          </p:cNvPr>
          <p:cNvSpPr txBox="1"/>
          <p:nvPr/>
        </p:nvSpPr>
        <p:spPr>
          <a:xfrm>
            <a:off x="256457" y="1407852"/>
            <a:ext cx="5334718" cy="26307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hu-HU" sz="3200" b="1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  <a:t>Minőségmenedzsment</a:t>
            </a:r>
            <a:endParaRPr lang="hu-HU" sz="3200" b="1" dirty="0">
              <a:solidFill>
                <a:srgbClr val="97C12A"/>
              </a:solidFill>
              <a:latin typeface="Arial Black" panose="020B0A04020102020204" pitchFamily="34" charset="0"/>
              <a:ea typeface="Jost" pitchFamily="2" charset="-18"/>
              <a:cs typeface="Futura Medium" panose="020B0602020204020303" pitchFamily="34" charset="-79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38" y="4305054"/>
            <a:ext cx="1125429" cy="111782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0" r="6480"/>
          <a:stretch/>
        </p:blipFill>
        <p:spPr>
          <a:xfrm>
            <a:off x="5636871" y="1038225"/>
            <a:ext cx="6555128" cy="5894242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5DB62DAF-010A-E453-46F1-C7847BD7E655}"/>
              </a:ext>
            </a:extLst>
          </p:cNvPr>
          <p:cNvSpPr txBox="1"/>
          <p:nvPr/>
        </p:nvSpPr>
        <p:spPr>
          <a:xfrm>
            <a:off x="256457" y="2233219"/>
            <a:ext cx="3528465" cy="2173545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marL="285750" indent="-285750">
              <a:spcAft>
                <a:spcPts val="3000"/>
              </a:spcAft>
              <a:buSzPct val="150000"/>
              <a:buBlip>
                <a:blip r:embed="rId6"/>
              </a:buBlip>
            </a:pPr>
            <a:r>
              <a:rPr lang="hu-H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Leed</a:t>
            </a: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r>
              <a:rPr lang="hu-H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Bream</a:t>
            </a:r>
            <a:endParaRPr lang="hu-H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3000"/>
              </a:spcAft>
              <a:buSzPct val="150000"/>
              <a:buBlip>
                <a:blip r:embed="rId6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dokumentálás (MMT és TU)</a:t>
            </a:r>
          </a:p>
          <a:p>
            <a:pPr marL="285750" indent="-285750">
              <a:spcAft>
                <a:spcPts val="3000"/>
              </a:spcAft>
              <a:buSzPct val="150000"/>
              <a:buBlip>
                <a:blip r:embed="rId6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ellenőrzés</a:t>
            </a:r>
          </a:p>
        </p:txBody>
      </p:sp>
      <p:sp>
        <p:nvSpPr>
          <p:cNvPr id="8" name="Téglalap 7"/>
          <p:cNvSpPr/>
          <p:nvPr/>
        </p:nvSpPr>
        <p:spPr>
          <a:xfrm>
            <a:off x="5572124" y="1038225"/>
            <a:ext cx="84570" cy="58942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70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D404952E-E303-EA4D-8BB7-FE56362A00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57" y="6274562"/>
            <a:ext cx="1030599" cy="401391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A6AACD80-13ED-65C4-AA9D-1AE9FB43E213}"/>
              </a:ext>
            </a:extLst>
          </p:cNvPr>
          <p:cNvSpPr/>
          <p:nvPr/>
        </p:nvSpPr>
        <p:spPr>
          <a:xfrm>
            <a:off x="11420244" y="6185131"/>
            <a:ext cx="490840" cy="490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hu-HU" sz="1400" dirty="0">
                <a:solidFill>
                  <a:srgbClr val="97C1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fld id="{3DE14958-1E9A-F043-8833-102B683CD564}" type="slidenum">
              <a:rPr lang="hu-HU" sz="1400" smtClean="0">
                <a:solidFill>
                  <a:srgbClr val="97C1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hu-HU" sz="1400" dirty="0">
              <a:solidFill>
                <a:srgbClr val="97C1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34D62764-6FAC-2048-215A-FFF5FBB0DD8E}"/>
              </a:ext>
            </a:extLst>
          </p:cNvPr>
          <p:cNvSpPr/>
          <p:nvPr/>
        </p:nvSpPr>
        <p:spPr>
          <a:xfrm>
            <a:off x="0" y="1"/>
            <a:ext cx="1052186" cy="1052148"/>
          </a:xfrm>
          <a:prstGeom prst="rect">
            <a:avLst/>
          </a:prstGeom>
          <a:solidFill>
            <a:srgbClr val="97C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200" b="1" u="sng" spc="-150" dirty="0">
                <a:solidFill>
                  <a:schemeClr val="tx1"/>
                </a:solidFill>
                <a:latin typeface="Arial Black" panose="020B0A04020102020204" pitchFamily="34" charset="0"/>
                <a:ea typeface="Jost" pitchFamily="2" charset="-18"/>
                <a:cs typeface="Futura Condensed ExtraBold" panose="020B0602020204020303" pitchFamily="34" charset="-79"/>
              </a:rPr>
              <a:t>11</a:t>
            </a:r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149E7361-B9BE-624F-8453-D501C11859D6}"/>
              </a:ext>
            </a:extLst>
          </p:cNvPr>
          <p:cNvSpPr/>
          <p:nvPr/>
        </p:nvSpPr>
        <p:spPr>
          <a:xfrm>
            <a:off x="1287056" y="219757"/>
            <a:ext cx="91047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  <a:t>Az év projektmenedzserének projekttapasztalatai  </a:t>
            </a:r>
            <a:br>
              <a:rPr lang="hu-HU" sz="2000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</a:br>
            <a:r>
              <a:rPr lang="hu-HU" sz="2000" dirty="0">
                <a:solidFill>
                  <a:srgbClr val="97C12A"/>
                </a:solidFill>
                <a:latin typeface="Arial" panose="020B0604020202020204" pitchFamily="34" charset="0"/>
                <a:ea typeface="Jost" pitchFamily="2" charset="-18"/>
                <a:cs typeface="Arial" panose="020B0604020202020204" pitchFamily="34" charset="0"/>
              </a:rPr>
              <a:t>MOL CAMPUS PROJEKT </a:t>
            </a:r>
            <a:endParaRPr lang="hu-HU" sz="1600" dirty="0">
              <a:solidFill>
                <a:srgbClr val="97C12A"/>
              </a:solidFill>
              <a:latin typeface="Arial" panose="020B0604020202020204" pitchFamily="34" charset="0"/>
              <a:ea typeface="Jost" pitchFamily="2" charset="-18"/>
              <a:cs typeface="Arial" panose="020B0604020202020204" pitchFamily="34" charset="0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534698B0-8DC4-B72A-7F59-91FB2FBF69EB}"/>
              </a:ext>
            </a:extLst>
          </p:cNvPr>
          <p:cNvSpPr txBox="1"/>
          <p:nvPr/>
        </p:nvSpPr>
        <p:spPr>
          <a:xfrm>
            <a:off x="256457" y="1407851"/>
            <a:ext cx="4306017" cy="1184877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hu-HU" sz="3200" b="1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  <a:t>Sikeres projekt / projektmenedzser</a:t>
            </a:r>
            <a:endParaRPr lang="hu-HU" sz="3200" b="1" dirty="0">
              <a:solidFill>
                <a:srgbClr val="97C12A"/>
              </a:solidFill>
              <a:latin typeface="Arial Black" panose="020B0A04020102020204" pitchFamily="34" charset="0"/>
              <a:ea typeface="Jost" pitchFamily="2" charset="-18"/>
              <a:cs typeface="Futura Medium" panose="020B0602020204020303" pitchFamily="34" charset="-79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5DB62DAF-010A-E453-46F1-C7847BD7E655}"/>
              </a:ext>
            </a:extLst>
          </p:cNvPr>
          <p:cNvSpPr txBox="1"/>
          <p:nvPr/>
        </p:nvSpPr>
        <p:spPr>
          <a:xfrm>
            <a:off x="256457" y="2898573"/>
            <a:ext cx="3528465" cy="2173545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marL="285750" indent="-285750">
              <a:spcAft>
                <a:spcPts val="3000"/>
              </a:spcAft>
              <a:buSzPct val="150000"/>
              <a:buBlip>
                <a:blip r:embed="rId4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kitűzött célok elérése (nehezítő körülmények ellenére is)</a:t>
            </a:r>
          </a:p>
          <a:p>
            <a:pPr marL="285750" indent="-285750">
              <a:spcAft>
                <a:spcPts val="3000"/>
              </a:spcAft>
              <a:buSzPct val="150000"/>
              <a:buBlip>
                <a:blip r:embed="rId4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vevői elégedettség (vevői élmény)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8"/>
          <a:stretch/>
        </p:blipFill>
        <p:spPr>
          <a:xfrm>
            <a:off x="4652385" y="1038225"/>
            <a:ext cx="7581899" cy="5958251"/>
          </a:xfrm>
          <a:prstGeom prst="rect">
            <a:avLst/>
          </a:prstGeom>
        </p:spPr>
      </p:pic>
      <p:sp>
        <p:nvSpPr>
          <p:cNvPr id="17" name="Téglalap 16"/>
          <p:cNvSpPr/>
          <p:nvPr/>
        </p:nvSpPr>
        <p:spPr>
          <a:xfrm>
            <a:off x="4610100" y="1038225"/>
            <a:ext cx="84570" cy="58942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891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D404952E-E303-EA4D-8BB7-FE56362A00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57" y="6274562"/>
            <a:ext cx="1030599" cy="401391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A6AACD80-13ED-65C4-AA9D-1AE9FB43E213}"/>
              </a:ext>
            </a:extLst>
          </p:cNvPr>
          <p:cNvSpPr/>
          <p:nvPr/>
        </p:nvSpPr>
        <p:spPr>
          <a:xfrm>
            <a:off x="11420244" y="6185131"/>
            <a:ext cx="490840" cy="490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hu-HU" sz="1400" dirty="0">
                <a:solidFill>
                  <a:srgbClr val="97C1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fld id="{3DE14958-1E9A-F043-8833-102B683CD564}" type="slidenum">
              <a:rPr lang="hu-HU" sz="1400" smtClean="0">
                <a:solidFill>
                  <a:srgbClr val="97C1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hu-HU" sz="1400" dirty="0">
              <a:solidFill>
                <a:srgbClr val="97C1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34D62764-6FAC-2048-215A-FFF5FBB0DD8E}"/>
              </a:ext>
            </a:extLst>
          </p:cNvPr>
          <p:cNvSpPr/>
          <p:nvPr/>
        </p:nvSpPr>
        <p:spPr>
          <a:xfrm>
            <a:off x="0" y="1"/>
            <a:ext cx="1052186" cy="1052148"/>
          </a:xfrm>
          <a:prstGeom prst="rect">
            <a:avLst/>
          </a:prstGeom>
          <a:solidFill>
            <a:srgbClr val="97C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200" b="1" u="sng" spc="-150" dirty="0">
                <a:solidFill>
                  <a:schemeClr val="tx1"/>
                </a:solidFill>
                <a:latin typeface="Arial Black" panose="020B0A04020102020204" pitchFamily="34" charset="0"/>
                <a:ea typeface="Jost" pitchFamily="2" charset="-18"/>
                <a:cs typeface="Futura Condensed ExtraBold" panose="020B0602020204020303" pitchFamily="34" charset="-79"/>
              </a:rPr>
              <a:t>12</a:t>
            </a:r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149E7361-B9BE-624F-8453-D501C11859D6}"/>
              </a:ext>
            </a:extLst>
          </p:cNvPr>
          <p:cNvSpPr/>
          <p:nvPr/>
        </p:nvSpPr>
        <p:spPr>
          <a:xfrm>
            <a:off x="1287056" y="219757"/>
            <a:ext cx="91047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  <a:t>Az év projektmenedzserének projekttapasztalatai  </a:t>
            </a:r>
            <a:br>
              <a:rPr lang="hu-HU" sz="2000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</a:br>
            <a:r>
              <a:rPr lang="hu-HU" sz="2000" dirty="0">
                <a:solidFill>
                  <a:srgbClr val="97C12A"/>
                </a:solidFill>
                <a:latin typeface="Arial" panose="020B0604020202020204" pitchFamily="34" charset="0"/>
                <a:ea typeface="Jost" pitchFamily="2" charset="-18"/>
                <a:cs typeface="Arial" panose="020B0604020202020204" pitchFamily="34" charset="0"/>
              </a:rPr>
              <a:t>MOL CAMPUS PROJEKT </a:t>
            </a:r>
            <a:endParaRPr lang="hu-HU" sz="1600" dirty="0">
              <a:solidFill>
                <a:srgbClr val="97C12A"/>
              </a:solidFill>
              <a:latin typeface="Arial" panose="020B0604020202020204" pitchFamily="34" charset="0"/>
              <a:ea typeface="Jost" pitchFamily="2" charset="-18"/>
              <a:cs typeface="Arial" panose="020B0604020202020204" pitchFamily="34" charset="0"/>
            </a:endParaRP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534698B0-8DC4-B72A-7F59-91FB2FBF69EB}"/>
              </a:ext>
            </a:extLst>
          </p:cNvPr>
          <p:cNvSpPr txBox="1"/>
          <p:nvPr/>
        </p:nvSpPr>
        <p:spPr>
          <a:xfrm>
            <a:off x="256457" y="1407852"/>
            <a:ext cx="5334718" cy="26307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hu-HU" sz="3200" b="1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  <a:t>Tanulságok</a:t>
            </a:r>
            <a:endParaRPr lang="hu-HU" sz="3200" b="1" dirty="0">
              <a:solidFill>
                <a:srgbClr val="97C12A"/>
              </a:solidFill>
              <a:latin typeface="Arial Black" panose="020B0A04020102020204" pitchFamily="34" charset="0"/>
              <a:ea typeface="Jost" pitchFamily="2" charset="-18"/>
              <a:cs typeface="Futura Medium" panose="020B0602020204020303" pitchFamily="34" charset="-79"/>
            </a:endParaRPr>
          </a:p>
        </p:txBody>
      </p:sp>
      <p:pic>
        <p:nvPicPr>
          <p:cNvPr id="7" name="Ábra 14" descr="Pipa egyszínű kitöltéssel">
            <a:extLst>
              <a:ext uri="{FF2B5EF4-FFF2-40B4-BE49-F238E27FC236}">
                <a16:creationId xmlns:a16="http://schemas.microsoft.com/office/drawing/2014/main" id="{E515E876-D632-4724-FA6D-160E8F18FE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12287" y="126676"/>
            <a:ext cx="798797" cy="798797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5DB62DAF-010A-E453-46F1-C7847BD7E655}"/>
              </a:ext>
            </a:extLst>
          </p:cNvPr>
          <p:cNvSpPr txBox="1"/>
          <p:nvPr/>
        </p:nvSpPr>
        <p:spPr>
          <a:xfrm>
            <a:off x="256457" y="2325260"/>
            <a:ext cx="3227523" cy="3986155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marL="285750" indent="-285750">
              <a:spcAft>
                <a:spcPts val="3000"/>
              </a:spcAft>
              <a:buSzPct val="150000"/>
              <a:buBlip>
                <a:blip r:embed="rId6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csapatban gondolkodj!</a:t>
            </a:r>
          </a:p>
          <a:p>
            <a:pPr marL="285750" indent="-285750">
              <a:spcAft>
                <a:spcPts val="3000"/>
              </a:spcAft>
              <a:buSzPct val="150000"/>
              <a:buBlip>
                <a:blip r:embed="rId6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kezeld a problémát!</a:t>
            </a:r>
          </a:p>
          <a:p>
            <a:pPr marL="285750" indent="-285750">
              <a:spcAft>
                <a:spcPts val="3000"/>
              </a:spcAft>
              <a:buSzPct val="150000"/>
              <a:buBlip>
                <a:blip r:embed="rId6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időben cselekedj és merj dönteni!</a:t>
            </a:r>
          </a:p>
          <a:p>
            <a:pPr marL="285750" indent="-285750">
              <a:spcAft>
                <a:spcPts val="3000"/>
              </a:spcAft>
              <a:buSzPct val="150000"/>
              <a:buBlip>
                <a:blip r:embed="rId6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gondolkodj a partner fejével is!</a:t>
            </a:r>
            <a:endParaRPr lang="hu-HU" sz="1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/>
          <a:stretch/>
        </p:blipFill>
        <p:spPr>
          <a:xfrm>
            <a:off x="4210050" y="1052149"/>
            <a:ext cx="7981950" cy="5880318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4154735" y="1038225"/>
            <a:ext cx="84570" cy="58942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806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" t="9280" r="138" b="15463"/>
          <a:stretch/>
        </p:blipFill>
        <p:spPr>
          <a:xfrm>
            <a:off x="0" y="-8467"/>
            <a:ext cx="12192000" cy="6195907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87EDCCC0-BF99-904C-86FC-7AE191A5DAEE}"/>
              </a:ext>
            </a:extLst>
          </p:cNvPr>
          <p:cNvSpPr/>
          <p:nvPr/>
        </p:nvSpPr>
        <p:spPr>
          <a:xfrm>
            <a:off x="326490" y="316631"/>
            <a:ext cx="1041172" cy="10411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420" b="1" u="sng" spc="-150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 MEDIUM" panose="020B0602020204020303" pitchFamily="34" charset="-79"/>
              </a:rPr>
              <a:t>11</a:t>
            </a:r>
          </a:p>
          <a:p>
            <a:pPr algn="ctr"/>
            <a:r>
              <a:rPr lang="hu-HU" sz="1400" b="1" dirty="0">
                <a:solidFill>
                  <a:srgbClr val="97C12A"/>
                </a:solidFill>
                <a:latin typeface="Arial Black" panose="020B0A04020102020204" pitchFamily="34" charset="0"/>
                <a:ea typeface="Jost" pitchFamily="2" charset="-18"/>
                <a:cs typeface="FUTURA MEDIUM" panose="020B0602020204020303" pitchFamily="34" charset="-79"/>
              </a:rPr>
              <a:t>2024/04</a:t>
            </a:r>
            <a:endParaRPr lang="hu-HU" sz="1200" b="1" dirty="0">
              <a:solidFill>
                <a:srgbClr val="97C12A"/>
              </a:solidFill>
              <a:latin typeface="Arial Black" panose="020B0A04020102020204" pitchFamily="34" charset="0"/>
              <a:ea typeface="Jost" pitchFamily="2" charset="-18"/>
              <a:cs typeface="FUTURA MEDIUM" panose="020B0602020204020303" pitchFamily="34" charset="-79"/>
            </a:endParaRPr>
          </a:p>
        </p:txBody>
      </p:sp>
      <p:sp>
        <p:nvSpPr>
          <p:cNvPr id="10" name="Cím 7">
            <a:extLst>
              <a:ext uri="{FF2B5EF4-FFF2-40B4-BE49-F238E27FC236}">
                <a16:creationId xmlns:a16="http://schemas.microsoft.com/office/drawing/2014/main" id="{0C4EEF16-BD84-ACDA-9122-C9BEC697AA5E}"/>
              </a:ext>
            </a:extLst>
          </p:cNvPr>
          <p:cNvSpPr txBox="1">
            <a:spLocks/>
          </p:cNvSpPr>
          <p:nvPr/>
        </p:nvSpPr>
        <p:spPr>
          <a:xfrm>
            <a:off x="2990850" y="-1193800"/>
            <a:ext cx="8820788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highlight>
                  <a:srgbClr val="000000"/>
                </a:highlight>
                <a:latin typeface="Futura" panose="020B0602020204020303" pitchFamily="34" charset="-79"/>
                <a:ea typeface="+mj-ea"/>
                <a:cs typeface="Futura" panose="020B0602020204020303" pitchFamily="34" charset="-79"/>
              </a:defRPr>
            </a:lvl1pPr>
          </a:lstStyle>
          <a:p>
            <a:r>
              <a:rPr lang="hu-HU" dirty="0">
                <a:latin typeface="Arial Black" panose="020B0A04020102020204" pitchFamily="34" charset="0"/>
                <a:ea typeface="Jost" pitchFamily="2" charset="-18"/>
              </a:rPr>
              <a:t> Köszönöm a figyelmet!  </a:t>
            </a:r>
          </a:p>
        </p:txBody>
      </p:sp>
    </p:spTree>
    <p:extLst>
      <p:ext uri="{BB962C8B-B14F-4D97-AF65-F5344CB8AC3E}">
        <p14:creationId xmlns:p14="http://schemas.microsoft.com/office/powerpoint/2010/main" val="2538007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 t="14976"/>
          <a:stretch/>
        </p:blipFill>
        <p:spPr>
          <a:xfrm>
            <a:off x="4762500" y="1038225"/>
            <a:ext cx="7429500" cy="5894242"/>
          </a:xfrm>
          <a:prstGeom prst="rect">
            <a:avLst/>
          </a:prstGeom>
        </p:spPr>
      </p:pic>
      <p:sp>
        <p:nvSpPr>
          <p:cNvPr id="9" name="Téglalap 8">
            <a:extLst>
              <a:ext uri="{FF2B5EF4-FFF2-40B4-BE49-F238E27FC236}">
                <a16:creationId xmlns:a16="http://schemas.microsoft.com/office/drawing/2014/main" id="{149E7361-B9BE-624F-8453-D501C11859D6}"/>
              </a:ext>
            </a:extLst>
          </p:cNvPr>
          <p:cNvSpPr/>
          <p:nvPr/>
        </p:nvSpPr>
        <p:spPr>
          <a:xfrm>
            <a:off x="1287056" y="219757"/>
            <a:ext cx="91047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  <a:t>Az év projektmenedzserének projekttapasztalatai  </a:t>
            </a:r>
            <a:br>
              <a:rPr lang="hu-HU" sz="2000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</a:br>
            <a:r>
              <a:rPr lang="hu-HU" sz="2000" dirty="0">
                <a:solidFill>
                  <a:srgbClr val="97C12A"/>
                </a:solidFill>
                <a:latin typeface="Arial" panose="020B0604020202020204" pitchFamily="34" charset="0"/>
                <a:ea typeface="Jost" pitchFamily="2" charset="-18"/>
                <a:cs typeface="Arial" panose="020B0604020202020204" pitchFamily="34" charset="0"/>
              </a:rPr>
              <a:t>MOL CAMPUS PROJEKT </a:t>
            </a:r>
            <a:endParaRPr lang="hu-HU" sz="1600" dirty="0">
              <a:solidFill>
                <a:srgbClr val="97C12A"/>
              </a:solidFill>
              <a:latin typeface="Arial" panose="020B0604020202020204" pitchFamily="34" charset="0"/>
              <a:ea typeface="Jost" pitchFamily="2" charset="-18"/>
              <a:cs typeface="Arial" panose="020B0604020202020204" pitchFamily="34" charset="0"/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D404952E-E303-EA4D-8BB7-FE56362A00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57" y="6274562"/>
            <a:ext cx="1030599" cy="401391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A6AACD80-13ED-65C4-AA9D-1AE9FB43E213}"/>
              </a:ext>
            </a:extLst>
          </p:cNvPr>
          <p:cNvSpPr/>
          <p:nvPr/>
        </p:nvSpPr>
        <p:spPr>
          <a:xfrm>
            <a:off x="11420244" y="6185131"/>
            <a:ext cx="490840" cy="490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hu-HU" sz="1400" dirty="0">
                <a:solidFill>
                  <a:srgbClr val="97C1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fld id="{3DE14958-1E9A-F043-8833-102B683CD564}" type="slidenum">
              <a:rPr lang="hu-HU" sz="1400" smtClean="0">
                <a:solidFill>
                  <a:srgbClr val="97C1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hu-HU" sz="1400" dirty="0">
              <a:solidFill>
                <a:srgbClr val="97C1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34D62764-6FAC-2048-215A-FFF5FBB0DD8E}"/>
              </a:ext>
            </a:extLst>
          </p:cNvPr>
          <p:cNvSpPr/>
          <p:nvPr/>
        </p:nvSpPr>
        <p:spPr>
          <a:xfrm>
            <a:off x="0" y="1"/>
            <a:ext cx="1052186" cy="1052148"/>
          </a:xfrm>
          <a:prstGeom prst="rect">
            <a:avLst/>
          </a:prstGeom>
          <a:solidFill>
            <a:srgbClr val="97C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200" b="1" u="sng" spc="-150" dirty="0">
                <a:solidFill>
                  <a:schemeClr val="tx1"/>
                </a:solidFill>
                <a:latin typeface="Arial Black" panose="020B0A04020102020204" pitchFamily="34" charset="0"/>
                <a:ea typeface="Jost" pitchFamily="2" charset="-18"/>
                <a:cs typeface="Futura Condensed ExtraBold" panose="020B0602020204020303" pitchFamily="34" charset="-79"/>
              </a:rPr>
              <a:t>01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534698B0-8DC4-B72A-7F59-91FB2FBF69EB}"/>
              </a:ext>
            </a:extLst>
          </p:cNvPr>
          <p:cNvSpPr txBox="1"/>
          <p:nvPr/>
        </p:nvSpPr>
        <p:spPr>
          <a:xfrm>
            <a:off x="256457" y="1407852"/>
            <a:ext cx="5274631" cy="26307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hu-HU" sz="3200" b="1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  <a:t>Projektmenedzser személye, </a:t>
            </a:r>
            <a:br>
              <a:rPr lang="hu-HU" sz="3200" b="1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</a:br>
            <a:r>
              <a:rPr lang="hu-HU" sz="3200" b="1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  <a:t>a </a:t>
            </a:r>
            <a:r>
              <a:rPr lang="hu-HU" sz="3200" b="1" dirty="0" err="1">
                <a:solidFill>
                  <a:srgbClr val="97C12A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  <a:t>projekter</a:t>
            </a:r>
            <a:endParaRPr lang="hu-HU" sz="3200" b="1" dirty="0">
              <a:solidFill>
                <a:srgbClr val="97C12A"/>
              </a:solidFill>
              <a:latin typeface="Arial Black" panose="020B0A04020102020204" pitchFamily="34" charset="0"/>
              <a:ea typeface="Jost" pitchFamily="2" charset="-18"/>
              <a:cs typeface="Futura Medium" panose="020B0602020204020303" pitchFamily="34" charset="-79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57" y="4170088"/>
            <a:ext cx="1115169" cy="110763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4762500" y="1038225"/>
            <a:ext cx="84570" cy="58942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8161" r="-15" b="2467"/>
          <a:stretch/>
        </p:blipFill>
        <p:spPr>
          <a:xfrm>
            <a:off x="4847070" y="1045029"/>
            <a:ext cx="7342209" cy="588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39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D404952E-E303-EA4D-8BB7-FE56362A00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57" y="6274562"/>
            <a:ext cx="1030599" cy="401391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A6AACD80-13ED-65C4-AA9D-1AE9FB43E213}"/>
              </a:ext>
            </a:extLst>
          </p:cNvPr>
          <p:cNvSpPr/>
          <p:nvPr/>
        </p:nvSpPr>
        <p:spPr>
          <a:xfrm>
            <a:off x="11420244" y="6185131"/>
            <a:ext cx="490840" cy="490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hu-HU" sz="1400" dirty="0">
                <a:solidFill>
                  <a:srgbClr val="97C1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fld id="{3DE14958-1E9A-F043-8833-102B683CD564}" type="slidenum">
              <a:rPr lang="hu-HU" sz="1400" smtClean="0">
                <a:solidFill>
                  <a:srgbClr val="97C1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hu-HU" sz="1400" dirty="0">
              <a:solidFill>
                <a:srgbClr val="97C1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34D62764-6FAC-2048-215A-FFF5FBB0DD8E}"/>
              </a:ext>
            </a:extLst>
          </p:cNvPr>
          <p:cNvSpPr/>
          <p:nvPr/>
        </p:nvSpPr>
        <p:spPr>
          <a:xfrm>
            <a:off x="0" y="1"/>
            <a:ext cx="1052186" cy="1052148"/>
          </a:xfrm>
          <a:prstGeom prst="rect">
            <a:avLst/>
          </a:prstGeom>
          <a:solidFill>
            <a:srgbClr val="97C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200" b="1" u="sng" spc="-150" dirty="0">
                <a:solidFill>
                  <a:schemeClr val="tx1"/>
                </a:solidFill>
                <a:latin typeface="Arial Black" panose="020B0A04020102020204" pitchFamily="34" charset="0"/>
                <a:ea typeface="Jost" pitchFamily="2" charset="-18"/>
                <a:cs typeface="Futura Condensed ExtraBold" panose="020B0602020204020303" pitchFamily="34" charset="-79"/>
              </a:rPr>
              <a:t>02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149E7361-B9BE-624F-8453-D501C11859D6}"/>
              </a:ext>
            </a:extLst>
          </p:cNvPr>
          <p:cNvSpPr/>
          <p:nvPr/>
        </p:nvSpPr>
        <p:spPr>
          <a:xfrm>
            <a:off x="1287056" y="219757"/>
            <a:ext cx="91047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  <a:t>Az év projektmenedzserének projekttapasztalatai  </a:t>
            </a:r>
            <a:br>
              <a:rPr lang="hu-HU" sz="2000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</a:br>
            <a:r>
              <a:rPr lang="hu-HU" sz="2000" dirty="0">
                <a:solidFill>
                  <a:srgbClr val="97C12A"/>
                </a:solidFill>
                <a:latin typeface="Arial" panose="020B0604020202020204" pitchFamily="34" charset="0"/>
                <a:ea typeface="Jost" pitchFamily="2" charset="-18"/>
                <a:cs typeface="Arial" panose="020B0604020202020204" pitchFamily="34" charset="0"/>
              </a:rPr>
              <a:t>MOL CAMPUS PROJEKT </a:t>
            </a:r>
            <a:endParaRPr lang="hu-HU" sz="1600" dirty="0">
              <a:solidFill>
                <a:srgbClr val="97C12A"/>
              </a:solidFill>
              <a:latin typeface="Arial" panose="020B0604020202020204" pitchFamily="34" charset="0"/>
              <a:ea typeface="Jost" pitchFamily="2" charset="-18"/>
              <a:cs typeface="Arial" panose="020B0604020202020204" pitchFamily="34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34698B0-8DC4-B72A-7F59-91FB2FBF69EB}"/>
              </a:ext>
            </a:extLst>
          </p:cNvPr>
          <p:cNvSpPr txBox="1"/>
          <p:nvPr/>
        </p:nvSpPr>
        <p:spPr>
          <a:xfrm>
            <a:off x="256457" y="1407852"/>
            <a:ext cx="5274631" cy="26307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hu-HU" sz="3200" b="1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  <a:t>Projektmenedzser</a:t>
            </a:r>
          </a:p>
          <a:p>
            <a:r>
              <a:rPr lang="hu-HU" sz="3200" b="1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  <a:t>szerepkör</a:t>
            </a:r>
            <a:endParaRPr lang="hu-HU" sz="3200" b="1" dirty="0">
              <a:solidFill>
                <a:srgbClr val="97C12A"/>
              </a:solidFill>
              <a:latin typeface="Arial Black" panose="020B0A04020102020204" pitchFamily="34" charset="0"/>
              <a:ea typeface="Jost" pitchFamily="2" charset="-18"/>
              <a:cs typeface="Futura Medium" panose="020B0602020204020303" pitchFamily="34" charset="-79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4950464" y="1038225"/>
            <a:ext cx="84570" cy="58942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5DB62DAF-010A-E453-46F1-C7847BD7E655}"/>
              </a:ext>
            </a:extLst>
          </p:cNvPr>
          <p:cNvSpPr txBox="1"/>
          <p:nvPr/>
        </p:nvSpPr>
        <p:spPr>
          <a:xfrm>
            <a:off x="256457" y="2782152"/>
            <a:ext cx="3195669" cy="2703381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marL="285750" indent="-285750">
              <a:spcAft>
                <a:spcPts val="3000"/>
              </a:spcAft>
              <a:buSzPct val="150000"/>
              <a:buBlip>
                <a:blip r:embed="rId4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összetett személyiséget kíván</a:t>
            </a:r>
          </a:p>
          <a:p>
            <a:pPr marL="285750" indent="-285750">
              <a:spcAft>
                <a:spcPts val="3000"/>
              </a:spcAft>
              <a:buSzPct val="150000"/>
              <a:buBlip>
                <a:blip r:embed="rId4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elméleti tudás mellett szükséges a nagy tapasztalat is</a:t>
            </a:r>
          </a:p>
          <a:p>
            <a:pPr marL="285750" indent="-285750">
              <a:spcAft>
                <a:spcPts val="3000"/>
              </a:spcAft>
              <a:buSzPct val="150000"/>
              <a:buBlip>
                <a:blip r:embed="rId4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szakmai és üzleti ismeretek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3" r="9346"/>
          <a:stretch/>
        </p:blipFill>
        <p:spPr>
          <a:xfrm>
            <a:off x="5029200" y="1052149"/>
            <a:ext cx="7162800" cy="588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8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D404952E-E303-EA4D-8BB7-FE56362A00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57" y="6274562"/>
            <a:ext cx="1030599" cy="401391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A6AACD80-13ED-65C4-AA9D-1AE9FB43E213}"/>
              </a:ext>
            </a:extLst>
          </p:cNvPr>
          <p:cNvSpPr/>
          <p:nvPr/>
        </p:nvSpPr>
        <p:spPr>
          <a:xfrm>
            <a:off x="11420244" y="6185131"/>
            <a:ext cx="490840" cy="490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hu-HU" sz="1400" dirty="0">
                <a:solidFill>
                  <a:srgbClr val="97C1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fld id="{3DE14958-1E9A-F043-8833-102B683CD564}" type="slidenum">
              <a:rPr lang="hu-HU" sz="1400" smtClean="0">
                <a:solidFill>
                  <a:srgbClr val="97C1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hu-HU" sz="1400" dirty="0">
              <a:solidFill>
                <a:srgbClr val="97C1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34D62764-6FAC-2048-215A-FFF5FBB0DD8E}"/>
              </a:ext>
            </a:extLst>
          </p:cNvPr>
          <p:cNvSpPr/>
          <p:nvPr/>
        </p:nvSpPr>
        <p:spPr>
          <a:xfrm>
            <a:off x="0" y="1"/>
            <a:ext cx="1052186" cy="1052148"/>
          </a:xfrm>
          <a:prstGeom prst="rect">
            <a:avLst/>
          </a:prstGeom>
          <a:solidFill>
            <a:srgbClr val="97C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200" b="1" u="sng" spc="-150" dirty="0">
                <a:solidFill>
                  <a:schemeClr val="tx1"/>
                </a:solidFill>
                <a:latin typeface="Arial Black" panose="020B0A04020102020204" pitchFamily="34" charset="0"/>
                <a:ea typeface="Jost" pitchFamily="2" charset="-18"/>
                <a:cs typeface="Futura Condensed ExtraBold" panose="020B0602020204020303" pitchFamily="34" charset="-79"/>
              </a:rPr>
              <a:t>03</a:t>
            </a:r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149E7361-B9BE-624F-8453-D501C11859D6}"/>
              </a:ext>
            </a:extLst>
          </p:cNvPr>
          <p:cNvSpPr/>
          <p:nvPr/>
        </p:nvSpPr>
        <p:spPr>
          <a:xfrm>
            <a:off x="1287056" y="219757"/>
            <a:ext cx="91047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  <a:t>Az év projektmenedzserének projekttapasztalatai  </a:t>
            </a:r>
            <a:br>
              <a:rPr lang="hu-HU" sz="2000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</a:br>
            <a:r>
              <a:rPr lang="hu-HU" sz="2000" dirty="0">
                <a:solidFill>
                  <a:srgbClr val="97C12A"/>
                </a:solidFill>
                <a:latin typeface="Arial" panose="020B0604020202020204" pitchFamily="34" charset="0"/>
                <a:ea typeface="Jost" pitchFamily="2" charset="-18"/>
                <a:cs typeface="Arial" panose="020B0604020202020204" pitchFamily="34" charset="0"/>
              </a:rPr>
              <a:t>MOL CAMPUS PROJEKT </a:t>
            </a:r>
            <a:endParaRPr lang="hu-HU" sz="1600" dirty="0">
              <a:solidFill>
                <a:srgbClr val="97C12A"/>
              </a:solidFill>
              <a:latin typeface="Arial" panose="020B0604020202020204" pitchFamily="34" charset="0"/>
              <a:ea typeface="Jost" pitchFamily="2" charset="-18"/>
              <a:cs typeface="Arial" panose="020B0604020202020204" pitchFamily="34" charset="0"/>
            </a:endParaRP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534698B0-8DC4-B72A-7F59-91FB2FBF69EB}"/>
              </a:ext>
            </a:extLst>
          </p:cNvPr>
          <p:cNvSpPr txBox="1"/>
          <p:nvPr/>
        </p:nvSpPr>
        <p:spPr>
          <a:xfrm>
            <a:off x="256457" y="1407852"/>
            <a:ext cx="5334718" cy="26307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hu-HU" sz="3200" b="1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  <a:t>Együttműködés, kommunikáció</a:t>
            </a:r>
            <a:endParaRPr lang="hu-HU" sz="3200" b="1" dirty="0">
              <a:solidFill>
                <a:srgbClr val="97C12A"/>
              </a:solidFill>
              <a:latin typeface="Arial Black" panose="020B0A04020102020204" pitchFamily="34" charset="0"/>
              <a:ea typeface="Jost" pitchFamily="2" charset="-18"/>
              <a:cs typeface="Futura Medium" panose="020B0602020204020303" pitchFamily="34" charset="-79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1"/>
          <a:stretch/>
        </p:blipFill>
        <p:spPr>
          <a:xfrm>
            <a:off x="0" y="4961467"/>
            <a:ext cx="4628941" cy="2000965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5DB62DAF-010A-E453-46F1-C7847BD7E655}"/>
              </a:ext>
            </a:extLst>
          </p:cNvPr>
          <p:cNvSpPr txBox="1"/>
          <p:nvPr/>
        </p:nvSpPr>
        <p:spPr>
          <a:xfrm>
            <a:off x="256457" y="2782152"/>
            <a:ext cx="3748384" cy="2863274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marL="285750" indent="-285750">
              <a:spcAft>
                <a:spcPts val="3000"/>
              </a:spcAft>
              <a:buSzPct val="150000"/>
              <a:buBlip>
                <a:blip r:embed="rId5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információmegosztás</a:t>
            </a:r>
          </a:p>
          <a:p>
            <a:pPr marL="285750" indent="-285750">
              <a:spcAft>
                <a:spcPts val="3000"/>
              </a:spcAft>
              <a:buSzPct val="150000"/>
              <a:buBlip>
                <a:blip r:embed="rId5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rendszeres, tervezett időben</a:t>
            </a:r>
          </a:p>
          <a:p>
            <a:pPr marL="285750" indent="-285750">
              <a:spcAft>
                <a:spcPts val="3000"/>
              </a:spcAft>
              <a:buSzPct val="150000"/>
              <a:buBlip>
                <a:blip r:embed="rId5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 szervezeti szinten</a:t>
            </a:r>
          </a:p>
          <a:p>
            <a:pPr marL="285750" indent="-285750">
              <a:spcAft>
                <a:spcPts val="3000"/>
              </a:spcAft>
              <a:buSzPct val="150000"/>
              <a:buBlip>
                <a:blip r:embed="rId5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kiemelt témakörökben rapid problémakezelés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" t="42757" b="5770"/>
          <a:stretch/>
        </p:blipFill>
        <p:spPr>
          <a:xfrm>
            <a:off x="4665134" y="1049867"/>
            <a:ext cx="7525808" cy="5882600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4610100" y="1038225"/>
            <a:ext cx="84570" cy="58942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243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D404952E-E303-EA4D-8BB7-FE56362A00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57" y="6274562"/>
            <a:ext cx="1030599" cy="401391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A6AACD80-13ED-65C4-AA9D-1AE9FB43E213}"/>
              </a:ext>
            </a:extLst>
          </p:cNvPr>
          <p:cNvSpPr/>
          <p:nvPr/>
        </p:nvSpPr>
        <p:spPr>
          <a:xfrm>
            <a:off x="11420244" y="6185131"/>
            <a:ext cx="490840" cy="490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hu-HU" sz="1400" dirty="0">
                <a:solidFill>
                  <a:srgbClr val="97C1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fld id="{3DE14958-1E9A-F043-8833-102B683CD564}" type="slidenum">
              <a:rPr lang="hu-HU" sz="1400" smtClean="0">
                <a:solidFill>
                  <a:srgbClr val="97C1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hu-HU" sz="1400" dirty="0">
              <a:solidFill>
                <a:srgbClr val="97C1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34D62764-6FAC-2048-215A-FFF5FBB0DD8E}"/>
              </a:ext>
            </a:extLst>
          </p:cNvPr>
          <p:cNvSpPr/>
          <p:nvPr/>
        </p:nvSpPr>
        <p:spPr>
          <a:xfrm>
            <a:off x="0" y="1"/>
            <a:ext cx="1052186" cy="1052148"/>
          </a:xfrm>
          <a:prstGeom prst="rect">
            <a:avLst/>
          </a:prstGeom>
          <a:solidFill>
            <a:srgbClr val="97C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200" b="1" u="sng" spc="-150" dirty="0">
                <a:solidFill>
                  <a:schemeClr val="tx1"/>
                </a:solidFill>
                <a:latin typeface="Arial Black" panose="020B0A04020102020204" pitchFamily="34" charset="0"/>
                <a:ea typeface="Jost" pitchFamily="2" charset="-18"/>
                <a:cs typeface="Futura Condensed ExtraBold" panose="020B0602020204020303" pitchFamily="34" charset="-79"/>
              </a:rPr>
              <a:t>04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149E7361-B9BE-624F-8453-D501C11859D6}"/>
              </a:ext>
            </a:extLst>
          </p:cNvPr>
          <p:cNvSpPr/>
          <p:nvPr/>
        </p:nvSpPr>
        <p:spPr>
          <a:xfrm>
            <a:off x="1287056" y="219757"/>
            <a:ext cx="91047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  <a:t>Az év projektmenedzserének projekttapasztalatai  </a:t>
            </a:r>
            <a:br>
              <a:rPr lang="hu-HU" sz="2000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</a:br>
            <a:r>
              <a:rPr lang="hu-HU" sz="2000" dirty="0">
                <a:solidFill>
                  <a:srgbClr val="97C12A"/>
                </a:solidFill>
                <a:latin typeface="Arial" panose="020B0604020202020204" pitchFamily="34" charset="0"/>
                <a:ea typeface="Jost" pitchFamily="2" charset="-18"/>
                <a:cs typeface="Arial" panose="020B0604020202020204" pitchFamily="34" charset="0"/>
              </a:rPr>
              <a:t>MOL CAMPUS PROJEKT </a:t>
            </a:r>
            <a:endParaRPr lang="hu-HU" sz="1600" dirty="0">
              <a:solidFill>
                <a:srgbClr val="97C12A"/>
              </a:solidFill>
              <a:latin typeface="Arial" panose="020B0604020202020204" pitchFamily="34" charset="0"/>
              <a:ea typeface="Jost" pitchFamily="2" charset="-18"/>
              <a:cs typeface="Arial" panose="020B0604020202020204" pitchFamily="34" charset="0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534698B0-8DC4-B72A-7F59-91FB2FBF69EB}"/>
              </a:ext>
            </a:extLst>
          </p:cNvPr>
          <p:cNvSpPr txBox="1"/>
          <p:nvPr/>
        </p:nvSpPr>
        <p:spPr>
          <a:xfrm>
            <a:off x="256458" y="1407852"/>
            <a:ext cx="3734518" cy="26307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hu-HU" sz="3200" b="1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  <a:t>Projekt célok</a:t>
            </a:r>
            <a:endParaRPr lang="hu-HU" sz="3200" b="1" dirty="0">
              <a:solidFill>
                <a:srgbClr val="97C12A"/>
              </a:solidFill>
              <a:latin typeface="Arial Black" panose="020B0A04020102020204" pitchFamily="34" charset="0"/>
              <a:ea typeface="Jost" pitchFamily="2" charset="-18"/>
              <a:cs typeface="Futura Medium" panose="020B0602020204020303" pitchFamily="34" charset="-79"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5DB62DAF-010A-E453-46F1-C7847BD7E655}"/>
              </a:ext>
            </a:extLst>
          </p:cNvPr>
          <p:cNvSpPr txBox="1"/>
          <p:nvPr/>
        </p:nvSpPr>
        <p:spPr>
          <a:xfrm>
            <a:off x="256457" y="2292744"/>
            <a:ext cx="3748384" cy="2703381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marL="285750" indent="-285750">
              <a:spcAft>
                <a:spcPts val="3000"/>
              </a:spcAft>
              <a:buSzPct val="150000"/>
              <a:buBlip>
                <a:blip r:embed="rId4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határidő</a:t>
            </a:r>
          </a:p>
          <a:p>
            <a:pPr marL="285750" indent="-285750">
              <a:spcAft>
                <a:spcPts val="3000"/>
              </a:spcAft>
              <a:buSzPct val="150000"/>
              <a:buBlip>
                <a:blip r:embed="rId4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minőség</a:t>
            </a:r>
          </a:p>
          <a:p>
            <a:pPr marL="285750" indent="-285750">
              <a:spcAft>
                <a:spcPts val="3000"/>
              </a:spcAft>
              <a:buSzPct val="150000"/>
              <a:buBlip>
                <a:blip r:embed="rId4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pénzügyileg eredményes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0"/>
          <a:stretch/>
        </p:blipFill>
        <p:spPr>
          <a:xfrm>
            <a:off x="4191000" y="1052149"/>
            <a:ext cx="8001000" cy="590460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045896"/>
            <a:ext cx="7789762" cy="5916275"/>
          </a:xfrm>
          <a:prstGeom prst="rect">
            <a:avLst/>
          </a:prstGeom>
        </p:spPr>
      </p:pic>
      <p:sp>
        <p:nvSpPr>
          <p:cNvPr id="14" name="Téglalap 13"/>
          <p:cNvSpPr/>
          <p:nvPr/>
        </p:nvSpPr>
        <p:spPr>
          <a:xfrm>
            <a:off x="4154735" y="1055159"/>
            <a:ext cx="84570" cy="58942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561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D404952E-E303-EA4D-8BB7-FE56362A00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57" y="6274562"/>
            <a:ext cx="1030599" cy="401391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A6AACD80-13ED-65C4-AA9D-1AE9FB43E213}"/>
              </a:ext>
            </a:extLst>
          </p:cNvPr>
          <p:cNvSpPr/>
          <p:nvPr/>
        </p:nvSpPr>
        <p:spPr>
          <a:xfrm>
            <a:off x="11420244" y="6185131"/>
            <a:ext cx="490840" cy="490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hu-HU" sz="1400" dirty="0">
                <a:solidFill>
                  <a:srgbClr val="97C1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fld id="{3DE14958-1E9A-F043-8833-102B683CD564}" type="slidenum">
              <a:rPr lang="hu-HU" sz="1400" smtClean="0">
                <a:solidFill>
                  <a:srgbClr val="97C1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hu-HU" sz="1400" dirty="0">
              <a:solidFill>
                <a:srgbClr val="97C1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34D62764-6FAC-2048-215A-FFF5FBB0DD8E}"/>
              </a:ext>
            </a:extLst>
          </p:cNvPr>
          <p:cNvSpPr/>
          <p:nvPr/>
        </p:nvSpPr>
        <p:spPr>
          <a:xfrm>
            <a:off x="0" y="1"/>
            <a:ext cx="1052186" cy="1052148"/>
          </a:xfrm>
          <a:prstGeom prst="rect">
            <a:avLst/>
          </a:prstGeom>
          <a:solidFill>
            <a:srgbClr val="97C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200" b="1" u="sng" spc="-150" dirty="0">
                <a:solidFill>
                  <a:schemeClr val="tx1"/>
                </a:solidFill>
                <a:latin typeface="Arial Black" panose="020B0A04020102020204" pitchFamily="34" charset="0"/>
                <a:ea typeface="Jost" pitchFamily="2" charset="-18"/>
                <a:cs typeface="Futura Condensed ExtraBold" panose="020B0602020204020303" pitchFamily="34" charset="-79"/>
              </a:rPr>
              <a:t>05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149E7361-B9BE-624F-8453-D501C11859D6}"/>
              </a:ext>
            </a:extLst>
          </p:cNvPr>
          <p:cNvSpPr/>
          <p:nvPr/>
        </p:nvSpPr>
        <p:spPr>
          <a:xfrm>
            <a:off x="1287056" y="219757"/>
            <a:ext cx="91047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  <a:t>Az év projektmenedzserének projekttapasztalatai  </a:t>
            </a:r>
            <a:br>
              <a:rPr lang="hu-HU" sz="2000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</a:br>
            <a:r>
              <a:rPr lang="hu-HU" sz="2000" dirty="0">
                <a:solidFill>
                  <a:srgbClr val="97C12A"/>
                </a:solidFill>
                <a:latin typeface="Arial" panose="020B0604020202020204" pitchFamily="34" charset="0"/>
                <a:ea typeface="Jost" pitchFamily="2" charset="-18"/>
                <a:cs typeface="Arial" panose="020B0604020202020204" pitchFamily="34" charset="0"/>
              </a:rPr>
              <a:t>MOL CAMPUS PROJEKT </a:t>
            </a:r>
            <a:endParaRPr lang="hu-HU" sz="1600" dirty="0">
              <a:solidFill>
                <a:srgbClr val="97C12A"/>
              </a:solidFill>
              <a:latin typeface="Arial" panose="020B0604020202020204" pitchFamily="34" charset="0"/>
              <a:ea typeface="Jost" pitchFamily="2" charset="-18"/>
              <a:cs typeface="Arial" panose="020B0604020202020204" pitchFamily="34" charset="0"/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534698B0-8DC4-B72A-7F59-91FB2FBF69EB}"/>
              </a:ext>
            </a:extLst>
          </p:cNvPr>
          <p:cNvSpPr txBox="1"/>
          <p:nvPr/>
        </p:nvSpPr>
        <p:spPr>
          <a:xfrm>
            <a:off x="256458" y="1407852"/>
            <a:ext cx="3734518" cy="26307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hu-HU" sz="3200" b="1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  <a:t>Motiváció</a:t>
            </a:r>
            <a:endParaRPr lang="hu-HU" sz="3200" b="1" dirty="0">
              <a:solidFill>
                <a:srgbClr val="97C12A"/>
              </a:solidFill>
              <a:latin typeface="Arial Black" panose="020B0A04020102020204" pitchFamily="34" charset="0"/>
              <a:ea typeface="Jost" pitchFamily="2" charset="-18"/>
              <a:cs typeface="Futura Medium" panose="020B0602020204020303" pitchFamily="34" charset="-79"/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5DB62DAF-010A-E453-46F1-C7847BD7E655}"/>
              </a:ext>
            </a:extLst>
          </p:cNvPr>
          <p:cNvSpPr txBox="1"/>
          <p:nvPr/>
        </p:nvSpPr>
        <p:spPr>
          <a:xfrm>
            <a:off x="256457" y="2292744"/>
            <a:ext cx="3748384" cy="2703381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marL="285750" indent="-285750">
              <a:spcAft>
                <a:spcPts val="3000"/>
              </a:spcAft>
              <a:buSzPct val="150000"/>
              <a:buBlip>
                <a:blip r:embed="rId4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célok kitűzése</a:t>
            </a:r>
          </a:p>
          <a:p>
            <a:pPr marL="285750" indent="-285750">
              <a:spcAft>
                <a:spcPts val="3000"/>
              </a:spcAft>
              <a:buSzPct val="150000"/>
              <a:buBlip>
                <a:blip r:embed="rId4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egyéni (személyes) és csapat</a:t>
            </a:r>
          </a:p>
          <a:p>
            <a:pPr marL="285750" indent="-285750">
              <a:spcAft>
                <a:spcPts val="3000"/>
              </a:spcAft>
              <a:buSzPct val="150000"/>
              <a:buBlip>
                <a:blip r:embed="rId4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jelentősebb mérföldköveknél visszatekinteni, értékelni</a:t>
            </a:r>
          </a:p>
          <a:p>
            <a:pPr marL="285750" indent="-285750">
              <a:spcAft>
                <a:spcPts val="3000"/>
              </a:spcAft>
              <a:buSzPct val="150000"/>
              <a:buBlip>
                <a:blip r:embed="rId4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teljesítményértékelés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8" t="14028"/>
          <a:stretch/>
        </p:blipFill>
        <p:spPr>
          <a:xfrm>
            <a:off x="4210050" y="1047750"/>
            <a:ext cx="7981950" cy="5895976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01" r="12949"/>
          <a:stretch/>
        </p:blipFill>
        <p:spPr>
          <a:xfrm flipH="1">
            <a:off x="4718956" y="1053198"/>
            <a:ext cx="7473043" cy="5898681"/>
          </a:xfrm>
          <a:prstGeom prst="rect">
            <a:avLst/>
          </a:prstGeom>
        </p:spPr>
      </p:pic>
      <p:sp>
        <p:nvSpPr>
          <p:cNvPr id="15" name="Téglalap 14"/>
          <p:cNvSpPr/>
          <p:nvPr/>
        </p:nvSpPr>
        <p:spPr>
          <a:xfrm>
            <a:off x="4154735" y="1038225"/>
            <a:ext cx="84570" cy="58942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506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D404952E-E303-EA4D-8BB7-FE56362A00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57" y="6274562"/>
            <a:ext cx="1030599" cy="401391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A6AACD80-13ED-65C4-AA9D-1AE9FB43E213}"/>
              </a:ext>
            </a:extLst>
          </p:cNvPr>
          <p:cNvSpPr/>
          <p:nvPr/>
        </p:nvSpPr>
        <p:spPr>
          <a:xfrm>
            <a:off x="11420244" y="6185131"/>
            <a:ext cx="490840" cy="490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hu-HU" sz="1400" dirty="0">
                <a:solidFill>
                  <a:srgbClr val="97C1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fld id="{3DE14958-1E9A-F043-8833-102B683CD564}" type="slidenum">
              <a:rPr lang="hu-HU" sz="1400" smtClean="0">
                <a:solidFill>
                  <a:srgbClr val="97C1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hu-HU" sz="1400" dirty="0">
              <a:solidFill>
                <a:srgbClr val="97C1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34D62764-6FAC-2048-215A-FFF5FBB0DD8E}"/>
              </a:ext>
            </a:extLst>
          </p:cNvPr>
          <p:cNvSpPr/>
          <p:nvPr/>
        </p:nvSpPr>
        <p:spPr>
          <a:xfrm>
            <a:off x="0" y="1"/>
            <a:ext cx="1052186" cy="1052148"/>
          </a:xfrm>
          <a:prstGeom prst="rect">
            <a:avLst/>
          </a:prstGeom>
          <a:solidFill>
            <a:srgbClr val="97C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200" b="1" u="sng" spc="-150" dirty="0">
                <a:solidFill>
                  <a:schemeClr val="tx1"/>
                </a:solidFill>
                <a:latin typeface="Arial Black" panose="020B0A04020102020204" pitchFamily="34" charset="0"/>
                <a:ea typeface="Jost" pitchFamily="2" charset="-18"/>
                <a:cs typeface="Futura Condensed ExtraBold" panose="020B0602020204020303" pitchFamily="34" charset="-79"/>
              </a:rPr>
              <a:t>06</a:t>
            </a: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149E7361-B9BE-624F-8453-D501C11859D6}"/>
              </a:ext>
            </a:extLst>
          </p:cNvPr>
          <p:cNvSpPr/>
          <p:nvPr/>
        </p:nvSpPr>
        <p:spPr>
          <a:xfrm>
            <a:off x="1287056" y="219757"/>
            <a:ext cx="91047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  <a:t>Az év projektmenedzserének projekttapasztalatai  </a:t>
            </a:r>
            <a:br>
              <a:rPr lang="hu-HU" sz="2000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</a:br>
            <a:r>
              <a:rPr lang="hu-HU" sz="2000" dirty="0">
                <a:solidFill>
                  <a:srgbClr val="97C12A"/>
                </a:solidFill>
                <a:latin typeface="Arial" panose="020B0604020202020204" pitchFamily="34" charset="0"/>
                <a:ea typeface="Jost" pitchFamily="2" charset="-18"/>
                <a:cs typeface="Arial" panose="020B0604020202020204" pitchFamily="34" charset="0"/>
              </a:rPr>
              <a:t>MOL CAMPUS PROJEKT </a:t>
            </a:r>
            <a:endParaRPr lang="hu-HU" sz="1600" dirty="0">
              <a:solidFill>
                <a:srgbClr val="97C12A"/>
              </a:solidFill>
              <a:latin typeface="Arial" panose="020B0604020202020204" pitchFamily="34" charset="0"/>
              <a:ea typeface="Jost" pitchFamily="2" charset="-18"/>
              <a:cs typeface="Arial" panose="020B0604020202020204" pitchFamily="34" charset="0"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534698B0-8DC4-B72A-7F59-91FB2FBF69EB}"/>
              </a:ext>
            </a:extLst>
          </p:cNvPr>
          <p:cNvSpPr txBox="1"/>
          <p:nvPr/>
        </p:nvSpPr>
        <p:spPr>
          <a:xfrm>
            <a:off x="256458" y="1407852"/>
            <a:ext cx="3734518" cy="182148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hu-HU" sz="3200" b="1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  <a:t>Felmerülő kockázatok </a:t>
            </a:r>
            <a:r>
              <a:rPr lang="hu-HU" sz="3200" b="1" dirty="0">
                <a:solidFill>
                  <a:srgbClr val="97C12A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  <a:t>–</a:t>
            </a:r>
            <a:r>
              <a:rPr lang="hu-HU" sz="3200" b="1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  <a:t> azok kezelése</a:t>
            </a:r>
            <a:endParaRPr lang="hu-HU" sz="3200" b="1" dirty="0">
              <a:solidFill>
                <a:srgbClr val="97C12A"/>
              </a:solidFill>
              <a:latin typeface="Arial Black" panose="020B0A04020102020204" pitchFamily="34" charset="0"/>
              <a:ea typeface="Jost" pitchFamily="2" charset="-18"/>
              <a:cs typeface="Futura Medium" panose="020B0602020204020303" pitchFamily="34" charset="-79"/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4154735" y="1038225"/>
            <a:ext cx="84570" cy="58942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5DB62DAF-010A-E453-46F1-C7847BD7E655}"/>
              </a:ext>
            </a:extLst>
          </p:cNvPr>
          <p:cNvSpPr txBox="1"/>
          <p:nvPr/>
        </p:nvSpPr>
        <p:spPr>
          <a:xfrm>
            <a:off x="256457" y="3326753"/>
            <a:ext cx="4292394" cy="2703381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marL="285750" indent="-285750">
              <a:spcAft>
                <a:spcPts val="3000"/>
              </a:spcAft>
              <a:buSzPct val="150000"/>
              <a:buBlip>
                <a:blip r:embed="rId4"/>
              </a:buBlip>
            </a:pPr>
            <a:r>
              <a:rPr lang="hu-H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azonosítsd</a:t>
            </a: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be!  </a:t>
            </a:r>
          </a:p>
          <a:p>
            <a:pPr>
              <a:spcAft>
                <a:spcPts val="3000"/>
              </a:spcAft>
              <a:buSzPct val="150000"/>
            </a:pPr>
            <a:endParaRPr lang="hu-H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3000"/>
              </a:spcAft>
              <a:buSzPct val="150000"/>
              <a:buBlip>
                <a:blip r:embed="rId4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kiemelten figyelj rá, készülj fel előre!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5DB62DAF-010A-E453-46F1-C7847BD7E655}"/>
              </a:ext>
            </a:extLst>
          </p:cNvPr>
          <p:cNvSpPr txBox="1"/>
          <p:nvPr/>
        </p:nvSpPr>
        <p:spPr>
          <a:xfrm>
            <a:off x="895555" y="3757479"/>
            <a:ext cx="2949634" cy="716759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marL="285750" indent="-285750">
              <a:spcAft>
                <a:spcPts val="600"/>
              </a:spcAft>
              <a:buSzPct val="150000"/>
              <a:buBlip>
                <a:blip r:embed="rId4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 csináltál ilyet?</a:t>
            </a:r>
          </a:p>
          <a:p>
            <a:pPr marL="285750" indent="-285750">
              <a:spcAft>
                <a:spcPts val="600"/>
              </a:spcAft>
              <a:buSzPct val="150000"/>
              <a:buBlip>
                <a:blip r:embed="rId4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korábban már belefutottál?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" t="17821" r="200" b="26613"/>
          <a:stretch/>
        </p:blipFill>
        <p:spPr>
          <a:xfrm>
            <a:off x="4225846" y="1049572"/>
            <a:ext cx="7952695" cy="589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D404952E-E303-EA4D-8BB7-FE56362A00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57" y="6274562"/>
            <a:ext cx="1030599" cy="401391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A6AACD80-13ED-65C4-AA9D-1AE9FB43E213}"/>
              </a:ext>
            </a:extLst>
          </p:cNvPr>
          <p:cNvSpPr/>
          <p:nvPr/>
        </p:nvSpPr>
        <p:spPr>
          <a:xfrm>
            <a:off x="11420244" y="6185131"/>
            <a:ext cx="490840" cy="490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hu-HU" sz="1400" dirty="0">
                <a:solidFill>
                  <a:srgbClr val="97C1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fld id="{3DE14958-1E9A-F043-8833-102B683CD564}" type="slidenum">
              <a:rPr lang="hu-HU" sz="1400" smtClean="0">
                <a:solidFill>
                  <a:srgbClr val="97C1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hu-HU" sz="1400" dirty="0">
              <a:solidFill>
                <a:srgbClr val="97C1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34D62764-6FAC-2048-215A-FFF5FBB0DD8E}"/>
              </a:ext>
            </a:extLst>
          </p:cNvPr>
          <p:cNvSpPr/>
          <p:nvPr/>
        </p:nvSpPr>
        <p:spPr>
          <a:xfrm>
            <a:off x="0" y="1"/>
            <a:ext cx="1052186" cy="1052148"/>
          </a:xfrm>
          <a:prstGeom prst="rect">
            <a:avLst/>
          </a:prstGeom>
          <a:solidFill>
            <a:srgbClr val="97C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200" b="1" u="sng" spc="-150" dirty="0">
                <a:solidFill>
                  <a:schemeClr val="tx1"/>
                </a:solidFill>
                <a:latin typeface="Arial Black" panose="020B0A04020102020204" pitchFamily="34" charset="0"/>
                <a:ea typeface="Jost" pitchFamily="2" charset="-18"/>
                <a:cs typeface="Futura Condensed ExtraBold" panose="020B0602020204020303" pitchFamily="34" charset="-79"/>
              </a:rPr>
              <a:t>07</a:t>
            </a: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149E7361-B9BE-624F-8453-D501C11859D6}"/>
              </a:ext>
            </a:extLst>
          </p:cNvPr>
          <p:cNvSpPr/>
          <p:nvPr/>
        </p:nvSpPr>
        <p:spPr>
          <a:xfrm>
            <a:off x="1287056" y="219757"/>
            <a:ext cx="91047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  <a:t>Az év projektmenedzserének projekttapasztalatai  </a:t>
            </a:r>
            <a:br>
              <a:rPr lang="hu-HU" sz="2000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</a:br>
            <a:r>
              <a:rPr lang="hu-HU" sz="2000" dirty="0">
                <a:solidFill>
                  <a:srgbClr val="97C12A"/>
                </a:solidFill>
                <a:latin typeface="Arial" panose="020B0604020202020204" pitchFamily="34" charset="0"/>
                <a:ea typeface="Jost" pitchFamily="2" charset="-18"/>
                <a:cs typeface="Arial" panose="020B0604020202020204" pitchFamily="34" charset="0"/>
              </a:rPr>
              <a:t>MOL CAMPUS PROJEKT </a:t>
            </a:r>
            <a:endParaRPr lang="hu-HU" sz="1600" dirty="0">
              <a:solidFill>
                <a:srgbClr val="97C12A"/>
              </a:solidFill>
              <a:latin typeface="Arial" panose="020B0604020202020204" pitchFamily="34" charset="0"/>
              <a:ea typeface="Jost" pitchFamily="2" charset="-18"/>
              <a:cs typeface="Arial" panose="020B0604020202020204" pitchFamily="34" charset="0"/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534698B0-8DC4-B72A-7F59-91FB2FBF69EB}"/>
              </a:ext>
            </a:extLst>
          </p:cNvPr>
          <p:cNvSpPr txBox="1"/>
          <p:nvPr/>
        </p:nvSpPr>
        <p:spPr>
          <a:xfrm>
            <a:off x="256457" y="1407852"/>
            <a:ext cx="4306017" cy="26307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hu-HU" sz="3200" b="1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  <a:t>Változáskezelés</a:t>
            </a:r>
            <a:endParaRPr lang="hu-HU" sz="3200" b="1" dirty="0">
              <a:solidFill>
                <a:srgbClr val="97C12A"/>
              </a:solidFill>
              <a:latin typeface="Arial Black" panose="020B0A04020102020204" pitchFamily="34" charset="0"/>
              <a:ea typeface="Jost" pitchFamily="2" charset="-18"/>
              <a:cs typeface="Futura Medium" panose="020B0602020204020303" pitchFamily="34" charset="-79"/>
            </a:endParaRPr>
          </a:p>
        </p:txBody>
      </p:sp>
      <p:sp>
        <p:nvSpPr>
          <p:cNvPr id="19" name="Téglalap 18"/>
          <p:cNvSpPr/>
          <p:nvPr/>
        </p:nvSpPr>
        <p:spPr>
          <a:xfrm>
            <a:off x="4154735" y="1038225"/>
            <a:ext cx="84570" cy="58942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5DB62DAF-010A-E453-46F1-C7847BD7E655}"/>
              </a:ext>
            </a:extLst>
          </p:cNvPr>
          <p:cNvSpPr txBox="1"/>
          <p:nvPr/>
        </p:nvSpPr>
        <p:spPr>
          <a:xfrm>
            <a:off x="256457" y="2453200"/>
            <a:ext cx="3748384" cy="2703381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marL="285750" indent="-285750">
              <a:spcAft>
                <a:spcPts val="3000"/>
              </a:spcAft>
              <a:buSzPct val="150000"/>
              <a:buBlip>
                <a:blip r:embed="rId4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legyen terved időben és térben</a:t>
            </a:r>
          </a:p>
          <a:p>
            <a:pPr marL="285750" indent="-285750">
              <a:spcAft>
                <a:spcPts val="3000"/>
              </a:spcAft>
              <a:buSzPct val="150000"/>
              <a:buBlip>
                <a:blip r:embed="rId4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mérd fel a változás mértékét és kihatását</a:t>
            </a:r>
          </a:p>
          <a:p>
            <a:pPr marL="285750" indent="-285750">
              <a:spcAft>
                <a:spcPts val="3000"/>
              </a:spcAft>
              <a:buSzPct val="150000"/>
              <a:buBlip>
                <a:blip r:embed="rId4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avatkozz be gyorsan és hatékonyan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6" r="432"/>
          <a:stretch/>
        </p:blipFill>
        <p:spPr>
          <a:xfrm>
            <a:off x="4239305" y="1038225"/>
            <a:ext cx="7937262" cy="589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2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D404952E-E303-EA4D-8BB7-FE56362A00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57" y="6274562"/>
            <a:ext cx="1030599" cy="401391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A6AACD80-13ED-65C4-AA9D-1AE9FB43E213}"/>
              </a:ext>
            </a:extLst>
          </p:cNvPr>
          <p:cNvSpPr/>
          <p:nvPr/>
        </p:nvSpPr>
        <p:spPr>
          <a:xfrm>
            <a:off x="11420244" y="6185131"/>
            <a:ext cx="490840" cy="4908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hu-HU" sz="1400" dirty="0">
                <a:solidFill>
                  <a:srgbClr val="97C1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fld id="{3DE14958-1E9A-F043-8833-102B683CD564}" type="slidenum">
              <a:rPr lang="hu-HU" sz="1400" smtClean="0">
                <a:solidFill>
                  <a:srgbClr val="97C1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hu-HU" sz="1400" dirty="0">
              <a:solidFill>
                <a:srgbClr val="97C1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34D62764-6FAC-2048-215A-FFF5FBB0DD8E}"/>
              </a:ext>
            </a:extLst>
          </p:cNvPr>
          <p:cNvSpPr/>
          <p:nvPr/>
        </p:nvSpPr>
        <p:spPr>
          <a:xfrm>
            <a:off x="0" y="1"/>
            <a:ext cx="1052186" cy="1052148"/>
          </a:xfrm>
          <a:prstGeom prst="rect">
            <a:avLst/>
          </a:prstGeom>
          <a:solidFill>
            <a:srgbClr val="97C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200" b="1" u="sng" spc="-150" dirty="0">
                <a:solidFill>
                  <a:schemeClr val="tx1"/>
                </a:solidFill>
                <a:latin typeface="Arial Black" panose="020B0A04020102020204" pitchFamily="34" charset="0"/>
                <a:ea typeface="Jost" pitchFamily="2" charset="-18"/>
                <a:cs typeface="Futura Condensed ExtraBold" panose="020B0602020204020303" pitchFamily="34" charset="-79"/>
              </a:rPr>
              <a:t>08</a:t>
            </a:r>
          </a:p>
        </p:txBody>
      </p:sp>
      <p:sp>
        <p:nvSpPr>
          <p:cNvPr id="18" name="Téglalap 17">
            <a:extLst>
              <a:ext uri="{FF2B5EF4-FFF2-40B4-BE49-F238E27FC236}">
                <a16:creationId xmlns:a16="http://schemas.microsoft.com/office/drawing/2014/main" id="{149E7361-B9BE-624F-8453-D501C11859D6}"/>
              </a:ext>
            </a:extLst>
          </p:cNvPr>
          <p:cNvSpPr/>
          <p:nvPr/>
        </p:nvSpPr>
        <p:spPr>
          <a:xfrm>
            <a:off x="1287056" y="219757"/>
            <a:ext cx="91047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  <a:t>Az év projektmenedzserének projekttapasztalatai  </a:t>
            </a:r>
            <a:br>
              <a:rPr lang="hu-HU" sz="2000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</a:br>
            <a:r>
              <a:rPr lang="hu-HU" sz="2000" dirty="0">
                <a:solidFill>
                  <a:srgbClr val="97C12A"/>
                </a:solidFill>
                <a:latin typeface="Arial" panose="020B0604020202020204" pitchFamily="34" charset="0"/>
                <a:ea typeface="Jost" pitchFamily="2" charset="-18"/>
                <a:cs typeface="Arial" panose="020B0604020202020204" pitchFamily="34" charset="0"/>
              </a:rPr>
              <a:t>MOL CAMPUS PROJEKT </a:t>
            </a:r>
            <a:endParaRPr lang="hu-HU" sz="1600" dirty="0">
              <a:solidFill>
                <a:srgbClr val="97C12A"/>
              </a:solidFill>
              <a:latin typeface="Arial" panose="020B0604020202020204" pitchFamily="34" charset="0"/>
              <a:ea typeface="Jost" pitchFamily="2" charset="-18"/>
              <a:cs typeface="Arial" panose="020B0604020202020204" pitchFamily="34" charset="0"/>
            </a:endParaRP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534698B0-8DC4-B72A-7F59-91FB2FBF69EB}"/>
              </a:ext>
            </a:extLst>
          </p:cNvPr>
          <p:cNvSpPr txBox="1"/>
          <p:nvPr/>
        </p:nvSpPr>
        <p:spPr>
          <a:xfrm>
            <a:off x="256458" y="1407852"/>
            <a:ext cx="3981588" cy="26307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hu-HU" sz="3200" b="1" dirty="0">
                <a:solidFill>
                  <a:schemeClr val="bg1"/>
                </a:solidFill>
                <a:latin typeface="Arial Black" panose="020B0A04020102020204" pitchFamily="34" charset="0"/>
                <a:ea typeface="Jost" pitchFamily="2" charset="-18"/>
                <a:cs typeface="Futura" panose="020B0602020204020303" pitchFamily="34" charset="-79"/>
              </a:rPr>
              <a:t>Szakmai- és nemzeti kultúrák találkozása</a:t>
            </a:r>
            <a:endParaRPr lang="hu-HU" sz="3200" b="1" dirty="0">
              <a:solidFill>
                <a:srgbClr val="97C12A"/>
              </a:solidFill>
              <a:latin typeface="Arial Black" panose="020B0A04020102020204" pitchFamily="34" charset="0"/>
              <a:ea typeface="Jost" pitchFamily="2" charset="-18"/>
              <a:cs typeface="Futura Medium" panose="020B0602020204020303" pitchFamily="34" charset="-79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5DB62DAF-010A-E453-46F1-C7847BD7E655}"/>
              </a:ext>
            </a:extLst>
          </p:cNvPr>
          <p:cNvSpPr txBox="1"/>
          <p:nvPr/>
        </p:nvSpPr>
        <p:spPr>
          <a:xfrm>
            <a:off x="256457" y="3167118"/>
            <a:ext cx="2695087" cy="2173545"/>
          </a:xfrm>
          <a:prstGeom prst="rect">
            <a:avLst/>
          </a:prstGeom>
          <a:noFill/>
        </p:spPr>
        <p:txBody>
          <a:bodyPr wrap="square">
            <a:normAutofit fontScale="92500" lnSpcReduction="10000"/>
          </a:bodyPr>
          <a:lstStyle/>
          <a:p>
            <a:pPr marL="285750" indent="-285750">
              <a:spcAft>
                <a:spcPts val="3000"/>
              </a:spcAft>
              <a:buSzPct val="150000"/>
              <a:buBlip>
                <a:blip r:embed="rId4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nyelvi nehézségek</a:t>
            </a:r>
          </a:p>
          <a:p>
            <a:pPr marL="285750" indent="-285750">
              <a:spcAft>
                <a:spcPts val="3000"/>
              </a:spcAft>
              <a:buSzPct val="150000"/>
              <a:buBlip>
                <a:blip r:embed="rId4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dokumentációs különbségek</a:t>
            </a:r>
          </a:p>
          <a:p>
            <a:pPr marL="285750" indent="-285750">
              <a:spcAft>
                <a:spcPts val="3000"/>
              </a:spcAft>
              <a:buSzPct val="150000"/>
              <a:buBlip>
                <a:blip r:embed="rId4"/>
              </a:buBlip>
            </a:pP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eltérő munkamódszerek     </a:t>
            </a:r>
          </a:p>
          <a:p>
            <a:pPr marL="285750" indent="-285750">
              <a:spcAft>
                <a:spcPts val="3000"/>
              </a:spcAft>
              <a:buSzPct val="150000"/>
              <a:buBlip>
                <a:blip r:embed="rId4"/>
              </a:buBlip>
            </a:pPr>
            <a:r>
              <a:rPr lang="hu-HU" alt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változások kezelésének problémái </a:t>
            </a:r>
            <a:r>
              <a:rPr lang="hu-H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1"/>
          <a:stretch/>
        </p:blipFill>
        <p:spPr>
          <a:xfrm>
            <a:off x="4723075" y="1052148"/>
            <a:ext cx="7468925" cy="5901101"/>
          </a:xfrm>
          <a:prstGeom prst="rect">
            <a:avLst/>
          </a:prstGeom>
        </p:spPr>
      </p:pic>
      <p:sp>
        <p:nvSpPr>
          <p:cNvPr id="21" name="Téglalap 20"/>
          <p:cNvSpPr/>
          <p:nvPr/>
        </p:nvSpPr>
        <p:spPr>
          <a:xfrm>
            <a:off x="4652138" y="1038225"/>
            <a:ext cx="84570" cy="58942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186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theme/theme1.xml><?xml version="1.0" encoding="utf-8"?>
<a:theme xmlns:a="http://schemas.openxmlformats.org/drawingml/2006/main" name="Office-téma">
  <a:themeElements>
    <a:clrScheme name="Market Color Scheme">
      <a:dk1>
        <a:srgbClr val="000000"/>
      </a:dk1>
      <a:lt1>
        <a:srgbClr val="FFFFFF"/>
      </a:lt1>
      <a:dk2>
        <a:srgbClr val="95C02B"/>
      </a:dk2>
      <a:lt2>
        <a:srgbClr val="E7E6E6"/>
      </a:lt2>
      <a:accent1>
        <a:srgbClr val="96BF2C"/>
      </a:accent1>
      <a:accent2>
        <a:srgbClr val="1D1B1B"/>
      </a:accent2>
      <a:accent3>
        <a:srgbClr val="5E5E5E"/>
      </a:accent3>
      <a:accent4>
        <a:srgbClr val="919191"/>
      </a:accent4>
      <a:accent5>
        <a:srgbClr val="5B9BD5"/>
      </a:accent5>
      <a:accent6>
        <a:srgbClr val="70AD47"/>
      </a:accent6>
      <a:hlink>
        <a:srgbClr val="FEF8EA"/>
      </a:hlink>
      <a:folHlink>
        <a:srgbClr val="97C02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[misi] market-uj-ppt-2023-09-07-v3" id="{7C276BC0-EC1D-564A-82AE-0B7FEB1003AB}" vid="{02C393CF-8A03-CF4E-9AFC-DA41513A5903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8FFC850A41614948932E646569D8860B" ma:contentTypeVersion="17" ma:contentTypeDescription="Új dokumentum létrehozása." ma:contentTypeScope="" ma:versionID="059e662c1ad5f3e8949dec487ace77f5">
  <xsd:schema xmlns:xsd="http://www.w3.org/2001/XMLSchema" xmlns:xs="http://www.w3.org/2001/XMLSchema" xmlns:p="http://schemas.microsoft.com/office/2006/metadata/properties" xmlns:ns2="553a9daa-88f7-45ef-9525-1b03111d1a1c" xmlns:ns3="f4dc05e6-a323-4a9f-aac4-816ad4a6c401" targetNamespace="http://schemas.microsoft.com/office/2006/metadata/properties" ma:root="true" ma:fieldsID="345e9102e656a4738c13a8992f2842c4" ns2:_="" ns3:_="">
    <xsd:import namespace="553a9daa-88f7-45ef-9525-1b03111d1a1c"/>
    <xsd:import namespace="f4dc05e6-a323-4a9f-aac4-816ad4a6c4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3a9daa-88f7-45ef-9525-1b03111d1a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Képcímkék" ma:readOnly="false" ma:fieldId="{5cf76f15-5ced-4ddc-b409-7134ff3c332f}" ma:taxonomyMulti="true" ma:sspId="3d9ff174-9c06-408e-b0e6-077b1b4540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dc05e6-a323-4a9f-aac4-816ad4a6c40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50d0a18-ee75-4043-8f6c-c653128675f4}" ma:internalName="TaxCatchAll" ma:showField="CatchAllData" ma:web="f4dc05e6-a323-4a9f-aac4-816ad4a6c4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53a9daa-88f7-45ef-9525-1b03111d1a1c">
      <Terms xmlns="http://schemas.microsoft.com/office/infopath/2007/PartnerControls"/>
    </lcf76f155ced4ddcb4097134ff3c332f>
    <TaxCatchAll xmlns="f4dc05e6-a323-4a9f-aac4-816ad4a6c401" xsi:nil="true"/>
  </documentManagement>
</p:properties>
</file>

<file path=customXml/itemProps1.xml><?xml version="1.0" encoding="utf-8"?>
<ds:datastoreItem xmlns:ds="http://schemas.openxmlformats.org/officeDocument/2006/customXml" ds:itemID="{3B4EA75E-E8A0-41BD-838E-5F7E892436A9}"/>
</file>

<file path=customXml/itemProps2.xml><?xml version="1.0" encoding="utf-8"?>
<ds:datastoreItem xmlns:ds="http://schemas.openxmlformats.org/officeDocument/2006/customXml" ds:itemID="{23151B1F-3085-4893-A10F-5E2CEC3E5603}"/>
</file>

<file path=customXml/itemProps3.xml><?xml version="1.0" encoding="utf-8"?>
<ds:datastoreItem xmlns:ds="http://schemas.openxmlformats.org/officeDocument/2006/customXml" ds:itemID="{44115CE6-A402-4FE0-A277-798CE236E095}"/>
</file>

<file path=docProps/app.xml><?xml version="1.0" encoding="utf-8"?>
<Properties xmlns="http://schemas.openxmlformats.org/officeDocument/2006/extended-properties" xmlns:vt="http://schemas.openxmlformats.org/officeDocument/2006/docPropsVTypes">
  <Template>Office-téma</Template>
  <TotalTime>6130</TotalTime>
  <Words>336</Words>
  <Application>Microsoft Office PowerPoint</Application>
  <PresentationFormat>Szélesvásznú</PresentationFormat>
  <Paragraphs>106</Paragraphs>
  <Slides>14</Slides>
  <Notes>12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Futura</vt:lpstr>
      <vt:lpstr>FUTURA MEDIUM</vt:lpstr>
      <vt:lpstr>FUTURA MEDIUM</vt:lpstr>
      <vt:lpstr>Futura T OT</vt:lpstr>
      <vt:lpstr>Office-téma</vt:lpstr>
      <vt:lpstr> Az év projektmenedzserének   projekttapasztalatai     a MOL Campus tükrében   - Wolf András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Mihály Jankó</dc:creator>
  <cp:lastModifiedBy>Tézsla Mária</cp:lastModifiedBy>
  <cp:revision>86</cp:revision>
  <cp:lastPrinted>2023-09-22T07:43:45Z</cp:lastPrinted>
  <dcterms:created xsi:type="dcterms:W3CDTF">2023-09-23T10:58:40Z</dcterms:created>
  <dcterms:modified xsi:type="dcterms:W3CDTF">2024-04-10T09:52:08Z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0x0101008FFC850A41614948932E646569D8860B</vt:lpwstr>
  </property>
</Properties>
</file>