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22" r:id="rId13"/>
    <p:sldId id="319" r:id="rId14"/>
    <p:sldId id="320" r:id="rId15"/>
    <p:sldId id="321" r:id="rId16"/>
    <p:sldId id="323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1A300"/>
    <a:srgbClr val="FFBE4E"/>
    <a:srgbClr val="ECA641"/>
    <a:srgbClr val="F7D792"/>
    <a:srgbClr val="F2BC65"/>
    <a:srgbClr val="E4AB46"/>
    <a:srgbClr val="FAA400"/>
    <a:srgbClr val="E0EDFD"/>
    <a:srgbClr val="67A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F2BB2F-04ED-4F24-9D64-4D623E9FE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072C413-6300-4DC0-8EC1-AF52E4163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E65D888-A96C-4B2E-878D-71C03C58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AA4F6A-321B-400D-8751-BC8F5825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D3BBC0-39CB-4930-B1A7-70F21D8A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78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C4F05A-A9F0-424A-88DB-9662DAEF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7C8AC00-99A4-4228-A45A-C12C21FD7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1D2757E-C9E6-41ED-9C59-4A6EEEB0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EEB0B5-26B5-41B0-952F-43CCD94C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76DBB5-A819-49FC-83BB-AD368CE1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8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444966B-75CF-48CD-9369-199FED6749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13AA76A-2C83-4A5E-B654-10C35872B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75B0D7-AF67-44DE-95CD-C95620050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EF6E72-38F2-401C-B6EC-B51F4A519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C277039-419F-43B2-89EB-C503EA09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405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5AEE52-A6C0-4BCB-8727-EA08D895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59A666-E27C-4188-961A-924AFD087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9DCC88-2D25-473F-B406-6F55078A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616B6C-F7C5-4143-8E3D-8F93C019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0F18250-5B00-4EC4-9806-C462B6C9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209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ACD3B7-9DAD-4285-9BF3-86FBFAD4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DA1F65-D40F-4E7B-A213-459A69A71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E23C28-B529-4DBE-BEDF-409BE6A6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C0BBC4-A548-48AD-9068-44697993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F7CA38A-E4DB-42DE-AB75-C1B53033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041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6DA758-0367-4E70-B7FE-27957354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0D42AE-B1E0-4DB4-B5EF-E8504411B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045349F-2FFC-46B9-A69C-9D56935AF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C853E85-53A4-417F-B94B-45E1CE25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F8B98B2-01B5-45FF-A16C-1C8006EC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9D25982-3EB6-4D6E-B000-00EF3C4B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698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78187B-695E-4673-8761-0F52DB78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3F39B61-9A49-4C57-88E3-5E26AF038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2C3AC36-76CB-4AB6-946A-5EBADFC9C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B028B87-B97A-400A-9F2F-8B08C6739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2F8D41C-8368-4F52-B243-B16A58BA7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5BB3FD2-51B6-40FE-88ED-D7E1E199E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28341BD1-6AA6-41D7-BC26-E3B747F3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5AC183A-5FA6-40ED-8E10-BE04381F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679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CA6A4A-D1EE-401A-9EDF-A15C2E4C2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FE51750-9223-463A-8F7F-6853E991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516822A-411D-4BC1-AEBC-D1428A27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B20E7E0-6600-49D3-BA2A-30ABBD2B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524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BA5D59D-AC9D-4E8E-8CBB-4E79D1A9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9831C9A-7058-45A9-A195-19AAE3354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DFCA934-03D1-4BCC-B8D3-042A8489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663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64A87A-6AF9-428B-AF45-8DCE7275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ABC345-C3E4-4AE1-973B-96C56F0CA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9F3EEE4-8ED2-4BF2-9735-007A7DC1F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C0D251-E877-4A4A-8AD7-D31DB8AC5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5B7CA00-60F4-4C2D-A67A-96828268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F6F204-B299-4246-A9FF-634D4C34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63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D90FEF-F45E-4290-80E4-D95B0CF6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FF46F9D-AEF6-46CA-941E-052455DF9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BF4F204-A78F-4277-A80E-C9E1A2DDC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47F2E23-9F15-4DA8-9CD4-66208575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C908ADC-ACAB-4661-8FE4-04BC9862D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05DFA4-067C-4EF3-8A54-6A9966210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084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5F28ADE-9065-491C-B750-DDC62138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04EE0CD-A73D-4B9F-BBC2-68DA0569A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9BC81D8-4B9A-4B1D-9F88-2C402B155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E54D-0292-4C60-9B35-6FE64F1D82FE}" type="datetimeFigureOut">
              <a:rPr lang="hu-HU" smtClean="0"/>
              <a:t>2023. 04. 13.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153FFA-EFD3-4A54-A21B-2D47ED1A9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4BF3DEA-335D-48F7-9B73-47DFE2DAF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58F13-0A6A-4EB9-A4BF-CF7F626F92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21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E1D1CB-4640-4560-B244-9F42692F7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" r="17840" b="750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8" name="Rectangle 4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2249ED3-AF11-4320-A3D7-40D9982E1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hu-HU" sz="4800" b="1" dirty="0">
                <a:solidFill>
                  <a:srgbClr val="F7D792"/>
                </a:solidFill>
              </a:rPr>
              <a:t>A SZAKMAI SIKER ÖSSZETEVŐI</a:t>
            </a:r>
            <a:br>
              <a:rPr lang="en-US" sz="4800" b="1" dirty="0">
                <a:solidFill>
                  <a:srgbClr val="F7D792"/>
                </a:solidFill>
              </a:rPr>
            </a:br>
            <a:endParaRPr lang="en-US" sz="4800" b="1" dirty="0">
              <a:solidFill>
                <a:srgbClr val="F7D792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FD97E46-3ED5-41D5-9F79-6109D574E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791104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Pém Attila</a:t>
            </a:r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B30E45A-42D1-4DF4-8BB7-B7A88F9DDB26}"/>
              </a:ext>
            </a:extLst>
          </p:cNvPr>
          <p:cNvSpPr txBox="1"/>
          <p:nvPr/>
        </p:nvSpPr>
        <p:spPr>
          <a:xfrm>
            <a:off x="477980" y="5788861"/>
            <a:ext cx="641985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hu-HU">
                <a:solidFill>
                  <a:schemeClr val="bg1">
                    <a:lumMod val="50000"/>
                  </a:schemeClr>
                </a:solidFill>
              </a:rPr>
              <a:t>25. PROJEKTMENEDZSMENT FÓRUM</a:t>
            </a:r>
          </a:p>
          <a:p>
            <a:pPr algn="l">
              <a:spcAft>
                <a:spcPts val="600"/>
              </a:spcAft>
            </a:pP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2023. Április 13.</a:t>
            </a:r>
            <a:endParaRPr lang="hu-HU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77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41723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4.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önfejlesztés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7352-B48D-5F1A-0C21-CF1D34BB7DE1}"/>
              </a:ext>
            </a:extLst>
          </p:cNvPr>
          <p:cNvSpPr txBox="1"/>
          <p:nvPr/>
        </p:nvSpPr>
        <p:spPr>
          <a:xfrm>
            <a:off x="234731" y="2063241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krízisek szeretete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A raszta jézust épp károkozás közben kapták le">
            <a:extLst>
              <a:ext uri="{FF2B5EF4-FFF2-40B4-BE49-F238E27FC236}">
                <a16:creationId xmlns:a16="http://schemas.microsoft.com/office/drawing/2014/main" id="{C19B4895-F629-1254-DA64-B03D43131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75" y="2034213"/>
            <a:ext cx="7237913" cy="48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497840" y="1217043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5.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megfelelő projekt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FFF96-8B4F-459C-5471-A069BD4FF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7" y="2184853"/>
            <a:ext cx="5343498" cy="3499893"/>
          </a:xfrm>
          <a:prstGeom prst="rect">
            <a:avLst/>
          </a:prstGeom>
        </p:spPr>
      </p:pic>
      <p:pic>
        <p:nvPicPr>
          <p:cNvPr id="6" name="Kép 3" descr="A képen padló, terület, több látható&#10;&#10;Automatikusan generált leírás">
            <a:extLst>
              <a:ext uri="{FF2B5EF4-FFF2-40B4-BE49-F238E27FC236}">
                <a16:creationId xmlns:a16="http://schemas.microsoft.com/office/drawing/2014/main" id="{7B23341D-F533-8BD4-3ABD-94A5AE19B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3" y="2273052"/>
            <a:ext cx="5554835" cy="37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0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825027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6.  JÓT KELL – minőségmenedzsment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 descr="A képen szöveg, asztal látható&#10;&#10;Automatikusan generált leírás">
            <a:extLst>
              <a:ext uri="{FF2B5EF4-FFF2-40B4-BE49-F238E27FC236}">
                <a16:creationId xmlns:a16="http://schemas.microsoft.com/office/drawing/2014/main" id="{EC6127BB-57E7-6325-1EFA-3D27DBBF0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07" y="2203152"/>
            <a:ext cx="7516193" cy="4651800"/>
          </a:xfrm>
          <a:prstGeom prst="rect">
            <a:avLst/>
          </a:prstGeom>
        </p:spPr>
      </p:pic>
      <p:pic>
        <p:nvPicPr>
          <p:cNvPr id="5" name="Kép 21" descr="A képen személy látható&#10;&#10;Automatikusan generált leírás">
            <a:extLst>
              <a:ext uri="{FF2B5EF4-FFF2-40B4-BE49-F238E27FC236}">
                <a16:creationId xmlns:a16="http://schemas.microsoft.com/office/drawing/2014/main" id="{A35B34BD-F763-9454-361D-45DD03F9B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76" y="2203152"/>
            <a:ext cx="6155137" cy="4606854"/>
          </a:xfrm>
          <a:prstGeom prst="rect">
            <a:avLst/>
          </a:prstGeom>
        </p:spPr>
      </p:pic>
      <p:sp>
        <p:nvSpPr>
          <p:cNvPr id="6" name="Téglalap 12">
            <a:extLst>
              <a:ext uri="{FF2B5EF4-FFF2-40B4-BE49-F238E27FC236}">
                <a16:creationId xmlns:a16="http://schemas.microsoft.com/office/drawing/2014/main" id="{AAA12257-B109-5093-674D-199912523879}"/>
              </a:ext>
            </a:extLst>
          </p:cNvPr>
          <p:cNvSpPr/>
          <p:nvPr/>
        </p:nvSpPr>
        <p:spPr>
          <a:xfrm>
            <a:off x="10756245" y="2141790"/>
            <a:ext cx="1469879" cy="471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4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447040" y="119357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7.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CSAPAT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group, people, person, outdoor&#10;&#10;Description automatically generated">
            <a:extLst>
              <a:ext uri="{FF2B5EF4-FFF2-40B4-BE49-F238E27FC236}">
                <a16:creationId xmlns:a16="http://schemas.microsoft.com/office/drawing/2014/main" id="{B401FA3B-AB93-A0A0-A912-9C88743E5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33" y="2141220"/>
            <a:ext cx="6289040" cy="4716780"/>
          </a:xfrm>
          <a:prstGeom prst="rect">
            <a:avLst/>
          </a:prstGeom>
        </p:spPr>
      </p:pic>
      <p:pic>
        <p:nvPicPr>
          <p:cNvPr id="8" name="Picture 7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A2340626-4F76-DA26-09BB-2273C665E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33" y="2150927"/>
            <a:ext cx="6289039" cy="4707073"/>
          </a:xfrm>
          <a:prstGeom prst="rect">
            <a:avLst/>
          </a:prstGeom>
        </p:spPr>
      </p:pic>
      <p:pic>
        <p:nvPicPr>
          <p:cNvPr id="5" name="Picture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F23EF4D-F6A6-97B5-7F99-A6A1DCAFE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32" y="2150927"/>
            <a:ext cx="6289039" cy="47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8.  Kommunikáció és PR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09B8AE2A-E0C3-A45D-43B1-C192F7C8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36" y="2087880"/>
            <a:ext cx="7116126" cy="477012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E6FAD27-6742-6723-42FF-2E6ABF77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55" y="2087880"/>
            <a:ext cx="7141088" cy="47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people, crowd&#10;&#10;Description automatically generated">
            <a:extLst>
              <a:ext uri="{FF2B5EF4-FFF2-40B4-BE49-F238E27FC236}">
                <a16:creationId xmlns:a16="http://schemas.microsoft.com/office/drawing/2014/main" id="{4EFE30A6-DE83-F86B-82AE-54CCF4462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98" y="2087880"/>
            <a:ext cx="7116126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9. Szerencse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égylevelű lóhere, szerencse, lucky, four leaf clover, felvasalható hímzett folt, felvarró, patch, foltshop">
            <a:extLst>
              <a:ext uri="{FF2B5EF4-FFF2-40B4-BE49-F238E27FC236}">
                <a16:creationId xmlns:a16="http://schemas.microsoft.com/office/drawing/2014/main" id="{CC149A5D-3450-3539-F88D-62D1384C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17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" descr="Kép 1">
            <a:extLst>
              <a:ext uri="{FF2B5EF4-FFF2-40B4-BE49-F238E27FC236}">
                <a16:creationId xmlns:a16="http://schemas.microsoft.com/office/drawing/2014/main" id="{5F62E43B-BBEC-081D-9A3A-E6D94AB0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24" b="12590"/>
          <a:stretch>
            <a:fillRect/>
          </a:stretch>
        </p:blipFill>
        <p:spPr>
          <a:xfrm>
            <a:off x="30" y="1713"/>
            <a:ext cx="12191213" cy="6856287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5BE21E-B241-FB3B-8FD7-F26475909E43}"/>
              </a:ext>
            </a:extLst>
          </p:cNvPr>
          <p:cNvSpPr txBox="1"/>
          <p:nvPr/>
        </p:nvSpPr>
        <p:spPr>
          <a:xfrm>
            <a:off x="1841831" y="2203536"/>
            <a:ext cx="5961049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Kíváno</a:t>
            </a: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hogy elérjék az áhított</a:t>
            </a:r>
          </a:p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szakmai sikerüket!</a:t>
            </a:r>
            <a:endParaRPr lang="hu-HU" sz="3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47565-A00E-0CE0-8232-D801E7B7E3FA}"/>
              </a:ext>
            </a:extLst>
          </p:cNvPr>
          <p:cNvSpPr txBox="1"/>
          <p:nvPr/>
        </p:nvSpPr>
        <p:spPr>
          <a:xfrm>
            <a:off x="451678" y="278296"/>
            <a:ext cx="4105082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Köszönöm a figyelmet!</a:t>
            </a:r>
            <a:endParaRPr lang="hu-HU" sz="32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 A SZAKMAI SIKER?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832E3-8769-7C53-417E-39DA11E8FF63}"/>
              </a:ext>
            </a:extLst>
          </p:cNvPr>
          <p:cNvSpPr txBox="1"/>
          <p:nvPr/>
        </p:nvSpPr>
        <p:spPr>
          <a:xfrm>
            <a:off x="2753360" y="1388795"/>
            <a:ext cx="7609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i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DEF. 1.: „A siker valamely tevékenység szerencsés kimenetele, jó eredménye.”</a:t>
            </a:r>
          </a:p>
          <a:p>
            <a:endParaRPr lang="hu-HU" sz="1800" i="1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i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DEF. 2.: „A siker alkotással, magatartással kivívott tetszés.”</a:t>
            </a:r>
          </a:p>
          <a:p>
            <a:endParaRPr lang="hu-HU" sz="1800" i="1" dirty="0">
              <a:solidFill>
                <a:srgbClr val="050505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i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DEF. 3.: „A szakmai siker egy pályafutás során a pozitív eredmények objektíven felhalmozott szakmai eredményei”</a:t>
            </a:r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3EE561-47B3-4411-3C2E-546701CA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20" y="3485694"/>
            <a:ext cx="3235960" cy="32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AA528FF4-B151-DF1C-923A-AA5417F65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3980" y="3714880"/>
            <a:ext cx="1818307" cy="1198879"/>
          </a:xfrm>
        </p:spPr>
        <p:txBody>
          <a:bodyPr>
            <a:no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CÉLOK</a:t>
            </a:r>
            <a:b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CSF - KPI</a:t>
            </a:r>
            <a:b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OGYAN LEHET MÉRNI?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72FF0CB-2395-6A8F-945A-FA9DDB7E7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075"/>
            <a:ext cx="4032250" cy="3879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C86AA1E-94B5-B6F5-9229-69E45203B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0" y="3510915"/>
            <a:ext cx="3238500" cy="1198879"/>
          </a:xfrm>
        </p:spPr>
        <p:txBody>
          <a:bodyPr>
            <a:noAutofit/>
          </a:bodyPr>
          <a:lstStyle/>
          <a:p>
            <a:pPr lvl="0" algn="l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KÜLSŐ MÉRŐSZÁMOK</a:t>
            </a:r>
            <a:b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BELSŐ MÉRŐSZÁMOK</a:t>
            </a:r>
            <a:br>
              <a:rPr lang="hu-H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98710-4A63-6F5A-49B3-58D09D1C4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750" y="1110955"/>
            <a:ext cx="3803845" cy="5747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A571A-74B4-3B2B-D06D-A532F3395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503" y="1110955"/>
            <a:ext cx="4595497" cy="5759031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ECFD3CBB-B4C7-B883-93BD-7BAAADAE598E}"/>
              </a:ext>
            </a:extLst>
          </p:cNvPr>
          <p:cNvSpPr txBox="1">
            <a:spLocks/>
          </p:cNvSpPr>
          <p:nvPr/>
        </p:nvSpPr>
        <p:spPr>
          <a:xfrm>
            <a:off x="4595497" y="4709794"/>
            <a:ext cx="1818307" cy="1198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u-HU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CÉLOK</a:t>
            </a:r>
            <a:br>
              <a:rPr lang="hu-HU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CSF - KPI</a:t>
            </a:r>
            <a:br>
              <a:rPr lang="hu-HU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SIKER TANULHATÓ?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stack of books&#10;&#10;Description automatically generated">
            <a:extLst>
              <a:ext uri="{FF2B5EF4-FFF2-40B4-BE49-F238E27FC236}">
                <a16:creationId xmlns:a16="http://schemas.microsoft.com/office/drawing/2014/main" id="{A56EA711-940F-BD00-068A-E53F8D665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1939925"/>
            <a:ext cx="3257550" cy="297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9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2543854" y="2602661"/>
            <a:ext cx="6096000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u-HU" sz="24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erősségek      -     gyengeségek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hu-HU" sz="2400" b="1" dirty="0" err="1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</a:t>
            </a: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-     </a:t>
            </a:r>
            <a:r>
              <a:rPr lang="hu-HU" sz="2400" b="1" dirty="0" err="1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hard</a:t>
            </a: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 err="1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skillek</a:t>
            </a: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D6BD3-BC43-B2AF-B6F8-0ADCB0B25876}"/>
              </a:ext>
            </a:extLst>
          </p:cNvPr>
          <p:cNvSpPr txBox="1"/>
          <p:nvPr/>
        </p:nvSpPr>
        <p:spPr>
          <a:xfrm>
            <a:off x="1056640" y="13256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1.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önismeret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2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2.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célok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8F3A5-A13A-12A8-77F5-39882EC8BA24}"/>
              </a:ext>
            </a:extLst>
          </p:cNvPr>
          <p:cNvSpPr txBox="1"/>
          <p:nvPr/>
        </p:nvSpPr>
        <p:spPr>
          <a:xfrm>
            <a:off x="2543854" y="2602661"/>
            <a:ext cx="6096000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u-HU" sz="24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év múlva?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10 év múlva?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erson shooting an object&#10;&#10;Description automatically generated with medium confidence">
            <a:extLst>
              <a:ext uri="{FF2B5EF4-FFF2-40B4-BE49-F238E27FC236}">
                <a16:creationId xmlns:a16="http://schemas.microsoft.com/office/drawing/2014/main" id="{65742467-E006-4D33-22B2-4C6E6370A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98" y="73573"/>
            <a:ext cx="642182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assroom with desks and a chalkboard&#10;&#10;Description automatically generated with medium confidence">
            <a:extLst>
              <a:ext uri="{FF2B5EF4-FFF2-40B4-BE49-F238E27FC236}">
                <a16:creationId xmlns:a16="http://schemas.microsoft.com/office/drawing/2014/main" id="{76188C8A-F2AE-0EAD-41B5-A195A322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90" y="2097275"/>
            <a:ext cx="4813300" cy="322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3.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képzés + mentor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03D263BA-AC63-9EC6-8CCC-C4CEB7EF5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9" y="2184400"/>
            <a:ext cx="6771951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2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4.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önfejlesztés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7352-B48D-5F1A-0C21-CF1D34BB7DE1}"/>
              </a:ext>
            </a:extLst>
          </p:cNvPr>
          <p:cNvSpPr txBox="1"/>
          <p:nvPr/>
        </p:nvSpPr>
        <p:spPr>
          <a:xfrm>
            <a:off x="1061545" y="204701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akaraterő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Nagy méretű kép">
            <a:extLst>
              <a:ext uri="{FF2B5EF4-FFF2-40B4-BE49-F238E27FC236}">
                <a16:creationId xmlns:a16="http://schemas.microsoft.com/office/drawing/2014/main" id="{165F5B8A-6E10-323F-C19D-BD01407F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45" y="1981226"/>
            <a:ext cx="6688630" cy="487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1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61D5FF-02E2-701F-0793-225BC4F2106B}"/>
              </a:ext>
            </a:extLst>
          </p:cNvPr>
          <p:cNvSpPr txBox="1"/>
          <p:nvPr/>
        </p:nvSpPr>
        <p:spPr>
          <a:xfrm>
            <a:off x="904240" y="40658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ÖSSZETEVŐK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AF617-AD07-E5AD-FD55-7D00DE8A3500}"/>
              </a:ext>
            </a:extLst>
          </p:cNvPr>
          <p:cNvSpPr txBox="1"/>
          <p:nvPr/>
        </p:nvSpPr>
        <p:spPr>
          <a:xfrm>
            <a:off x="904240" y="117325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4. </a:t>
            </a:r>
            <a:r>
              <a:rPr lang="hu-HU" sz="2800" b="1" dirty="0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önfejlesztés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57352-B48D-5F1A-0C21-CF1D34BB7DE1}"/>
              </a:ext>
            </a:extLst>
          </p:cNvPr>
          <p:cNvSpPr txBox="1"/>
          <p:nvPr/>
        </p:nvSpPr>
        <p:spPr>
          <a:xfrm>
            <a:off x="1231579" y="2047014"/>
            <a:ext cx="60960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hu-HU" sz="2800" b="1" dirty="0" err="1">
                <a:solidFill>
                  <a:srgbClr val="0505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fókuszáltság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5DA7B-2430-1F17-4B09-19C962A6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579" y="2097275"/>
            <a:ext cx="6926781" cy="461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FFC850A41614948932E646569D8860B" ma:contentTypeVersion="15" ma:contentTypeDescription="Új dokumentum létrehozása." ma:contentTypeScope="" ma:versionID="1f3c903e612718e1b5c62bdd3c4830ca">
  <xsd:schema xmlns:xsd="http://www.w3.org/2001/XMLSchema" xmlns:xs="http://www.w3.org/2001/XMLSchema" xmlns:p="http://schemas.microsoft.com/office/2006/metadata/properties" xmlns:ns2="553a9daa-88f7-45ef-9525-1b03111d1a1c" xmlns:ns3="f4dc05e6-a323-4a9f-aac4-816ad4a6c401" targetNamespace="http://schemas.microsoft.com/office/2006/metadata/properties" ma:root="true" ma:fieldsID="970ac5f08692d4a5dc3d4af4a4b1b3d1" ns2:_="" ns3:_="">
    <xsd:import namespace="553a9daa-88f7-45ef-9525-1b03111d1a1c"/>
    <xsd:import namespace="f4dc05e6-a323-4a9f-aac4-816ad4a6c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a9daa-88f7-45ef-9525-1b03111d1a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3d9ff174-9c06-408e-b0e6-077b1b4540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c05e6-a323-4a9f-aac4-816ad4a6c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0d0a18-ee75-4043-8f6c-c653128675f4}" ma:internalName="TaxCatchAll" ma:showField="CatchAllData" ma:web="f4dc05e6-a323-4a9f-aac4-816ad4a6c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C928E0-44C2-4211-9546-B5D0C9583D4F}"/>
</file>

<file path=customXml/itemProps2.xml><?xml version="1.0" encoding="utf-8"?>
<ds:datastoreItem xmlns:ds="http://schemas.openxmlformats.org/officeDocument/2006/customXml" ds:itemID="{E74BA664-1F69-4ADA-B2CB-1606AA003475}"/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196</Words>
  <Application>Microsoft Office PowerPoint</Application>
  <PresentationFormat>Widescreen</PresentationFormat>
  <Paragraphs>47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Office-téma</vt:lpstr>
      <vt:lpstr>A SZAKMAI SIKER ÖSSZETEVŐI </vt:lpstr>
      <vt:lpstr>CÉLOK CSF - KPI </vt:lpstr>
      <vt:lpstr>KÜLSŐ MÉRŐSZÁMOK BELSŐ MÉRŐSZÁMOK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Pém Attila</dc:creator>
  <cp:lastModifiedBy>Pém Attila</cp:lastModifiedBy>
  <cp:revision>13</cp:revision>
  <dcterms:created xsi:type="dcterms:W3CDTF">2023-01-25T04:18:28Z</dcterms:created>
  <dcterms:modified xsi:type="dcterms:W3CDTF">2023-04-13T10:51:07Z</dcterms:modified>
</cp:coreProperties>
</file>