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3"/>
    <p:restoredTop sz="96654"/>
  </p:normalViewPr>
  <p:slideViewPr>
    <p:cSldViewPr snapToGrid="0" snapToObjects="1">
      <p:cViewPr varScale="1">
        <p:scale>
          <a:sx n="102" d="100"/>
          <a:sy n="102" d="100"/>
        </p:scale>
        <p:origin x="192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7676285-D4E4-1242-9ED0-216265F35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0FF23FF-A0BA-F74D-8236-2DAB1731AD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01B1EED-8E3C-7E4F-9A65-1F8010370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2C45-A662-9142-B148-C7C277027945}" type="datetimeFigureOut">
              <a:rPr lang="hu-HU" smtClean="0"/>
              <a:t>2021. 08. 25.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0196BA0-9AAB-E84C-A8B7-F283B0E03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1DA7D3F-7C20-9547-929C-15AEA579A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D65D-9C6D-7F4C-A2BF-185598FEDF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4381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8347B6-7067-0442-AAA1-03E10ACBD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B58E19DE-BBD6-8541-AEAC-1EB67EC27F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DEF072-5F92-BA4C-BC9D-8B61D5797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2C45-A662-9142-B148-C7C277027945}" type="datetimeFigureOut">
              <a:rPr lang="hu-HU" smtClean="0"/>
              <a:t>2021. 08. 25.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ECF8ADF-A376-0746-82BF-ACA352D5C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9A7670E-3CEE-2B48-86FA-9B6489240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D65D-9C6D-7F4C-A2BF-185598FEDF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822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19016047-59FF-7946-90D3-4502EDFD4D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964503"/>
            <a:ext cx="2924305" cy="4572001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6EC6B14-C375-4543-AB8E-F563FE2D3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63463" y="964504"/>
            <a:ext cx="8109037" cy="45720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4997C56-7E0A-394C-9581-EC301A346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2C45-A662-9142-B148-C7C277027945}" type="datetimeFigureOut">
              <a:rPr lang="hu-HU" smtClean="0"/>
              <a:t>2021. 08. 25.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0F62471-AC0B-0B4A-B6AA-410608D3F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5B909C3-D2E6-C249-9083-5BFD126CA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D65D-9C6D-7F4C-A2BF-185598FEDF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9112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3B4A7CF-E836-7C42-98EA-6B65BBF93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DC8744B-BFD2-6047-B37E-4B21ECD02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3BF756C-C7F0-6147-A942-BA5F47D45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2C45-A662-9142-B148-C7C277027945}" type="datetimeFigureOut">
              <a:rPr lang="hu-HU" smtClean="0"/>
              <a:t>2021. 08. 25.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93B5A83-AE02-5945-9403-8C32261D9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688A2C9-D274-DF43-ABBC-5A944ABE4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D65D-9C6D-7F4C-A2BF-185598FEDF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6066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AE84B4-73AE-5349-82D6-B4F20DE7C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463" y="1709738"/>
            <a:ext cx="1118574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BF5E69C-E3DC-CD41-9C74-875EDC807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463" y="4589463"/>
            <a:ext cx="11185742" cy="94704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91EE30D-4E3A-8440-8AD5-75B21FDB9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2C45-A662-9142-B148-C7C277027945}" type="datetimeFigureOut">
              <a:rPr lang="hu-HU" smtClean="0"/>
              <a:t>2021. 08. 25.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20365BC-31C7-A94A-B65E-A767F1D6D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5D7CC2A-4359-2743-823D-FD3E0043A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D65D-9C6D-7F4C-A2BF-185598FEDF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7261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69A044D-DCDC-3F40-9F8C-E84B5B3EB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E12B342-F8BA-5E49-9B19-EB0166B400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3463" y="1825625"/>
            <a:ext cx="5556337" cy="372018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FE5782F-4B05-9B4C-B16A-DBCA28AF1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477005" cy="372018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82E956B-F7DA-0E49-B376-6B1C5F27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2C45-A662-9142-B148-C7C277027945}" type="datetimeFigureOut">
              <a:rPr lang="hu-HU" smtClean="0"/>
              <a:t>2021. 08. 25.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F843642-BDA1-7943-8718-7570E4DA2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E3E933A-E608-A244-BBF1-35F01A33C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D65D-9C6D-7F4C-A2BF-185598FEDF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6217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7BA7B1-2928-9E41-9ADC-272E3CCA6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463" y="964504"/>
            <a:ext cx="11185742" cy="726184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4B9AF2F-8457-104A-8D5F-BDE9A7B64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462" y="1681163"/>
            <a:ext cx="553411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AF9D93D-DBCE-374E-AB8F-618BF5CEC4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3462" y="2505075"/>
            <a:ext cx="5534113" cy="30333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BE113EF3-4C8B-374E-AD06-6742C95CC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47700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0F7FBB64-E41A-694E-8C0F-0706658B57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477004" cy="30333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14EE85F5-1912-8B45-99F9-1A9A91313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2C45-A662-9142-B148-C7C277027945}" type="datetimeFigureOut">
              <a:rPr lang="hu-HU" smtClean="0"/>
              <a:t>2021. 08. 25.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8DB9FB25-D5D7-924A-A657-BE917C8C9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4690393-9A06-554C-8232-487C8D353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D65D-9C6D-7F4C-A2BF-185598FEDF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8383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2AAC14-0CA5-5149-9155-88FA9F502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7BB99C2-EA8E-0644-9D95-9E7FF4F6A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2C45-A662-9142-B148-C7C277027945}" type="datetimeFigureOut">
              <a:rPr lang="hu-HU" smtClean="0"/>
              <a:t>2021. 08. 25.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84216733-4AF8-CF4F-894D-AD58A7BA1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224C2B8-EC00-404D-B0B5-57EC103EF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D65D-9C6D-7F4C-A2BF-185598FEDF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880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1D76BA1A-47A7-2E4E-9B1B-40DA7FA4D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2C45-A662-9142-B148-C7C277027945}" type="datetimeFigureOut">
              <a:rPr lang="hu-HU" smtClean="0"/>
              <a:t>2021. 08. 25.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0EA08D82-CF52-E147-9F55-E5B9A74D9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713C7FD-7BFD-DC4E-9233-41A9D0A1A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D65D-9C6D-7F4C-A2BF-185598FEDF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521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E0D386A-6404-404D-8790-F1F2C50E4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464" y="987424"/>
            <a:ext cx="4308562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F60F148-FC78-B047-99B7-FBF20AC7E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5"/>
            <a:ext cx="6466017" cy="46887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D382F4E-7DCA-9F44-96F9-7E776FA50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3464" y="2057400"/>
            <a:ext cx="4308562" cy="3618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30EFEDD-9B8E-9D4D-854A-ABEE1BE9C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2C45-A662-9142-B148-C7C277027945}" type="datetimeFigureOut">
              <a:rPr lang="hu-HU" smtClean="0"/>
              <a:t>2021. 08. 25.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00423DF-5854-A443-88A5-ABBC72F0D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DEC6B28-F79E-F945-B79D-01281B9A5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D65D-9C6D-7F4C-A2BF-185598FEDF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521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28B178-CC84-124C-AD33-809D754B0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464" y="987424"/>
            <a:ext cx="4308562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02051E0C-C7A4-4443-B1CF-530B43E76C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466017" cy="45616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80B3E35-6077-3246-9C24-6AEF7F943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3464" y="2057400"/>
            <a:ext cx="4308562" cy="349163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101B248-E942-0D4B-943B-AC968C845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2C45-A662-9142-B148-C7C277027945}" type="datetimeFigureOut">
              <a:rPr lang="hu-HU" smtClean="0"/>
              <a:t>2021. 08. 25.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70DB197-7201-014A-BBD1-2DD228A6B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16324E0-A3A6-2D4C-BF7F-CD070EBE5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D65D-9C6D-7F4C-A2BF-185598FEDF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9030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97CF4314-A1AD-7448-A307-281B96ED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463" y="939452"/>
            <a:ext cx="11185742" cy="751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CD3BF03-E301-554D-B6B7-A24DBF1D9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463" y="1825625"/>
            <a:ext cx="11185742" cy="3735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F738B6D-4D48-354F-82C3-EF81B2623C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3463" y="56761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12C45-A662-9142-B148-C7C277027945}" type="datetimeFigureOut">
              <a:rPr lang="hu-HU" smtClean="0"/>
              <a:t>2021. 08. 25.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1336E3F-967C-2C41-9649-2175FCB791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6814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FAD43A6-4823-BC49-98F1-EF7162C8FB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06005" y="56964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2D65D-9C6D-7F4C-A2BF-185598FEDF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8854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61675465-1512-A84D-845F-1FC0B0785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C7D403C6-6972-6B46-838E-85FE405BF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1911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0834947BB542394DA13CA0AB445C4A65" ma:contentTypeVersion="13" ma:contentTypeDescription="Új dokumentum létrehozása." ma:contentTypeScope="" ma:versionID="924981b664b84ec777913b28263888b7">
  <xsd:schema xmlns:xsd="http://www.w3.org/2001/XMLSchema" xmlns:xs="http://www.w3.org/2001/XMLSchema" xmlns:p="http://schemas.microsoft.com/office/2006/metadata/properties" xmlns:ns2="f12bfab7-f74c-46c9-b4ad-6f2de1b0c91b" xmlns:ns3="ca01fc4b-f33b-4b93-b663-f546fac1b7a2" targetNamespace="http://schemas.microsoft.com/office/2006/metadata/properties" ma:root="true" ma:fieldsID="436ede0a871e96b05e273b8bb7c8ca6f" ns2:_="" ns3:_="">
    <xsd:import namespace="f12bfab7-f74c-46c9-b4ad-6f2de1b0c91b"/>
    <xsd:import namespace="ca01fc4b-f33b-4b93-b663-f546fac1b7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2bfab7-f74c-46c9-b4ad-6f2de1b0c9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01fc4b-f33b-4b93-b663-f546fac1b7a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AC03AEF-7FFD-4185-AA59-D6C35EA37BAF}"/>
</file>

<file path=customXml/itemProps2.xml><?xml version="1.0" encoding="utf-8"?>
<ds:datastoreItem xmlns:ds="http://schemas.openxmlformats.org/officeDocument/2006/customXml" ds:itemID="{79CDB0C3-0A8B-425D-9443-D215725C29FF}"/>
</file>

<file path=customXml/itemProps3.xml><?xml version="1.0" encoding="utf-8"?>
<ds:datastoreItem xmlns:ds="http://schemas.openxmlformats.org/officeDocument/2006/customXml" ds:itemID="{973120F5-1BE0-456B-87A3-F5DE8B120E2D}"/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Macintosh PowerPoint</Application>
  <PresentationFormat>Szélesvásznú</PresentationFormat>
  <Paragraphs>0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Office-téma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Nagy Péter</dc:creator>
  <cp:lastModifiedBy>Nagy Péter</cp:lastModifiedBy>
  <cp:revision>2</cp:revision>
  <dcterms:created xsi:type="dcterms:W3CDTF">2021-08-25T06:40:58Z</dcterms:created>
  <dcterms:modified xsi:type="dcterms:W3CDTF">2021-08-25T06:50:31Z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0x0101000834947BB542394DA13CA0AB445C4A65</vt:lpwstr>
  </property>
</Properties>
</file>