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slides/slide1.xml" ContentType="application/vnd.openxmlformats-officedocument.presentationml.slide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243"/>
    <p:restoredTop sz="96654"/>
  </p:normalViewPr>
  <p:slideViewPr>
    <p:cSldViewPr snapToGrid="0" snapToObjects="1">
      <p:cViewPr varScale="1">
        <p:scale>
          <a:sx n="102" d="100"/>
          <a:sy n="102" d="100"/>
        </p:scale>
        <p:origin x="192" y="6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2.xml"/><Relationship Id="rId3" Type="http://schemas.openxmlformats.org/officeDocument/2006/relationships/presProps" Target="presProps.xml"/><Relationship Id="rId7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Relationship Id="rId9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17676285-D4E4-1242-9ED0-216265F359C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Alcím 2">
            <a:extLst>
              <a:ext uri="{FF2B5EF4-FFF2-40B4-BE49-F238E27FC236}">
                <a16:creationId xmlns:a16="http://schemas.microsoft.com/office/drawing/2014/main" id="{10FF23FF-A0BA-F74D-8236-2DAB1731ADD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u-HU"/>
              <a:t>Kattintson ide az alcím mintájának szerkesztéséhez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501B1EED-8E3C-7E4F-9A65-1F8010370D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412C45-A662-9142-B148-C7C277027945}" type="datetimeFigureOut">
              <a:rPr lang="hu-HU" smtClean="0"/>
              <a:t>2021. 08. 25.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B0196BA0-9AAB-E84C-A8B7-F283B0E03B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21DA7D3F-7C20-9547-929C-15AEA579AB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12D65D-9C6D-7F4C-A2BF-185598FEDFB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5443812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F78347B6-7067-0442-AAA1-03E10ACBD4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Függőleges szöveg helye 2">
            <a:extLst>
              <a:ext uri="{FF2B5EF4-FFF2-40B4-BE49-F238E27FC236}">
                <a16:creationId xmlns:a16="http://schemas.microsoft.com/office/drawing/2014/main" id="{B58E19DE-BBD6-8541-AEAC-1EB67EC27F8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0BDEF072-5F92-BA4C-BC9D-8B61D57976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412C45-A662-9142-B148-C7C277027945}" type="datetimeFigureOut">
              <a:rPr lang="hu-HU" smtClean="0"/>
              <a:t>2021. 08. 25.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EECF8ADF-A376-0746-82BF-ACA352D5CD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D9A7670E-3CEE-2B48-86FA-9B64892404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12D65D-9C6D-7F4C-A2BF-185598FEDFB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3482244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>
            <a:extLst>
              <a:ext uri="{FF2B5EF4-FFF2-40B4-BE49-F238E27FC236}">
                <a16:creationId xmlns:a16="http://schemas.microsoft.com/office/drawing/2014/main" id="{19016047-59FF-7946-90D3-4502EDFD4DF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899" y="964503"/>
            <a:ext cx="2924305" cy="4572001"/>
          </a:xfrm>
        </p:spPr>
        <p:txBody>
          <a:bodyPr vert="eaVert"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Függőleges szöveg helye 2">
            <a:extLst>
              <a:ext uri="{FF2B5EF4-FFF2-40B4-BE49-F238E27FC236}">
                <a16:creationId xmlns:a16="http://schemas.microsoft.com/office/drawing/2014/main" id="{46EC6B14-C375-4543-AB8E-F563FE2D33C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463463" y="964504"/>
            <a:ext cx="8109037" cy="4572000"/>
          </a:xfrm>
        </p:spPr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E4997C56-7E0A-394C-9581-EC301A3465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412C45-A662-9142-B148-C7C277027945}" type="datetimeFigureOut">
              <a:rPr lang="hu-HU" smtClean="0"/>
              <a:t>2021. 08. 25.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60F62471-AC0B-0B4A-B6AA-410608D3F8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E5B909C3-D2E6-C249-9083-5BFD126CA4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12D65D-9C6D-7F4C-A2BF-185598FEDFB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3591121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F3B4A7CF-E836-7C42-98EA-6B65BBF936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9DC8744B-BFD2-6047-B37E-4B21ECD02B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F3BF756C-C7F0-6147-A942-BA5F47D457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412C45-A662-9142-B148-C7C277027945}" type="datetimeFigureOut">
              <a:rPr lang="hu-HU" smtClean="0"/>
              <a:t>2021. 08. 25.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C93B5A83-AE02-5945-9403-8C32261D9A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0688A2C9-D274-DF43-ABBC-5A944ABE4C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12D65D-9C6D-7F4C-A2BF-185598FEDFB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8660669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00AE84B4-73AE-5349-82D6-B4F20DE7C9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3463" y="1709738"/>
            <a:ext cx="11185742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0BF5E69C-E3DC-CD41-9C74-875EDC807B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63463" y="4589463"/>
            <a:ext cx="11185742" cy="947041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991EE30D-4E3A-8440-8AD5-75B21FDB9F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412C45-A662-9142-B148-C7C277027945}" type="datetimeFigureOut">
              <a:rPr lang="hu-HU" smtClean="0"/>
              <a:t>2021. 08. 25.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E20365BC-31C7-A94A-B65E-A767F1D6D5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C5D7CC2A-4359-2743-823D-FD3E0043AE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12D65D-9C6D-7F4C-A2BF-185598FEDFB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7172610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169A044D-DCDC-3F40-9F8C-E84B5B3EBC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EE12B342-F8BA-5E49-9B19-EB0166B4009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63463" y="1825625"/>
            <a:ext cx="5556337" cy="3720185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Tartalom helye 3">
            <a:extLst>
              <a:ext uri="{FF2B5EF4-FFF2-40B4-BE49-F238E27FC236}">
                <a16:creationId xmlns:a16="http://schemas.microsoft.com/office/drawing/2014/main" id="{4FE5782F-4B05-9B4C-B16A-DBCA28AF150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199" y="1825625"/>
            <a:ext cx="5477005" cy="3720185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5" name="Dátum helye 4">
            <a:extLst>
              <a:ext uri="{FF2B5EF4-FFF2-40B4-BE49-F238E27FC236}">
                <a16:creationId xmlns:a16="http://schemas.microsoft.com/office/drawing/2014/main" id="{182E956B-F7DA-0E49-B376-6B1C5F278B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412C45-A662-9142-B148-C7C277027945}" type="datetimeFigureOut">
              <a:rPr lang="hu-HU" smtClean="0"/>
              <a:t>2021. 08. 25.</a:t>
            </a:fld>
            <a:endParaRPr lang="hu-HU"/>
          </a:p>
        </p:txBody>
      </p:sp>
      <p:sp>
        <p:nvSpPr>
          <p:cNvPr id="6" name="Élőláb helye 5">
            <a:extLst>
              <a:ext uri="{FF2B5EF4-FFF2-40B4-BE49-F238E27FC236}">
                <a16:creationId xmlns:a16="http://schemas.microsoft.com/office/drawing/2014/main" id="{3F843642-BDA1-7943-8718-7570E4DA2B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>
            <a:extLst>
              <a:ext uri="{FF2B5EF4-FFF2-40B4-BE49-F238E27FC236}">
                <a16:creationId xmlns:a16="http://schemas.microsoft.com/office/drawing/2014/main" id="{BE3E933A-E608-A244-BBF1-35F01A33CB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12D65D-9C6D-7F4C-A2BF-185598FEDFB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2062175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217BA7B1-2928-9E41-9ADC-272E3CCA63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3463" y="964504"/>
            <a:ext cx="11185742" cy="726184"/>
          </a:xfrm>
        </p:spPr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84B9AF2F-8457-104A-8D5F-BDE9A7B64E3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63462" y="1681163"/>
            <a:ext cx="5534113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Tartalom helye 3">
            <a:extLst>
              <a:ext uri="{FF2B5EF4-FFF2-40B4-BE49-F238E27FC236}">
                <a16:creationId xmlns:a16="http://schemas.microsoft.com/office/drawing/2014/main" id="{FAF9D93D-DBCE-374E-AB8F-618BF5CEC4A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3462" y="2505075"/>
            <a:ext cx="5534113" cy="3033363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5" name="Szöveg helye 4">
            <a:extLst>
              <a:ext uri="{FF2B5EF4-FFF2-40B4-BE49-F238E27FC236}">
                <a16:creationId xmlns:a16="http://schemas.microsoft.com/office/drawing/2014/main" id="{BE113EF3-4C8B-374E-AD06-6742C95CC35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199" y="1681163"/>
            <a:ext cx="5477005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6" name="Tartalom helye 5">
            <a:extLst>
              <a:ext uri="{FF2B5EF4-FFF2-40B4-BE49-F238E27FC236}">
                <a16:creationId xmlns:a16="http://schemas.microsoft.com/office/drawing/2014/main" id="{0F7FBB64-E41A-694E-8C0F-0706658B57D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477004" cy="3033363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7" name="Dátum helye 6">
            <a:extLst>
              <a:ext uri="{FF2B5EF4-FFF2-40B4-BE49-F238E27FC236}">
                <a16:creationId xmlns:a16="http://schemas.microsoft.com/office/drawing/2014/main" id="{14EE85F5-1912-8B45-99F9-1A9A91313D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412C45-A662-9142-B148-C7C277027945}" type="datetimeFigureOut">
              <a:rPr lang="hu-HU" smtClean="0"/>
              <a:t>2021. 08. 25.</a:t>
            </a:fld>
            <a:endParaRPr lang="hu-HU"/>
          </a:p>
        </p:txBody>
      </p:sp>
      <p:sp>
        <p:nvSpPr>
          <p:cNvPr id="8" name="Élőláb helye 7">
            <a:extLst>
              <a:ext uri="{FF2B5EF4-FFF2-40B4-BE49-F238E27FC236}">
                <a16:creationId xmlns:a16="http://schemas.microsoft.com/office/drawing/2014/main" id="{8DB9FB25-D5D7-924A-A657-BE917C8C9B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>
            <a:extLst>
              <a:ext uri="{FF2B5EF4-FFF2-40B4-BE49-F238E27FC236}">
                <a16:creationId xmlns:a16="http://schemas.microsoft.com/office/drawing/2014/main" id="{D4690393-9A06-554C-8232-487C8D353E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12D65D-9C6D-7F4C-A2BF-185598FEDFB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6483831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E72AAC14-0CA5-5149-9155-88FA9F502D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Dátum helye 2">
            <a:extLst>
              <a:ext uri="{FF2B5EF4-FFF2-40B4-BE49-F238E27FC236}">
                <a16:creationId xmlns:a16="http://schemas.microsoft.com/office/drawing/2014/main" id="{D7BB99C2-EA8E-0644-9D95-9E7FF4F6A2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412C45-A662-9142-B148-C7C277027945}" type="datetimeFigureOut">
              <a:rPr lang="hu-HU" smtClean="0"/>
              <a:t>2021. 08. 25.</a:t>
            </a:fld>
            <a:endParaRPr lang="hu-HU"/>
          </a:p>
        </p:txBody>
      </p:sp>
      <p:sp>
        <p:nvSpPr>
          <p:cNvPr id="4" name="Élőláb helye 3">
            <a:extLst>
              <a:ext uri="{FF2B5EF4-FFF2-40B4-BE49-F238E27FC236}">
                <a16:creationId xmlns:a16="http://schemas.microsoft.com/office/drawing/2014/main" id="{84216733-4AF8-CF4F-894D-AD58A7BA1C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>
            <a:extLst>
              <a:ext uri="{FF2B5EF4-FFF2-40B4-BE49-F238E27FC236}">
                <a16:creationId xmlns:a16="http://schemas.microsoft.com/office/drawing/2014/main" id="{C224C2B8-EC00-404D-B0B5-57EC103EF4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12D65D-9C6D-7F4C-A2BF-185598FEDFB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5588027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>
            <a:extLst>
              <a:ext uri="{FF2B5EF4-FFF2-40B4-BE49-F238E27FC236}">
                <a16:creationId xmlns:a16="http://schemas.microsoft.com/office/drawing/2014/main" id="{1D76BA1A-47A7-2E4E-9B1B-40DA7FA4D2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412C45-A662-9142-B148-C7C277027945}" type="datetimeFigureOut">
              <a:rPr lang="hu-HU" smtClean="0"/>
              <a:t>2021. 08. 25.</a:t>
            </a:fld>
            <a:endParaRPr lang="hu-HU"/>
          </a:p>
        </p:txBody>
      </p:sp>
      <p:sp>
        <p:nvSpPr>
          <p:cNvPr id="3" name="Élőláb helye 2">
            <a:extLst>
              <a:ext uri="{FF2B5EF4-FFF2-40B4-BE49-F238E27FC236}">
                <a16:creationId xmlns:a16="http://schemas.microsoft.com/office/drawing/2014/main" id="{0EA08D82-CF52-E147-9F55-E5B9A74D92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>
            <a:extLst>
              <a:ext uri="{FF2B5EF4-FFF2-40B4-BE49-F238E27FC236}">
                <a16:creationId xmlns:a16="http://schemas.microsoft.com/office/drawing/2014/main" id="{9713C7FD-7BFD-DC4E-9233-41A9D0A1A7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12D65D-9C6D-7F4C-A2BF-185598FEDFB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965214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7E0D386A-6404-404D-8790-F1F2C50E4F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3464" y="987424"/>
            <a:ext cx="4308562" cy="106997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1F60F148-FC78-B047-99B7-FBF20AC7ED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7" y="987425"/>
            <a:ext cx="6466017" cy="46887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Szöveg helye 3">
            <a:extLst>
              <a:ext uri="{FF2B5EF4-FFF2-40B4-BE49-F238E27FC236}">
                <a16:creationId xmlns:a16="http://schemas.microsoft.com/office/drawing/2014/main" id="{7D382F4E-7DCA-9F44-96F9-7E776FA5092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63464" y="2057400"/>
            <a:ext cx="4308562" cy="361876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átum helye 4">
            <a:extLst>
              <a:ext uri="{FF2B5EF4-FFF2-40B4-BE49-F238E27FC236}">
                <a16:creationId xmlns:a16="http://schemas.microsoft.com/office/drawing/2014/main" id="{F30EFEDD-9B8E-9D4D-854A-ABEE1BE9C3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412C45-A662-9142-B148-C7C277027945}" type="datetimeFigureOut">
              <a:rPr lang="hu-HU" smtClean="0"/>
              <a:t>2021. 08. 25.</a:t>
            </a:fld>
            <a:endParaRPr lang="hu-HU"/>
          </a:p>
        </p:txBody>
      </p:sp>
      <p:sp>
        <p:nvSpPr>
          <p:cNvPr id="6" name="Élőláb helye 5">
            <a:extLst>
              <a:ext uri="{FF2B5EF4-FFF2-40B4-BE49-F238E27FC236}">
                <a16:creationId xmlns:a16="http://schemas.microsoft.com/office/drawing/2014/main" id="{F00423DF-5854-A443-88A5-ABBC72F0D5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>
            <a:extLst>
              <a:ext uri="{FF2B5EF4-FFF2-40B4-BE49-F238E27FC236}">
                <a16:creationId xmlns:a16="http://schemas.microsoft.com/office/drawing/2014/main" id="{8DEC6B28-F79E-F945-B79D-01281B9A58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12D65D-9C6D-7F4C-A2BF-185598FEDFB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205217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7828B178-CC84-124C-AD33-809D754B00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3464" y="987424"/>
            <a:ext cx="4308562" cy="106997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Kép helye 2">
            <a:extLst>
              <a:ext uri="{FF2B5EF4-FFF2-40B4-BE49-F238E27FC236}">
                <a16:creationId xmlns:a16="http://schemas.microsoft.com/office/drawing/2014/main" id="{02051E0C-C7A4-4443-B1CF-530B43E76C3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7" y="987425"/>
            <a:ext cx="6466017" cy="456160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>
            <a:extLst>
              <a:ext uri="{FF2B5EF4-FFF2-40B4-BE49-F238E27FC236}">
                <a16:creationId xmlns:a16="http://schemas.microsoft.com/office/drawing/2014/main" id="{280B3E35-6077-3246-9C24-6AEF7F9430A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63464" y="2057400"/>
            <a:ext cx="4308562" cy="349163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átum helye 4">
            <a:extLst>
              <a:ext uri="{FF2B5EF4-FFF2-40B4-BE49-F238E27FC236}">
                <a16:creationId xmlns:a16="http://schemas.microsoft.com/office/drawing/2014/main" id="{B101B248-E942-0D4B-943B-AC968C845E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412C45-A662-9142-B148-C7C277027945}" type="datetimeFigureOut">
              <a:rPr lang="hu-HU" smtClean="0"/>
              <a:t>2021. 08. 25.</a:t>
            </a:fld>
            <a:endParaRPr lang="hu-HU"/>
          </a:p>
        </p:txBody>
      </p:sp>
      <p:sp>
        <p:nvSpPr>
          <p:cNvPr id="6" name="Élőláb helye 5">
            <a:extLst>
              <a:ext uri="{FF2B5EF4-FFF2-40B4-BE49-F238E27FC236}">
                <a16:creationId xmlns:a16="http://schemas.microsoft.com/office/drawing/2014/main" id="{E70DB197-7201-014A-BBD1-2DD228A6BB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>
            <a:extLst>
              <a:ext uri="{FF2B5EF4-FFF2-40B4-BE49-F238E27FC236}">
                <a16:creationId xmlns:a16="http://schemas.microsoft.com/office/drawing/2014/main" id="{616324E0-A3A6-2D4C-BF7F-CD070EBE59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12D65D-9C6D-7F4C-A2BF-185598FEDFB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4790305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>
            <a:extLst>
              <a:ext uri="{FF2B5EF4-FFF2-40B4-BE49-F238E27FC236}">
                <a16:creationId xmlns:a16="http://schemas.microsoft.com/office/drawing/2014/main" id="{97CF4314-A1AD-7448-A307-281B96ED0E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3463" y="939452"/>
            <a:ext cx="11185742" cy="7512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/>
              <a:t>Mintacím szerkesztése</a:t>
            </a:r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ACD3BF03-E301-554D-B6B7-A24DBF1D9F2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63463" y="1825625"/>
            <a:ext cx="11185742" cy="373593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CF738B6D-4D48-354F-82C3-EF81B2623C4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63463" y="567616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412C45-A662-9142-B148-C7C277027945}" type="datetimeFigureOut">
              <a:rPr lang="hu-HU" smtClean="0"/>
              <a:t>2021. 08. 25.</a:t>
            </a:fld>
            <a:endParaRPr lang="hu-HU" dirty="0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71336E3F-967C-2C41-9649-2175FCB7910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5681488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 dirty="0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9FAD43A6-4823-BC49-98F1-EF7162C8FB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906005" y="5696494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12D65D-9C6D-7F4C-A2BF-185598FEDFB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8388549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ím 3">
            <a:extLst>
              <a:ext uri="{FF2B5EF4-FFF2-40B4-BE49-F238E27FC236}">
                <a16:creationId xmlns:a16="http://schemas.microsoft.com/office/drawing/2014/main" id="{61675465-1512-A84D-845F-1FC0B07851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Tartalom helye 4">
            <a:extLst>
              <a:ext uri="{FF2B5EF4-FFF2-40B4-BE49-F238E27FC236}">
                <a16:creationId xmlns:a16="http://schemas.microsoft.com/office/drawing/2014/main" id="{C7D403C6-6972-6B46-838E-85FE405BF0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8619114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um" ma:contentTypeID="0x0101000834947BB542394DA13CA0AB445C4A65" ma:contentTypeVersion="13" ma:contentTypeDescription="Új dokumentum létrehozása." ma:contentTypeScope="" ma:versionID="924981b664b84ec777913b28263888b7">
  <xsd:schema xmlns:xsd="http://www.w3.org/2001/XMLSchema" xmlns:xs="http://www.w3.org/2001/XMLSchema" xmlns:p="http://schemas.microsoft.com/office/2006/metadata/properties" xmlns:ns2="f12bfab7-f74c-46c9-b4ad-6f2de1b0c91b" xmlns:ns3="ca01fc4b-f33b-4b93-b663-f546fac1b7a2" targetNamespace="http://schemas.microsoft.com/office/2006/metadata/properties" ma:root="true" ma:fieldsID="436ede0a871e96b05e273b8bb7c8ca6f" ns2:_="" ns3:_="">
    <xsd:import namespace="f12bfab7-f74c-46c9-b4ad-6f2de1b0c91b"/>
    <xsd:import namespace="ca01fc4b-f33b-4b93-b663-f546fac1b7a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12bfab7-f74c-46c9-b4ad-6f2de1b0c91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a01fc4b-f33b-4b93-b663-f546fac1b7a2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Résztvevők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Megosztva részletekkel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artalomtípus"/>
        <xsd:element ref="dc:title" minOccurs="0" maxOccurs="1" ma:index="4" ma:displayName="Cím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3AC03AEF-7FFD-4185-AA59-D6C35EA37BAF}"/>
</file>

<file path=customXml/itemProps2.xml><?xml version="1.0" encoding="utf-8"?>
<ds:datastoreItem xmlns:ds="http://schemas.openxmlformats.org/officeDocument/2006/customXml" ds:itemID="{79CDB0C3-0A8B-425D-9443-D215725C29FF}"/>
</file>

<file path=customXml/itemProps3.xml><?xml version="1.0" encoding="utf-8"?>
<ds:datastoreItem xmlns:ds="http://schemas.openxmlformats.org/officeDocument/2006/customXml" ds:itemID="{973120F5-1BE0-456B-87A3-F5DE8B120E2D}"/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0</Words>
  <Application>Microsoft Macintosh PowerPoint</Application>
  <PresentationFormat>Szélesvásznú</PresentationFormat>
  <Paragraphs>0</Paragraphs>
  <Slides>1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3</vt:i4>
      </vt:variant>
      <vt:variant>
        <vt:lpstr>Téma</vt:lpstr>
      </vt:variant>
      <vt:variant>
        <vt:i4>1</vt:i4>
      </vt:variant>
      <vt:variant>
        <vt:lpstr>Diacímek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Office-téma</vt:lpstr>
      <vt:lpstr>PowerPoint-bemutató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PowerPoint-bemutató</dc:title>
  <dc:creator>Nagy Péter</dc:creator>
  <cp:lastModifiedBy>Nagy Péter</cp:lastModifiedBy>
  <cp:revision>2</cp:revision>
  <dcterms:created xsi:type="dcterms:W3CDTF">2021-08-25T06:40:58Z</dcterms:created>
  <dcterms:modified xsi:type="dcterms:W3CDTF">2021-08-25T06:50:31Z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0x0101000834947BB542394DA13CA0AB445C4A65</vt:lpwstr>
  </property>
</Properties>
</file>