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l="9"/>
          <a:stretch/>
        </p:blipFill>
        <p:spPr>
          <a:xfrm>
            <a:off x="0" y="-18446"/>
            <a:ext cx="9144003" cy="51619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Diavetítés a képernyőre (16:9 oldalarány)</PresentationFormat>
  <Paragraphs>0</Paragraphs>
  <Slides>1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1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Tézsla Mária</dc:creator>
  <cp:lastModifiedBy>Tézsla Mária</cp:lastModifiedBy>
  <cp:revision>1</cp:revision>
  <dcterms:modified xsi:type="dcterms:W3CDTF">2021-08-11T11:47:52Z</dcterms:modified>
</cp:coreProperties>
</file>