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  <p:sldMasterId id="2147483959" r:id="rId2"/>
    <p:sldMasterId id="2147483971" r:id="rId3"/>
    <p:sldMasterId id="2147483983" r:id="rId4"/>
    <p:sldMasterId id="2147483995" r:id="rId5"/>
    <p:sldMasterId id="2147484007" r:id="rId6"/>
    <p:sldMasterId id="2147484019" r:id="rId7"/>
    <p:sldMasterId id="2147484031" r:id="rId8"/>
    <p:sldMasterId id="2147484043" r:id="rId9"/>
    <p:sldMasterId id="2147484055" r:id="rId10"/>
    <p:sldMasterId id="2147484067" r:id="rId11"/>
    <p:sldMasterId id="2147484079" r:id="rId12"/>
  </p:sldMasterIdLst>
  <p:notesMasterIdLst>
    <p:notesMasterId r:id="rId133"/>
  </p:notesMasterIdLst>
  <p:handoutMasterIdLst>
    <p:handoutMasterId r:id="rId134"/>
  </p:handoutMasterIdLst>
  <p:sldIdLst>
    <p:sldId id="257" r:id="rId13"/>
    <p:sldId id="258" r:id="rId14"/>
    <p:sldId id="271" r:id="rId15"/>
    <p:sldId id="272" r:id="rId16"/>
    <p:sldId id="273" r:id="rId17"/>
    <p:sldId id="274" r:id="rId18"/>
    <p:sldId id="275" r:id="rId19"/>
    <p:sldId id="323" r:id="rId20"/>
    <p:sldId id="32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325" r:id="rId31"/>
    <p:sldId id="32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327" r:id="rId40"/>
    <p:sldId id="328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29" r:id="rId51"/>
    <p:sldId id="330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31" r:id="rId63"/>
    <p:sldId id="332" r:id="rId64"/>
    <p:sldId id="345" r:id="rId65"/>
    <p:sldId id="346" r:id="rId66"/>
    <p:sldId id="347" r:id="rId67"/>
    <p:sldId id="348" r:id="rId68"/>
    <p:sldId id="349" r:id="rId69"/>
    <p:sldId id="350" r:id="rId70"/>
    <p:sldId id="351" r:id="rId71"/>
    <p:sldId id="352" r:id="rId72"/>
    <p:sldId id="353" r:id="rId73"/>
    <p:sldId id="354" r:id="rId74"/>
    <p:sldId id="355" r:id="rId75"/>
    <p:sldId id="356" r:id="rId76"/>
    <p:sldId id="357" r:id="rId77"/>
    <p:sldId id="358" r:id="rId78"/>
    <p:sldId id="359" r:id="rId79"/>
    <p:sldId id="360" r:id="rId80"/>
    <p:sldId id="361" r:id="rId81"/>
    <p:sldId id="362" r:id="rId82"/>
    <p:sldId id="363" r:id="rId83"/>
    <p:sldId id="364" r:id="rId84"/>
    <p:sldId id="365" r:id="rId85"/>
    <p:sldId id="366" r:id="rId86"/>
    <p:sldId id="367" r:id="rId87"/>
    <p:sldId id="369" r:id="rId88"/>
    <p:sldId id="368" r:id="rId89"/>
    <p:sldId id="333" r:id="rId90"/>
    <p:sldId id="334" r:id="rId91"/>
    <p:sldId id="370" r:id="rId92"/>
    <p:sldId id="371" r:id="rId93"/>
    <p:sldId id="372" r:id="rId94"/>
    <p:sldId id="335" r:id="rId95"/>
    <p:sldId id="336" r:id="rId96"/>
    <p:sldId id="373" r:id="rId97"/>
    <p:sldId id="374" r:id="rId98"/>
    <p:sldId id="375" r:id="rId99"/>
    <p:sldId id="376" r:id="rId100"/>
    <p:sldId id="377" r:id="rId101"/>
    <p:sldId id="378" r:id="rId102"/>
    <p:sldId id="379" r:id="rId103"/>
    <p:sldId id="380" r:id="rId104"/>
    <p:sldId id="381" r:id="rId105"/>
    <p:sldId id="382" r:id="rId106"/>
    <p:sldId id="337" r:id="rId107"/>
    <p:sldId id="338" r:id="rId108"/>
    <p:sldId id="383" r:id="rId109"/>
    <p:sldId id="384" r:id="rId110"/>
    <p:sldId id="385" r:id="rId111"/>
    <p:sldId id="386" r:id="rId112"/>
    <p:sldId id="387" r:id="rId113"/>
    <p:sldId id="388" r:id="rId114"/>
    <p:sldId id="389" r:id="rId115"/>
    <p:sldId id="390" r:id="rId116"/>
    <p:sldId id="391" r:id="rId117"/>
    <p:sldId id="392" r:id="rId118"/>
    <p:sldId id="393" r:id="rId119"/>
    <p:sldId id="339" r:id="rId120"/>
    <p:sldId id="340" r:id="rId121"/>
    <p:sldId id="394" r:id="rId122"/>
    <p:sldId id="395" r:id="rId123"/>
    <p:sldId id="396" r:id="rId124"/>
    <p:sldId id="397" r:id="rId125"/>
    <p:sldId id="398" r:id="rId126"/>
    <p:sldId id="399" r:id="rId127"/>
    <p:sldId id="404" r:id="rId128"/>
    <p:sldId id="400" r:id="rId129"/>
    <p:sldId id="401" r:id="rId130"/>
    <p:sldId id="402" r:id="rId131"/>
    <p:sldId id="403" r:id="rId132"/>
  </p:sldIdLst>
  <p:sldSz cx="9144000" cy="6858000" type="screen4x3"/>
  <p:notesSz cx="7099300" cy="10234613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lnSpc>
        <a:spcPct val="90000"/>
      </a:lnSpc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FFFF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FFFF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FFFF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FFFF00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0">
          <p15:clr>
            <a:srgbClr val="A4A3A4"/>
          </p15:clr>
        </p15:guide>
        <p15:guide id="2" orient="horz" pos="1458">
          <p15:clr>
            <a:srgbClr val="A4A3A4"/>
          </p15:clr>
        </p15:guide>
        <p15:guide id="3" orient="horz" pos="3365">
          <p15:clr>
            <a:srgbClr val="A4A3A4"/>
          </p15:clr>
        </p15:guide>
        <p15:guide id="4" pos="4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CCECFF"/>
    <a:srgbClr val="CCFFCC"/>
    <a:srgbClr val="FFFFCC"/>
    <a:srgbClr val="660033"/>
    <a:srgbClr val="006666"/>
    <a:srgbClr val="6633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55" autoAdjust="0"/>
    <p:restoredTop sz="90973" autoAdjust="0"/>
  </p:normalViewPr>
  <p:slideViewPr>
    <p:cSldViewPr snapToGrid="0" snapToObjects="1">
      <p:cViewPr varScale="1">
        <p:scale>
          <a:sx n="102" d="100"/>
          <a:sy n="102" d="100"/>
        </p:scale>
        <p:origin x="1448" y="192"/>
      </p:cViewPr>
      <p:guideLst>
        <p:guide orient="horz" pos="1200"/>
        <p:guide orient="horz" pos="1458"/>
        <p:guide orient="horz" pos="3365"/>
        <p:guide pos="4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>
        <p:scale>
          <a:sx n="66" d="100"/>
          <a:sy n="66" d="100"/>
        </p:scale>
        <p:origin x="-1608" y="360"/>
      </p:cViewPr>
      <p:guideLst>
        <p:guide orient="horz" pos="3223"/>
        <p:guide pos="2237"/>
      </p:guideLst>
    </p:cSldViewPr>
  </p:notesViewPr>
  <p:gridSpacing cx="180023" cy="180023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60" Type="http://schemas.openxmlformats.org/officeDocument/2006/relationships/slide" Target="slides/slide48.xml"/><Relationship Id="rId61" Type="http://schemas.openxmlformats.org/officeDocument/2006/relationships/slide" Target="slides/slide49.xml"/><Relationship Id="rId62" Type="http://schemas.openxmlformats.org/officeDocument/2006/relationships/slide" Target="slides/slide50.xml"/><Relationship Id="rId63" Type="http://schemas.openxmlformats.org/officeDocument/2006/relationships/slide" Target="slides/slide51.xml"/><Relationship Id="rId64" Type="http://schemas.openxmlformats.org/officeDocument/2006/relationships/slide" Target="slides/slide52.xml"/><Relationship Id="rId65" Type="http://schemas.openxmlformats.org/officeDocument/2006/relationships/slide" Target="slides/slide53.xml"/><Relationship Id="rId66" Type="http://schemas.openxmlformats.org/officeDocument/2006/relationships/slide" Target="slides/slide54.xml"/><Relationship Id="rId67" Type="http://schemas.openxmlformats.org/officeDocument/2006/relationships/slide" Target="slides/slide55.xml"/><Relationship Id="rId68" Type="http://schemas.openxmlformats.org/officeDocument/2006/relationships/slide" Target="slides/slide56.xml"/><Relationship Id="rId69" Type="http://schemas.openxmlformats.org/officeDocument/2006/relationships/slide" Target="slides/slide57.xml"/><Relationship Id="rId120" Type="http://schemas.openxmlformats.org/officeDocument/2006/relationships/slide" Target="slides/slide108.xml"/><Relationship Id="rId121" Type="http://schemas.openxmlformats.org/officeDocument/2006/relationships/slide" Target="slides/slide109.xml"/><Relationship Id="rId122" Type="http://schemas.openxmlformats.org/officeDocument/2006/relationships/slide" Target="slides/slide110.xml"/><Relationship Id="rId123" Type="http://schemas.openxmlformats.org/officeDocument/2006/relationships/slide" Target="slides/slide111.xml"/><Relationship Id="rId124" Type="http://schemas.openxmlformats.org/officeDocument/2006/relationships/slide" Target="slides/slide112.xml"/><Relationship Id="rId125" Type="http://schemas.openxmlformats.org/officeDocument/2006/relationships/slide" Target="slides/slide113.xml"/><Relationship Id="rId126" Type="http://schemas.openxmlformats.org/officeDocument/2006/relationships/slide" Target="slides/slide114.xml"/><Relationship Id="rId127" Type="http://schemas.openxmlformats.org/officeDocument/2006/relationships/slide" Target="slides/slide115.xml"/><Relationship Id="rId128" Type="http://schemas.openxmlformats.org/officeDocument/2006/relationships/slide" Target="slides/slide116.xml"/><Relationship Id="rId129" Type="http://schemas.openxmlformats.org/officeDocument/2006/relationships/slide" Target="slides/slide117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90" Type="http://schemas.openxmlformats.org/officeDocument/2006/relationships/slide" Target="slides/slide78.xml"/><Relationship Id="rId91" Type="http://schemas.openxmlformats.org/officeDocument/2006/relationships/slide" Target="slides/slide79.xml"/><Relationship Id="rId92" Type="http://schemas.openxmlformats.org/officeDocument/2006/relationships/slide" Target="slides/slide80.xml"/><Relationship Id="rId93" Type="http://schemas.openxmlformats.org/officeDocument/2006/relationships/slide" Target="slides/slide81.xml"/><Relationship Id="rId94" Type="http://schemas.openxmlformats.org/officeDocument/2006/relationships/slide" Target="slides/slide82.xml"/><Relationship Id="rId95" Type="http://schemas.openxmlformats.org/officeDocument/2006/relationships/slide" Target="slides/slide83.xml"/><Relationship Id="rId96" Type="http://schemas.openxmlformats.org/officeDocument/2006/relationships/slide" Target="slides/slide84.xml"/><Relationship Id="rId101" Type="http://schemas.openxmlformats.org/officeDocument/2006/relationships/slide" Target="slides/slide89.xml"/><Relationship Id="rId102" Type="http://schemas.openxmlformats.org/officeDocument/2006/relationships/slide" Target="slides/slide90.xml"/><Relationship Id="rId103" Type="http://schemas.openxmlformats.org/officeDocument/2006/relationships/slide" Target="slides/slide91.xml"/><Relationship Id="rId104" Type="http://schemas.openxmlformats.org/officeDocument/2006/relationships/slide" Target="slides/slide92.xml"/><Relationship Id="rId105" Type="http://schemas.openxmlformats.org/officeDocument/2006/relationships/slide" Target="slides/slide93.xml"/><Relationship Id="rId106" Type="http://schemas.openxmlformats.org/officeDocument/2006/relationships/slide" Target="slides/slide94.xml"/><Relationship Id="rId107" Type="http://schemas.openxmlformats.org/officeDocument/2006/relationships/slide" Target="slides/slide95.xml"/><Relationship Id="rId108" Type="http://schemas.openxmlformats.org/officeDocument/2006/relationships/slide" Target="slides/slide96.xml"/><Relationship Id="rId109" Type="http://schemas.openxmlformats.org/officeDocument/2006/relationships/slide" Target="slides/slide97.xml"/><Relationship Id="rId97" Type="http://schemas.openxmlformats.org/officeDocument/2006/relationships/slide" Target="slides/slide85.xml"/><Relationship Id="rId98" Type="http://schemas.openxmlformats.org/officeDocument/2006/relationships/slide" Target="slides/slide86.xml"/><Relationship Id="rId99" Type="http://schemas.openxmlformats.org/officeDocument/2006/relationships/slide" Target="slides/slide87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Relationship Id="rId46" Type="http://schemas.openxmlformats.org/officeDocument/2006/relationships/slide" Target="slides/slide34.xml"/><Relationship Id="rId47" Type="http://schemas.openxmlformats.org/officeDocument/2006/relationships/slide" Target="slides/slide35.xml"/><Relationship Id="rId48" Type="http://schemas.openxmlformats.org/officeDocument/2006/relationships/slide" Target="slides/slide36.xml"/><Relationship Id="rId49" Type="http://schemas.openxmlformats.org/officeDocument/2006/relationships/slide" Target="slides/slide37.xml"/><Relationship Id="rId100" Type="http://schemas.openxmlformats.org/officeDocument/2006/relationships/slide" Target="slides/slide88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70" Type="http://schemas.openxmlformats.org/officeDocument/2006/relationships/slide" Target="slides/slide58.xml"/><Relationship Id="rId71" Type="http://schemas.openxmlformats.org/officeDocument/2006/relationships/slide" Target="slides/slide59.xml"/><Relationship Id="rId72" Type="http://schemas.openxmlformats.org/officeDocument/2006/relationships/slide" Target="slides/slide60.xml"/><Relationship Id="rId73" Type="http://schemas.openxmlformats.org/officeDocument/2006/relationships/slide" Target="slides/slide61.xml"/><Relationship Id="rId74" Type="http://schemas.openxmlformats.org/officeDocument/2006/relationships/slide" Target="slides/slide62.xml"/><Relationship Id="rId75" Type="http://schemas.openxmlformats.org/officeDocument/2006/relationships/slide" Target="slides/slide63.xml"/><Relationship Id="rId76" Type="http://schemas.openxmlformats.org/officeDocument/2006/relationships/slide" Target="slides/slide64.xml"/><Relationship Id="rId77" Type="http://schemas.openxmlformats.org/officeDocument/2006/relationships/slide" Target="slides/slide65.xml"/><Relationship Id="rId78" Type="http://schemas.openxmlformats.org/officeDocument/2006/relationships/slide" Target="slides/slide66.xml"/><Relationship Id="rId79" Type="http://schemas.openxmlformats.org/officeDocument/2006/relationships/slide" Target="slides/slide67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130" Type="http://schemas.openxmlformats.org/officeDocument/2006/relationships/slide" Target="slides/slide118.xml"/><Relationship Id="rId131" Type="http://schemas.openxmlformats.org/officeDocument/2006/relationships/slide" Target="slides/slide119.xml"/><Relationship Id="rId132" Type="http://schemas.openxmlformats.org/officeDocument/2006/relationships/slide" Target="slides/slide120.xml"/><Relationship Id="rId133" Type="http://schemas.openxmlformats.org/officeDocument/2006/relationships/notesMaster" Target="notesMasters/notesMaster1.xml"/><Relationship Id="rId134" Type="http://schemas.openxmlformats.org/officeDocument/2006/relationships/handoutMaster" Target="handoutMasters/handoutMaster1.xml"/><Relationship Id="rId135" Type="http://schemas.openxmlformats.org/officeDocument/2006/relationships/presProps" Target="presProps.xml"/><Relationship Id="rId136" Type="http://schemas.openxmlformats.org/officeDocument/2006/relationships/viewProps" Target="viewProps.xml"/><Relationship Id="rId137" Type="http://schemas.openxmlformats.org/officeDocument/2006/relationships/theme" Target="theme/theme1.xml"/><Relationship Id="rId13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50" Type="http://schemas.openxmlformats.org/officeDocument/2006/relationships/slide" Target="slides/slide38.xml"/><Relationship Id="rId51" Type="http://schemas.openxmlformats.org/officeDocument/2006/relationships/slide" Target="slides/slide39.xml"/><Relationship Id="rId52" Type="http://schemas.openxmlformats.org/officeDocument/2006/relationships/slide" Target="slides/slide40.xml"/><Relationship Id="rId53" Type="http://schemas.openxmlformats.org/officeDocument/2006/relationships/slide" Target="slides/slide41.xml"/><Relationship Id="rId54" Type="http://schemas.openxmlformats.org/officeDocument/2006/relationships/slide" Target="slides/slide42.xml"/><Relationship Id="rId55" Type="http://schemas.openxmlformats.org/officeDocument/2006/relationships/slide" Target="slides/slide43.xml"/><Relationship Id="rId56" Type="http://schemas.openxmlformats.org/officeDocument/2006/relationships/slide" Target="slides/slide44.xml"/><Relationship Id="rId57" Type="http://schemas.openxmlformats.org/officeDocument/2006/relationships/slide" Target="slides/slide45.xml"/><Relationship Id="rId58" Type="http://schemas.openxmlformats.org/officeDocument/2006/relationships/slide" Target="slides/slide46.xml"/><Relationship Id="rId59" Type="http://schemas.openxmlformats.org/officeDocument/2006/relationships/slide" Target="slides/slide47.xml"/><Relationship Id="rId110" Type="http://schemas.openxmlformats.org/officeDocument/2006/relationships/slide" Target="slides/slide98.xml"/><Relationship Id="rId111" Type="http://schemas.openxmlformats.org/officeDocument/2006/relationships/slide" Target="slides/slide99.xml"/><Relationship Id="rId112" Type="http://schemas.openxmlformats.org/officeDocument/2006/relationships/slide" Target="slides/slide100.xml"/><Relationship Id="rId113" Type="http://schemas.openxmlformats.org/officeDocument/2006/relationships/slide" Target="slides/slide101.xml"/><Relationship Id="rId114" Type="http://schemas.openxmlformats.org/officeDocument/2006/relationships/slide" Target="slides/slide102.xml"/><Relationship Id="rId115" Type="http://schemas.openxmlformats.org/officeDocument/2006/relationships/slide" Target="slides/slide103.xml"/><Relationship Id="rId116" Type="http://schemas.openxmlformats.org/officeDocument/2006/relationships/slide" Target="slides/slide104.xml"/><Relationship Id="rId117" Type="http://schemas.openxmlformats.org/officeDocument/2006/relationships/slide" Target="slides/slide105.xml"/><Relationship Id="rId118" Type="http://schemas.openxmlformats.org/officeDocument/2006/relationships/slide" Target="slides/slide106.xml"/><Relationship Id="rId119" Type="http://schemas.openxmlformats.org/officeDocument/2006/relationships/slide" Target="slides/slide107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80" Type="http://schemas.openxmlformats.org/officeDocument/2006/relationships/slide" Target="slides/slide68.xml"/><Relationship Id="rId81" Type="http://schemas.openxmlformats.org/officeDocument/2006/relationships/slide" Target="slides/slide69.xml"/><Relationship Id="rId82" Type="http://schemas.openxmlformats.org/officeDocument/2006/relationships/slide" Target="slides/slide70.xml"/><Relationship Id="rId83" Type="http://schemas.openxmlformats.org/officeDocument/2006/relationships/slide" Target="slides/slide71.xml"/><Relationship Id="rId84" Type="http://schemas.openxmlformats.org/officeDocument/2006/relationships/slide" Target="slides/slide72.xml"/><Relationship Id="rId85" Type="http://schemas.openxmlformats.org/officeDocument/2006/relationships/slide" Target="slides/slide73.xml"/><Relationship Id="rId86" Type="http://schemas.openxmlformats.org/officeDocument/2006/relationships/slide" Target="slides/slide74.xml"/><Relationship Id="rId87" Type="http://schemas.openxmlformats.org/officeDocument/2006/relationships/slide" Target="slides/slide75.xml"/><Relationship Id="rId88" Type="http://schemas.openxmlformats.org/officeDocument/2006/relationships/slide" Target="slides/slide76.xml"/><Relationship Id="rId89" Type="http://schemas.openxmlformats.org/officeDocument/2006/relationships/slide" Target="slides/slide7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967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348" y="4862792"/>
            <a:ext cx="5206604" cy="4604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500" tIns="46421" rIns="94500" bIns="464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1741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3300" y="774700"/>
            <a:ext cx="5095875" cy="3822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01296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23" name="Rectangle 35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3276600" y="2286000"/>
            <a:ext cx="4953000" cy="1905000"/>
          </a:xfrm>
        </p:spPr>
        <p:txBody>
          <a:bodyPr/>
          <a:lstStyle>
            <a:lvl1pPr>
              <a:defRPr sz="4400"/>
            </a:lvl1pPr>
          </a:lstStyle>
          <a:p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A3E49-9F6E-4C52-887A-1597FD542B1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203EE-A92A-4390-B52B-6C7811E265C3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779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740CA-3CE0-4E92-8EA3-19013DBE733E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B086-0629-44B1-888D-80F52F3327B3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10347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740CA-3CE0-4E92-8EA3-19013DBE733E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B086-0629-44B1-888D-80F52F3327B3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03174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740CA-3CE0-4E92-8EA3-19013DBE733E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B086-0629-44B1-888D-80F52F3327B3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465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740CA-3CE0-4E92-8EA3-19013DBE733E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B086-0629-44B1-888D-80F52F3327B3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5424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740CA-3CE0-4E92-8EA3-19013DBE733E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B086-0629-44B1-888D-80F52F3327B3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4440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740CA-3CE0-4E92-8EA3-19013DBE733E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B086-0629-44B1-888D-80F52F3327B3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9497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740CA-3CE0-4E92-8EA3-19013DBE733E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B086-0629-44B1-888D-80F52F3327B3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3618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740CA-3CE0-4E92-8EA3-19013DBE733E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B086-0629-44B1-888D-80F52F3327B3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64462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740CA-3CE0-4E92-8EA3-19013DBE733E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B086-0629-44B1-888D-80F52F3327B3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304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37388" y="76200"/>
            <a:ext cx="2068512" cy="55911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27088" y="76200"/>
            <a:ext cx="6057900" cy="55911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740CA-3CE0-4E92-8EA3-19013DBE733E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B086-0629-44B1-888D-80F52F3327B3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9135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740CA-3CE0-4E92-8EA3-19013DBE733E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B086-0629-44B1-888D-80F52F3327B3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89835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BD50-7A54-4AA6-84A4-EA68352C2B08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54749-FCF8-475D-8FA2-493A401C1A04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51306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BD50-7A54-4AA6-84A4-EA68352C2B08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54749-FCF8-475D-8FA2-493A401C1A04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56246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BD50-7A54-4AA6-84A4-EA68352C2B08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54749-FCF8-475D-8FA2-493A401C1A04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3454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BD50-7A54-4AA6-84A4-EA68352C2B08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54749-FCF8-475D-8FA2-493A401C1A04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66661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BD50-7A54-4AA6-84A4-EA68352C2B08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54749-FCF8-475D-8FA2-493A401C1A04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8720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BD50-7A54-4AA6-84A4-EA68352C2B08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54749-FCF8-475D-8FA2-493A401C1A04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70175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BD50-7A54-4AA6-84A4-EA68352C2B08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54749-FCF8-475D-8FA2-493A401C1A04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283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BD50-7A54-4AA6-84A4-EA68352C2B08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54749-FCF8-475D-8FA2-493A401C1A04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053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5819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27088" y="1628775"/>
            <a:ext cx="3771900" cy="1943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827088" y="3724275"/>
            <a:ext cx="3771900" cy="1943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751388" y="1628775"/>
            <a:ext cx="3771900" cy="4038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BD50-7A54-4AA6-84A4-EA68352C2B08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54749-FCF8-475D-8FA2-493A401C1A04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66512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BD50-7A54-4AA6-84A4-EA68352C2B08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54749-FCF8-475D-8FA2-493A401C1A04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98413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BD50-7A54-4AA6-84A4-EA68352C2B08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54749-FCF8-475D-8FA2-493A401C1A04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839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EFA5-B42F-4C04-B616-2A668F4953FD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08E3B-C7F8-43FF-9440-740EC4112271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4360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EFA5-B42F-4C04-B616-2A668F4953FD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08E3B-C7F8-43FF-9440-740EC4112271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01095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EFA5-B42F-4C04-B616-2A668F4953FD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08E3B-C7F8-43FF-9440-740EC4112271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92863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EFA5-B42F-4C04-B616-2A668F4953FD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08E3B-C7F8-43FF-9440-740EC4112271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42110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EFA5-B42F-4C04-B616-2A668F4953FD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08E3B-C7F8-43FF-9440-740EC4112271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1982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EFA5-B42F-4C04-B616-2A668F4953FD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08E3B-C7F8-43FF-9440-740EC4112271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6424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EFA5-B42F-4C04-B616-2A668F4953FD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08E3B-C7F8-43FF-9440-740EC4112271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106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CA069-5264-4582-BA13-A762F6EF23A9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7E8-97B1-41C5-81D9-38EEF91ED7BB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5759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EFA5-B42F-4C04-B616-2A668F4953FD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08E3B-C7F8-43FF-9440-740EC4112271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0952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EFA5-B42F-4C04-B616-2A668F4953FD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08E3B-C7F8-43FF-9440-740EC4112271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0781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EFA5-B42F-4C04-B616-2A668F4953FD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08E3B-C7F8-43FF-9440-740EC4112271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49945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EFA5-B42F-4C04-B616-2A668F4953FD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08E3B-C7F8-43FF-9440-740EC4112271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70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CA069-5264-4582-BA13-A762F6EF23A9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7E8-97B1-41C5-81D9-38EEF91ED7BB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99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CA069-5264-4582-BA13-A762F6EF23A9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7E8-97B1-41C5-81D9-38EEF91ED7BB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660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CA069-5264-4582-BA13-A762F6EF23A9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7E8-97B1-41C5-81D9-38EEF91ED7BB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25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CA069-5264-4582-BA13-A762F6EF23A9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7E8-97B1-41C5-81D9-38EEF91ED7BB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56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CA069-5264-4582-BA13-A762F6EF23A9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7E8-97B1-41C5-81D9-38EEF91ED7BB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093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CA069-5264-4582-BA13-A762F6EF23A9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7E8-97B1-41C5-81D9-38EEF91ED7BB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125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CA069-5264-4582-BA13-A762F6EF23A9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7E8-97B1-41C5-81D9-38EEF91ED7BB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387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CA069-5264-4582-BA13-A762F6EF23A9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7E8-97B1-41C5-81D9-38EEF91ED7BB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746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CA069-5264-4582-BA13-A762F6EF23A9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7E8-97B1-41C5-81D9-38EEF91ED7BB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159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CA069-5264-4582-BA13-A762F6EF23A9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7E8-97B1-41C5-81D9-38EEF91ED7BB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668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1245-72F2-4D0A-A2C4-527E245626BA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3BB5-E75A-4B20-8F87-2A73E2D01F6A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2680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1245-72F2-4D0A-A2C4-527E245626BA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3BB5-E75A-4B20-8F87-2A73E2D01F6A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249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1245-72F2-4D0A-A2C4-527E245626BA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3BB5-E75A-4B20-8F87-2A73E2D01F6A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9123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1245-72F2-4D0A-A2C4-527E245626BA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3BB5-E75A-4B20-8F87-2A73E2D01F6A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2138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1245-72F2-4D0A-A2C4-527E245626BA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3BB5-E75A-4B20-8F87-2A73E2D01F6A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855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1245-72F2-4D0A-A2C4-527E245626BA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3BB5-E75A-4B20-8F87-2A73E2D01F6A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109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1245-72F2-4D0A-A2C4-527E245626BA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3BB5-E75A-4B20-8F87-2A73E2D01F6A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170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1245-72F2-4D0A-A2C4-527E245626BA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3BB5-E75A-4B20-8F87-2A73E2D01F6A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7796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1245-72F2-4D0A-A2C4-527E245626BA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3BB5-E75A-4B20-8F87-2A73E2D01F6A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1343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1245-72F2-4D0A-A2C4-527E245626BA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3BB5-E75A-4B20-8F87-2A73E2D01F6A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03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1245-72F2-4D0A-A2C4-527E245626BA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3BB5-E75A-4B20-8F87-2A73E2D01F6A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8728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4D637-A085-4C0D-9178-22820656CC7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ADB1F-07DA-4099-BC26-17D163E856A4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570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4D637-A085-4C0D-9178-22820656CC7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ADB1F-07DA-4099-BC26-17D163E856A4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12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4D637-A085-4C0D-9178-22820656CC7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ADB1F-07DA-4099-BC26-17D163E856A4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5297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4D637-A085-4C0D-9178-22820656CC7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ADB1F-07DA-4099-BC26-17D163E856A4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2755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4D637-A085-4C0D-9178-22820656CC7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ADB1F-07DA-4099-BC26-17D163E856A4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687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27088" y="1628775"/>
            <a:ext cx="37719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1388" y="1628775"/>
            <a:ext cx="37719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4D637-A085-4C0D-9178-22820656CC7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ADB1F-07DA-4099-BC26-17D163E856A4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788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4D637-A085-4C0D-9178-22820656CC7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ADB1F-07DA-4099-BC26-17D163E856A4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168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4D637-A085-4C0D-9178-22820656CC7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ADB1F-07DA-4099-BC26-17D163E856A4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7826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4D637-A085-4C0D-9178-22820656CC7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ADB1F-07DA-4099-BC26-17D163E856A4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3576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4D637-A085-4C0D-9178-22820656CC7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ADB1F-07DA-4099-BC26-17D163E856A4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3305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4D637-A085-4C0D-9178-22820656CC7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ADB1F-07DA-4099-BC26-17D163E856A4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2160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CE7F-20F8-43F0-9987-E28E9A27B04C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316B-7C7D-4BE7-BC5A-FFBF4E770011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959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CE7F-20F8-43F0-9987-E28E9A27B04C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316B-7C7D-4BE7-BC5A-FFBF4E770011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3331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CE7F-20F8-43F0-9987-E28E9A27B04C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316B-7C7D-4BE7-BC5A-FFBF4E770011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177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CE7F-20F8-43F0-9987-E28E9A27B04C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316B-7C7D-4BE7-BC5A-FFBF4E770011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06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CE7F-20F8-43F0-9987-E28E9A27B04C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316B-7C7D-4BE7-BC5A-FFBF4E770011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9730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CE7F-20F8-43F0-9987-E28E9A27B04C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316B-7C7D-4BE7-BC5A-FFBF4E770011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2337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CE7F-20F8-43F0-9987-E28E9A27B04C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316B-7C7D-4BE7-BC5A-FFBF4E770011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370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CE7F-20F8-43F0-9987-E28E9A27B04C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316B-7C7D-4BE7-BC5A-FFBF4E770011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4763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CE7F-20F8-43F0-9987-E28E9A27B04C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316B-7C7D-4BE7-BC5A-FFBF4E770011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9186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CE7F-20F8-43F0-9987-E28E9A27B04C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316B-7C7D-4BE7-BC5A-FFBF4E770011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5486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CE7F-20F8-43F0-9987-E28E9A27B04C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316B-7C7D-4BE7-BC5A-FFBF4E770011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2769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C249-39DB-4A12-99D1-1D81938DEA24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B969-FB0F-4BC5-98EB-0C4844947FA8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8447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C249-39DB-4A12-99D1-1D81938DEA24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B969-FB0F-4BC5-98EB-0C4844947FA8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2103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C249-39DB-4A12-99D1-1D81938DEA24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B969-FB0F-4BC5-98EB-0C4844947FA8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649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C249-39DB-4A12-99D1-1D81938DEA24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B969-FB0F-4BC5-98EB-0C4844947FA8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392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C249-39DB-4A12-99D1-1D81938DEA24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B969-FB0F-4BC5-98EB-0C4844947FA8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05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C249-39DB-4A12-99D1-1D81938DEA24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B969-FB0F-4BC5-98EB-0C4844947FA8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2803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C249-39DB-4A12-99D1-1D81938DEA24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B969-FB0F-4BC5-98EB-0C4844947FA8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3291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C249-39DB-4A12-99D1-1D81938DEA24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B969-FB0F-4BC5-98EB-0C4844947FA8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7623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C249-39DB-4A12-99D1-1D81938DEA24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B969-FB0F-4BC5-98EB-0C4844947FA8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1997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C249-39DB-4A12-99D1-1D81938DEA24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B969-FB0F-4BC5-98EB-0C4844947FA8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398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C249-39DB-4A12-99D1-1D81938DEA24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B969-FB0F-4BC5-98EB-0C4844947FA8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0117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577B-97E8-4F62-B990-9DBBC8F0F86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92E5-4CDF-47CA-A06B-5545E926FB9C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3769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577B-97E8-4F62-B990-9DBBC8F0F86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92E5-4CDF-47CA-A06B-5545E926FB9C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702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577B-97E8-4F62-B990-9DBBC8F0F86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92E5-4CDF-47CA-A06B-5545E926FB9C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2860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577B-97E8-4F62-B990-9DBBC8F0F86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92E5-4CDF-47CA-A06B-5545E926FB9C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4738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577B-97E8-4F62-B990-9DBBC8F0F86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92E5-4CDF-47CA-A06B-5545E926FB9C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1474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577B-97E8-4F62-B990-9DBBC8F0F86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92E5-4CDF-47CA-A06B-5545E926FB9C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163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577B-97E8-4F62-B990-9DBBC8F0F86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92E5-4CDF-47CA-A06B-5545E926FB9C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7255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577B-97E8-4F62-B990-9DBBC8F0F86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92E5-4CDF-47CA-A06B-5545E926FB9C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1896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577B-97E8-4F62-B990-9DBBC8F0F86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92E5-4CDF-47CA-A06B-5545E926FB9C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7825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577B-97E8-4F62-B990-9DBBC8F0F86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92E5-4CDF-47CA-A06B-5545E926FB9C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2574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577B-97E8-4F62-B990-9DBBC8F0F86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92E5-4CDF-47CA-A06B-5545E926FB9C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1049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E0734-E03F-46DD-9413-5EB01F2BAB6F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71C9-2D99-473D-9348-77EC43330C30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083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E0734-E03F-46DD-9413-5EB01F2BAB6F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71C9-2D99-473D-9348-77EC43330C30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812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E0734-E03F-46DD-9413-5EB01F2BAB6F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71C9-2D99-473D-9348-77EC43330C30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4356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E0734-E03F-46DD-9413-5EB01F2BAB6F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71C9-2D99-473D-9348-77EC43330C30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1496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E0734-E03F-46DD-9413-5EB01F2BAB6F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71C9-2D99-473D-9348-77EC43330C30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9983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E0734-E03F-46DD-9413-5EB01F2BAB6F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71C9-2D99-473D-9348-77EC43330C30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3257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E0734-E03F-46DD-9413-5EB01F2BAB6F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71C9-2D99-473D-9348-77EC43330C30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5486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E0734-E03F-46DD-9413-5EB01F2BAB6F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71C9-2D99-473D-9348-77EC43330C30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691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E0734-E03F-46DD-9413-5EB01F2BAB6F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71C9-2D99-473D-9348-77EC43330C30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161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E0734-E03F-46DD-9413-5EB01F2BAB6F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71C9-2D99-473D-9348-77EC43330C30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2981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E0734-E03F-46DD-9413-5EB01F2BAB6F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71C9-2D99-473D-9348-77EC43330C30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484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A3E49-9F6E-4C52-887A-1597FD542B1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203EE-A92A-4390-B52B-6C7811E265C3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4872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A3E49-9F6E-4C52-887A-1597FD542B1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203EE-A92A-4390-B52B-6C7811E265C3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880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A3E49-9F6E-4C52-887A-1597FD542B1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203EE-A92A-4390-B52B-6C7811E265C3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2652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A3E49-9F6E-4C52-887A-1597FD542B1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203EE-A92A-4390-B52B-6C7811E265C3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638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A3E49-9F6E-4C52-887A-1597FD542B1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203EE-A92A-4390-B52B-6C7811E265C3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809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A3E49-9F6E-4C52-887A-1597FD542B1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203EE-A92A-4390-B52B-6C7811E265C3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3579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A3E49-9F6E-4C52-887A-1597FD542B1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203EE-A92A-4390-B52B-6C7811E265C3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7319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A3E49-9F6E-4C52-887A-1597FD542B1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203EE-A92A-4390-B52B-6C7811E265C3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5575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A3E49-9F6E-4C52-887A-1597FD542B1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203EE-A92A-4390-B52B-6C7811E265C3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0456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A3E49-9F6E-4C52-887A-1597FD542B1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/>
              <a:t>18.08.16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203EE-A92A-4390-B52B-6C7811E265C3}" type="slidenum">
              <a:rPr lang="ru-RU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29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1524000" y="76200"/>
            <a:ext cx="75819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827088" y="1628775"/>
            <a:ext cx="7696200" cy="403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gray">
          <a:xfrm flipH="1">
            <a:off x="8648700" y="64770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tabLst>
                <a:tab pos="3143250" algn="ctr"/>
              </a:tabLst>
              <a:defRPr/>
            </a:pPr>
            <a:r>
              <a:rPr lang="en-US" altLang="en-US" sz="800">
                <a:solidFill>
                  <a:schemeClr val="bg2"/>
                </a:solidFill>
              </a:rPr>
              <a:t>	</a:t>
            </a:r>
            <a:r>
              <a:rPr lang="en-US" altLang="en-US" sz="1000" b="1">
                <a:solidFill>
                  <a:schemeClr val="tx1"/>
                </a:solidFill>
              </a:rPr>
              <a:t> </a:t>
            </a:r>
            <a:fld id="{948FC6E0-83F9-4C80-AE57-302D905388BA}" type="slidenum">
              <a:rPr lang="en-US" altLang="en-US" sz="1400" b="1">
                <a:solidFill>
                  <a:schemeClr val="tx1"/>
                </a:solidFill>
              </a:rPr>
              <a:pPr>
                <a:lnSpc>
                  <a:spcPct val="100000"/>
                </a:lnSpc>
                <a:tabLst>
                  <a:tab pos="3143250" algn="ctr"/>
                </a:tabLst>
                <a:defRPr/>
              </a:pPr>
              <a:t>‹#›</a:t>
            </a:fld>
            <a:r>
              <a:rPr lang="en-US" altLang="en-US" sz="140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62488" name="Line 24"/>
          <p:cNvSpPr>
            <a:spLocks noChangeShapeType="1"/>
          </p:cNvSpPr>
          <p:nvPr/>
        </p:nvSpPr>
        <p:spPr bwMode="auto">
          <a:xfrm>
            <a:off x="511175" y="1066800"/>
            <a:ext cx="7858125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2636" name="Rectangle 172"/>
          <p:cNvSpPr>
            <a:spLocks noChangeArrowheads="1"/>
          </p:cNvSpPr>
          <p:nvPr/>
        </p:nvSpPr>
        <p:spPr bwMode="auto">
          <a:xfrm>
            <a:off x="-28575" y="6443663"/>
            <a:ext cx="58102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" tIns="72000" rIns="36000" bIns="72000"/>
          <a:lstStyle/>
          <a:p>
            <a:pPr algn="ctr">
              <a:lnSpc>
                <a:spcPct val="100000"/>
              </a:lnSpc>
              <a:spcBef>
                <a:spcPts val="200"/>
              </a:spcBef>
              <a:defRPr/>
            </a:pPr>
            <a:r>
              <a:rPr lang="en-US" sz="900" b="1" i="1">
                <a:solidFill>
                  <a:schemeClr val="tx1"/>
                </a:solidFill>
              </a:rPr>
              <a:t>SPIIRAS</a:t>
            </a:r>
            <a:endParaRPr lang="en-US" sz="90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4103" name="Group 173"/>
          <p:cNvGrpSpPr>
            <a:grpSpLocks/>
          </p:cNvGrpSpPr>
          <p:nvPr/>
        </p:nvGrpSpPr>
        <p:grpSpPr bwMode="auto">
          <a:xfrm>
            <a:off x="261938" y="6588125"/>
            <a:ext cx="315912" cy="269875"/>
            <a:chOff x="3200" y="3458"/>
            <a:chExt cx="400" cy="442"/>
          </a:xfrm>
        </p:grpSpPr>
        <p:sp>
          <p:nvSpPr>
            <p:cNvPr id="62638" name="Freeform 174"/>
            <p:cNvSpPr>
              <a:spLocks/>
            </p:cNvSpPr>
            <p:nvPr userDrawn="1"/>
          </p:nvSpPr>
          <p:spPr bwMode="ltGray">
            <a:xfrm>
              <a:off x="3200" y="3458"/>
              <a:ext cx="400" cy="361"/>
            </a:xfrm>
            <a:custGeom>
              <a:avLst/>
              <a:gdLst/>
              <a:ahLst/>
              <a:cxnLst>
                <a:cxn ang="0">
                  <a:pos x="0" y="907"/>
                </a:cxn>
                <a:cxn ang="0">
                  <a:pos x="999" y="0"/>
                </a:cxn>
                <a:cxn ang="0">
                  <a:pos x="274" y="907"/>
                </a:cxn>
                <a:cxn ang="0">
                  <a:pos x="0" y="907"/>
                </a:cxn>
              </a:cxnLst>
              <a:rect l="0" t="0" r="r" b="b"/>
              <a:pathLst>
                <a:path w="999" h="907">
                  <a:moveTo>
                    <a:pt x="0" y="907"/>
                  </a:moveTo>
                  <a:lnTo>
                    <a:pt x="999" y="0"/>
                  </a:lnTo>
                  <a:lnTo>
                    <a:pt x="274" y="907"/>
                  </a:lnTo>
                  <a:lnTo>
                    <a:pt x="0" y="907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639" name="Freeform 175"/>
            <p:cNvSpPr>
              <a:spLocks/>
            </p:cNvSpPr>
            <p:nvPr userDrawn="1"/>
          </p:nvSpPr>
          <p:spPr bwMode="ltGray">
            <a:xfrm>
              <a:off x="3228" y="3479"/>
              <a:ext cx="235" cy="283"/>
            </a:xfrm>
            <a:custGeom>
              <a:avLst/>
              <a:gdLst/>
              <a:ahLst/>
              <a:cxnLst>
                <a:cxn ang="0">
                  <a:pos x="43" y="706"/>
                </a:cxn>
                <a:cxn ang="0">
                  <a:pos x="36" y="694"/>
                </a:cxn>
                <a:cxn ang="0">
                  <a:pos x="31" y="684"/>
                </a:cxn>
                <a:cxn ang="0">
                  <a:pos x="29" y="672"/>
                </a:cxn>
                <a:cxn ang="0">
                  <a:pos x="22" y="665"/>
                </a:cxn>
                <a:cxn ang="0">
                  <a:pos x="19" y="653"/>
                </a:cxn>
                <a:cxn ang="0">
                  <a:pos x="17" y="641"/>
                </a:cxn>
                <a:cxn ang="0">
                  <a:pos x="14" y="629"/>
                </a:cxn>
                <a:cxn ang="0">
                  <a:pos x="10" y="620"/>
                </a:cxn>
                <a:cxn ang="0">
                  <a:pos x="7" y="608"/>
                </a:cxn>
                <a:cxn ang="0">
                  <a:pos x="5" y="596"/>
                </a:cxn>
                <a:cxn ang="0">
                  <a:pos x="5" y="584"/>
                </a:cxn>
                <a:cxn ang="0">
                  <a:pos x="2" y="572"/>
                </a:cxn>
                <a:cxn ang="0">
                  <a:pos x="2" y="560"/>
                </a:cxn>
                <a:cxn ang="0">
                  <a:pos x="0" y="550"/>
                </a:cxn>
                <a:cxn ang="0">
                  <a:pos x="0" y="538"/>
                </a:cxn>
                <a:cxn ang="0">
                  <a:pos x="0" y="526"/>
                </a:cxn>
                <a:cxn ang="0">
                  <a:pos x="2" y="485"/>
                </a:cxn>
                <a:cxn ang="0">
                  <a:pos x="7" y="444"/>
                </a:cxn>
                <a:cxn ang="0">
                  <a:pos x="17" y="408"/>
                </a:cxn>
                <a:cxn ang="0">
                  <a:pos x="29" y="370"/>
                </a:cxn>
                <a:cxn ang="0">
                  <a:pos x="46" y="336"/>
                </a:cxn>
                <a:cxn ang="0">
                  <a:pos x="65" y="300"/>
                </a:cxn>
                <a:cxn ang="0">
                  <a:pos x="86" y="269"/>
                </a:cxn>
                <a:cxn ang="0">
                  <a:pos x="110" y="240"/>
                </a:cxn>
                <a:cxn ang="0">
                  <a:pos x="139" y="214"/>
                </a:cxn>
                <a:cxn ang="0">
                  <a:pos x="170" y="190"/>
                </a:cxn>
                <a:cxn ang="0">
                  <a:pos x="202" y="171"/>
                </a:cxn>
                <a:cxn ang="0">
                  <a:pos x="235" y="154"/>
                </a:cxn>
                <a:cxn ang="0">
                  <a:pos x="274" y="139"/>
                </a:cxn>
                <a:cxn ang="0">
                  <a:pos x="312" y="130"/>
                </a:cxn>
                <a:cxn ang="0">
                  <a:pos x="348" y="125"/>
                </a:cxn>
                <a:cxn ang="0">
                  <a:pos x="391" y="120"/>
                </a:cxn>
                <a:cxn ang="0">
                  <a:pos x="586" y="192"/>
                </a:cxn>
                <a:cxn ang="0">
                  <a:pos x="391" y="264"/>
                </a:cxn>
                <a:cxn ang="0">
                  <a:pos x="365" y="269"/>
                </a:cxn>
                <a:cxn ang="0">
                  <a:pos x="338" y="271"/>
                </a:cxn>
                <a:cxn ang="0">
                  <a:pos x="314" y="276"/>
                </a:cxn>
                <a:cxn ang="0">
                  <a:pos x="293" y="286"/>
                </a:cxn>
                <a:cxn ang="0">
                  <a:pos x="271" y="298"/>
                </a:cxn>
                <a:cxn ang="0">
                  <a:pos x="250" y="312"/>
                </a:cxn>
                <a:cxn ang="0">
                  <a:pos x="230" y="327"/>
                </a:cxn>
                <a:cxn ang="0">
                  <a:pos x="211" y="343"/>
                </a:cxn>
                <a:cxn ang="0">
                  <a:pos x="199" y="360"/>
                </a:cxn>
                <a:cxn ang="0">
                  <a:pos x="185" y="382"/>
                </a:cxn>
                <a:cxn ang="0">
                  <a:pos x="173" y="401"/>
                </a:cxn>
                <a:cxn ang="0">
                  <a:pos x="163" y="425"/>
                </a:cxn>
                <a:cxn ang="0">
                  <a:pos x="156" y="447"/>
                </a:cxn>
                <a:cxn ang="0">
                  <a:pos x="149" y="473"/>
                </a:cxn>
                <a:cxn ang="0">
                  <a:pos x="146" y="500"/>
                </a:cxn>
                <a:cxn ang="0">
                  <a:pos x="144" y="526"/>
                </a:cxn>
                <a:cxn ang="0">
                  <a:pos x="144" y="536"/>
                </a:cxn>
                <a:cxn ang="0">
                  <a:pos x="146" y="548"/>
                </a:cxn>
                <a:cxn ang="0">
                  <a:pos x="146" y="555"/>
                </a:cxn>
                <a:cxn ang="0">
                  <a:pos x="146" y="564"/>
                </a:cxn>
                <a:cxn ang="0">
                  <a:pos x="149" y="576"/>
                </a:cxn>
                <a:cxn ang="0">
                  <a:pos x="149" y="584"/>
                </a:cxn>
                <a:cxn ang="0">
                  <a:pos x="151" y="593"/>
                </a:cxn>
                <a:cxn ang="0">
                  <a:pos x="156" y="600"/>
                </a:cxn>
              </a:cxnLst>
              <a:rect l="0" t="0" r="r" b="b"/>
              <a:pathLst>
                <a:path w="586" h="706">
                  <a:moveTo>
                    <a:pt x="156" y="600"/>
                  </a:moveTo>
                  <a:lnTo>
                    <a:pt x="43" y="706"/>
                  </a:lnTo>
                  <a:lnTo>
                    <a:pt x="38" y="699"/>
                  </a:lnTo>
                  <a:lnTo>
                    <a:pt x="36" y="694"/>
                  </a:lnTo>
                  <a:lnTo>
                    <a:pt x="34" y="692"/>
                  </a:lnTo>
                  <a:lnTo>
                    <a:pt x="31" y="684"/>
                  </a:lnTo>
                  <a:lnTo>
                    <a:pt x="31" y="680"/>
                  </a:lnTo>
                  <a:lnTo>
                    <a:pt x="29" y="672"/>
                  </a:lnTo>
                  <a:lnTo>
                    <a:pt x="26" y="668"/>
                  </a:lnTo>
                  <a:lnTo>
                    <a:pt x="22" y="665"/>
                  </a:lnTo>
                  <a:lnTo>
                    <a:pt x="22" y="658"/>
                  </a:lnTo>
                  <a:lnTo>
                    <a:pt x="19" y="653"/>
                  </a:lnTo>
                  <a:lnTo>
                    <a:pt x="19" y="648"/>
                  </a:lnTo>
                  <a:lnTo>
                    <a:pt x="17" y="641"/>
                  </a:lnTo>
                  <a:lnTo>
                    <a:pt x="14" y="636"/>
                  </a:lnTo>
                  <a:lnTo>
                    <a:pt x="14" y="629"/>
                  </a:lnTo>
                  <a:lnTo>
                    <a:pt x="10" y="624"/>
                  </a:lnTo>
                  <a:lnTo>
                    <a:pt x="10" y="620"/>
                  </a:lnTo>
                  <a:lnTo>
                    <a:pt x="7" y="612"/>
                  </a:lnTo>
                  <a:lnTo>
                    <a:pt x="7" y="608"/>
                  </a:lnTo>
                  <a:lnTo>
                    <a:pt x="7" y="600"/>
                  </a:lnTo>
                  <a:lnTo>
                    <a:pt x="5" y="596"/>
                  </a:lnTo>
                  <a:lnTo>
                    <a:pt x="5" y="593"/>
                  </a:lnTo>
                  <a:lnTo>
                    <a:pt x="5" y="584"/>
                  </a:lnTo>
                  <a:lnTo>
                    <a:pt x="2" y="581"/>
                  </a:lnTo>
                  <a:lnTo>
                    <a:pt x="2" y="572"/>
                  </a:lnTo>
                  <a:lnTo>
                    <a:pt x="2" y="569"/>
                  </a:lnTo>
                  <a:lnTo>
                    <a:pt x="2" y="560"/>
                  </a:lnTo>
                  <a:lnTo>
                    <a:pt x="0" y="555"/>
                  </a:lnTo>
                  <a:lnTo>
                    <a:pt x="0" y="550"/>
                  </a:lnTo>
                  <a:lnTo>
                    <a:pt x="0" y="543"/>
                  </a:lnTo>
                  <a:lnTo>
                    <a:pt x="0" y="538"/>
                  </a:lnTo>
                  <a:lnTo>
                    <a:pt x="0" y="531"/>
                  </a:lnTo>
                  <a:lnTo>
                    <a:pt x="0" y="526"/>
                  </a:lnTo>
                  <a:lnTo>
                    <a:pt x="0" y="504"/>
                  </a:lnTo>
                  <a:lnTo>
                    <a:pt x="2" y="485"/>
                  </a:lnTo>
                  <a:lnTo>
                    <a:pt x="5" y="466"/>
                  </a:lnTo>
                  <a:lnTo>
                    <a:pt x="7" y="444"/>
                  </a:lnTo>
                  <a:lnTo>
                    <a:pt x="10" y="425"/>
                  </a:lnTo>
                  <a:lnTo>
                    <a:pt x="17" y="408"/>
                  </a:lnTo>
                  <a:lnTo>
                    <a:pt x="22" y="387"/>
                  </a:lnTo>
                  <a:lnTo>
                    <a:pt x="29" y="370"/>
                  </a:lnTo>
                  <a:lnTo>
                    <a:pt x="36" y="348"/>
                  </a:lnTo>
                  <a:lnTo>
                    <a:pt x="46" y="336"/>
                  </a:lnTo>
                  <a:lnTo>
                    <a:pt x="55" y="317"/>
                  </a:lnTo>
                  <a:lnTo>
                    <a:pt x="65" y="300"/>
                  </a:lnTo>
                  <a:lnTo>
                    <a:pt x="74" y="283"/>
                  </a:lnTo>
                  <a:lnTo>
                    <a:pt x="86" y="269"/>
                  </a:lnTo>
                  <a:lnTo>
                    <a:pt x="101" y="255"/>
                  </a:lnTo>
                  <a:lnTo>
                    <a:pt x="110" y="240"/>
                  </a:lnTo>
                  <a:lnTo>
                    <a:pt x="127" y="228"/>
                  </a:lnTo>
                  <a:lnTo>
                    <a:pt x="139" y="214"/>
                  </a:lnTo>
                  <a:lnTo>
                    <a:pt x="156" y="202"/>
                  </a:lnTo>
                  <a:lnTo>
                    <a:pt x="170" y="190"/>
                  </a:lnTo>
                  <a:lnTo>
                    <a:pt x="185" y="180"/>
                  </a:lnTo>
                  <a:lnTo>
                    <a:pt x="202" y="171"/>
                  </a:lnTo>
                  <a:lnTo>
                    <a:pt x="218" y="161"/>
                  </a:lnTo>
                  <a:lnTo>
                    <a:pt x="235" y="154"/>
                  </a:lnTo>
                  <a:lnTo>
                    <a:pt x="254" y="147"/>
                  </a:lnTo>
                  <a:lnTo>
                    <a:pt x="274" y="139"/>
                  </a:lnTo>
                  <a:lnTo>
                    <a:pt x="290" y="135"/>
                  </a:lnTo>
                  <a:lnTo>
                    <a:pt x="312" y="130"/>
                  </a:lnTo>
                  <a:lnTo>
                    <a:pt x="329" y="127"/>
                  </a:lnTo>
                  <a:lnTo>
                    <a:pt x="348" y="125"/>
                  </a:lnTo>
                  <a:lnTo>
                    <a:pt x="367" y="120"/>
                  </a:lnTo>
                  <a:lnTo>
                    <a:pt x="391" y="120"/>
                  </a:lnTo>
                  <a:lnTo>
                    <a:pt x="391" y="0"/>
                  </a:lnTo>
                  <a:lnTo>
                    <a:pt x="586" y="192"/>
                  </a:lnTo>
                  <a:lnTo>
                    <a:pt x="391" y="387"/>
                  </a:lnTo>
                  <a:lnTo>
                    <a:pt x="391" y="264"/>
                  </a:lnTo>
                  <a:lnTo>
                    <a:pt x="377" y="269"/>
                  </a:lnTo>
                  <a:lnTo>
                    <a:pt x="365" y="269"/>
                  </a:lnTo>
                  <a:lnTo>
                    <a:pt x="350" y="269"/>
                  </a:lnTo>
                  <a:lnTo>
                    <a:pt x="338" y="271"/>
                  </a:lnTo>
                  <a:lnTo>
                    <a:pt x="329" y="274"/>
                  </a:lnTo>
                  <a:lnTo>
                    <a:pt x="314" y="276"/>
                  </a:lnTo>
                  <a:lnTo>
                    <a:pt x="302" y="283"/>
                  </a:lnTo>
                  <a:lnTo>
                    <a:pt x="293" y="286"/>
                  </a:lnTo>
                  <a:lnTo>
                    <a:pt x="283" y="291"/>
                  </a:lnTo>
                  <a:lnTo>
                    <a:pt x="271" y="298"/>
                  </a:lnTo>
                  <a:lnTo>
                    <a:pt x="259" y="303"/>
                  </a:lnTo>
                  <a:lnTo>
                    <a:pt x="250" y="312"/>
                  </a:lnTo>
                  <a:lnTo>
                    <a:pt x="242" y="317"/>
                  </a:lnTo>
                  <a:lnTo>
                    <a:pt x="230" y="327"/>
                  </a:lnTo>
                  <a:lnTo>
                    <a:pt x="221" y="336"/>
                  </a:lnTo>
                  <a:lnTo>
                    <a:pt x="211" y="343"/>
                  </a:lnTo>
                  <a:lnTo>
                    <a:pt x="206" y="353"/>
                  </a:lnTo>
                  <a:lnTo>
                    <a:pt x="199" y="360"/>
                  </a:lnTo>
                  <a:lnTo>
                    <a:pt x="192" y="372"/>
                  </a:lnTo>
                  <a:lnTo>
                    <a:pt x="185" y="382"/>
                  </a:lnTo>
                  <a:lnTo>
                    <a:pt x="178" y="394"/>
                  </a:lnTo>
                  <a:lnTo>
                    <a:pt x="173" y="401"/>
                  </a:lnTo>
                  <a:lnTo>
                    <a:pt x="166" y="413"/>
                  </a:lnTo>
                  <a:lnTo>
                    <a:pt x="163" y="425"/>
                  </a:lnTo>
                  <a:lnTo>
                    <a:pt x="158" y="437"/>
                  </a:lnTo>
                  <a:lnTo>
                    <a:pt x="156" y="447"/>
                  </a:lnTo>
                  <a:lnTo>
                    <a:pt x="151" y="463"/>
                  </a:lnTo>
                  <a:lnTo>
                    <a:pt x="149" y="473"/>
                  </a:lnTo>
                  <a:lnTo>
                    <a:pt x="146" y="485"/>
                  </a:lnTo>
                  <a:lnTo>
                    <a:pt x="146" y="500"/>
                  </a:lnTo>
                  <a:lnTo>
                    <a:pt x="144" y="514"/>
                  </a:lnTo>
                  <a:lnTo>
                    <a:pt x="144" y="526"/>
                  </a:lnTo>
                  <a:lnTo>
                    <a:pt x="144" y="531"/>
                  </a:lnTo>
                  <a:lnTo>
                    <a:pt x="144" y="536"/>
                  </a:lnTo>
                  <a:lnTo>
                    <a:pt x="144" y="540"/>
                  </a:lnTo>
                  <a:lnTo>
                    <a:pt x="146" y="548"/>
                  </a:lnTo>
                  <a:lnTo>
                    <a:pt x="146" y="550"/>
                  </a:lnTo>
                  <a:lnTo>
                    <a:pt x="146" y="555"/>
                  </a:lnTo>
                  <a:lnTo>
                    <a:pt x="146" y="560"/>
                  </a:lnTo>
                  <a:lnTo>
                    <a:pt x="146" y="564"/>
                  </a:lnTo>
                  <a:lnTo>
                    <a:pt x="149" y="569"/>
                  </a:lnTo>
                  <a:lnTo>
                    <a:pt x="149" y="576"/>
                  </a:lnTo>
                  <a:lnTo>
                    <a:pt x="149" y="576"/>
                  </a:lnTo>
                  <a:lnTo>
                    <a:pt x="149" y="584"/>
                  </a:lnTo>
                  <a:lnTo>
                    <a:pt x="151" y="586"/>
                  </a:lnTo>
                  <a:lnTo>
                    <a:pt x="151" y="593"/>
                  </a:lnTo>
                  <a:lnTo>
                    <a:pt x="156" y="596"/>
                  </a:lnTo>
                  <a:lnTo>
                    <a:pt x="156" y="60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640" name="Freeform 176"/>
            <p:cNvSpPr>
              <a:spLocks/>
            </p:cNvSpPr>
            <p:nvPr userDrawn="1"/>
          </p:nvSpPr>
          <p:spPr bwMode="ltGray">
            <a:xfrm>
              <a:off x="3325" y="3583"/>
              <a:ext cx="233" cy="317"/>
            </a:xfrm>
            <a:custGeom>
              <a:avLst/>
              <a:gdLst/>
              <a:ahLst/>
              <a:cxnLst>
                <a:cxn ang="0">
                  <a:pos x="492" y="10"/>
                </a:cxn>
                <a:cxn ang="0">
                  <a:pos x="509" y="29"/>
                </a:cxn>
                <a:cxn ang="0">
                  <a:pos x="523" y="53"/>
                </a:cxn>
                <a:cxn ang="0">
                  <a:pos x="537" y="77"/>
                </a:cxn>
                <a:cxn ang="0">
                  <a:pos x="549" y="99"/>
                </a:cxn>
                <a:cxn ang="0">
                  <a:pos x="561" y="125"/>
                </a:cxn>
                <a:cxn ang="0">
                  <a:pos x="569" y="152"/>
                </a:cxn>
                <a:cxn ang="0">
                  <a:pos x="576" y="178"/>
                </a:cxn>
                <a:cxn ang="0">
                  <a:pos x="581" y="204"/>
                </a:cxn>
                <a:cxn ang="0">
                  <a:pos x="583" y="228"/>
                </a:cxn>
                <a:cxn ang="0">
                  <a:pos x="585" y="257"/>
                </a:cxn>
                <a:cxn ang="0">
                  <a:pos x="583" y="310"/>
                </a:cxn>
                <a:cxn ang="0">
                  <a:pos x="576" y="368"/>
                </a:cxn>
                <a:cxn ang="0">
                  <a:pos x="559" y="425"/>
                </a:cxn>
                <a:cxn ang="0">
                  <a:pos x="533" y="478"/>
                </a:cxn>
                <a:cxn ang="0">
                  <a:pos x="501" y="524"/>
                </a:cxn>
                <a:cxn ang="0">
                  <a:pos x="461" y="567"/>
                </a:cxn>
                <a:cxn ang="0">
                  <a:pos x="417" y="603"/>
                </a:cxn>
                <a:cxn ang="0">
                  <a:pos x="367" y="629"/>
                </a:cxn>
                <a:cxn ang="0">
                  <a:pos x="312" y="653"/>
                </a:cxn>
                <a:cxn ang="0">
                  <a:pos x="254" y="668"/>
                </a:cxn>
                <a:cxn ang="0">
                  <a:pos x="194" y="673"/>
                </a:cxn>
                <a:cxn ang="0">
                  <a:pos x="194" y="406"/>
                </a:cxn>
                <a:cxn ang="0">
                  <a:pos x="221" y="526"/>
                </a:cxn>
                <a:cxn ang="0">
                  <a:pos x="257" y="519"/>
                </a:cxn>
                <a:cxn ang="0">
                  <a:pos x="293" y="507"/>
                </a:cxn>
                <a:cxn ang="0">
                  <a:pos x="329" y="490"/>
                </a:cxn>
                <a:cxn ang="0">
                  <a:pos x="353" y="469"/>
                </a:cxn>
                <a:cxn ang="0">
                  <a:pos x="379" y="445"/>
                </a:cxn>
                <a:cxn ang="0">
                  <a:pos x="403" y="411"/>
                </a:cxn>
                <a:cxn ang="0">
                  <a:pos x="420" y="380"/>
                </a:cxn>
                <a:cxn ang="0">
                  <a:pos x="432" y="344"/>
                </a:cxn>
                <a:cxn ang="0">
                  <a:pos x="439" y="308"/>
                </a:cxn>
                <a:cxn ang="0">
                  <a:pos x="441" y="267"/>
                </a:cxn>
                <a:cxn ang="0">
                  <a:pos x="441" y="253"/>
                </a:cxn>
                <a:cxn ang="0">
                  <a:pos x="439" y="238"/>
                </a:cxn>
                <a:cxn ang="0">
                  <a:pos x="437" y="224"/>
                </a:cxn>
                <a:cxn ang="0">
                  <a:pos x="434" y="209"/>
                </a:cxn>
                <a:cxn ang="0">
                  <a:pos x="432" y="195"/>
                </a:cxn>
                <a:cxn ang="0">
                  <a:pos x="425" y="180"/>
                </a:cxn>
                <a:cxn ang="0">
                  <a:pos x="420" y="166"/>
                </a:cxn>
                <a:cxn ang="0">
                  <a:pos x="413" y="154"/>
                </a:cxn>
                <a:cxn ang="0">
                  <a:pos x="408" y="140"/>
                </a:cxn>
                <a:cxn ang="0">
                  <a:pos x="401" y="128"/>
                </a:cxn>
              </a:cxnLst>
              <a:rect l="0" t="0" r="r" b="b"/>
              <a:pathLst>
                <a:path w="585" h="793">
                  <a:moveTo>
                    <a:pt x="393" y="120"/>
                  </a:moveTo>
                  <a:lnTo>
                    <a:pt x="485" y="0"/>
                  </a:lnTo>
                  <a:lnTo>
                    <a:pt x="492" y="10"/>
                  </a:lnTo>
                  <a:lnTo>
                    <a:pt x="497" y="15"/>
                  </a:lnTo>
                  <a:lnTo>
                    <a:pt x="504" y="24"/>
                  </a:lnTo>
                  <a:lnTo>
                    <a:pt x="509" y="29"/>
                  </a:lnTo>
                  <a:lnTo>
                    <a:pt x="513" y="39"/>
                  </a:lnTo>
                  <a:lnTo>
                    <a:pt x="518" y="44"/>
                  </a:lnTo>
                  <a:lnTo>
                    <a:pt x="523" y="53"/>
                  </a:lnTo>
                  <a:lnTo>
                    <a:pt x="530" y="60"/>
                  </a:lnTo>
                  <a:lnTo>
                    <a:pt x="533" y="70"/>
                  </a:lnTo>
                  <a:lnTo>
                    <a:pt x="537" y="77"/>
                  </a:lnTo>
                  <a:lnTo>
                    <a:pt x="540" y="84"/>
                  </a:lnTo>
                  <a:lnTo>
                    <a:pt x="547" y="94"/>
                  </a:lnTo>
                  <a:lnTo>
                    <a:pt x="549" y="99"/>
                  </a:lnTo>
                  <a:lnTo>
                    <a:pt x="552" y="108"/>
                  </a:lnTo>
                  <a:lnTo>
                    <a:pt x="559" y="116"/>
                  </a:lnTo>
                  <a:lnTo>
                    <a:pt x="561" y="125"/>
                  </a:lnTo>
                  <a:lnTo>
                    <a:pt x="564" y="135"/>
                  </a:lnTo>
                  <a:lnTo>
                    <a:pt x="566" y="142"/>
                  </a:lnTo>
                  <a:lnTo>
                    <a:pt x="569" y="152"/>
                  </a:lnTo>
                  <a:lnTo>
                    <a:pt x="573" y="161"/>
                  </a:lnTo>
                  <a:lnTo>
                    <a:pt x="576" y="168"/>
                  </a:lnTo>
                  <a:lnTo>
                    <a:pt x="576" y="178"/>
                  </a:lnTo>
                  <a:lnTo>
                    <a:pt x="578" y="185"/>
                  </a:lnTo>
                  <a:lnTo>
                    <a:pt x="581" y="195"/>
                  </a:lnTo>
                  <a:lnTo>
                    <a:pt x="581" y="204"/>
                  </a:lnTo>
                  <a:lnTo>
                    <a:pt x="583" y="212"/>
                  </a:lnTo>
                  <a:lnTo>
                    <a:pt x="583" y="221"/>
                  </a:lnTo>
                  <a:lnTo>
                    <a:pt x="583" y="228"/>
                  </a:lnTo>
                  <a:lnTo>
                    <a:pt x="585" y="241"/>
                  </a:lnTo>
                  <a:lnTo>
                    <a:pt x="585" y="250"/>
                  </a:lnTo>
                  <a:lnTo>
                    <a:pt x="585" y="257"/>
                  </a:lnTo>
                  <a:lnTo>
                    <a:pt x="585" y="267"/>
                  </a:lnTo>
                  <a:lnTo>
                    <a:pt x="585" y="289"/>
                  </a:lnTo>
                  <a:lnTo>
                    <a:pt x="583" y="310"/>
                  </a:lnTo>
                  <a:lnTo>
                    <a:pt x="581" y="329"/>
                  </a:lnTo>
                  <a:lnTo>
                    <a:pt x="578" y="349"/>
                  </a:lnTo>
                  <a:lnTo>
                    <a:pt x="576" y="368"/>
                  </a:lnTo>
                  <a:lnTo>
                    <a:pt x="569" y="389"/>
                  </a:lnTo>
                  <a:lnTo>
                    <a:pt x="564" y="406"/>
                  </a:lnTo>
                  <a:lnTo>
                    <a:pt x="559" y="425"/>
                  </a:lnTo>
                  <a:lnTo>
                    <a:pt x="549" y="445"/>
                  </a:lnTo>
                  <a:lnTo>
                    <a:pt x="540" y="461"/>
                  </a:lnTo>
                  <a:lnTo>
                    <a:pt x="533" y="478"/>
                  </a:lnTo>
                  <a:lnTo>
                    <a:pt x="521" y="493"/>
                  </a:lnTo>
                  <a:lnTo>
                    <a:pt x="511" y="509"/>
                  </a:lnTo>
                  <a:lnTo>
                    <a:pt x="501" y="524"/>
                  </a:lnTo>
                  <a:lnTo>
                    <a:pt x="485" y="538"/>
                  </a:lnTo>
                  <a:lnTo>
                    <a:pt x="475" y="553"/>
                  </a:lnTo>
                  <a:lnTo>
                    <a:pt x="461" y="567"/>
                  </a:lnTo>
                  <a:lnTo>
                    <a:pt x="446" y="579"/>
                  </a:lnTo>
                  <a:lnTo>
                    <a:pt x="432" y="591"/>
                  </a:lnTo>
                  <a:lnTo>
                    <a:pt x="417" y="603"/>
                  </a:lnTo>
                  <a:lnTo>
                    <a:pt x="403" y="613"/>
                  </a:lnTo>
                  <a:lnTo>
                    <a:pt x="384" y="622"/>
                  </a:lnTo>
                  <a:lnTo>
                    <a:pt x="367" y="629"/>
                  </a:lnTo>
                  <a:lnTo>
                    <a:pt x="350" y="639"/>
                  </a:lnTo>
                  <a:lnTo>
                    <a:pt x="333" y="649"/>
                  </a:lnTo>
                  <a:lnTo>
                    <a:pt x="312" y="653"/>
                  </a:lnTo>
                  <a:lnTo>
                    <a:pt x="295" y="661"/>
                  </a:lnTo>
                  <a:lnTo>
                    <a:pt x="276" y="663"/>
                  </a:lnTo>
                  <a:lnTo>
                    <a:pt x="254" y="668"/>
                  </a:lnTo>
                  <a:lnTo>
                    <a:pt x="237" y="673"/>
                  </a:lnTo>
                  <a:lnTo>
                    <a:pt x="213" y="673"/>
                  </a:lnTo>
                  <a:lnTo>
                    <a:pt x="194" y="673"/>
                  </a:lnTo>
                  <a:lnTo>
                    <a:pt x="194" y="793"/>
                  </a:lnTo>
                  <a:lnTo>
                    <a:pt x="0" y="601"/>
                  </a:lnTo>
                  <a:lnTo>
                    <a:pt x="194" y="406"/>
                  </a:lnTo>
                  <a:lnTo>
                    <a:pt x="194" y="526"/>
                  </a:lnTo>
                  <a:lnTo>
                    <a:pt x="209" y="526"/>
                  </a:lnTo>
                  <a:lnTo>
                    <a:pt x="221" y="526"/>
                  </a:lnTo>
                  <a:lnTo>
                    <a:pt x="235" y="524"/>
                  </a:lnTo>
                  <a:lnTo>
                    <a:pt x="247" y="521"/>
                  </a:lnTo>
                  <a:lnTo>
                    <a:pt x="257" y="519"/>
                  </a:lnTo>
                  <a:lnTo>
                    <a:pt x="269" y="517"/>
                  </a:lnTo>
                  <a:lnTo>
                    <a:pt x="283" y="512"/>
                  </a:lnTo>
                  <a:lnTo>
                    <a:pt x="293" y="507"/>
                  </a:lnTo>
                  <a:lnTo>
                    <a:pt x="305" y="500"/>
                  </a:lnTo>
                  <a:lnTo>
                    <a:pt x="317" y="495"/>
                  </a:lnTo>
                  <a:lnTo>
                    <a:pt x="329" y="490"/>
                  </a:lnTo>
                  <a:lnTo>
                    <a:pt x="336" y="483"/>
                  </a:lnTo>
                  <a:lnTo>
                    <a:pt x="345" y="473"/>
                  </a:lnTo>
                  <a:lnTo>
                    <a:pt x="353" y="469"/>
                  </a:lnTo>
                  <a:lnTo>
                    <a:pt x="365" y="461"/>
                  </a:lnTo>
                  <a:lnTo>
                    <a:pt x="369" y="452"/>
                  </a:lnTo>
                  <a:lnTo>
                    <a:pt x="379" y="445"/>
                  </a:lnTo>
                  <a:lnTo>
                    <a:pt x="389" y="433"/>
                  </a:lnTo>
                  <a:lnTo>
                    <a:pt x="393" y="423"/>
                  </a:lnTo>
                  <a:lnTo>
                    <a:pt x="403" y="411"/>
                  </a:lnTo>
                  <a:lnTo>
                    <a:pt x="408" y="401"/>
                  </a:lnTo>
                  <a:lnTo>
                    <a:pt x="413" y="392"/>
                  </a:lnTo>
                  <a:lnTo>
                    <a:pt x="420" y="380"/>
                  </a:lnTo>
                  <a:lnTo>
                    <a:pt x="422" y="368"/>
                  </a:lnTo>
                  <a:lnTo>
                    <a:pt x="429" y="356"/>
                  </a:lnTo>
                  <a:lnTo>
                    <a:pt x="432" y="344"/>
                  </a:lnTo>
                  <a:lnTo>
                    <a:pt x="434" y="334"/>
                  </a:lnTo>
                  <a:lnTo>
                    <a:pt x="437" y="317"/>
                  </a:lnTo>
                  <a:lnTo>
                    <a:pt x="439" y="308"/>
                  </a:lnTo>
                  <a:lnTo>
                    <a:pt x="439" y="293"/>
                  </a:lnTo>
                  <a:lnTo>
                    <a:pt x="441" y="281"/>
                  </a:lnTo>
                  <a:lnTo>
                    <a:pt x="441" y="267"/>
                  </a:lnTo>
                  <a:lnTo>
                    <a:pt x="441" y="265"/>
                  </a:lnTo>
                  <a:lnTo>
                    <a:pt x="441" y="257"/>
                  </a:lnTo>
                  <a:lnTo>
                    <a:pt x="441" y="253"/>
                  </a:lnTo>
                  <a:lnTo>
                    <a:pt x="439" y="245"/>
                  </a:lnTo>
                  <a:lnTo>
                    <a:pt x="439" y="243"/>
                  </a:lnTo>
                  <a:lnTo>
                    <a:pt x="439" y="238"/>
                  </a:lnTo>
                  <a:lnTo>
                    <a:pt x="439" y="233"/>
                  </a:lnTo>
                  <a:lnTo>
                    <a:pt x="439" y="226"/>
                  </a:lnTo>
                  <a:lnTo>
                    <a:pt x="437" y="224"/>
                  </a:lnTo>
                  <a:lnTo>
                    <a:pt x="437" y="216"/>
                  </a:lnTo>
                  <a:lnTo>
                    <a:pt x="437" y="212"/>
                  </a:lnTo>
                  <a:lnTo>
                    <a:pt x="434" y="209"/>
                  </a:lnTo>
                  <a:lnTo>
                    <a:pt x="434" y="204"/>
                  </a:lnTo>
                  <a:lnTo>
                    <a:pt x="432" y="197"/>
                  </a:lnTo>
                  <a:lnTo>
                    <a:pt x="432" y="195"/>
                  </a:lnTo>
                  <a:lnTo>
                    <a:pt x="429" y="188"/>
                  </a:lnTo>
                  <a:lnTo>
                    <a:pt x="429" y="185"/>
                  </a:lnTo>
                  <a:lnTo>
                    <a:pt x="425" y="180"/>
                  </a:lnTo>
                  <a:lnTo>
                    <a:pt x="425" y="173"/>
                  </a:lnTo>
                  <a:lnTo>
                    <a:pt x="422" y="171"/>
                  </a:lnTo>
                  <a:lnTo>
                    <a:pt x="420" y="166"/>
                  </a:lnTo>
                  <a:lnTo>
                    <a:pt x="420" y="161"/>
                  </a:lnTo>
                  <a:lnTo>
                    <a:pt x="417" y="156"/>
                  </a:lnTo>
                  <a:lnTo>
                    <a:pt x="413" y="154"/>
                  </a:lnTo>
                  <a:lnTo>
                    <a:pt x="410" y="149"/>
                  </a:lnTo>
                  <a:lnTo>
                    <a:pt x="410" y="144"/>
                  </a:lnTo>
                  <a:lnTo>
                    <a:pt x="408" y="140"/>
                  </a:lnTo>
                  <a:lnTo>
                    <a:pt x="405" y="137"/>
                  </a:lnTo>
                  <a:lnTo>
                    <a:pt x="403" y="132"/>
                  </a:lnTo>
                  <a:lnTo>
                    <a:pt x="401" y="128"/>
                  </a:lnTo>
                  <a:lnTo>
                    <a:pt x="396" y="123"/>
                  </a:lnTo>
                  <a:lnTo>
                    <a:pt x="393" y="12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62644" name="Rectangle 180"/>
          <p:cNvSpPr>
            <a:spLocks noChangeArrowheads="1"/>
          </p:cNvSpPr>
          <p:nvPr/>
        </p:nvSpPr>
        <p:spPr bwMode="gray">
          <a:xfrm>
            <a:off x="358775" y="644525"/>
            <a:ext cx="422275" cy="422275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27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2645" name="Rectangle 181"/>
          <p:cNvSpPr>
            <a:spLocks noChangeArrowheads="1"/>
          </p:cNvSpPr>
          <p:nvPr/>
        </p:nvSpPr>
        <p:spPr bwMode="gray">
          <a:xfrm>
            <a:off x="103188" y="573088"/>
            <a:ext cx="422275" cy="422275"/>
          </a:xfrm>
          <a:prstGeom prst="rect">
            <a:avLst/>
          </a:prstGeom>
          <a:gradFill rotWithShape="1">
            <a:gsLst>
              <a:gs pos="0">
                <a:schemeClr val="folHlink">
                  <a:gamma/>
                  <a:tint val="0"/>
                  <a:invGamma/>
                </a:schemeClr>
              </a:gs>
              <a:gs pos="100000">
                <a:schemeClr val="folHlink"/>
              </a:gs>
            </a:gsLst>
            <a:lin ang="27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2646" name="Rectangle 182"/>
          <p:cNvSpPr>
            <a:spLocks noChangeArrowheads="1"/>
          </p:cNvSpPr>
          <p:nvPr/>
        </p:nvSpPr>
        <p:spPr bwMode="gray">
          <a:xfrm>
            <a:off x="252413" y="361950"/>
            <a:ext cx="422275" cy="42227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tint val="0"/>
                  <a:invGamma/>
                </a:srgbClr>
              </a:gs>
              <a:gs pos="100000">
                <a:srgbClr val="FFCC00"/>
              </a:gs>
            </a:gsLst>
            <a:lin ang="27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s"/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rgbClr val="204F9F"/>
        </a:buClr>
        <a:buSzPct val="60000"/>
        <a:buFont typeface="Monotype Sorts" pitchFamily="2" charset="2"/>
        <a:buChar char="l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rgbClr val="777777"/>
        </a:buClr>
        <a:buChar char="–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rgbClr val="777777"/>
        </a:buClr>
        <a:buSzPct val="100000"/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715740CA-3CE0-4E92-8EA3-19013DBE733E}" type="datetimeFigureOut">
              <a:rPr lang="ru-RU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18.08.16</a:t>
            </a:fld>
            <a:endParaRPr lang="ru-RU" smtClean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mtClean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2680B086-0629-44B1-888D-80F52F3327B3}" type="slidenum">
              <a:rPr lang="ru-RU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smtClean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477226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2E35BD50-7A54-4AA6-84A4-EA68352C2B08}" type="datetimeFigureOut">
              <a:rPr lang="ru-RU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18.08.16</a:t>
            </a:fld>
            <a:endParaRPr lang="ru-RU" smtClean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mtClean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D8954749-FCF8-475D-8FA2-493A401C1A04}" type="slidenum">
              <a:rPr lang="ru-RU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smtClean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464635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C76CEFA5-B42F-4C04-B616-2A668F4953FD}" type="datetimeFigureOut">
              <a:rPr lang="ru-RU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18.08.16</a:t>
            </a:fld>
            <a:endParaRPr lang="ru-RU" smtClean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mtClean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B1E08E3B-C7F8-43FF-9440-740EC4112271}" type="slidenum">
              <a:rPr lang="ru-RU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smtClean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158782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27DCA069-5264-4582-BA13-A762F6EF23A9}" type="datetimeFigureOut">
              <a:rPr lang="ru-RU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18.08.16</a:t>
            </a:fld>
            <a:endParaRPr lang="ru-RU" smtClean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mtClean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F948D7E8-97B1-41C5-81D9-38EEF91ED7BB}" type="slidenum">
              <a:rPr lang="ru-RU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smtClean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463789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35D01245-72F2-4D0A-A2C4-527E245626BA}" type="datetimeFigureOut">
              <a:rPr lang="ru-RU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18.08.16</a:t>
            </a:fld>
            <a:endParaRPr lang="ru-RU" smtClean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mtClean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D9C43BB5-E75A-4B20-8F87-2A73E2D01F6A}" type="slidenum">
              <a:rPr lang="ru-RU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smtClean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850985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BA4D637-A085-4C0D-9178-22820656CC71}" type="datetimeFigureOut">
              <a:rPr lang="ru-RU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18.08.16</a:t>
            </a:fld>
            <a:endParaRPr lang="ru-RU" smtClean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mtClean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36DADB1F-07DA-4099-BC26-17D163E856A4}" type="slidenum">
              <a:rPr lang="ru-RU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smtClean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841009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412ECE7F-20F8-43F0-9987-E28E9A27B04C}" type="datetimeFigureOut">
              <a:rPr lang="ru-RU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18.08.16</a:t>
            </a:fld>
            <a:endParaRPr lang="ru-RU" smtClean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mtClean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35C316B-7C7D-4BE7-BC5A-FFBF4E770011}" type="slidenum">
              <a:rPr lang="ru-RU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smtClean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40782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FFD7C249-39DB-4A12-99D1-1D81938DEA24}" type="datetimeFigureOut">
              <a:rPr lang="ru-RU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18.08.16</a:t>
            </a:fld>
            <a:endParaRPr lang="ru-RU" smtClean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mtClean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9D2DB969-FB0F-4BC5-98EB-0C4844947FA8}" type="slidenum">
              <a:rPr lang="ru-RU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smtClean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485375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70F4577B-97E8-4F62-B990-9DBBC8F0F861}" type="datetimeFigureOut">
              <a:rPr lang="ru-RU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18.08.16</a:t>
            </a:fld>
            <a:endParaRPr lang="ru-RU" smtClean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mtClean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C1DF92E5-4CDF-47CA-A06B-5545E926FB9C}" type="slidenum">
              <a:rPr lang="ru-RU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smtClean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569730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C6DE0734-E03F-46DD-9413-5EB01F2BAB6F}" type="datetimeFigureOut">
              <a:rPr lang="ru-RU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18.08.16</a:t>
            </a:fld>
            <a:endParaRPr lang="ru-RU" smtClean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mtClean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71DF71C9-2D99-473D-9348-77EC43330C30}" type="slidenum">
              <a:rPr lang="ru-RU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smtClean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7888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ACEA3E49-9F6E-4C52-887A-1597FD542B11}" type="datetimeFigureOut">
              <a:rPr lang="ru-RU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18.08.16</a:t>
            </a:fld>
            <a:endParaRPr lang="ru-RU" smtClean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mtClean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F0F203EE-A92A-4390-B52B-6C7811E265C3}" type="slidenum">
              <a:rPr lang="ru-RU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smtClean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673779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9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image" Target="../media/image95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image" Target="../media/image96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image" Target="../media/image97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image" Target="../media/image98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image" Target="../media/image99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image" Target="../media/image100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image" Target="../media/image101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image" Target="../media/image102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.png"/><Relationship Id="rId1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0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0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image" Target="../media/image103.jp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image" Target="../media/image104.JP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image" Target="../media/image105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image" Target="../media/image106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image" Target="../media/image107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image" Target="../media/image108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Relationship Id="rId2" Type="http://schemas.openxmlformats.org/officeDocument/2006/relationships/image" Target="../media/image109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image" Target="../media/image110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image" Target="../media/image111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image" Target="../media/image1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1.JP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image" Target="../media/image1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.png"/><Relationship Id="rId1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0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.png"/><Relationship Id="rId1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0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.png"/><Relationship Id="rId1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0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5.JPG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.png"/><Relationship Id="rId1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0" Type="http://schemas.openxmlformats.org/officeDocument/2006/relationships/image" Target="../media/image1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44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6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.png"/><Relationship Id="rId1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0" Type="http://schemas.openxmlformats.org/officeDocument/2006/relationships/image" Target="../media/image10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5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5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5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5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6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7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6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63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64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65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66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67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68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69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7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8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71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72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73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74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75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76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77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78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.png"/><Relationship Id="rId1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0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79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80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81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.png"/><Relationship Id="rId1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0" Type="http://schemas.openxmlformats.org/officeDocument/2006/relationships/image" Target="../media/image10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82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83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84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85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86.JP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.png"/><Relationship Id="rId1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0" Type="http://schemas.openxmlformats.org/officeDocument/2006/relationships/image" Target="../media/image10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87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88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89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90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91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9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.png"/><Relationship Id="rId1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0" Type="http://schemas.openxmlformats.org/officeDocument/2006/relationships/image" Target="../media/image10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image" Target="../media/image92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image" Target="../media/image93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image" Target="../media/image9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History of SPECOM</a:t>
            </a:r>
            <a:endParaRPr lang="ru-RU" dirty="0">
              <a:solidFill>
                <a:srgbClr val="0000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9800" y="1157591"/>
            <a:ext cx="8039640" cy="534048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 smtClean="0"/>
              <a:t>Geza</a:t>
            </a:r>
            <a:r>
              <a:rPr lang="en-US" sz="2000" b="0" dirty="0" smtClean="0"/>
              <a:t> </a:t>
            </a:r>
            <a:r>
              <a:rPr lang="en-US" sz="2000" b="0" dirty="0"/>
              <a:t>Nemeth, SPECOM-2016, Budapest, Hungary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Nikos </a:t>
            </a:r>
            <a:r>
              <a:rPr lang="en-US" sz="2000" b="0" dirty="0" err="1"/>
              <a:t>Fakotakis</a:t>
            </a:r>
            <a:r>
              <a:rPr lang="en-US" sz="2000" b="0" dirty="0"/>
              <a:t>, SPECOM-2015, Athens, Greece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Vlado</a:t>
            </a:r>
            <a:r>
              <a:rPr lang="en-US" sz="2000" b="0" dirty="0"/>
              <a:t> </a:t>
            </a:r>
            <a:r>
              <a:rPr lang="en-US" sz="2000" b="0" dirty="0" err="1"/>
              <a:t>Delic</a:t>
            </a:r>
            <a:r>
              <a:rPr lang="en-US" sz="2000" b="0" dirty="0"/>
              <a:t>, SPECOM-2014, Novi Sad, Serbia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Milos Zelezny, SPECOM-2013, Pilsen, Czech </a:t>
            </a:r>
            <a:r>
              <a:rPr lang="en-US" sz="2000" b="0" dirty="0" smtClean="0"/>
              <a:t>Republic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Potapova</a:t>
            </a:r>
            <a:r>
              <a:rPr lang="en-US" sz="2000" b="0" dirty="0"/>
              <a:t> </a:t>
            </a:r>
            <a:r>
              <a:rPr lang="en-US" sz="2000" b="0" dirty="0" err="1"/>
              <a:t>Rodmonga</a:t>
            </a:r>
            <a:r>
              <a:rPr lang="en-US" sz="2000" b="0" dirty="0"/>
              <a:t>, </a:t>
            </a:r>
            <a:r>
              <a:rPr lang="en-US" sz="2000" b="0" dirty="0" smtClean="0"/>
              <a:t>SPECOM-2011, Kazan</a:t>
            </a:r>
            <a:endParaRPr lang="en-US" sz="2000" b="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Andrey Ronzhin, </a:t>
            </a:r>
            <a:r>
              <a:rPr lang="en-US" sz="2000" b="0" dirty="0" smtClean="0"/>
              <a:t>SPECOM-2009, </a:t>
            </a:r>
            <a:r>
              <a:rPr lang="en-US" sz="2000" b="0" dirty="0"/>
              <a:t>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Potapova</a:t>
            </a:r>
            <a:r>
              <a:rPr lang="en-US" sz="2000" b="0" dirty="0"/>
              <a:t> </a:t>
            </a:r>
            <a:r>
              <a:rPr lang="en-US" sz="2000" b="0" dirty="0" err="1"/>
              <a:t>Rodmonga</a:t>
            </a:r>
            <a:r>
              <a:rPr lang="en-US" sz="2000" b="0" dirty="0"/>
              <a:t>, </a:t>
            </a:r>
            <a:r>
              <a:rPr lang="en-US" sz="2000" b="0" dirty="0" smtClean="0"/>
              <a:t>SPECOM-2007, </a:t>
            </a:r>
            <a:r>
              <a:rPr lang="en-US" sz="2000" b="0" dirty="0"/>
              <a:t>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Andrey Ronzhin, </a:t>
            </a:r>
            <a:r>
              <a:rPr lang="en-US" sz="2000" b="0" dirty="0" smtClean="0"/>
              <a:t>SPECOM-2006, </a:t>
            </a:r>
            <a:r>
              <a:rPr lang="en-US" sz="2000" b="0" dirty="0"/>
              <a:t>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smtClean="0"/>
              <a:t>George </a:t>
            </a:r>
            <a:r>
              <a:rPr lang="en-US" sz="2000" b="0" dirty="0" err="1"/>
              <a:t>Kokkinakis</a:t>
            </a:r>
            <a:r>
              <a:rPr lang="en-US" sz="2000" b="0" dirty="0"/>
              <a:t>, SPECOM-2005, </a:t>
            </a:r>
            <a:r>
              <a:rPr lang="en-US" sz="2000" b="0" dirty="0" err="1"/>
              <a:t>Patras</a:t>
            </a:r>
            <a:r>
              <a:rPr lang="en-US" sz="2000" b="0" dirty="0"/>
              <a:t>, Greece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Andrey Ronzhin, SPECOM-2004, 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Potapova</a:t>
            </a:r>
            <a:r>
              <a:rPr lang="en-US" sz="2000" b="0" dirty="0"/>
              <a:t> </a:t>
            </a:r>
            <a:r>
              <a:rPr lang="en-US" sz="2000" b="0" dirty="0" err="1"/>
              <a:t>Rodmonga</a:t>
            </a:r>
            <a:r>
              <a:rPr lang="en-US" sz="2000" b="0" dirty="0"/>
              <a:t>, SPECOM-2003, </a:t>
            </a:r>
            <a:r>
              <a:rPr lang="en-US" sz="2000" b="0" dirty="0" smtClean="0"/>
              <a:t>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Yury</a:t>
            </a:r>
            <a:r>
              <a:rPr lang="en-US" sz="2000" b="0" dirty="0"/>
              <a:t> </a:t>
            </a:r>
            <a:r>
              <a:rPr lang="en-US" sz="2000" b="0" dirty="0" err="1"/>
              <a:t>Kosarev</a:t>
            </a:r>
            <a:r>
              <a:rPr lang="en-US" sz="2000" b="0" dirty="0"/>
              <a:t>, </a:t>
            </a:r>
            <a:r>
              <a:rPr lang="en-US" sz="2000" b="0" dirty="0" smtClean="0"/>
              <a:t>SPECOM-2002, </a:t>
            </a:r>
            <a:r>
              <a:rPr lang="en-US" sz="2000" b="0" dirty="0"/>
              <a:t>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smtClean="0"/>
              <a:t>Irina </a:t>
            </a:r>
            <a:r>
              <a:rPr lang="en-US" sz="2000" b="0" dirty="0" err="1"/>
              <a:t>Khaleeva</a:t>
            </a:r>
            <a:r>
              <a:rPr lang="en-US" sz="2000" b="0" dirty="0"/>
              <a:t>, </a:t>
            </a:r>
            <a:r>
              <a:rPr lang="en-US" sz="2000" b="0" dirty="0" smtClean="0"/>
              <a:t>SPECOM-2001, </a:t>
            </a:r>
            <a:r>
              <a:rPr lang="en-US" sz="2000" b="0" dirty="0"/>
              <a:t>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 smtClean="0"/>
              <a:t>Rajmund</a:t>
            </a:r>
            <a:r>
              <a:rPr lang="en-US" sz="2000" b="0" dirty="0" smtClean="0"/>
              <a:t> </a:t>
            </a:r>
            <a:r>
              <a:rPr lang="en-US" sz="2000" b="0" dirty="0"/>
              <a:t>Piotrowski, SPECOM-2000, 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Irina </a:t>
            </a:r>
            <a:r>
              <a:rPr lang="en-US" sz="2000" b="0" dirty="0" err="1"/>
              <a:t>Khaleeva</a:t>
            </a:r>
            <a:r>
              <a:rPr lang="en-US" sz="2000" b="0" dirty="0"/>
              <a:t>, SPECOM-1999, 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Yury</a:t>
            </a:r>
            <a:r>
              <a:rPr lang="en-US" sz="2000" b="0" dirty="0"/>
              <a:t> </a:t>
            </a:r>
            <a:r>
              <a:rPr lang="en-US" sz="2000" b="0" dirty="0" err="1"/>
              <a:t>Kosarev</a:t>
            </a:r>
            <a:r>
              <a:rPr lang="en-US" sz="2000" b="0" dirty="0"/>
              <a:t>, SPECOM-1998, 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Mircea</a:t>
            </a:r>
            <a:r>
              <a:rPr lang="en-US" sz="2000" b="0" dirty="0"/>
              <a:t> </a:t>
            </a:r>
            <a:r>
              <a:rPr lang="en-US" sz="2000" b="0" dirty="0" err="1"/>
              <a:t>Pusca</a:t>
            </a:r>
            <a:r>
              <a:rPr lang="en-US" sz="2000" b="0" dirty="0"/>
              <a:t>, SPECOM-1997, Romania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Rafael </a:t>
            </a:r>
            <a:r>
              <a:rPr lang="en-US" sz="2000" b="0" dirty="0" err="1"/>
              <a:t>Yusupov</a:t>
            </a:r>
            <a:r>
              <a:rPr lang="en-US" sz="2000" b="0" dirty="0"/>
              <a:t>, SPECOM-1996, St. Petersburg</a:t>
            </a:r>
            <a:endParaRPr lang="ru-RU" sz="2000" b="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742" y="29817"/>
            <a:ext cx="1118441" cy="12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0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4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505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591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503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917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948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441"/>
            <a:ext cx="9144000" cy="5141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551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713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57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677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History of SPECOM</a:t>
            </a:r>
            <a:endParaRPr lang="ru-RU" dirty="0">
              <a:solidFill>
                <a:srgbClr val="0000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9800" y="1157591"/>
            <a:ext cx="8039640" cy="534048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 smtClean="0"/>
              <a:t>Geza</a:t>
            </a:r>
            <a:r>
              <a:rPr lang="en-US" sz="2000" b="0" dirty="0" smtClean="0"/>
              <a:t> </a:t>
            </a:r>
            <a:r>
              <a:rPr lang="en-US" sz="2000" b="0" dirty="0"/>
              <a:t>Nemeth, SPECOM-2016, Budapest, Hungary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Nikos </a:t>
            </a:r>
            <a:r>
              <a:rPr lang="en-US" sz="2000" b="0" dirty="0" err="1"/>
              <a:t>Fakotakis</a:t>
            </a:r>
            <a:r>
              <a:rPr lang="en-US" sz="2000" b="0" dirty="0"/>
              <a:t>, SPECOM-2015, Athens, Greece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Vlado</a:t>
            </a:r>
            <a:r>
              <a:rPr lang="en-US" sz="2000" b="0" dirty="0"/>
              <a:t> </a:t>
            </a:r>
            <a:r>
              <a:rPr lang="en-US" sz="2000" b="0" dirty="0" err="1"/>
              <a:t>Delic</a:t>
            </a:r>
            <a:r>
              <a:rPr lang="en-US" sz="2000" b="0" dirty="0"/>
              <a:t>, SPECOM-2014, Novi Sad, Serbia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Milos Zelezny, SPECOM-2013, Pilsen, Czech </a:t>
            </a:r>
            <a:r>
              <a:rPr lang="en-US" sz="2000" b="0" dirty="0" smtClean="0"/>
              <a:t>Republic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Potapova</a:t>
            </a:r>
            <a:r>
              <a:rPr lang="en-US" sz="2000" b="0" dirty="0"/>
              <a:t> </a:t>
            </a:r>
            <a:r>
              <a:rPr lang="en-US" sz="2000" b="0" dirty="0" err="1"/>
              <a:t>Rodmonga</a:t>
            </a:r>
            <a:r>
              <a:rPr lang="en-US" sz="2000" b="0" dirty="0"/>
              <a:t>, </a:t>
            </a:r>
            <a:r>
              <a:rPr lang="en-US" sz="2000" b="0" dirty="0" smtClean="0"/>
              <a:t>SPECOM-2011, Kazan</a:t>
            </a:r>
            <a:endParaRPr lang="en-US" sz="2000" b="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Andrey Ronzhin, </a:t>
            </a:r>
            <a:r>
              <a:rPr lang="en-US" sz="2000" b="0" dirty="0" smtClean="0"/>
              <a:t>SPECOM-2009, </a:t>
            </a:r>
            <a:r>
              <a:rPr lang="en-US" sz="2000" b="0" dirty="0"/>
              <a:t>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Potapova</a:t>
            </a:r>
            <a:r>
              <a:rPr lang="en-US" sz="2000" b="0" dirty="0"/>
              <a:t> </a:t>
            </a:r>
            <a:r>
              <a:rPr lang="en-US" sz="2000" b="0" dirty="0" err="1"/>
              <a:t>Rodmonga</a:t>
            </a:r>
            <a:r>
              <a:rPr lang="en-US" sz="2000" b="0" dirty="0"/>
              <a:t>, </a:t>
            </a:r>
            <a:r>
              <a:rPr lang="en-US" sz="2000" b="0" dirty="0" smtClean="0"/>
              <a:t>SPECOM-2007, </a:t>
            </a:r>
            <a:r>
              <a:rPr lang="en-US" sz="2000" b="0" dirty="0"/>
              <a:t>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Andrey Ronzhin, </a:t>
            </a:r>
            <a:r>
              <a:rPr lang="en-US" sz="2000" b="0" dirty="0" smtClean="0"/>
              <a:t>SPECOM-2006, </a:t>
            </a:r>
            <a:r>
              <a:rPr lang="en-US" sz="2000" b="0" dirty="0"/>
              <a:t>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smtClean="0"/>
              <a:t>George </a:t>
            </a:r>
            <a:r>
              <a:rPr lang="en-US" sz="2000" b="0" dirty="0" err="1"/>
              <a:t>Kokkinakis</a:t>
            </a:r>
            <a:r>
              <a:rPr lang="en-US" sz="2000" b="0" dirty="0"/>
              <a:t>, SPECOM-2005, </a:t>
            </a:r>
            <a:r>
              <a:rPr lang="en-US" sz="2000" b="0" dirty="0" err="1"/>
              <a:t>Patras</a:t>
            </a:r>
            <a:r>
              <a:rPr lang="en-US" sz="2000" b="0" dirty="0"/>
              <a:t>, Greece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Andrey Ronzhin, SPECOM-2004, 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Potapova</a:t>
            </a:r>
            <a:r>
              <a:rPr lang="en-US" sz="2000" b="0" dirty="0"/>
              <a:t> </a:t>
            </a:r>
            <a:r>
              <a:rPr lang="en-US" sz="2000" b="0" dirty="0" err="1"/>
              <a:t>Rodmonga</a:t>
            </a:r>
            <a:r>
              <a:rPr lang="en-US" sz="2000" b="0" dirty="0"/>
              <a:t>, SPECOM-2003, </a:t>
            </a:r>
            <a:r>
              <a:rPr lang="en-US" sz="2000" b="0" dirty="0" smtClean="0"/>
              <a:t>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Yury</a:t>
            </a:r>
            <a:r>
              <a:rPr lang="en-US" sz="2000" b="0" dirty="0"/>
              <a:t> </a:t>
            </a:r>
            <a:r>
              <a:rPr lang="en-US" sz="2000" b="0" dirty="0" err="1"/>
              <a:t>Kosarev</a:t>
            </a:r>
            <a:r>
              <a:rPr lang="en-US" sz="2000" b="0" dirty="0"/>
              <a:t>, </a:t>
            </a:r>
            <a:r>
              <a:rPr lang="en-US" sz="2000" b="0" dirty="0" smtClean="0"/>
              <a:t>SPECOM-2002, </a:t>
            </a:r>
            <a:r>
              <a:rPr lang="en-US" sz="2000" b="0" dirty="0"/>
              <a:t>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smtClean="0"/>
              <a:t>Irina </a:t>
            </a:r>
            <a:r>
              <a:rPr lang="en-US" sz="2000" b="0" dirty="0" err="1"/>
              <a:t>Khaleeva</a:t>
            </a:r>
            <a:r>
              <a:rPr lang="en-US" sz="2000" b="0" dirty="0"/>
              <a:t>, </a:t>
            </a:r>
            <a:r>
              <a:rPr lang="en-US" sz="2000" b="0" dirty="0" smtClean="0"/>
              <a:t>SPECOM-2001, </a:t>
            </a:r>
            <a:r>
              <a:rPr lang="en-US" sz="2000" b="0" dirty="0"/>
              <a:t>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 smtClean="0"/>
              <a:t>Rajmund</a:t>
            </a:r>
            <a:r>
              <a:rPr lang="en-US" sz="2000" b="0" dirty="0" smtClean="0"/>
              <a:t> </a:t>
            </a:r>
            <a:r>
              <a:rPr lang="en-US" sz="2000" b="0" dirty="0"/>
              <a:t>Piotrowski, SPECOM-2000, 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Irina </a:t>
            </a:r>
            <a:r>
              <a:rPr lang="en-US" sz="2000" b="0" dirty="0" err="1"/>
              <a:t>Khaleeva</a:t>
            </a:r>
            <a:r>
              <a:rPr lang="en-US" sz="2000" b="0" dirty="0"/>
              <a:t>, SPECOM-1999, 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Yury</a:t>
            </a:r>
            <a:r>
              <a:rPr lang="en-US" sz="2000" b="0" dirty="0"/>
              <a:t> </a:t>
            </a:r>
            <a:r>
              <a:rPr lang="en-US" sz="2000" b="0" dirty="0" err="1"/>
              <a:t>Kosarev</a:t>
            </a:r>
            <a:r>
              <a:rPr lang="en-US" sz="2000" b="0" dirty="0"/>
              <a:t>, SPECOM-1998, 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Mircea</a:t>
            </a:r>
            <a:r>
              <a:rPr lang="en-US" sz="2000" b="0" dirty="0"/>
              <a:t> </a:t>
            </a:r>
            <a:r>
              <a:rPr lang="en-US" sz="2000" b="0" dirty="0" err="1"/>
              <a:t>Pusca</a:t>
            </a:r>
            <a:r>
              <a:rPr lang="en-US" sz="2000" b="0" dirty="0"/>
              <a:t>, SPECOM-1997, Romania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Rafael </a:t>
            </a:r>
            <a:r>
              <a:rPr lang="en-US" sz="2000" b="0" dirty="0" err="1"/>
              <a:t>Yusupov</a:t>
            </a:r>
            <a:r>
              <a:rPr lang="en-US" sz="2000" b="0" dirty="0"/>
              <a:t>, SPECOM-1996, St. Petersburg</a:t>
            </a:r>
            <a:endParaRPr lang="ru-RU" sz="2000" b="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742" y="29817"/>
            <a:ext cx="1118441" cy="12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9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66"/>
                </a:solidFill>
              </a:rPr>
              <a:t>С</a:t>
            </a:r>
            <a:r>
              <a:rPr lang="en-US" dirty="0" smtClean="0">
                <a:solidFill>
                  <a:srgbClr val="000066"/>
                </a:solidFill>
              </a:rPr>
              <a:t>hairs</a:t>
            </a:r>
            <a:r>
              <a:rPr lang="ru-RU" dirty="0" smtClean="0">
                <a:solidFill>
                  <a:srgbClr val="000066"/>
                </a:solidFill>
              </a:rPr>
              <a:t> </a:t>
            </a:r>
            <a:r>
              <a:rPr lang="en-US" dirty="0" smtClean="0">
                <a:solidFill>
                  <a:srgbClr val="000066"/>
                </a:solidFill>
              </a:rPr>
              <a:t>of SPECOM</a:t>
            </a:r>
            <a:r>
              <a:rPr lang="ru-RU" dirty="0" smtClean="0">
                <a:solidFill>
                  <a:srgbClr val="000066"/>
                </a:solidFill>
              </a:rPr>
              <a:t> 1996-2016</a:t>
            </a:r>
            <a:endParaRPr lang="ru-RU" dirty="0">
              <a:solidFill>
                <a:srgbClr val="000066"/>
              </a:solidFill>
            </a:endParaRPr>
          </a:p>
        </p:txBody>
      </p:sp>
      <p:pic>
        <p:nvPicPr>
          <p:cNvPr id="1032" name="Picture 8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35" y="4737665"/>
            <a:ext cx="1225525" cy="15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t="4252" r="4870" b="3727"/>
          <a:stretch/>
        </p:blipFill>
        <p:spPr bwMode="auto">
          <a:xfrm>
            <a:off x="1502781" y="2890973"/>
            <a:ext cx="12954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pics.livejournal.com/polacy_petersb/pic/0001686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8447" y="4713136"/>
            <a:ext cx="1366132" cy="1596668"/>
          </a:xfrm>
          <a:prstGeom prst="rect">
            <a:avLst/>
          </a:prstGeom>
          <a:noFill/>
        </p:spPr>
      </p:pic>
      <p:pic>
        <p:nvPicPr>
          <p:cNvPr id="10" name="Picture 6" descr="C:\Andrer\Mail2013\WLMDSS.tmp\WLMEEEC.tmp\kosarev_fo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442" y="4688226"/>
            <a:ext cx="1274096" cy="1621577"/>
          </a:xfrm>
          <a:prstGeom prst="rect">
            <a:avLst/>
          </a:prstGeom>
          <a:noFill/>
        </p:spPr>
      </p:pic>
      <p:pic>
        <p:nvPicPr>
          <p:cNvPr id="1038" name="Picture 14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958" y="4702668"/>
            <a:ext cx="1592691" cy="159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Похожее изображени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269" y="2916236"/>
            <a:ext cx="1621288" cy="16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Похожее изображени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943" y="2983020"/>
            <a:ext cx="1165282" cy="161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Похожее изображени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469" y="1207462"/>
            <a:ext cx="1588554" cy="158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Похожее изображение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7" t="3238" r="18599" b="22594"/>
          <a:stretch/>
        </p:blipFill>
        <p:spPr bwMode="auto">
          <a:xfrm>
            <a:off x="3258576" y="1202322"/>
            <a:ext cx="1338076" cy="158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9766" y="2970211"/>
            <a:ext cx="1222810" cy="15751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6270" y="1217298"/>
            <a:ext cx="1336616" cy="15735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742" y="29817"/>
            <a:ext cx="1118441" cy="12026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938" y="1209695"/>
            <a:ext cx="1587600" cy="15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9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4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789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5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" y="857250"/>
            <a:ext cx="9063038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024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5-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98" y="857250"/>
            <a:ext cx="8127206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422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5-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441"/>
            <a:ext cx="9144000" cy="5141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588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5-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858441"/>
            <a:ext cx="9144000" cy="5141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616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5-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441"/>
            <a:ext cx="9144000" cy="5141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916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5-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858441"/>
            <a:ext cx="9144000" cy="5141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45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5-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" y="857250"/>
            <a:ext cx="913090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792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5-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441"/>
            <a:ext cx="9144000" cy="5141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125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5-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441"/>
            <a:ext cx="9144000" cy="5141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115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5-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48" y="857250"/>
            <a:ext cx="8393906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07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4-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534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5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60" y="857250"/>
            <a:ext cx="773549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732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4-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715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4-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690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4-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86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4-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52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4-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75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4-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407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History of SPECOM</a:t>
            </a:r>
            <a:endParaRPr lang="ru-RU" dirty="0">
              <a:solidFill>
                <a:srgbClr val="0000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9800" y="1157591"/>
            <a:ext cx="8039640" cy="534048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 smtClean="0"/>
              <a:t>Geza</a:t>
            </a:r>
            <a:r>
              <a:rPr lang="en-US" sz="2000" b="0" dirty="0" smtClean="0"/>
              <a:t> </a:t>
            </a:r>
            <a:r>
              <a:rPr lang="en-US" sz="2000" b="0" dirty="0"/>
              <a:t>Nemeth, SPECOM-2016, Budapest, Hungary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Nikos </a:t>
            </a:r>
            <a:r>
              <a:rPr lang="en-US" sz="2000" b="0" dirty="0" err="1"/>
              <a:t>Fakotakis</a:t>
            </a:r>
            <a:r>
              <a:rPr lang="en-US" sz="2000" b="0" dirty="0"/>
              <a:t>, SPECOM-2015, Athens, Greece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Vlado</a:t>
            </a:r>
            <a:r>
              <a:rPr lang="en-US" sz="2000" b="0" dirty="0"/>
              <a:t> </a:t>
            </a:r>
            <a:r>
              <a:rPr lang="en-US" sz="2000" b="0" dirty="0" err="1"/>
              <a:t>Delic</a:t>
            </a:r>
            <a:r>
              <a:rPr lang="en-US" sz="2000" b="0" dirty="0"/>
              <a:t>, SPECOM-2014, Novi Sad, Serbia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Milos Zelezny, SPECOM-2013, Pilsen, Czech </a:t>
            </a:r>
            <a:r>
              <a:rPr lang="en-US" sz="2000" b="0" dirty="0" smtClean="0"/>
              <a:t>Republic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Potapova</a:t>
            </a:r>
            <a:r>
              <a:rPr lang="en-US" sz="2000" b="0" dirty="0"/>
              <a:t> </a:t>
            </a:r>
            <a:r>
              <a:rPr lang="en-US" sz="2000" b="0" dirty="0" err="1"/>
              <a:t>Rodmonga</a:t>
            </a:r>
            <a:r>
              <a:rPr lang="en-US" sz="2000" b="0" dirty="0"/>
              <a:t>, </a:t>
            </a:r>
            <a:r>
              <a:rPr lang="en-US" sz="2000" b="0" dirty="0" smtClean="0"/>
              <a:t>SPECOM-2011, Kazan</a:t>
            </a:r>
            <a:endParaRPr lang="en-US" sz="2000" b="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Andrey Ronzhin, </a:t>
            </a:r>
            <a:r>
              <a:rPr lang="en-US" sz="2000" b="0" dirty="0" smtClean="0"/>
              <a:t>SPECOM-2009, </a:t>
            </a:r>
            <a:r>
              <a:rPr lang="en-US" sz="2000" b="0" dirty="0"/>
              <a:t>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Potapova</a:t>
            </a:r>
            <a:r>
              <a:rPr lang="en-US" sz="2000" b="0" dirty="0"/>
              <a:t> </a:t>
            </a:r>
            <a:r>
              <a:rPr lang="en-US" sz="2000" b="0" dirty="0" err="1"/>
              <a:t>Rodmonga</a:t>
            </a:r>
            <a:r>
              <a:rPr lang="en-US" sz="2000" b="0" dirty="0"/>
              <a:t>, </a:t>
            </a:r>
            <a:r>
              <a:rPr lang="en-US" sz="2000" b="0" dirty="0" smtClean="0"/>
              <a:t>SPECOM-2007, </a:t>
            </a:r>
            <a:r>
              <a:rPr lang="en-US" sz="2000" b="0" dirty="0"/>
              <a:t>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Andrey Ronzhin, </a:t>
            </a:r>
            <a:r>
              <a:rPr lang="en-US" sz="2000" b="0" dirty="0" smtClean="0"/>
              <a:t>SPECOM-2006, </a:t>
            </a:r>
            <a:r>
              <a:rPr lang="en-US" sz="2000" b="0" dirty="0"/>
              <a:t>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smtClean="0"/>
              <a:t>George </a:t>
            </a:r>
            <a:r>
              <a:rPr lang="en-US" sz="2000" b="0" dirty="0" err="1"/>
              <a:t>Kokkinakis</a:t>
            </a:r>
            <a:r>
              <a:rPr lang="en-US" sz="2000" b="0" dirty="0"/>
              <a:t>, SPECOM-2005, </a:t>
            </a:r>
            <a:r>
              <a:rPr lang="en-US" sz="2000" b="0" dirty="0" err="1"/>
              <a:t>Patras</a:t>
            </a:r>
            <a:r>
              <a:rPr lang="en-US" sz="2000" b="0" dirty="0"/>
              <a:t>, Greece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Andrey Ronzhin, SPECOM-2004, 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Potapova</a:t>
            </a:r>
            <a:r>
              <a:rPr lang="en-US" sz="2000" b="0" dirty="0"/>
              <a:t> </a:t>
            </a:r>
            <a:r>
              <a:rPr lang="en-US" sz="2000" b="0" dirty="0" err="1"/>
              <a:t>Rodmonga</a:t>
            </a:r>
            <a:r>
              <a:rPr lang="en-US" sz="2000" b="0" dirty="0"/>
              <a:t>, SPECOM-2003, </a:t>
            </a:r>
            <a:r>
              <a:rPr lang="en-US" sz="2000" b="0" dirty="0" smtClean="0"/>
              <a:t>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Yury</a:t>
            </a:r>
            <a:r>
              <a:rPr lang="en-US" sz="2000" b="0" dirty="0"/>
              <a:t> </a:t>
            </a:r>
            <a:r>
              <a:rPr lang="en-US" sz="2000" b="0" dirty="0" err="1"/>
              <a:t>Kosarev</a:t>
            </a:r>
            <a:r>
              <a:rPr lang="en-US" sz="2000" b="0" dirty="0"/>
              <a:t>, </a:t>
            </a:r>
            <a:r>
              <a:rPr lang="en-US" sz="2000" b="0" dirty="0" smtClean="0"/>
              <a:t>SPECOM-2002, </a:t>
            </a:r>
            <a:r>
              <a:rPr lang="en-US" sz="2000" b="0" dirty="0"/>
              <a:t>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smtClean="0"/>
              <a:t>Irina </a:t>
            </a:r>
            <a:r>
              <a:rPr lang="en-US" sz="2000" b="0" dirty="0" err="1"/>
              <a:t>Khaleeva</a:t>
            </a:r>
            <a:r>
              <a:rPr lang="en-US" sz="2000" b="0" dirty="0"/>
              <a:t>, </a:t>
            </a:r>
            <a:r>
              <a:rPr lang="en-US" sz="2000" b="0" dirty="0" smtClean="0"/>
              <a:t>SPECOM-2001, </a:t>
            </a:r>
            <a:r>
              <a:rPr lang="en-US" sz="2000" b="0" dirty="0"/>
              <a:t>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 smtClean="0"/>
              <a:t>Rajmund</a:t>
            </a:r>
            <a:r>
              <a:rPr lang="en-US" sz="2000" b="0" dirty="0" smtClean="0"/>
              <a:t> </a:t>
            </a:r>
            <a:r>
              <a:rPr lang="en-US" sz="2000" b="0" dirty="0"/>
              <a:t>Piotrowski, SPECOM-2000, 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Irina </a:t>
            </a:r>
            <a:r>
              <a:rPr lang="en-US" sz="2000" b="0" dirty="0" err="1"/>
              <a:t>Khaleeva</a:t>
            </a:r>
            <a:r>
              <a:rPr lang="en-US" sz="2000" b="0" dirty="0"/>
              <a:t>, SPECOM-1999, 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Yury</a:t>
            </a:r>
            <a:r>
              <a:rPr lang="en-US" sz="2000" b="0" dirty="0"/>
              <a:t> </a:t>
            </a:r>
            <a:r>
              <a:rPr lang="en-US" sz="2000" b="0" dirty="0" err="1"/>
              <a:t>Kosarev</a:t>
            </a:r>
            <a:r>
              <a:rPr lang="en-US" sz="2000" b="0" dirty="0"/>
              <a:t>, SPECOM-1998, 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Mircea</a:t>
            </a:r>
            <a:r>
              <a:rPr lang="en-US" sz="2000" b="0" dirty="0"/>
              <a:t> </a:t>
            </a:r>
            <a:r>
              <a:rPr lang="en-US" sz="2000" b="0" dirty="0" err="1"/>
              <a:t>Pusca</a:t>
            </a:r>
            <a:r>
              <a:rPr lang="en-US" sz="2000" b="0" dirty="0"/>
              <a:t>, SPECOM-1997, Romania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Rafael </a:t>
            </a:r>
            <a:r>
              <a:rPr lang="en-US" sz="2000" b="0" dirty="0" err="1"/>
              <a:t>Yusupov</a:t>
            </a:r>
            <a:r>
              <a:rPr lang="en-US" sz="2000" b="0" dirty="0"/>
              <a:t>, SPECOM-1996, St. Petersburg</a:t>
            </a:r>
            <a:endParaRPr lang="ru-RU" sz="2000" b="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742" y="29817"/>
            <a:ext cx="1118441" cy="12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6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66"/>
                </a:solidFill>
              </a:rPr>
              <a:t>С</a:t>
            </a:r>
            <a:r>
              <a:rPr lang="en-US" dirty="0" smtClean="0">
                <a:solidFill>
                  <a:srgbClr val="000066"/>
                </a:solidFill>
              </a:rPr>
              <a:t>hairs</a:t>
            </a:r>
            <a:r>
              <a:rPr lang="ru-RU" dirty="0" smtClean="0">
                <a:solidFill>
                  <a:srgbClr val="000066"/>
                </a:solidFill>
              </a:rPr>
              <a:t> </a:t>
            </a:r>
            <a:r>
              <a:rPr lang="en-US" dirty="0" smtClean="0">
                <a:solidFill>
                  <a:srgbClr val="000066"/>
                </a:solidFill>
              </a:rPr>
              <a:t>of SPECOM</a:t>
            </a:r>
            <a:r>
              <a:rPr lang="ru-RU" dirty="0" smtClean="0">
                <a:solidFill>
                  <a:srgbClr val="000066"/>
                </a:solidFill>
              </a:rPr>
              <a:t> 1996-2016</a:t>
            </a:r>
            <a:endParaRPr lang="ru-RU" dirty="0">
              <a:solidFill>
                <a:srgbClr val="000066"/>
              </a:solidFill>
            </a:endParaRPr>
          </a:p>
        </p:txBody>
      </p:sp>
      <p:pic>
        <p:nvPicPr>
          <p:cNvPr id="1032" name="Picture 8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35" y="4737665"/>
            <a:ext cx="1225525" cy="15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t="4252" r="4870" b="3727"/>
          <a:stretch/>
        </p:blipFill>
        <p:spPr bwMode="auto">
          <a:xfrm>
            <a:off x="1502781" y="2890973"/>
            <a:ext cx="12954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pics.livejournal.com/polacy_petersb/pic/0001686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8447" y="4713136"/>
            <a:ext cx="1366132" cy="1596668"/>
          </a:xfrm>
          <a:prstGeom prst="rect">
            <a:avLst/>
          </a:prstGeom>
          <a:noFill/>
        </p:spPr>
      </p:pic>
      <p:pic>
        <p:nvPicPr>
          <p:cNvPr id="10" name="Picture 6" descr="C:\Andrer\Mail2013\WLMDSS.tmp\WLMEEEC.tmp\kosarev_fo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442" y="4688226"/>
            <a:ext cx="1274096" cy="1621577"/>
          </a:xfrm>
          <a:prstGeom prst="rect">
            <a:avLst/>
          </a:prstGeom>
          <a:noFill/>
        </p:spPr>
      </p:pic>
      <p:pic>
        <p:nvPicPr>
          <p:cNvPr id="1038" name="Picture 14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958" y="4702668"/>
            <a:ext cx="1592691" cy="159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Похожее изображени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269" y="2916236"/>
            <a:ext cx="1621288" cy="16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Похожее изображени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943" y="2983020"/>
            <a:ext cx="1165282" cy="161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Похожее изображени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469" y="1207462"/>
            <a:ext cx="1588554" cy="158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Похожее изображение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7" t="3238" r="18599" b="22594"/>
          <a:stretch/>
        </p:blipFill>
        <p:spPr bwMode="auto">
          <a:xfrm>
            <a:off x="3258576" y="1202322"/>
            <a:ext cx="1338076" cy="158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9766" y="2970211"/>
            <a:ext cx="1222810" cy="15751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6270" y="1217298"/>
            <a:ext cx="1336616" cy="15735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742" y="29817"/>
            <a:ext cx="1118441" cy="12026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938" y="1209695"/>
            <a:ext cx="1587600" cy="15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6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66"/>
                </a:solidFill>
              </a:rPr>
              <a:t>С</a:t>
            </a:r>
            <a:r>
              <a:rPr lang="en-US" dirty="0" smtClean="0">
                <a:solidFill>
                  <a:srgbClr val="000066"/>
                </a:solidFill>
              </a:rPr>
              <a:t>hairs</a:t>
            </a:r>
            <a:r>
              <a:rPr lang="ru-RU" dirty="0" smtClean="0">
                <a:solidFill>
                  <a:srgbClr val="000066"/>
                </a:solidFill>
              </a:rPr>
              <a:t> </a:t>
            </a:r>
            <a:r>
              <a:rPr lang="en-US" dirty="0" smtClean="0">
                <a:solidFill>
                  <a:srgbClr val="000066"/>
                </a:solidFill>
              </a:rPr>
              <a:t>of SPECOM</a:t>
            </a:r>
            <a:r>
              <a:rPr lang="ru-RU" dirty="0" smtClean="0">
                <a:solidFill>
                  <a:srgbClr val="000066"/>
                </a:solidFill>
              </a:rPr>
              <a:t> 1996-2016</a:t>
            </a:r>
            <a:endParaRPr lang="ru-RU" dirty="0">
              <a:solidFill>
                <a:srgbClr val="000066"/>
              </a:solidFill>
            </a:endParaRPr>
          </a:p>
        </p:txBody>
      </p:sp>
      <p:pic>
        <p:nvPicPr>
          <p:cNvPr id="1032" name="Picture 8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35" y="4737665"/>
            <a:ext cx="1225525" cy="15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t="4252" r="4870" b="3727"/>
          <a:stretch/>
        </p:blipFill>
        <p:spPr bwMode="auto">
          <a:xfrm>
            <a:off x="1502781" y="2890973"/>
            <a:ext cx="12954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pics.livejournal.com/polacy_petersb/pic/0001686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8447" y="4713136"/>
            <a:ext cx="1366132" cy="1596668"/>
          </a:xfrm>
          <a:prstGeom prst="rect">
            <a:avLst/>
          </a:prstGeom>
          <a:noFill/>
        </p:spPr>
      </p:pic>
      <p:pic>
        <p:nvPicPr>
          <p:cNvPr id="10" name="Picture 6" descr="C:\Andrer\Mail2013\WLMDSS.tmp\WLMEEEC.tmp\kosarev_fo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442" y="4688226"/>
            <a:ext cx="1274096" cy="1621577"/>
          </a:xfrm>
          <a:prstGeom prst="rect">
            <a:avLst/>
          </a:prstGeom>
          <a:noFill/>
        </p:spPr>
      </p:pic>
      <p:pic>
        <p:nvPicPr>
          <p:cNvPr id="1038" name="Picture 14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958" y="4702668"/>
            <a:ext cx="1592691" cy="159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Похожее изображени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269" y="2916236"/>
            <a:ext cx="1621288" cy="16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Похожее изображени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943" y="2983020"/>
            <a:ext cx="1165282" cy="161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Похожее изображени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469" y="1207462"/>
            <a:ext cx="1588554" cy="158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Похожее изображение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7" t="3238" r="18599" b="22594"/>
          <a:stretch/>
        </p:blipFill>
        <p:spPr bwMode="auto">
          <a:xfrm>
            <a:off x="3258576" y="1202322"/>
            <a:ext cx="1338076" cy="158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9766" y="2970211"/>
            <a:ext cx="1222810" cy="15751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6270" y="1217298"/>
            <a:ext cx="1336616" cy="15735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742" y="29817"/>
            <a:ext cx="1118441" cy="12026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938" y="1209695"/>
            <a:ext cx="1587600" cy="15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7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5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54" y="857250"/>
            <a:ext cx="684490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61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5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672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5-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245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5-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187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5-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559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5-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39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5-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707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History of SPECOM</a:t>
            </a:r>
            <a:endParaRPr lang="ru-RU" dirty="0">
              <a:solidFill>
                <a:srgbClr val="0000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9800" y="1157591"/>
            <a:ext cx="8039640" cy="534048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 smtClean="0"/>
              <a:t>Geza</a:t>
            </a:r>
            <a:r>
              <a:rPr lang="en-US" sz="2000" b="0" dirty="0" smtClean="0"/>
              <a:t> </a:t>
            </a:r>
            <a:r>
              <a:rPr lang="en-US" sz="2000" b="0" dirty="0"/>
              <a:t>Nemeth, SPECOM-2016, Budapest, Hungary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Nikos </a:t>
            </a:r>
            <a:r>
              <a:rPr lang="en-US" sz="2000" b="0" dirty="0" err="1"/>
              <a:t>Fakotakis</a:t>
            </a:r>
            <a:r>
              <a:rPr lang="en-US" sz="2000" b="0" dirty="0"/>
              <a:t>, SPECOM-2015, Athens, Greece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Vlado</a:t>
            </a:r>
            <a:r>
              <a:rPr lang="en-US" sz="2000" b="0" dirty="0"/>
              <a:t> </a:t>
            </a:r>
            <a:r>
              <a:rPr lang="en-US" sz="2000" b="0" dirty="0" err="1"/>
              <a:t>Delic</a:t>
            </a:r>
            <a:r>
              <a:rPr lang="en-US" sz="2000" b="0" dirty="0"/>
              <a:t>, SPECOM-2014, Novi Sad, Serbia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Milos Zelezny, SPECOM-2013, Pilsen, Czech </a:t>
            </a:r>
            <a:r>
              <a:rPr lang="en-US" sz="2000" b="0" dirty="0" smtClean="0"/>
              <a:t>Republic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Potapova</a:t>
            </a:r>
            <a:r>
              <a:rPr lang="en-US" sz="2000" b="0" dirty="0"/>
              <a:t> </a:t>
            </a:r>
            <a:r>
              <a:rPr lang="en-US" sz="2000" b="0" dirty="0" err="1"/>
              <a:t>Rodmonga</a:t>
            </a:r>
            <a:r>
              <a:rPr lang="en-US" sz="2000" b="0" dirty="0"/>
              <a:t>, </a:t>
            </a:r>
            <a:r>
              <a:rPr lang="en-US" sz="2000" b="0" dirty="0" smtClean="0"/>
              <a:t>SPECOM-2011, Kazan</a:t>
            </a:r>
            <a:endParaRPr lang="en-US" sz="2000" b="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Andrey Ronzhin, </a:t>
            </a:r>
            <a:r>
              <a:rPr lang="en-US" sz="2000" b="0" dirty="0" smtClean="0"/>
              <a:t>SPECOM-2009, </a:t>
            </a:r>
            <a:r>
              <a:rPr lang="en-US" sz="2000" b="0" dirty="0"/>
              <a:t>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Potapova</a:t>
            </a:r>
            <a:r>
              <a:rPr lang="en-US" sz="2000" b="0" dirty="0"/>
              <a:t> </a:t>
            </a:r>
            <a:r>
              <a:rPr lang="en-US" sz="2000" b="0" dirty="0" err="1"/>
              <a:t>Rodmonga</a:t>
            </a:r>
            <a:r>
              <a:rPr lang="en-US" sz="2000" b="0" dirty="0"/>
              <a:t>, </a:t>
            </a:r>
            <a:r>
              <a:rPr lang="en-US" sz="2000" b="0" dirty="0" smtClean="0"/>
              <a:t>SPECOM-2007, </a:t>
            </a:r>
            <a:r>
              <a:rPr lang="en-US" sz="2000" b="0" dirty="0"/>
              <a:t>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Andrey Ronzhin, </a:t>
            </a:r>
            <a:r>
              <a:rPr lang="en-US" sz="2000" b="0" dirty="0" smtClean="0"/>
              <a:t>SPECOM-2006, </a:t>
            </a:r>
            <a:r>
              <a:rPr lang="en-US" sz="2000" b="0" dirty="0"/>
              <a:t>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smtClean="0"/>
              <a:t>George </a:t>
            </a:r>
            <a:r>
              <a:rPr lang="en-US" sz="2000" b="0" dirty="0" err="1"/>
              <a:t>Kokkinakis</a:t>
            </a:r>
            <a:r>
              <a:rPr lang="en-US" sz="2000" b="0" dirty="0"/>
              <a:t>, SPECOM-2005, </a:t>
            </a:r>
            <a:r>
              <a:rPr lang="en-US" sz="2000" b="0" dirty="0" err="1"/>
              <a:t>Patras</a:t>
            </a:r>
            <a:r>
              <a:rPr lang="en-US" sz="2000" b="0" dirty="0"/>
              <a:t>, Greece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Andrey Ronzhin, SPECOM-2004, 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Potapova</a:t>
            </a:r>
            <a:r>
              <a:rPr lang="en-US" sz="2000" b="0" dirty="0"/>
              <a:t> </a:t>
            </a:r>
            <a:r>
              <a:rPr lang="en-US" sz="2000" b="0" dirty="0" err="1"/>
              <a:t>Rodmonga</a:t>
            </a:r>
            <a:r>
              <a:rPr lang="en-US" sz="2000" b="0" dirty="0"/>
              <a:t>, SPECOM-2003, </a:t>
            </a:r>
            <a:r>
              <a:rPr lang="en-US" sz="2000" b="0" dirty="0" smtClean="0"/>
              <a:t>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Yury</a:t>
            </a:r>
            <a:r>
              <a:rPr lang="en-US" sz="2000" b="0" dirty="0"/>
              <a:t> </a:t>
            </a:r>
            <a:r>
              <a:rPr lang="en-US" sz="2000" b="0" dirty="0" err="1"/>
              <a:t>Kosarev</a:t>
            </a:r>
            <a:r>
              <a:rPr lang="en-US" sz="2000" b="0" dirty="0"/>
              <a:t>, </a:t>
            </a:r>
            <a:r>
              <a:rPr lang="en-US" sz="2000" b="0" dirty="0" smtClean="0"/>
              <a:t>SPECOM-2002, </a:t>
            </a:r>
            <a:r>
              <a:rPr lang="en-US" sz="2000" b="0" dirty="0"/>
              <a:t>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smtClean="0"/>
              <a:t>Irina </a:t>
            </a:r>
            <a:r>
              <a:rPr lang="en-US" sz="2000" b="0" dirty="0" err="1"/>
              <a:t>Khaleeva</a:t>
            </a:r>
            <a:r>
              <a:rPr lang="en-US" sz="2000" b="0" dirty="0"/>
              <a:t>, </a:t>
            </a:r>
            <a:r>
              <a:rPr lang="en-US" sz="2000" b="0" dirty="0" smtClean="0"/>
              <a:t>SPECOM-2001, </a:t>
            </a:r>
            <a:r>
              <a:rPr lang="en-US" sz="2000" b="0" dirty="0"/>
              <a:t>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 smtClean="0"/>
              <a:t>Rajmund</a:t>
            </a:r>
            <a:r>
              <a:rPr lang="en-US" sz="2000" b="0" dirty="0" smtClean="0"/>
              <a:t> </a:t>
            </a:r>
            <a:r>
              <a:rPr lang="en-US" sz="2000" b="0" dirty="0"/>
              <a:t>Piotrowski, SPECOM-2000, 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Irina </a:t>
            </a:r>
            <a:r>
              <a:rPr lang="en-US" sz="2000" b="0" dirty="0" err="1"/>
              <a:t>Khaleeva</a:t>
            </a:r>
            <a:r>
              <a:rPr lang="en-US" sz="2000" b="0" dirty="0"/>
              <a:t>, SPECOM-1999, 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Yury</a:t>
            </a:r>
            <a:r>
              <a:rPr lang="en-US" sz="2000" b="0" dirty="0"/>
              <a:t> </a:t>
            </a:r>
            <a:r>
              <a:rPr lang="en-US" sz="2000" b="0" dirty="0" err="1"/>
              <a:t>Kosarev</a:t>
            </a:r>
            <a:r>
              <a:rPr lang="en-US" sz="2000" b="0" dirty="0"/>
              <a:t>, SPECOM-1998, 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Mircea</a:t>
            </a:r>
            <a:r>
              <a:rPr lang="en-US" sz="2000" b="0" dirty="0"/>
              <a:t> </a:t>
            </a:r>
            <a:r>
              <a:rPr lang="en-US" sz="2000" b="0" dirty="0" err="1"/>
              <a:t>Pusca</a:t>
            </a:r>
            <a:r>
              <a:rPr lang="en-US" sz="2000" b="0" dirty="0"/>
              <a:t>, SPECOM-1997, Romania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Rafael </a:t>
            </a:r>
            <a:r>
              <a:rPr lang="en-US" sz="2000" b="0" dirty="0" err="1"/>
              <a:t>Yusupov</a:t>
            </a:r>
            <a:r>
              <a:rPr lang="en-US" sz="2000" b="0" dirty="0"/>
              <a:t>, SPECOM-1996, St. Petersburg</a:t>
            </a:r>
            <a:endParaRPr lang="ru-RU" sz="2000" b="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742" y="29817"/>
            <a:ext cx="1118441" cy="12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9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66"/>
                </a:solidFill>
              </a:rPr>
              <a:t>С</a:t>
            </a:r>
            <a:r>
              <a:rPr lang="en-US" dirty="0" smtClean="0">
                <a:solidFill>
                  <a:srgbClr val="000066"/>
                </a:solidFill>
              </a:rPr>
              <a:t>hairs</a:t>
            </a:r>
            <a:r>
              <a:rPr lang="ru-RU" dirty="0" smtClean="0">
                <a:solidFill>
                  <a:srgbClr val="000066"/>
                </a:solidFill>
              </a:rPr>
              <a:t> </a:t>
            </a:r>
            <a:r>
              <a:rPr lang="en-US" dirty="0" smtClean="0">
                <a:solidFill>
                  <a:srgbClr val="000066"/>
                </a:solidFill>
              </a:rPr>
              <a:t>of SPECOM</a:t>
            </a:r>
            <a:r>
              <a:rPr lang="ru-RU" dirty="0" smtClean="0">
                <a:solidFill>
                  <a:srgbClr val="000066"/>
                </a:solidFill>
              </a:rPr>
              <a:t> 1996-2016</a:t>
            </a:r>
            <a:endParaRPr lang="ru-RU" dirty="0">
              <a:solidFill>
                <a:srgbClr val="000066"/>
              </a:solidFill>
            </a:endParaRPr>
          </a:p>
        </p:txBody>
      </p:sp>
      <p:pic>
        <p:nvPicPr>
          <p:cNvPr id="1032" name="Picture 8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35" y="4737665"/>
            <a:ext cx="1225525" cy="15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t="4252" r="4870" b="3727"/>
          <a:stretch/>
        </p:blipFill>
        <p:spPr bwMode="auto">
          <a:xfrm>
            <a:off x="1502781" y="2890973"/>
            <a:ext cx="12954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pics.livejournal.com/polacy_petersb/pic/0001686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8447" y="4713136"/>
            <a:ext cx="1366132" cy="1596668"/>
          </a:xfrm>
          <a:prstGeom prst="rect">
            <a:avLst/>
          </a:prstGeom>
          <a:noFill/>
        </p:spPr>
      </p:pic>
      <p:pic>
        <p:nvPicPr>
          <p:cNvPr id="10" name="Picture 6" descr="C:\Andrer\Mail2013\WLMDSS.tmp\WLMEEEC.tmp\kosarev_fo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442" y="4688226"/>
            <a:ext cx="1274096" cy="1621577"/>
          </a:xfrm>
          <a:prstGeom prst="rect">
            <a:avLst/>
          </a:prstGeom>
          <a:noFill/>
        </p:spPr>
      </p:pic>
      <p:pic>
        <p:nvPicPr>
          <p:cNvPr id="1038" name="Picture 14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958" y="4702668"/>
            <a:ext cx="1592691" cy="159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Похожее изображени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269" y="2916236"/>
            <a:ext cx="1621288" cy="16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Похожее изображени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943" y="2983020"/>
            <a:ext cx="1165282" cy="161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Похожее изображени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469" y="1207462"/>
            <a:ext cx="1588554" cy="158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Похожее изображение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7" t="3238" r="18599" b="22594"/>
          <a:stretch/>
        </p:blipFill>
        <p:spPr bwMode="auto">
          <a:xfrm>
            <a:off x="3258576" y="1202322"/>
            <a:ext cx="1338076" cy="158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9766" y="2970211"/>
            <a:ext cx="1222810" cy="15751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6270" y="1217298"/>
            <a:ext cx="1336616" cy="15735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742" y="29817"/>
            <a:ext cx="1118441" cy="12026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938" y="1209695"/>
            <a:ext cx="1587600" cy="15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0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334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6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462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6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005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6-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196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6-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901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6-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117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6-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69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6-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264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6-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638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6-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610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History of SPECOM</a:t>
            </a:r>
            <a:endParaRPr lang="ru-RU" dirty="0">
              <a:solidFill>
                <a:srgbClr val="0000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9800" y="1157591"/>
            <a:ext cx="8039640" cy="534048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 smtClean="0"/>
              <a:t>Geza</a:t>
            </a:r>
            <a:r>
              <a:rPr lang="en-US" sz="2000" b="0" dirty="0" smtClean="0"/>
              <a:t> </a:t>
            </a:r>
            <a:r>
              <a:rPr lang="en-US" sz="2000" b="0" dirty="0"/>
              <a:t>Nemeth, SPECOM-2016, Budapest, Hungary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Nikos </a:t>
            </a:r>
            <a:r>
              <a:rPr lang="en-US" sz="2000" b="0" dirty="0" err="1"/>
              <a:t>Fakotakis</a:t>
            </a:r>
            <a:r>
              <a:rPr lang="en-US" sz="2000" b="0" dirty="0"/>
              <a:t>, SPECOM-2015, Athens, Greece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Vlado</a:t>
            </a:r>
            <a:r>
              <a:rPr lang="en-US" sz="2000" b="0" dirty="0"/>
              <a:t> </a:t>
            </a:r>
            <a:r>
              <a:rPr lang="en-US" sz="2000" b="0" dirty="0" err="1"/>
              <a:t>Delic</a:t>
            </a:r>
            <a:r>
              <a:rPr lang="en-US" sz="2000" b="0" dirty="0"/>
              <a:t>, SPECOM-2014, Novi Sad, Serbia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Milos Zelezny, SPECOM-2013, Pilsen, Czech </a:t>
            </a:r>
            <a:r>
              <a:rPr lang="en-US" sz="2000" b="0" dirty="0" smtClean="0"/>
              <a:t>Republic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Potapova</a:t>
            </a:r>
            <a:r>
              <a:rPr lang="en-US" sz="2000" b="0" dirty="0"/>
              <a:t> </a:t>
            </a:r>
            <a:r>
              <a:rPr lang="en-US" sz="2000" b="0" dirty="0" err="1"/>
              <a:t>Rodmonga</a:t>
            </a:r>
            <a:r>
              <a:rPr lang="en-US" sz="2000" b="0" dirty="0"/>
              <a:t>, </a:t>
            </a:r>
            <a:r>
              <a:rPr lang="en-US" sz="2000" b="0" dirty="0" smtClean="0"/>
              <a:t>SPECOM-2011, Kazan</a:t>
            </a:r>
            <a:endParaRPr lang="en-US" sz="2000" b="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Andrey Ronzhin, </a:t>
            </a:r>
            <a:r>
              <a:rPr lang="en-US" sz="2000" b="0" dirty="0" smtClean="0"/>
              <a:t>SPECOM-2009, </a:t>
            </a:r>
            <a:r>
              <a:rPr lang="en-US" sz="2000" b="0" dirty="0"/>
              <a:t>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Potapova</a:t>
            </a:r>
            <a:r>
              <a:rPr lang="en-US" sz="2000" b="0" dirty="0"/>
              <a:t> </a:t>
            </a:r>
            <a:r>
              <a:rPr lang="en-US" sz="2000" b="0" dirty="0" err="1"/>
              <a:t>Rodmonga</a:t>
            </a:r>
            <a:r>
              <a:rPr lang="en-US" sz="2000" b="0" dirty="0"/>
              <a:t>, </a:t>
            </a:r>
            <a:r>
              <a:rPr lang="en-US" sz="2000" b="0" dirty="0" smtClean="0"/>
              <a:t>SPECOM-2007, </a:t>
            </a:r>
            <a:r>
              <a:rPr lang="en-US" sz="2000" b="0" dirty="0"/>
              <a:t>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Andrey Ronzhin, </a:t>
            </a:r>
            <a:r>
              <a:rPr lang="en-US" sz="2000" b="0" dirty="0" smtClean="0"/>
              <a:t>SPECOM-2006, </a:t>
            </a:r>
            <a:r>
              <a:rPr lang="en-US" sz="2000" b="0" dirty="0"/>
              <a:t>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smtClean="0"/>
              <a:t>George </a:t>
            </a:r>
            <a:r>
              <a:rPr lang="en-US" sz="2000" b="0" dirty="0" err="1"/>
              <a:t>Kokkinakis</a:t>
            </a:r>
            <a:r>
              <a:rPr lang="en-US" sz="2000" b="0" dirty="0"/>
              <a:t>, SPECOM-2005, </a:t>
            </a:r>
            <a:r>
              <a:rPr lang="en-US" sz="2000" b="0" dirty="0" err="1"/>
              <a:t>Patras</a:t>
            </a:r>
            <a:r>
              <a:rPr lang="en-US" sz="2000" b="0" dirty="0"/>
              <a:t>, Greece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Andrey Ronzhin, SPECOM-2004, 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Potapova</a:t>
            </a:r>
            <a:r>
              <a:rPr lang="en-US" sz="2000" b="0" dirty="0"/>
              <a:t> </a:t>
            </a:r>
            <a:r>
              <a:rPr lang="en-US" sz="2000" b="0" dirty="0" err="1"/>
              <a:t>Rodmonga</a:t>
            </a:r>
            <a:r>
              <a:rPr lang="en-US" sz="2000" b="0" dirty="0"/>
              <a:t>, SPECOM-2003, </a:t>
            </a:r>
            <a:r>
              <a:rPr lang="en-US" sz="2000" b="0" dirty="0" smtClean="0"/>
              <a:t>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Yury</a:t>
            </a:r>
            <a:r>
              <a:rPr lang="en-US" sz="2000" b="0" dirty="0"/>
              <a:t> </a:t>
            </a:r>
            <a:r>
              <a:rPr lang="en-US" sz="2000" b="0" dirty="0" err="1"/>
              <a:t>Kosarev</a:t>
            </a:r>
            <a:r>
              <a:rPr lang="en-US" sz="2000" b="0" dirty="0"/>
              <a:t>, </a:t>
            </a:r>
            <a:r>
              <a:rPr lang="en-US" sz="2000" b="0" dirty="0" smtClean="0"/>
              <a:t>SPECOM-2002, </a:t>
            </a:r>
            <a:r>
              <a:rPr lang="en-US" sz="2000" b="0" dirty="0"/>
              <a:t>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smtClean="0"/>
              <a:t>Irina </a:t>
            </a:r>
            <a:r>
              <a:rPr lang="en-US" sz="2000" b="0" dirty="0" err="1"/>
              <a:t>Khaleeva</a:t>
            </a:r>
            <a:r>
              <a:rPr lang="en-US" sz="2000" b="0" dirty="0"/>
              <a:t>, </a:t>
            </a:r>
            <a:r>
              <a:rPr lang="en-US" sz="2000" b="0" dirty="0" smtClean="0"/>
              <a:t>SPECOM-2001, </a:t>
            </a:r>
            <a:r>
              <a:rPr lang="en-US" sz="2000" b="0" dirty="0"/>
              <a:t>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 smtClean="0"/>
              <a:t>Rajmund</a:t>
            </a:r>
            <a:r>
              <a:rPr lang="en-US" sz="2000" b="0" dirty="0" smtClean="0"/>
              <a:t> </a:t>
            </a:r>
            <a:r>
              <a:rPr lang="en-US" sz="2000" b="0" dirty="0"/>
              <a:t>Piotrowski, SPECOM-2000, 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Irina </a:t>
            </a:r>
            <a:r>
              <a:rPr lang="en-US" sz="2000" b="0" dirty="0" err="1"/>
              <a:t>Khaleeva</a:t>
            </a:r>
            <a:r>
              <a:rPr lang="en-US" sz="2000" b="0" dirty="0"/>
              <a:t>, SPECOM-1999, 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Yury</a:t>
            </a:r>
            <a:r>
              <a:rPr lang="en-US" sz="2000" b="0" dirty="0"/>
              <a:t> </a:t>
            </a:r>
            <a:r>
              <a:rPr lang="en-US" sz="2000" b="0" dirty="0" err="1"/>
              <a:t>Kosarev</a:t>
            </a:r>
            <a:r>
              <a:rPr lang="en-US" sz="2000" b="0" dirty="0"/>
              <a:t>, SPECOM-1998, 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Mircea</a:t>
            </a:r>
            <a:r>
              <a:rPr lang="en-US" sz="2000" b="0" dirty="0"/>
              <a:t> </a:t>
            </a:r>
            <a:r>
              <a:rPr lang="en-US" sz="2000" b="0" dirty="0" err="1"/>
              <a:t>Pusca</a:t>
            </a:r>
            <a:r>
              <a:rPr lang="en-US" sz="2000" b="0" dirty="0"/>
              <a:t>, SPECOM-1997, Romania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Rafael </a:t>
            </a:r>
            <a:r>
              <a:rPr lang="en-US" sz="2000" b="0" dirty="0" err="1"/>
              <a:t>Yusupov</a:t>
            </a:r>
            <a:r>
              <a:rPr lang="en-US" sz="2000" b="0" dirty="0"/>
              <a:t>, SPECOM-1996, St. Petersburg</a:t>
            </a:r>
            <a:endParaRPr lang="ru-RU" sz="2000" b="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742" y="29817"/>
            <a:ext cx="1118441" cy="12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4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0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59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66"/>
                </a:solidFill>
              </a:rPr>
              <a:t>С</a:t>
            </a:r>
            <a:r>
              <a:rPr lang="en-US" dirty="0" smtClean="0">
                <a:solidFill>
                  <a:srgbClr val="000066"/>
                </a:solidFill>
              </a:rPr>
              <a:t>hairs</a:t>
            </a:r>
            <a:r>
              <a:rPr lang="ru-RU" dirty="0" smtClean="0">
                <a:solidFill>
                  <a:srgbClr val="000066"/>
                </a:solidFill>
              </a:rPr>
              <a:t> </a:t>
            </a:r>
            <a:r>
              <a:rPr lang="en-US" dirty="0" smtClean="0">
                <a:solidFill>
                  <a:srgbClr val="000066"/>
                </a:solidFill>
              </a:rPr>
              <a:t>of SPECOM</a:t>
            </a:r>
            <a:r>
              <a:rPr lang="ru-RU" dirty="0" smtClean="0">
                <a:solidFill>
                  <a:srgbClr val="000066"/>
                </a:solidFill>
              </a:rPr>
              <a:t> 1996-2016</a:t>
            </a:r>
            <a:endParaRPr lang="ru-RU" dirty="0">
              <a:solidFill>
                <a:srgbClr val="000066"/>
              </a:solidFill>
            </a:endParaRPr>
          </a:p>
        </p:txBody>
      </p:sp>
      <p:pic>
        <p:nvPicPr>
          <p:cNvPr id="1032" name="Picture 8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35" y="4737665"/>
            <a:ext cx="1225525" cy="15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t="4252" r="4870" b="3727"/>
          <a:stretch/>
        </p:blipFill>
        <p:spPr bwMode="auto">
          <a:xfrm>
            <a:off x="1502781" y="2890973"/>
            <a:ext cx="12954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pics.livejournal.com/polacy_petersb/pic/0001686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8447" y="4713136"/>
            <a:ext cx="1366132" cy="1596668"/>
          </a:xfrm>
          <a:prstGeom prst="rect">
            <a:avLst/>
          </a:prstGeom>
          <a:noFill/>
        </p:spPr>
      </p:pic>
      <p:pic>
        <p:nvPicPr>
          <p:cNvPr id="10" name="Picture 6" descr="C:\Andrer\Mail2013\WLMDSS.tmp\WLMEEEC.tmp\kosarev_fo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442" y="4688226"/>
            <a:ext cx="1274096" cy="1621577"/>
          </a:xfrm>
          <a:prstGeom prst="rect">
            <a:avLst/>
          </a:prstGeom>
          <a:noFill/>
        </p:spPr>
      </p:pic>
      <p:pic>
        <p:nvPicPr>
          <p:cNvPr id="1038" name="Picture 14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958" y="4702668"/>
            <a:ext cx="1592691" cy="159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Похожее изображени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269" y="2916236"/>
            <a:ext cx="1621288" cy="16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Похожее изображени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943" y="2983020"/>
            <a:ext cx="1165282" cy="161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Похожее изображени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469" y="1207462"/>
            <a:ext cx="1588554" cy="158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Похожее изображение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7" t="3238" r="18599" b="22594"/>
          <a:stretch/>
        </p:blipFill>
        <p:spPr bwMode="auto">
          <a:xfrm>
            <a:off x="3258576" y="1202322"/>
            <a:ext cx="1338076" cy="158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9766" y="2970211"/>
            <a:ext cx="1222810" cy="15751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6270" y="1217298"/>
            <a:ext cx="1336616" cy="15735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742" y="29817"/>
            <a:ext cx="1118441" cy="12026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938" y="1209695"/>
            <a:ext cx="1587600" cy="15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0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7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8935"/>
            <a:ext cx="9144000" cy="4858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721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7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4210"/>
            <a:ext cx="9144000" cy="4268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874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7-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85725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862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7-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85725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460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7-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85725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378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7-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85725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203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7-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829" y="857250"/>
            <a:ext cx="427315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804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7-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29" y="857250"/>
            <a:ext cx="716875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7-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85725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245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3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10" y="857250"/>
            <a:ext cx="7698581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546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7-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85725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12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History of SPECOM</a:t>
            </a:r>
            <a:endParaRPr lang="ru-RU" dirty="0">
              <a:solidFill>
                <a:srgbClr val="0000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9800" y="1157591"/>
            <a:ext cx="8039640" cy="534048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 smtClean="0"/>
              <a:t>Geza</a:t>
            </a:r>
            <a:r>
              <a:rPr lang="en-US" sz="2000" b="0" dirty="0" smtClean="0"/>
              <a:t> </a:t>
            </a:r>
            <a:r>
              <a:rPr lang="en-US" sz="2000" b="0" dirty="0"/>
              <a:t>Nemeth, SPECOM-2016, Budapest, Hungary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Nikos </a:t>
            </a:r>
            <a:r>
              <a:rPr lang="en-US" sz="2000" b="0" dirty="0" err="1"/>
              <a:t>Fakotakis</a:t>
            </a:r>
            <a:r>
              <a:rPr lang="en-US" sz="2000" b="0" dirty="0"/>
              <a:t>, SPECOM-2015, Athens, Greece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Vlado</a:t>
            </a:r>
            <a:r>
              <a:rPr lang="en-US" sz="2000" b="0" dirty="0"/>
              <a:t> </a:t>
            </a:r>
            <a:r>
              <a:rPr lang="en-US" sz="2000" b="0" dirty="0" err="1"/>
              <a:t>Delic</a:t>
            </a:r>
            <a:r>
              <a:rPr lang="en-US" sz="2000" b="0" dirty="0"/>
              <a:t>, SPECOM-2014, Novi Sad, Serbia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Milos Zelezny, SPECOM-2013, Pilsen, Czech </a:t>
            </a:r>
            <a:r>
              <a:rPr lang="en-US" sz="2000" b="0" dirty="0" smtClean="0"/>
              <a:t>Republic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Potapova</a:t>
            </a:r>
            <a:r>
              <a:rPr lang="en-US" sz="2000" b="0" dirty="0"/>
              <a:t> </a:t>
            </a:r>
            <a:r>
              <a:rPr lang="en-US" sz="2000" b="0" dirty="0" err="1"/>
              <a:t>Rodmonga</a:t>
            </a:r>
            <a:r>
              <a:rPr lang="en-US" sz="2000" b="0" dirty="0"/>
              <a:t>, </a:t>
            </a:r>
            <a:r>
              <a:rPr lang="en-US" sz="2000" b="0" dirty="0" smtClean="0"/>
              <a:t>SPECOM-2011, Kazan</a:t>
            </a:r>
            <a:endParaRPr lang="en-US" sz="2000" b="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Andrey Ronzhin, </a:t>
            </a:r>
            <a:r>
              <a:rPr lang="en-US" sz="2000" b="0" dirty="0" smtClean="0"/>
              <a:t>SPECOM-2009, </a:t>
            </a:r>
            <a:r>
              <a:rPr lang="en-US" sz="2000" b="0" dirty="0"/>
              <a:t>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Potapova</a:t>
            </a:r>
            <a:r>
              <a:rPr lang="en-US" sz="2000" b="0" dirty="0"/>
              <a:t> </a:t>
            </a:r>
            <a:r>
              <a:rPr lang="en-US" sz="2000" b="0" dirty="0" err="1"/>
              <a:t>Rodmonga</a:t>
            </a:r>
            <a:r>
              <a:rPr lang="en-US" sz="2000" b="0" dirty="0"/>
              <a:t>, </a:t>
            </a:r>
            <a:r>
              <a:rPr lang="en-US" sz="2000" b="0" dirty="0" smtClean="0"/>
              <a:t>SPECOM-2007, </a:t>
            </a:r>
            <a:r>
              <a:rPr lang="en-US" sz="2000" b="0" dirty="0"/>
              <a:t>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Andrey Ronzhin, </a:t>
            </a:r>
            <a:r>
              <a:rPr lang="en-US" sz="2000" b="0" dirty="0" smtClean="0"/>
              <a:t>SPECOM-2006, </a:t>
            </a:r>
            <a:r>
              <a:rPr lang="en-US" sz="2000" b="0" dirty="0"/>
              <a:t>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smtClean="0"/>
              <a:t>George </a:t>
            </a:r>
            <a:r>
              <a:rPr lang="en-US" sz="2000" b="0" dirty="0" err="1"/>
              <a:t>Kokkinakis</a:t>
            </a:r>
            <a:r>
              <a:rPr lang="en-US" sz="2000" b="0" dirty="0"/>
              <a:t>, SPECOM-2005, </a:t>
            </a:r>
            <a:r>
              <a:rPr lang="en-US" sz="2000" b="0" dirty="0" err="1"/>
              <a:t>Patras</a:t>
            </a:r>
            <a:r>
              <a:rPr lang="en-US" sz="2000" b="0" dirty="0"/>
              <a:t>, Greece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Andrey Ronzhin, SPECOM-2004, 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Potapova</a:t>
            </a:r>
            <a:r>
              <a:rPr lang="en-US" sz="2000" b="0" dirty="0"/>
              <a:t> </a:t>
            </a:r>
            <a:r>
              <a:rPr lang="en-US" sz="2000" b="0" dirty="0" err="1"/>
              <a:t>Rodmonga</a:t>
            </a:r>
            <a:r>
              <a:rPr lang="en-US" sz="2000" b="0" dirty="0"/>
              <a:t>, SPECOM-2003, </a:t>
            </a:r>
            <a:r>
              <a:rPr lang="en-US" sz="2000" b="0" dirty="0" smtClean="0"/>
              <a:t>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Yury</a:t>
            </a:r>
            <a:r>
              <a:rPr lang="en-US" sz="2000" b="0" dirty="0"/>
              <a:t> </a:t>
            </a:r>
            <a:r>
              <a:rPr lang="en-US" sz="2000" b="0" dirty="0" err="1"/>
              <a:t>Kosarev</a:t>
            </a:r>
            <a:r>
              <a:rPr lang="en-US" sz="2000" b="0" dirty="0"/>
              <a:t>, </a:t>
            </a:r>
            <a:r>
              <a:rPr lang="en-US" sz="2000" b="0" dirty="0" smtClean="0"/>
              <a:t>SPECOM-2002, </a:t>
            </a:r>
            <a:r>
              <a:rPr lang="en-US" sz="2000" b="0" dirty="0"/>
              <a:t>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smtClean="0"/>
              <a:t>Irina </a:t>
            </a:r>
            <a:r>
              <a:rPr lang="en-US" sz="2000" b="0" dirty="0" err="1"/>
              <a:t>Khaleeva</a:t>
            </a:r>
            <a:r>
              <a:rPr lang="en-US" sz="2000" b="0" dirty="0"/>
              <a:t>, </a:t>
            </a:r>
            <a:r>
              <a:rPr lang="en-US" sz="2000" b="0" dirty="0" smtClean="0"/>
              <a:t>SPECOM-2001, </a:t>
            </a:r>
            <a:r>
              <a:rPr lang="en-US" sz="2000" b="0" dirty="0"/>
              <a:t>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 smtClean="0"/>
              <a:t>Rajmund</a:t>
            </a:r>
            <a:r>
              <a:rPr lang="en-US" sz="2000" b="0" dirty="0" smtClean="0"/>
              <a:t> </a:t>
            </a:r>
            <a:r>
              <a:rPr lang="en-US" sz="2000" b="0" dirty="0"/>
              <a:t>Piotrowski, SPECOM-2000, 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Irina </a:t>
            </a:r>
            <a:r>
              <a:rPr lang="en-US" sz="2000" b="0" dirty="0" err="1"/>
              <a:t>Khaleeva</a:t>
            </a:r>
            <a:r>
              <a:rPr lang="en-US" sz="2000" b="0" dirty="0"/>
              <a:t>, SPECOM-1999, 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Yury</a:t>
            </a:r>
            <a:r>
              <a:rPr lang="en-US" sz="2000" b="0" dirty="0"/>
              <a:t> </a:t>
            </a:r>
            <a:r>
              <a:rPr lang="en-US" sz="2000" b="0" dirty="0" err="1"/>
              <a:t>Kosarev</a:t>
            </a:r>
            <a:r>
              <a:rPr lang="en-US" sz="2000" b="0" dirty="0"/>
              <a:t>, SPECOM-1998, 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Mircea</a:t>
            </a:r>
            <a:r>
              <a:rPr lang="en-US" sz="2000" b="0" dirty="0"/>
              <a:t> </a:t>
            </a:r>
            <a:r>
              <a:rPr lang="en-US" sz="2000" b="0" dirty="0" err="1"/>
              <a:t>Pusca</a:t>
            </a:r>
            <a:r>
              <a:rPr lang="en-US" sz="2000" b="0" dirty="0"/>
              <a:t>, SPECOM-1997, Romania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Rafael </a:t>
            </a:r>
            <a:r>
              <a:rPr lang="en-US" sz="2000" b="0" dirty="0" err="1"/>
              <a:t>Yusupov</a:t>
            </a:r>
            <a:r>
              <a:rPr lang="en-US" sz="2000" b="0" dirty="0"/>
              <a:t>, SPECOM-1996, St. Petersburg</a:t>
            </a:r>
            <a:endParaRPr lang="ru-RU" sz="2000" b="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742" y="29817"/>
            <a:ext cx="1118441" cy="12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1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66"/>
                </a:solidFill>
              </a:rPr>
              <a:t>С</a:t>
            </a:r>
            <a:r>
              <a:rPr lang="en-US" dirty="0" smtClean="0">
                <a:solidFill>
                  <a:srgbClr val="000066"/>
                </a:solidFill>
              </a:rPr>
              <a:t>hairs</a:t>
            </a:r>
            <a:r>
              <a:rPr lang="ru-RU" dirty="0" smtClean="0">
                <a:solidFill>
                  <a:srgbClr val="000066"/>
                </a:solidFill>
              </a:rPr>
              <a:t> </a:t>
            </a:r>
            <a:r>
              <a:rPr lang="en-US" dirty="0" smtClean="0">
                <a:solidFill>
                  <a:srgbClr val="000066"/>
                </a:solidFill>
              </a:rPr>
              <a:t>of SPECOM</a:t>
            </a:r>
            <a:r>
              <a:rPr lang="ru-RU" dirty="0" smtClean="0">
                <a:solidFill>
                  <a:srgbClr val="000066"/>
                </a:solidFill>
              </a:rPr>
              <a:t> 1996-2016</a:t>
            </a:r>
            <a:endParaRPr lang="ru-RU" dirty="0">
              <a:solidFill>
                <a:srgbClr val="000066"/>
              </a:solidFill>
            </a:endParaRPr>
          </a:p>
        </p:txBody>
      </p:sp>
      <p:pic>
        <p:nvPicPr>
          <p:cNvPr id="1032" name="Picture 8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35" y="4737665"/>
            <a:ext cx="1225525" cy="15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t="4252" r="4870" b="3727"/>
          <a:stretch/>
        </p:blipFill>
        <p:spPr bwMode="auto">
          <a:xfrm>
            <a:off x="1502781" y="2890973"/>
            <a:ext cx="12954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pics.livejournal.com/polacy_petersb/pic/0001686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8447" y="4713136"/>
            <a:ext cx="1366132" cy="1596668"/>
          </a:xfrm>
          <a:prstGeom prst="rect">
            <a:avLst/>
          </a:prstGeom>
          <a:noFill/>
        </p:spPr>
      </p:pic>
      <p:pic>
        <p:nvPicPr>
          <p:cNvPr id="10" name="Picture 6" descr="C:\Andrer\Mail2013\WLMDSS.tmp\WLMEEEC.tmp\kosarev_fo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442" y="4688226"/>
            <a:ext cx="1274096" cy="1621577"/>
          </a:xfrm>
          <a:prstGeom prst="rect">
            <a:avLst/>
          </a:prstGeom>
          <a:noFill/>
        </p:spPr>
      </p:pic>
      <p:pic>
        <p:nvPicPr>
          <p:cNvPr id="1038" name="Picture 14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958" y="4702668"/>
            <a:ext cx="1592691" cy="159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Похожее изображени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269" y="2916236"/>
            <a:ext cx="1621288" cy="16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Похожее изображени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943" y="2983020"/>
            <a:ext cx="1165282" cy="161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Похожее изображени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469" y="1207462"/>
            <a:ext cx="1588554" cy="158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Похожее изображение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7" t="3238" r="18599" b="22594"/>
          <a:stretch/>
        </p:blipFill>
        <p:spPr bwMode="auto">
          <a:xfrm>
            <a:off x="3258576" y="1202322"/>
            <a:ext cx="1338076" cy="158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9766" y="2970211"/>
            <a:ext cx="1222810" cy="15751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6270" y="1217298"/>
            <a:ext cx="1336616" cy="15735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742" y="29817"/>
            <a:ext cx="1118441" cy="12026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938" y="1209695"/>
            <a:ext cx="1587600" cy="15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3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9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475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9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464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9-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246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9-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877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9-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837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9-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667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9-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755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3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35" y="857250"/>
            <a:ext cx="7831931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9-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969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9-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672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9-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406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9-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40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9-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851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9-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863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9-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303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9-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78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9-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330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9-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636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3-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19" y="857250"/>
            <a:ext cx="7775972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952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9-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103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9-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213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9-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657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9-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826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9-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637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9-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119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9-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018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9-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63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History of SPECOM</a:t>
            </a:r>
            <a:endParaRPr lang="ru-RU" dirty="0">
              <a:solidFill>
                <a:srgbClr val="0000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9800" y="1157591"/>
            <a:ext cx="8039640" cy="534048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 smtClean="0"/>
              <a:t>Geza</a:t>
            </a:r>
            <a:r>
              <a:rPr lang="en-US" sz="2000" b="0" dirty="0" smtClean="0"/>
              <a:t> </a:t>
            </a:r>
            <a:r>
              <a:rPr lang="en-US" sz="2000" b="0" dirty="0"/>
              <a:t>Nemeth, SPECOM-2016, Budapest, Hungary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Nikos </a:t>
            </a:r>
            <a:r>
              <a:rPr lang="en-US" sz="2000" b="0" dirty="0" err="1"/>
              <a:t>Fakotakis</a:t>
            </a:r>
            <a:r>
              <a:rPr lang="en-US" sz="2000" b="0" dirty="0"/>
              <a:t>, SPECOM-2015, Athens, Greece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Vlado</a:t>
            </a:r>
            <a:r>
              <a:rPr lang="en-US" sz="2000" b="0" dirty="0"/>
              <a:t> </a:t>
            </a:r>
            <a:r>
              <a:rPr lang="en-US" sz="2000" b="0" dirty="0" err="1"/>
              <a:t>Delic</a:t>
            </a:r>
            <a:r>
              <a:rPr lang="en-US" sz="2000" b="0" dirty="0"/>
              <a:t>, SPECOM-2014, Novi Sad, Serbia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Milos Zelezny, SPECOM-2013, Pilsen, Czech </a:t>
            </a:r>
            <a:r>
              <a:rPr lang="en-US" sz="2000" b="0" dirty="0" smtClean="0"/>
              <a:t>Republic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Potapova</a:t>
            </a:r>
            <a:r>
              <a:rPr lang="en-US" sz="2000" b="0" dirty="0"/>
              <a:t> </a:t>
            </a:r>
            <a:r>
              <a:rPr lang="en-US" sz="2000" b="0" dirty="0" err="1"/>
              <a:t>Rodmonga</a:t>
            </a:r>
            <a:r>
              <a:rPr lang="en-US" sz="2000" b="0" dirty="0"/>
              <a:t>, </a:t>
            </a:r>
            <a:r>
              <a:rPr lang="en-US" sz="2000" b="0" dirty="0" smtClean="0"/>
              <a:t>SPECOM-2011, Kazan</a:t>
            </a:r>
            <a:endParaRPr lang="en-US" sz="2000" b="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Andrey Ronzhin, </a:t>
            </a:r>
            <a:r>
              <a:rPr lang="en-US" sz="2000" b="0" dirty="0" smtClean="0"/>
              <a:t>SPECOM-2009, </a:t>
            </a:r>
            <a:r>
              <a:rPr lang="en-US" sz="2000" b="0" dirty="0"/>
              <a:t>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Potapova</a:t>
            </a:r>
            <a:r>
              <a:rPr lang="en-US" sz="2000" b="0" dirty="0"/>
              <a:t> </a:t>
            </a:r>
            <a:r>
              <a:rPr lang="en-US" sz="2000" b="0" dirty="0" err="1"/>
              <a:t>Rodmonga</a:t>
            </a:r>
            <a:r>
              <a:rPr lang="en-US" sz="2000" b="0" dirty="0"/>
              <a:t>, </a:t>
            </a:r>
            <a:r>
              <a:rPr lang="en-US" sz="2000" b="0" dirty="0" smtClean="0"/>
              <a:t>SPECOM-2007, </a:t>
            </a:r>
            <a:r>
              <a:rPr lang="en-US" sz="2000" b="0" dirty="0"/>
              <a:t>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Andrey Ronzhin, </a:t>
            </a:r>
            <a:r>
              <a:rPr lang="en-US" sz="2000" b="0" dirty="0" smtClean="0"/>
              <a:t>SPECOM-2006, </a:t>
            </a:r>
            <a:r>
              <a:rPr lang="en-US" sz="2000" b="0" dirty="0"/>
              <a:t>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smtClean="0"/>
              <a:t>George </a:t>
            </a:r>
            <a:r>
              <a:rPr lang="en-US" sz="2000" b="0" dirty="0" err="1"/>
              <a:t>Kokkinakis</a:t>
            </a:r>
            <a:r>
              <a:rPr lang="en-US" sz="2000" b="0" dirty="0"/>
              <a:t>, SPECOM-2005, </a:t>
            </a:r>
            <a:r>
              <a:rPr lang="en-US" sz="2000" b="0" dirty="0" err="1"/>
              <a:t>Patras</a:t>
            </a:r>
            <a:r>
              <a:rPr lang="en-US" sz="2000" b="0" dirty="0"/>
              <a:t>, Greece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Andrey Ronzhin, SPECOM-2004, 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Potapova</a:t>
            </a:r>
            <a:r>
              <a:rPr lang="en-US" sz="2000" b="0" dirty="0"/>
              <a:t> </a:t>
            </a:r>
            <a:r>
              <a:rPr lang="en-US" sz="2000" b="0" dirty="0" err="1"/>
              <a:t>Rodmonga</a:t>
            </a:r>
            <a:r>
              <a:rPr lang="en-US" sz="2000" b="0" dirty="0"/>
              <a:t>, SPECOM-2003, </a:t>
            </a:r>
            <a:r>
              <a:rPr lang="en-US" sz="2000" b="0" dirty="0" smtClean="0"/>
              <a:t>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Yury</a:t>
            </a:r>
            <a:r>
              <a:rPr lang="en-US" sz="2000" b="0" dirty="0"/>
              <a:t> </a:t>
            </a:r>
            <a:r>
              <a:rPr lang="en-US" sz="2000" b="0" dirty="0" err="1"/>
              <a:t>Kosarev</a:t>
            </a:r>
            <a:r>
              <a:rPr lang="en-US" sz="2000" b="0" dirty="0"/>
              <a:t>, </a:t>
            </a:r>
            <a:r>
              <a:rPr lang="en-US" sz="2000" b="0" dirty="0" smtClean="0"/>
              <a:t>SPECOM-2002, </a:t>
            </a:r>
            <a:r>
              <a:rPr lang="en-US" sz="2000" b="0" dirty="0"/>
              <a:t>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smtClean="0"/>
              <a:t>Irina </a:t>
            </a:r>
            <a:r>
              <a:rPr lang="en-US" sz="2000" b="0" dirty="0" err="1"/>
              <a:t>Khaleeva</a:t>
            </a:r>
            <a:r>
              <a:rPr lang="en-US" sz="2000" b="0" dirty="0"/>
              <a:t>, </a:t>
            </a:r>
            <a:r>
              <a:rPr lang="en-US" sz="2000" b="0" dirty="0" smtClean="0"/>
              <a:t>SPECOM-2001, </a:t>
            </a:r>
            <a:r>
              <a:rPr lang="en-US" sz="2000" b="0" dirty="0"/>
              <a:t>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 smtClean="0"/>
              <a:t>Rajmund</a:t>
            </a:r>
            <a:r>
              <a:rPr lang="en-US" sz="2000" b="0" dirty="0" smtClean="0"/>
              <a:t> </a:t>
            </a:r>
            <a:r>
              <a:rPr lang="en-US" sz="2000" b="0" dirty="0"/>
              <a:t>Piotrowski, SPECOM-2000, 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Irina </a:t>
            </a:r>
            <a:r>
              <a:rPr lang="en-US" sz="2000" b="0" dirty="0" err="1"/>
              <a:t>Khaleeva</a:t>
            </a:r>
            <a:r>
              <a:rPr lang="en-US" sz="2000" b="0" dirty="0"/>
              <a:t>, SPECOM-1999, 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Yury</a:t>
            </a:r>
            <a:r>
              <a:rPr lang="en-US" sz="2000" b="0" dirty="0"/>
              <a:t> </a:t>
            </a:r>
            <a:r>
              <a:rPr lang="en-US" sz="2000" b="0" dirty="0" err="1"/>
              <a:t>Kosarev</a:t>
            </a:r>
            <a:r>
              <a:rPr lang="en-US" sz="2000" b="0" dirty="0"/>
              <a:t>, SPECOM-1998, 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Mircea</a:t>
            </a:r>
            <a:r>
              <a:rPr lang="en-US" sz="2000" b="0" dirty="0"/>
              <a:t> </a:t>
            </a:r>
            <a:r>
              <a:rPr lang="en-US" sz="2000" b="0" dirty="0" err="1"/>
              <a:t>Pusca</a:t>
            </a:r>
            <a:r>
              <a:rPr lang="en-US" sz="2000" b="0" dirty="0"/>
              <a:t>, SPECOM-1997, Romania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Rafael </a:t>
            </a:r>
            <a:r>
              <a:rPr lang="en-US" sz="2000" b="0" dirty="0" err="1"/>
              <a:t>Yusupov</a:t>
            </a:r>
            <a:r>
              <a:rPr lang="en-US" sz="2000" b="0" dirty="0"/>
              <a:t>, SPECOM-1996, St. Petersburg</a:t>
            </a:r>
            <a:endParaRPr lang="ru-RU" sz="2000" b="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742" y="29817"/>
            <a:ext cx="1118441" cy="12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5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66"/>
                </a:solidFill>
              </a:rPr>
              <a:t>С</a:t>
            </a:r>
            <a:r>
              <a:rPr lang="en-US" dirty="0" smtClean="0">
                <a:solidFill>
                  <a:srgbClr val="000066"/>
                </a:solidFill>
              </a:rPr>
              <a:t>hairs</a:t>
            </a:r>
            <a:r>
              <a:rPr lang="ru-RU" dirty="0" smtClean="0">
                <a:solidFill>
                  <a:srgbClr val="000066"/>
                </a:solidFill>
              </a:rPr>
              <a:t> </a:t>
            </a:r>
            <a:r>
              <a:rPr lang="en-US" dirty="0" smtClean="0">
                <a:solidFill>
                  <a:srgbClr val="000066"/>
                </a:solidFill>
              </a:rPr>
              <a:t>of SPECOM</a:t>
            </a:r>
            <a:r>
              <a:rPr lang="ru-RU" dirty="0" smtClean="0">
                <a:solidFill>
                  <a:srgbClr val="000066"/>
                </a:solidFill>
              </a:rPr>
              <a:t> 1996-2016</a:t>
            </a:r>
            <a:endParaRPr lang="ru-RU" dirty="0">
              <a:solidFill>
                <a:srgbClr val="000066"/>
              </a:solidFill>
            </a:endParaRPr>
          </a:p>
        </p:txBody>
      </p:sp>
      <p:pic>
        <p:nvPicPr>
          <p:cNvPr id="1032" name="Picture 8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35" y="4737665"/>
            <a:ext cx="1225525" cy="15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t="4252" r="4870" b="3727"/>
          <a:stretch/>
        </p:blipFill>
        <p:spPr bwMode="auto">
          <a:xfrm>
            <a:off x="1502781" y="2890973"/>
            <a:ext cx="12954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pics.livejournal.com/polacy_petersb/pic/0001686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8447" y="4713136"/>
            <a:ext cx="1366132" cy="1596668"/>
          </a:xfrm>
          <a:prstGeom prst="rect">
            <a:avLst/>
          </a:prstGeom>
          <a:noFill/>
        </p:spPr>
      </p:pic>
      <p:pic>
        <p:nvPicPr>
          <p:cNvPr id="10" name="Picture 6" descr="C:\Andrer\Mail2013\WLMDSS.tmp\WLMEEEC.tmp\kosarev_fo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442" y="4688226"/>
            <a:ext cx="1274096" cy="1621577"/>
          </a:xfrm>
          <a:prstGeom prst="rect">
            <a:avLst/>
          </a:prstGeom>
          <a:noFill/>
        </p:spPr>
      </p:pic>
      <p:pic>
        <p:nvPicPr>
          <p:cNvPr id="1038" name="Picture 14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958" y="4702668"/>
            <a:ext cx="1592691" cy="159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Похожее изображени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269" y="2916236"/>
            <a:ext cx="1621288" cy="16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Похожее изображени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943" y="2983020"/>
            <a:ext cx="1165282" cy="161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Похожее изображени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469" y="1207462"/>
            <a:ext cx="1588554" cy="158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Похожее изображение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7" t="3238" r="18599" b="22594"/>
          <a:stretch/>
        </p:blipFill>
        <p:spPr bwMode="auto">
          <a:xfrm>
            <a:off x="3258576" y="1202322"/>
            <a:ext cx="1338076" cy="158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9766" y="2970211"/>
            <a:ext cx="1222810" cy="15751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6270" y="1217298"/>
            <a:ext cx="1336616" cy="15735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742" y="29817"/>
            <a:ext cx="1118441" cy="12026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938" y="1209695"/>
            <a:ext cx="1587600" cy="15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6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History of SPECOM</a:t>
            </a:r>
            <a:endParaRPr lang="ru-RU" dirty="0">
              <a:solidFill>
                <a:srgbClr val="0000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9800" y="1157591"/>
            <a:ext cx="8039640" cy="534048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 smtClean="0"/>
              <a:t>Geza</a:t>
            </a:r>
            <a:r>
              <a:rPr lang="en-US" sz="2000" b="0" dirty="0" smtClean="0"/>
              <a:t> </a:t>
            </a:r>
            <a:r>
              <a:rPr lang="en-US" sz="2000" b="0" dirty="0"/>
              <a:t>Nemeth, SPECOM-2016, Budapest, Hungary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Nikos </a:t>
            </a:r>
            <a:r>
              <a:rPr lang="en-US" sz="2000" b="0" dirty="0" err="1"/>
              <a:t>Fakotakis</a:t>
            </a:r>
            <a:r>
              <a:rPr lang="en-US" sz="2000" b="0" dirty="0"/>
              <a:t>, SPECOM-2015, Athens, Greece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Vlado</a:t>
            </a:r>
            <a:r>
              <a:rPr lang="en-US" sz="2000" b="0" dirty="0"/>
              <a:t> </a:t>
            </a:r>
            <a:r>
              <a:rPr lang="en-US" sz="2000" b="0" dirty="0" err="1"/>
              <a:t>Delic</a:t>
            </a:r>
            <a:r>
              <a:rPr lang="en-US" sz="2000" b="0" dirty="0"/>
              <a:t>, SPECOM-2014, Novi Sad, Serbia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Milos Zelezny, SPECOM-2013, Pilsen, Czech </a:t>
            </a:r>
            <a:r>
              <a:rPr lang="en-US" sz="2000" b="0" dirty="0" smtClean="0"/>
              <a:t>Republic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Potapova</a:t>
            </a:r>
            <a:r>
              <a:rPr lang="en-US" sz="2000" b="0" dirty="0"/>
              <a:t> </a:t>
            </a:r>
            <a:r>
              <a:rPr lang="en-US" sz="2000" b="0" dirty="0" err="1"/>
              <a:t>Rodmonga</a:t>
            </a:r>
            <a:r>
              <a:rPr lang="en-US" sz="2000" b="0" dirty="0"/>
              <a:t>, </a:t>
            </a:r>
            <a:r>
              <a:rPr lang="en-US" sz="2000" b="0" dirty="0" smtClean="0"/>
              <a:t>SPECOM-2011, Kazan</a:t>
            </a:r>
            <a:endParaRPr lang="en-US" sz="2000" b="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Andrey Ronzhin, </a:t>
            </a:r>
            <a:r>
              <a:rPr lang="en-US" sz="2000" b="0" dirty="0" smtClean="0"/>
              <a:t>SPECOM-2009, </a:t>
            </a:r>
            <a:r>
              <a:rPr lang="en-US" sz="2000" b="0" dirty="0"/>
              <a:t>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Potapova</a:t>
            </a:r>
            <a:r>
              <a:rPr lang="en-US" sz="2000" b="0" dirty="0"/>
              <a:t> </a:t>
            </a:r>
            <a:r>
              <a:rPr lang="en-US" sz="2000" b="0" dirty="0" err="1"/>
              <a:t>Rodmonga</a:t>
            </a:r>
            <a:r>
              <a:rPr lang="en-US" sz="2000" b="0" dirty="0"/>
              <a:t>, </a:t>
            </a:r>
            <a:r>
              <a:rPr lang="en-US" sz="2000" b="0" dirty="0" smtClean="0"/>
              <a:t>SPECOM-2007, </a:t>
            </a:r>
            <a:r>
              <a:rPr lang="en-US" sz="2000" b="0" dirty="0"/>
              <a:t>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Andrey Ronzhin, </a:t>
            </a:r>
            <a:r>
              <a:rPr lang="en-US" sz="2000" b="0" dirty="0" smtClean="0"/>
              <a:t>SPECOM-2006, </a:t>
            </a:r>
            <a:r>
              <a:rPr lang="en-US" sz="2000" b="0" dirty="0"/>
              <a:t>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smtClean="0"/>
              <a:t>George </a:t>
            </a:r>
            <a:r>
              <a:rPr lang="en-US" sz="2000" b="0" dirty="0" err="1"/>
              <a:t>Kokkinakis</a:t>
            </a:r>
            <a:r>
              <a:rPr lang="en-US" sz="2000" b="0" dirty="0"/>
              <a:t>, SPECOM-2005, </a:t>
            </a:r>
            <a:r>
              <a:rPr lang="en-US" sz="2000" b="0" dirty="0" err="1"/>
              <a:t>Patras</a:t>
            </a:r>
            <a:r>
              <a:rPr lang="en-US" sz="2000" b="0" dirty="0"/>
              <a:t>, Greece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Andrey Ronzhin, SPECOM-2004, 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Potapova</a:t>
            </a:r>
            <a:r>
              <a:rPr lang="en-US" sz="2000" b="0" dirty="0"/>
              <a:t> </a:t>
            </a:r>
            <a:r>
              <a:rPr lang="en-US" sz="2000" b="0" dirty="0" err="1"/>
              <a:t>Rodmonga</a:t>
            </a:r>
            <a:r>
              <a:rPr lang="en-US" sz="2000" b="0" dirty="0"/>
              <a:t>, SPECOM-2003, </a:t>
            </a:r>
            <a:r>
              <a:rPr lang="en-US" sz="2000" b="0" dirty="0" smtClean="0"/>
              <a:t>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Yury</a:t>
            </a:r>
            <a:r>
              <a:rPr lang="en-US" sz="2000" b="0" dirty="0"/>
              <a:t> </a:t>
            </a:r>
            <a:r>
              <a:rPr lang="en-US" sz="2000" b="0" dirty="0" err="1"/>
              <a:t>Kosarev</a:t>
            </a:r>
            <a:r>
              <a:rPr lang="en-US" sz="2000" b="0" dirty="0"/>
              <a:t>, </a:t>
            </a:r>
            <a:r>
              <a:rPr lang="en-US" sz="2000" b="0" dirty="0" smtClean="0"/>
              <a:t>SPECOM-2002, </a:t>
            </a:r>
            <a:r>
              <a:rPr lang="en-US" sz="2000" b="0" dirty="0"/>
              <a:t>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smtClean="0"/>
              <a:t>Irina </a:t>
            </a:r>
            <a:r>
              <a:rPr lang="en-US" sz="2000" b="0" dirty="0" err="1"/>
              <a:t>Khaleeva</a:t>
            </a:r>
            <a:r>
              <a:rPr lang="en-US" sz="2000" b="0" dirty="0"/>
              <a:t>, </a:t>
            </a:r>
            <a:r>
              <a:rPr lang="en-US" sz="2000" b="0" dirty="0" smtClean="0"/>
              <a:t>SPECOM-2001, </a:t>
            </a:r>
            <a:r>
              <a:rPr lang="en-US" sz="2000" b="0" dirty="0"/>
              <a:t>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 smtClean="0"/>
              <a:t>Rajmund</a:t>
            </a:r>
            <a:r>
              <a:rPr lang="en-US" sz="2000" b="0" dirty="0" smtClean="0"/>
              <a:t> </a:t>
            </a:r>
            <a:r>
              <a:rPr lang="en-US" sz="2000" b="0" dirty="0"/>
              <a:t>Piotrowski, SPECOM-2000, 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Irina </a:t>
            </a:r>
            <a:r>
              <a:rPr lang="en-US" sz="2000" b="0" dirty="0" err="1"/>
              <a:t>Khaleeva</a:t>
            </a:r>
            <a:r>
              <a:rPr lang="en-US" sz="2000" b="0" dirty="0"/>
              <a:t>, SPECOM-1999, 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Yury</a:t>
            </a:r>
            <a:r>
              <a:rPr lang="en-US" sz="2000" b="0" dirty="0"/>
              <a:t> </a:t>
            </a:r>
            <a:r>
              <a:rPr lang="en-US" sz="2000" b="0" dirty="0" err="1"/>
              <a:t>Kosarev</a:t>
            </a:r>
            <a:r>
              <a:rPr lang="en-US" sz="2000" b="0" dirty="0"/>
              <a:t>, SPECOM-1998, 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Mircea</a:t>
            </a:r>
            <a:r>
              <a:rPr lang="en-US" sz="2000" b="0" dirty="0"/>
              <a:t> </a:t>
            </a:r>
            <a:r>
              <a:rPr lang="en-US" sz="2000" b="0" dirty="0" err="1"/>
              <a:t>Pusca</a:t>
            </a:r>
            <a:r>
              <a:rPr lang="en-US" sz="2000" b="0" dirty="0"/>
              <a:t>, SPECOM-1997, Romania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Rafael </a:t>
            </a:r>
            <a:r>
              <a:rPr lang="en-US" sz="2000" b="0" dirty="0" err="1"/>
              <a:t>Yusupov</a:t>
            </a:r>
            <a:r>
              <a:rPr lang="en-US" sz="2000" b="0" dirty="0"/>
              <a:t>, SPECOM-1996, St. Petersburg</a:t>
            </a:r>
            <a:endParaRPr lang="ru-RU" sz="2000" b="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742" y="29817"/>
            <a:ext cx="1118441" cy="12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1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857250"/>
            <a:ext cx="7704535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639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1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857250"/>
            <a:ext cx="7704535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531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1-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85725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469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History of SPECOM</a:t>
            </a:r>
            <a:endParaRPr lang="ru-RU" dirty="0">
              <a:solidFill>
                <a:srgbClr val="0000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9800" y="1157591"/>
            <a:ext cx="8039640" cy="534048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 smtClean="0"/>
              <a:t>Geza</a:t>
            </a:r>
            <a:r>
              <a:rPr lang="en-US" sz="2000" b="0" dirty="0" smtClean="0"/>
              <a:t> </a:t>
            </a:r>
            <a:r>
              <a:rPr lang="en-US" sz="2000" b="0" dirty="0"/>
              <a:t>Nemeth, SPECOM-2016, Budapest, Hungary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Nikos </a:t>
            </a:r>
            <a:r>
              <a:rPr lang="en-US" sz="2000" b="0" dirty="0" err="1"/>
              <a:t>Fakotakis</a:t>
            </a:r>
            <a:r>
              <a:rPr lang="en-US" sz="2000" b="0" dirty="0"/>
              <a:t>, SPECOM-2015, Athens, Greece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Vlado</a:t>
            </a:r>
            <a:r>
              <a:rPr lang="en-US" sz="2000" b="0" dirty="0"/>
              <a:t> </a:t>
            </a:r>
            <a:r>
              <a:rPr lang="en-US" sz="2000" b="0" dirty="0" err="1"/>
              <a:t>Delic</a:t>
            </a:r>
            <a:r>
              <a:rPr lang="en-US" sz="2000" b="0" dirty="0"/>
              <a:t>, SPECOM-2014, Novi Sad, Serbia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Milos Zelezny, SPECOM-2013, Pilsen, Czech </a:t>
            </a:r>
            <a:r>
              <a:rPr lang="en-US" sz="2000" b="0" dirty="0" smtClean="0"/>
              <a:t>Republic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Potapova</a:t>
            </a:r>
            <a:r>
              <a:rPr lang="en-US" sz="2000" b="0" dirty="0"/>
              <a:t> </a:t>
            </a:r>
            <a:r>
              <a:rPr lang="en-US" sz="2000" b="0" dirty="0" err="1"/>
              <a:t>Rodmonga</a:t>
            </a:r>
            <a:r>
              <a:rPr lang="en-US" sz="2000" b="0" dirty="0"/>
              <a:t>, </a:t>
            </a:r>
            <a:r>
              <a:rPr lang="en-US" sz="2000" b="0" dirty="0" smtClean="0"/>
              <a:t>SPECOM-2011, Kazan</a:t>
            </a:r>
            <a:endParaRPr lang="en-US" sz="2000" b="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Andrey Ronzhin, </a:t>
            </a:r>
            <a:r>
              <a:rPr lang="en-US" sz="2000" b="0" dirty="0" smtClean="0"/>
              <a:t>SPECOM-2009, </a:t>
            </a:r>
            <a:r>
              <a:rPr lang="en-US" sz="2000" b="0" dirty="0"/>
              <a:t>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Potapova</a:t>
            </a:r>
            <a:r>
              <a:rPr lang="en-US" sz="2000" b="0" dirty="0"/>
              <a:t> </a:t>
            </a:r>
            <a:r>
              <a:rPr lang="en-US" sz="2000" b="0" dirty="0" err="1"/>
              <a:t>Rodmonga</a:t>
            </a:r>
            <a:r>
              <a:rPr lang="en-US" sz="2000" b="0" dirty="0"/>
              <a:t>, </a:t>
            </a:r>
            <a:r>
              <a:rPr lang="en-US" sz="2000" b="0" dirty="0" smtClean="0"/>
              <a:t>SPECOM-2007, </a:t>
            </a:r>
            <a:r>
              <a:rPr lang="en-US" sz="2000" b="0" dirty="0"/>
              <a:t>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Andrey Ronzhin, </a:t>
            </a:r>
            <a:r>
              <a:rPr lang="en-US" sz="2000" b="0" dirty="0" smtClean="0"/>
              <a:t>SPECOM-2006, </a:t>
            </a:r>
            <a:r>
              <a:rPr lang="en-US" sz="2000" b="0" dirty="0"/>
              <a:t>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smtClean="0"/>
              <a:t>George </a:t>
            </a:r>
            <a:r>
              <a:rPr lang="en-US" sz="2000" b="0" dirty="0" err="1"/>
              <a:t>Kokkinakis</a:t>
            </a:r>
            <a:r>
              <a:rPr lang="en-US" sz="2000" b="0" dirty="0"/>
              <a:t>, SPECOM-2005, </a:t>
            </a:r>
            <a:r>
              <a:rPr lang="en-US" sz="2000" b="0" dirty="0" err="1"/>
              <a:t>Patras</a:t>
            </a:r>
            <a:r>
              <a:rPr lang="en-US" sz="2000" b="0" dirty="0"/>
              <a:t>, Greece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Andrey Ronzhin, SPECOM-2004, 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Potapova</a:t>
            </a:r>
            <a:r>
              <a:rPr lang="en-US" sz="2000" b="0" dirty="0"/>
              <a:t> </a:t>
            </a:r>
            <a:r>
              <a:rPr lang="en-US" sz="2000" b="0" dirty="0" err="1"/>
              <a:t>Rodmonga</a:t>
            </a:r>
            <a:r>
              <a:rPr lang="en-US" sz="2000" b="0" dirty="0"/>
              <a:t>, SPECOM-2003, </a:t>
            </a:r>
            <a:r>
              <a:rPr lang="en-US" sz="2000" b="0" dirty="0" smtClean="0"/>
              <a:t>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Yury</a:t>
            </a:r>
            <a:r>
              <a:rPr lang="en-US" sz="2000" b="0" dirty="0"/>
              <a:t> </a:t>
            </a:r>
            <a:r>
              <a:rPr lang="en-US" sz="2000" b="0" dirty="0" err="1"/>
              <a:t>Kosarev</a:t>
            </a:r>
            <a:r>
              <a:rPr lang="en-US" sz="2000" b="0" dirty="0"/>
              <a:t>, </a:t>
            </a:r>
            <a:r>
              <a:rPr lang="en-US" sz="2000" b="0" dirty="0" smtClean="0"/>
              <a:t>SPECOM-2002, </a:t>
            </a:r>
            <a:r>
              <a:rPr lang="en-US" sz="2000" b="0" dirty="0"/>
              <a:t>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smtClean="0"/>
              <a:t>Irina </a:t>
            </a:r>
            <a:r>
              <a:rPr lang="en-US" sz="2000" b="0" dirty="0" err="1"/>
              <a:t>Khaleeva</a:t>
            </a:r>
            <a:r>
              <a:rPr lang="en-US" sz="2000" b="0" dirty="0"/>
              <a:t>, </a:t>
            </a:r>
            <a:r>
              <a:rPr lang="en-US" sz="2000" b="0" dirty="0" smtClean="0"/>
              <a:t>SPECOM-2001, </a:t>
            </a:r>
            <a:r>
              <a:rPr lang="en-US" sz="2000" b="0" dirty="0"/>
              <a:t>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 smtClean="0"/>
              <a:t>Rajmund</a:t>
            </a:r>
            <a:r>
              <a:rPr lang="en-US" sz="2000" b="0" dirty="0" smtClean="0"/>
              <a:t> </a:t>
            </a:r>
            <a:r>
              <a:rPr lang="en-US" sz="2000" b="0" dirty="0"/>
              <a:t>Piotrowski, SPECOM-2000, 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Irina </a:t>
            </a:r>
            <a:r>
              <a:rPr lang="en-US" sz="2000" b="0" dirty="0" err="1"/>
              <a:t>Khaleeva</a:t>
            </a:r>
            <a:r>
              <a:rPr lang="en-US" sz="2000" b="0" dirty="0"/>
              <a:t>, SPECOM-1999, 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Yury</a:t>
            </a:r>
            <a:r>
              <a:rPr lang="en-US" sz="2000" b="0" dirty="0"/>
              <a:t> </a:t>
            </a:r>
            <a:r>
              <a:rPr lang="en-US" sz="2000" b="0" dirty="0" err="1"/>
              <a:t>Kosarev</a:t>
            </a:r>
            <a:r>
              <a:rPr lang="en-US" sz="2000" b="0" dirty="0"/>
              <a:t>, SPECOM-1998, 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Mircea</a:t>
            </a:r>
            <a:r>
              <a:rPr lang="en-US" sz="2000" b="0" dirty="0"/>
              <a:t> </a:t>
            </a:r>
            <a:r>
              <a:rPr lang="en-US" sz="2000" b="0" dirty="0" err="1"/>
              <a:t>Pusca</a:t>
            </a:r>
            <a:r>
              <a:rPr lang="en-US" sz="2000" b="0" dirty="0"/>
              <a:t>, SPECOM-1997, Romania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Rafael </a:t>
            </a:r>
            <a:r>
              <a:rPr lang="en-US" sz="2000" b="0" dirty="0" err="1"/>
              <a:t>Yusupov</a:t>
            </a:r>
            <a:r>
              <a:rPr lang="en-US" sz="2000" b="0" dirty="0"/>
              <a:t>, SPECOM-1996, St. Petersburg</a:t>
            </a:r>
            <a:endParaRPr lang="ru-RU" sz="2000" b="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742" y="29817"/>
            <a:ext cx="1118441" cy="12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9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66"/>
                </a:solidFill>
              </a:rPr>
              <a:t>С</a:t>
            </a:r>
            <a:r>
              <a:rPr lang="en-US" dirty="0" smtClean="0">
                <a:solidFill>
                  <a:srgbClr val="000066"/>
                </a:solidFill>
              </a:rPr>
              <a:t>hairs</a:t>
            </a:r>
            <a:r>
              <a:rPr lang="ru-RU" dirty="0" smtClean="0">
                <a:solidFill>
                  <a:srgbClr val="000066"/>
                </a:solidFill>
              </a:rPr>
              <a:t> </a:t>
            </a:r>
            <a:r>
              <a:rPr lang="en-US" dirty="0" smtClean="0">
                <a:solidFill>
                  <a:srgbClr val="000066"/>
                </a:solidFill>
              </a:rPr>
              <a:t>of SPECOM</a:t>
            </a:r>
            <a:r>
              <a:rPr lang="ru-RU" dirty="0" smtClean="0">
                <a:solidFill>
                  <a:srgbClr val="000066"/>
                </a:solidFill>
              </a:rPr>
              <a:t> 1996-2016</a:t>
            </a:r>
            <a:endParaRPr lang="ru-RU" dirty="0">
              <a:solidFill>
                <a:srgbClr val="000066"/>
              </a:solidFill>
            </a:endParaRPr>
          </a:p>
        </p:txBody>
      </p:sp>
      <p:pic>
        <p:nvPicPr>
          <p:cNvPr id="1032" name="Picture 8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35" y="4737665"/>
            <a:ext cx="1225525" cy="15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t="4252" r="4870" b="3727"/>
          <a:stretch/>
        </p:blipFill>
        <p:spPr bwMode="auto">
          <a:xfrm>
            <a:off x="1502781" y="2890973"/>
            <a:ext cx="12954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pics.livejournal.com/polacy_petersb/pic/0001686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8447" y="4713136"/>
            <a:ext cx="1366132" cy="1596668"/>
          </a:xfrm>
          <a:prstGeom prst="rect">
            <a:avLst/>
          </a:prstGeom>
          <a:noFill/>
        </p:spPr>
      </p:pic>
      <p:pic>
        <p:nvPicPr>
          <p:cNvPr id="10" name="Picture 6" descr="C:\Andrer\Mail2013\WLMDSS.tmp\WLMEEEC.tmp\kosarev_fo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442" y="4688226"/>
            <a:ext cx="1274096" cy="1621577"/>
          </a:xfrm>
          <a:prstGeom prst="rect">
            <a:avLst/>
          </a:prstGeom>
          <a:noFill/>
        </p:spPr>
      </p:pic>
      <p:pic>
        <p:nvPicPr>
          <p:cNvPr id="1038" name="Picture 14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958" y="4702668"/>
            <a:ext cx="1592691" cy="159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Похожее изображени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269" y="2916236"/>
            <a:ext cx="1621288" cy="16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Похожее изображени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943" y="2983020"/>
            <a:ext cx="1165282" cy="161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Похожее изображени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469" y="1207462"/>
            <a:ext cx="1588554" cy="158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Похожее изображение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7" t="3238" r="18599" b="22594"/>
          <a:stretch/>
        </p:blipFill>
        <p:spPr bwMode="auto">
          <a:xfrm>
            <a:off x="3258576" y="1202322"/>
            <a:ext cx="1338076" cy="158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9766" y="2970211"/>
            <a:ext cx="1222810" cy="15751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6270" y="1217298"/>
            <a:ext cx="1336616" cy="15735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742" y="29817"/>
            <a:ext cx="1118441" cy="12026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938" y="1209695"/>
            <a:ext cx="1587600" cy="15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4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3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41" y="857250"/>
            <a:ext cx="7730728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76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3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41" y="857250"/>
            <a:ext cx="7730728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709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3-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41" y="857250"/>
            <a:ext cx="7730728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6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3-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41" y="857250"/>
            <a:ext cx="7730728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101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3-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41" y="857250"/>
            <a:ext cx="7730728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99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66"/>
                </a:solidFill>
              </a:rPr>
              <a:t>С</a:t>
            </a:r>
            <a:r>
              <a:rPr lang="en-US" dirty="0" smtClean="0">
                <a:solidFill>
                  <a:srgbClr val="000066"/>
                </a:solidFill>
              </a:rPr>
              <a:t>hairs</a:t>
            </a:r>
            <a:r>
              <a:rPr lang="ru-RU" dirty="0" smtClean="0">
                <a:solidFill>
                  <a:srgbClr val="000066"/>
                </a:solidFill>
              </a:rPr>
              <a:t> </a:t>
            </a:r>
            <a:r>
              <a:rPr lang="en-US" dirty="0" smtClean="0">
                <a:solidFill>
                  <a:srgbClr val="000066"/>
                </a:solidFill>
              </a:rPr>
              <a:t>of SPECOM</a:t>
            </a:r>
            <a:r>
              <a:rPr lang="ru-RU" dirty="0" smtClean="0">
                <a:solidFill>
                  <a:srgbClr val="000066"/>
                </a:solidFill>
              </a:rPr>
              <a:t> 1996-2016</a:t>
            </a:r>
            <a:endParaRPr lang="ru-RU" dirty="0">
              <a:solidFill>
                <a:srgbClr val="000066"/>
              </a:solidFill>
            </a:endParaRPr>
          </a:p>
        </p:txBody>
      </p:sp>
      <p:pic>
        <p:nvPicPr>
          <p:cNvPr id="1032" name="Picture 8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35" y="4737665"/>
            <a:ext cx="1225525" cy="15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t="4252" r="4870" b="3727"/>
          <a:stretch/>
        </p:blipFill>
        <p:spPr bwMode="auto">
          <a:xfrm>
            <a:off x="1502781" y="2890973"/>
            <a:ext cx="12954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pics.livejournal.com/polacy_petersb/pic/0001686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8447" y="4713136"/>
            <a:ext cx="1366132" cy="1596668"/>
          </a:xfrm>
          <a:prstGeom prst="rect">
            <a:avLst/>
          </a:prstGeom>
          <a:noFill/>
        </p:spPr>
      </p:pic>
      <p:pic>
        <p:nvPicPr>
          <p:cNvPr id="10" name="Picture 6" descr="C:\Andrer\Mail2013\WLMDSS.tmp\WLMEEEC.tmp\kosarev_fo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442" y="4688226"/>
            <a:ext cx="1274096" cy="1621577"/>
          </a:xfrm>
          <a:prstGeom prst="rect">
            <a:avLst/>
          </a:prstGeom>
          <a:noFill/>
        </p:spPr>
      </p:pic>
      <p:pic>
        <p:nvPicPr>
          <p:cNvPr id="1038" name="Picture 14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958" y="4702668"/>
            <a:ext cx="1592691" cy="159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Похожее изображени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269" y="2916236"/>
            <a:ext cx="1621288" cy="16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Похожее изображени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943" y="2983020"/>
            <a:ext cx="1165282" cy="161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Похожее изображени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469" y="1207462"/>
            <a:ext cx="1588554" cy="158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Похожее изображение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7" t="3238" r="18599" b="22594"/>
          <a:stretch/>
        </p:blipFill>
        <p:spPr bwMode="auto">
          <a:xfrm>
            <a:off x="3258576" y="1202322"/>
            <a:ext cx="1338076" cy="158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9766" y="2970211"/>
            <a:ext cx="1222810" cy="15751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6270" y="1217298"/>
            <a:ext cx="1336616" cy="15735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742" y="29817"/>
            <a:ext cx="1118441" cy="12026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938" y="1209695"/>
            <a:ext cx="1587600" cy="15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2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3-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41" y="857250"/>
            <a:ext cx="7730728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544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3-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41" y="857250"/>
            <a:ext cx="7730728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327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3-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41" y="857250"/>
            <a:ext cx="7730728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378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3-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857250"/>
            <a:ext cx="7704535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214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3-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857250"/>
            <a:ext cx="7704535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782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History of SPECOM</a:t>
            </a:r>
            <a:endParaRPr lang="ru-RU" dirty="0">
              <a:solidFill>
                <a:srgbClr val="0000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9800" y="1157591"/>
            <a:ext cx="8039640" cy="534048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 smtClean="0"/>
              <a:t>Geza</a:t>
            </a:r>
            <a:r>
              <a:rPr lang="en-US" sz="2000" b="0" dirty="0" smtClean="0"/>
              <a:t> </a:t>
            </a:r>
            <a:r>
              <a:rPr lang="en-US" sz="2000" b="0" dirty="0"/>
              <a:t>Nemeth, SPECOM-2016, Budapest, Hungary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Nikos </a:t>
            </a:r>
            <a:r>
              <a:rPr lang="en-US" sz="2000" b="0" dirty="0" err="1"/>
              <a:t>Fakotakis</a:t>
            </a:r>
            <a:r>
              <a:rPr lang="en-US" sz="2000" b="0" dirty="0"/>
              <a:t>, SPECOM-2015, Athens, Greece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Vlado</a:t>
            </a:r>
            <a:r>
              <a:rPr lang="en-US" sz="2000" b="0" dirty="0"/>
              <a:t> </a:t>
            </a:r>
            <a:r>
              <a:rPr lang="en-US" sz="2000" b="0" dirty="0" err="1"/>
              <a:t>Delic</a:t>
            </a:r>
            <a:r>
              <a:rPr lang="en-US" sz="2000" b="0" dirty="0"/>
              <a:t>, SPECOM-2014, Novi Sad, Serbia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Milos Zelezny, SPECOM-2013, Pilsen, Czech </a:t>
            </a:r>
            <a:r>
              <a:rPr lang="en-US" sz="2000" b="0" dirty="0" smtClean="0"/>
              <a:t>Republic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Potapova</a:t>
            </a:r>
            <a:r>
              <a:rPr lang="en-US" sz="2000" b="0" dirty="0"/>
              <a:t> </a:t>
            </a:r>
            <a:r>
              <a:rPr lang="en-US" sz="2000" b="0" dirty="0" err="1"/>
              <a:t>Rodmonga</a:t>
            </a:r>
            <a:r>
              <a:rPr lang="en-US" sz="2000" b="0" dirty="0"/>
              <a:t>, </a:t>
            </a:r>
            <a:r>
              <a:rPr lang="en-US" sz="2000" b="0" dirty="0" smtClean="0"/>
              <a:t>SPECOM-2011, Kazan</a:t>
            </a:r>
            <a:endParaRPr lang="en-US" sz="2000" b="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Andrey Ronzhin, </a:t>
            </a:r>
            <a:r>
              <a:rPr lang="en-US" sz="2000" b="0" dirty="0" smtClean="0"/>
              <a:t>SPECOM-2009, </a:t>
            </a:r>
            <a:r>
              <a:rPr lang="en-US" sz="2000" b="0" dirty="0"/>
              <a:t>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Potapova</a:t>
            </a:r>
            <a:r>
              <a:rPr lang="en-US" sz="2000" b="0" dirty="0"/>
              <a:t> </a:t>
            </a:r>
            <a:r>
              <a:rPr lang="en-US" sz="2000" b="0" dirty="0" err="1"/>
              <a:t>Rodmonga</a:t>
            </a:r>
            <a:r>
              <a:rPr lang="en-US" sz="2000" b="0" dirty="0"/>
              <a:t>, </a:t>
            </a:r>
            <a:r>
              <a:rPr lang="en-US" sz="2000" b="0" dirty="0" smtClean="0"/>
              <a:t>SPECOM-2007, </a:t>
            </a:r>
            <a:r>
              <a:rPr lang="en-US" sz="2000" b="0" dirty="0"/>
              <a:t>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Andrey Ronzhin, </a:t>
            </a:r>
            <a:r>
              <a:rPr lang="en-US" sz="2000" b="0" dirty="0" smtClean="0"/>
              <a:t>SPECOM-2006, </a:t>
            </a:r>
            <a:r>
              <a:rPr lang="en-US" sz="2000" b="0" dirty="0"/>
              <a:t>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smtClean="0"/>
              <a:t>George </a:t>
            </a:r>
            <a:r>
              <a:rPr lang="en-US" sz="2000" b="0" dirty="0" err="1"/>
              <a:t>Kokkinakis</a:t>
            </a:r>
            <a:r>
              <a:rPr lang="en-US" sz="2000" b="0" dirty="0"/>
              <a:t>, SPECOM-2005, </a:t>
            </a:r>
            <a:r>
              <a:rPr lang="en-US" sz="2000" b="0" dirty="0" err="1"/>
              <a:t>Patras</a:t>
            </a:r>
            <a:r>
              <a:rPr lang="en-US" sz="2000" b="0" dirty="0"/>
              <a:t>, Greece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Andrey Ronzhin, SPECOM-2004, 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Potapova</a:t>
            </a:r>
            <a:r>
              <a:rPr lang="en-US" sz="2000" b="0" dirty="0"/>
              <a:t> </a:t>
            </a:r>
            <a:r>
              <a:rPr lang="en-US" sz="2000" b="0" dirty="0" err="1"/>
              <a:t>Rodmonga</a:t>
            </a:r>
            <a:r>
              <a:rPr lang="en-US" sz="2000" b="0" dirty="0"/>
              <a:t>, SPECOM-2003, </a:t>
            </a:r>
            <a:r>
              <a:rPr lang="en-US" sz="2000" b="0" dirty="0" smtClean="0"/>
              <a:t>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Yury</a:t>
            </a:r>
            <a:r>
              <a:rPr lang="en-US" sz="2000" b="0" dirty="0"/>
              <a:t> </a:t>
            </a:r>
            <a:r>
              <a:rPr lang="en-US" sz="2000" b="0" dirty="0" err="1"/>
              <a:t>Kosarev</a:t>
            </a:r>
            <a:r>
              <a:rPr lang="en-US" sz="2000" b="0" dirty="0"/>
              <a:t>, </a:t>
            </a:r>
            <a:r>
              <a:rPr lang="en-US" sz="2000" b="0" dirty="0" smtClean="0"/>
              <a:t>SPECOM-2002, </a:t>
            </a:r>
            <a:r>
              <a:rPr lang="en-US" sz="2000" b="0" dirty="0"/>
              <a:t>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smtClean="0"/>
              <a:t>Irina </a:t>
            </a:r>
            <a:r>
              <a:rPr lang="en-US" sz="2000" b="0" dirty="0" err="1"/>
              <a:t>Khaleeva</a:t>
            </a:r>
            <a:r>
              <a:rPr lang="en-US" sz="2000" b="0" dirty="0"/>
              <a:t>, </a:t>
            </a:r>
            <a:r>
              <a:rPr lang="en-US" sz="2000" b="0" dirty="0" smtClean="0"/>
              <a:t>SPECOM-2001, </a:t>
            </a:r>
            <a:r>
              <a:rPr lang="en-US" sz="2000" b="0" dirty="0"/>
              <a:t>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 smtClean="0"/>
              <a:t>Rajmund</a:t>
            </a:r>
            <a:r>
              <a:rPr lang="en-US" sz="2000" b="0" dirty="0" smtClean="0"/>
              <a:t> </a:t>
            </a:r>
            <a:r>
              <a:rPr lang="en-US" sz="2000" b="0" dirty="0"/>
              <a:t>Piotrowski, SPECOM-2000, 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Irina </a:t>
            </a:r>
            <a:r>
              <a:rPr lang="en-US" sz="2000" b="0" dirty="0" err="1"/>
              <a:t>Khaleeva</a:t>
            </a:r>
            <a:r>
              <a:rPr lang="en-US" sz="2000" b="0" dirty="0"/>
              <a:t>, SPECOM-1999, Moscow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Yury</a:t>
            </a:r>
            <a:r>
              <a:rPr lang="en-US" sz="2000" b="0" dirty="0"/>
              <a:t> </a:t>
            </a:r>
            <a:r>
              <a:rPr lang="en-US" sz="2000" b="0" dirty="0" err="1"/>
              <a:t>Kosarev</a:t>
            </a:r>
            <a:r>
              <a:rPr lang="en-US" sz="2000" b="0" dirty="0"/>
              <a:t>, SPECOM-1998, St. Petersburg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/>
              <a:t>Mircea</a:t>
            </a:r>
            <a:r>
              <a:rPr lang="en-US" sz="2000" b="0" dirty="0"/>
              <a:t> </a:t>
            </a:r>
            <a:r>
              <a:rPr lang="en-US" sz="2000" b="0" dirty="0" err="1"/>
              <a:t>Pusca</a:t>
            </a:r>
            <a:r>
              <a:rPr lang="en-US" sz="2000" b="0" dirty="0"/>
              <a:t>, SPECOM-1997, Romania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Rafael </a:t>
            </a:r>
            <a:r>
              <a:rPr lang="en-US" sz="2000" b="0" dirty="0" err="1"/>
              <a:t>Yusupov</a:t>
            </a:r>
            <a:r>
              <a:rPr lang="en-US" sz="2000" b="0" dirty="0"/>
              <a:t>, SPECOM-1996, St. Petersburg</a:t>
            </a:r>
            <a:endParaRPr lang="ru-RU" sz="2000" b="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742" y="29817"/>
            <a:ext cx="1118441" cy="12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0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66"/>
                </a:solidFill>
              </a:rPr>
              <a:t>С</a:t>
            </a:r>
            <a:r>
              <a:rPr lang="en-US" dirty="0" smtClean="0">
                <a:solidFill>
                  <a:srgbClr val="000066"/>
                </a:solidFill>
              </a:rPr>
              <a:t>hairs</a:t>
            </a:r>
            <a:r>
              <a:rPr lang="ru-RU" dirty="0" smtClean="0">
                <a:solidFill>
                  <a:srgbClr val="000066"/>
                </a:solidFill>
              </a:rPr>
              <a:t> </a:t>
            </a:r>
            <a:r>
              <a:rPr lang="en-US" dirty="0" smtClean="0">
                <a:solidFill>
                  <a:srgbClr val="000066"/>
                </a:solidFill>
              </a:rPr>
              <a:t>of SPECOM</a:t>
            </a:r>
            <a:r>
              <a:rPr lang="ru-RU" dirty="0" smtClean="0">
                <a:solidFill>
                  <a:srgbClr val="000066"/>
                </a:solidFill>
              </a:rPr>
              <a:t> 1996-2016</a:t>
            </a:r>
            <a:endParaRPr lang="ru-RU" dirty="0">
              <a:solidFill>
                <a:srgbClr val="000066"/>
              </a:solidFill>
            </a:endParaRPr>
          </a:p>
        </p:txBody>
      </p:sp>
      <p:pic>
        <p:nvPicPr>
          <p:cNvPr id="1032" name="Picture 8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35" y="4737665"/>
            <a:ext cx="1225525" cy="15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t="4252" r="4870" b="3727"/>
          <a:stretch/>
        </p:blipFill>
        <p:spPr bwMode="auto">
          <a:xfrm>
            <a:off x="1502781" y="2890973"/>
            <a:ext cx="12954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pics.livejournal.com/polacy_petersb/pic/0001686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8447" y="4713136"/>
            <a:ext cx="1366132" cy="1596668"/>
          </a:xfrm>
          <a:prstGeom prst="rect">
            <a:avLst/>
          </a:prstGeom>
          <a:noFill/>
        </p:spPr>
      </p:pic>
      <p:pic>
        <p:nvPicPr>
          <p:cNvPr id="10" name="Picture 6" descr="C:\Andrer\Mail2013\WLMDSS.tmp\WLMEEEC.tmp\kosarev_fo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442" y="4688226"/>
            <a:ext cx="1274096" cy="1621577"/>
          </a:xfrm>
          <a:prstGeom prst="rect">
            <a:avLst/>
          </a:prstGeom>
          <a:noFill/>
        </p:spPr>
      </p:pic>
      <p:pic>
        <p:nvPicPr>
          <p:cNvPr id="1038" name="Picture 14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958" y="4702668"/>
            <a:ext cx="1592691" cy="159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Похожее изображени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269" y="2916236"/>
            <a:ext cx="1621288" cy="16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Похожее изображени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943" y="2983020"/>
            <a:ext cx="1165282" cy="161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Похожее изображени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469" y="1207462"/>
            <a:ext cx="1588554" cy="158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Похожее изображение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7" t="3238" r="18599" b="22594"/>
          <a:stretch/>
        </p:blipFill>
        <p:spPr bwMode="auto">
          <a:xfrm>
            <a:off x="3258576" y="1202322"/>
            <a:ext cx="1338076" cy="158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9766" y="2970211"/>
            <a:ext cx="1222810" cy="15751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6270" y="1217298"/>
            <a:ext cx="1336616" cy="15735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742" y="29817"/>
            <a:ext cx="1118441" cy="12026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938" y="1209695"/>
            <a:ext cx="1587600" cy="15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2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815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567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231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FFFFCC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FF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44424</TotalTime>
  <Pages>2</Pages>
  <Words>1420</Words>
  <Application>Microsoft Macintosh PowerPoint</Application>
  <PresentationFormat>On-screen Show (4:3)</PresentationFormat>
  <Paragraphs>200</Paragraphs>
  <Slides>120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120</vt:i4>
      </vt:variant>
    </vt:vector>
  </HeadingPairs>
  <TitlesOfParts>
    <vt:vector size="137" baseType="lpstr">
      <vt:lpstr>Calibri</vt:lpstr>
      <vt:lpstr>Calibri Light</vt:lpstr>
      <vt:lpstr>Monotype Sorts</vt:lpstr>
      <vt:lpstr>Times New Roman</vt:lpstr>
      <vt:lpstr>Arial</vt:lpstr>
      <vt:lpstr>Default Design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History of SPECOM</vt:lpstr>
      <vt:lpstr>Сhairs of SPECOM 1996-2016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History of SPECOM</vt:lpstr>
      <vt:lpstr>Сhairs of SPECOM 1996-2016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History of SPECOM</vt:lpstr>
      <vt:lpstr>Сhairs of SPECOM 1996-2016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History of SPECOM</vt:lpstr>
      <vt:lpstr>Сhairs of SPECOM 1996-2016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History of SPECOM</vt:lpstr>
      <vt:lpstr>Сhairs of SPECOM 1996-2016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History of SPECOM</vt:lpstr>
      <vt:lpstr>Сhairs of SPECOM 1996-2016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History of SPECOM</vt:lpstr>
      <vt:lpstr>Сhairs of SPECOM 1996-2016</vt:lpstr>
      <vt:lpstr>PowerPoint Presentation</vt:lpstr>
      <vt:lpstr>PowerPoint Presentation</vt:lpstr>
      <vt:lpstr>PowerPoint Presentation</vt:lpstr>
      <vt:lpstr>History of SPECOM</vt:lpstr>
      <vt:lpstr>Сhairs of SPECOM 1996-2016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History of SPECOM</vt:lpstr>
      <vt:lpstr>Сhairs of SPECOM 1996-2016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History of SPECOM</vt:lpstr>
      <vt:lpstr>Сhairs of SPECOM 1996-2016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SPIIRAS</Company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Andrey</dc:creator>
  <cp:lastModifiedBy>Nagy Peter</cp:lastModifiedBy>
  <cp:revision>1337</cp:revision>
  <cp:lastPrinted>2001-04-20T18:58:21Z</cp:lastPrinted>
  <dcterms:created xsi:type="dcterms:W3CDTF">1999-10-12T19:49:01Z</dcterms:created>
  <dcterms:modified xsi:type="dcterms:W3CDTF">2016-08-23T11:30:48Z</dcterms:modified>
</cp:coreProperties>
</file>