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5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9" ma:contentTypeDescription="Új dokumentum létrehozása." ma:contentTypeScope="" ma:versionID="2b3dde75560da6ff5d1b2e38480a02a4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9abce79c402fb38c840143bca33490fd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01fc4b-f33b-4b93-b663-f546fac1b7a2" xsi:nil="true"/>
    <lcf76f155ced4ddcb4097134ff3c332f xmlns="f12bfab7-f74c-46c9-b4ad-6f2de1b0c9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CB49AD-7118-4067-9A6F-4BA09DA78691}"/>
</file>

<file path=customXml/itemProps2.xml><?xml version="1.0" encoding="utf-8"?>
<ds:datastoreItem xmlns:ds="http://schemas.openxmlformats.org/officeDocument/2006/customXml" ds:itemID="{CC804B78-05E4-4674-AD3A-3D2BF82FDF25}"/>
</file>

<file path=customXml/itemProps3.xml><?xml version="1.0" encoding="utf-8"?>
<ds:datastoreItem xmlns:ds="http://schemas.openxmlformats.org/officeDocument/2006/customXml" ds:itemID="{84450658-6952-44BB-B583-C72143F0B9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Egyéni</PresentationFormat>
  <Paragraphs>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Merci</dc:creator>
  <cp:lastModifiedBy>Mercédesz Beáta Szikora</cp:lastModifiedBy>
  <cp:revision>2</cp:revision>
  <dcterms:created xsi:type="dcterms:W3CDTF">2006-08-16T00:00:00Z</dcterms:created>
  <dcterms:modified xsi:type="dcterms:W3CDTF">2026-03-17T16:36:58Z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0x0101000834947BB542394DA13CA0AB445C4A65</vt:lpwstr>
  </property>
</Properties>
</file>