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4"/>
  </p:sldMasterIdLst>
  <p:notesMasterIdLst>
    <p:notesMasterId r:id="rId16"/>
  </p:notesMasterIdLst>
  <p:sldIdLst>
    <p:sldId id="7645" r:id="rId5"/>
    <p:sldId id="7990" r:id="rId6"/>
    <p:sldId id="7988" r:id="rId7"/>
    <p:sldId id="205951715" r:id="rId8"/>
    <p:sldId id="8242" r:id="rId9"/>
    <p:sldId id="205951723" r:id="rId10"/>
    <p:sldId id="205951721" r:id="rId11"/>
    <p:sldId id="8240" r:id="rId12"/>
    <p:sldId id="7578" r:id="rId13"/>
    <p:sldId id="205951722" r:id="rId14"/>
    <p:sldId id="805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>
          <p15:clr>
            <a:srgbClr val="A4A3A4"/>
          </p15:clr>
        </p15:guide>
        <p15:guide id="9" orient="horz" pos="3888" userDrawn="1">
          <p15:clr>
            <a:srgbClr val="A4A3A4"/>
          </p15:clr>
        </p15:guide>
        <p15:guide id="10" orient="horz" pos="1008" userDrawn="1">
          <p15:clr>
            <a:srgbClr val="A4A3A4"/>
          </p15:clr>
        </p15:guide>
        <p15:guide id="11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5C0916-F773-7EE6-1009-81C8393B61E0}" name="Chong Li" initials="CL" userId="S::chli@silabs.com::e6d4dbd7-ccaf-42bc-aea5-8f31022120d7" providerId="AD"/>
  <p188:author id="{B726B539-1D30-BA05-1853-9C5C8444DEDE}" name="Josh Finto" initials="JF" userId="S::jofinto@silabs.com::2ed3d174-3c66-479e-9b4a-838622bde312" providerId="AD"/>
  <p188:author id="{87D50B3A-3D62-196D-C819-76663B7BF3B4}" name="Ross Sabolcik" initials="RS" userId="S::ross@silabs.com::11bc8169-d88a-4070-b020-579bfea26c57" providerId="AD"/>
  <p188:author id="{600ED25A-601A-DE31-FEDC-6024AA13B3E3}" name="Tom Nordman" initials="TN" userId="S::tonordma@silabs.com::04c34717-3444-48e8-98df-fe1d492484a9" providerId="AD"/>
  <p188:author id="{B8F5046A-0409-787A-1731-6E57DC29A6E4}" name="Diana Varga" initials="DV" userId="S::dmvarga@silabs.com::88b1652d-ee95-438e-bdd0-785926315261" providerId="AD"/>
  <p188:author id="{05FAF86E-BB2A-F0B3-052C-33C99B25696A}" name="Claus Aasholm" initials="CA" userId="S::claashol@silabs.com::308d4a38-c417-4787-98c3-02b003d9cdff" providerId="AD"/>
  <p188:author id="{9AAB0DA7-138C-BC31-0D7E-2B146915825A}" name="Claudia Husemann" initials="CH" userId="S::clhusema@silabs.com::32729753-e95b-4ec8-ab88-6e2ea459b5dc" providerId="AD"/>
  <p188:author id="{CBF80DE9-C2CD-EB95-9C71-8096F1A46A4A}" name="Jacob Alamat" initials="JA" userId="Jacob Alamat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C9C"/>
    <a:srgbClr val="0F61FE"/>
    <a:srgbClr val="282828"/>
    <a:srgbClr val="F2F2F2"/>
    <a:srgbClr val="FF690E"/>
    <a:srgbClr val="50DFB7"/>
    <a:srgbClr val="36DFB0"/>
    <a:srgbClr val="4B89FE"/>
    <a:srgbClr val="008A53"/>
    <a:srgbClr val="35E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448" autoAdjust="0"/>
  </p:normalViewPr>
  <p:slideViewPr>
    <p:cSldViewPr snapToGrid="0">
      <p:cViewPr varScale="1">
        <p:scale>
          <a:sx n="100" d="100"/>
          <a:sy n="100" d="100"/>
        </p:scale>
        <p:origin x="954" y="78"/>
      </p:cViewPr>
      <p:guideLst>
        <p:guide orient="horz" pos="2160"/>
        <p:guide orient="horz" pos="3888"/>
        <p:guide orient="horz" pos="10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EFC06-F715-4E58-9250-0C02679AC26F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7C011-C2A5-4D76-89A6-9EC860186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52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F8FEB-3CCD-6347-976E-44BA20303C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7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2250" y="458788"/>
            <a:ext cx="6413500" cy="36083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7E6FD-771F-B742-869F-B9E53C994B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0F29F8-D81C-4371-AC9E-F579EDCC3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Mondjatok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pár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caset</a:t>
            </a:r>
            <a:endParaRPr lang="en-US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05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Mondjatok</a:t>
            </a:r>
            <a:r>
              <a:rPr lang="en-US" dirty="0"/>
              <a:t> </a:t>
            </a:r>
            <a:r>
              <a:rPr lang="en-US" dirty="0" err="1"/>
              <a:t>pár</a:t>
            </a:r>
            <a:r>
              <a:rPr lang="en-US" dirty="0"/>
              <a:t> use </a:t>
            </a:r>
            <a:r>
              <a:rPr lang="en-US" dirty="0" err="1"/>
              <a:t>caset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7C011-C2A5-4D76-89A6-9EC8601860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33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6225" y="533400"/>
            <a:ext cx="6507163" cy="36607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1990A0-AC65-4980-BF02-6ACC1434AA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972917-FCB2-E9A3-2220-4D12A195D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Wifin</a:t>
            </a:r>
            <a:r>
              <a:rPr lang="en-US" dirty="0"/>
              <a:t> </a:t>
            </a:r>
            <a:r>
              <a:rPr lang="en-US" dirty="0" err="1"/>
              <a:t>bluetoothon</a:t>
            </a:r>
            <a:r>
              <a:rPr lang="en-US" dirty="0"/>
              <a:t> </a:t>
            </a:r>
            <a:r>
              <a:rPr lang="en-US" dirty="0" err="1"/>
              <a:t>kívül</a:t>
            </a:r>
            <a:r>
              <a:rPr lang="en-US" dirty="0"/>
              <a:t> </a:t>
            </a:r>
            <a:r>
              <a:rPr lang="en-US" dirty="0" err="1"/>
              <a:t>milyen</a:t>
            </a:r>
            <a:r>
              <a:rPr lang="en-US" dirty="0"/>
              <a:t> </a:t>
            </a:r>
            <a:r>
              <a:rPr lang="en-US" dirty="0" err="1"/>
              <a:t>protokollokat</a:t>
            </a:r>
            <a:r>
              <a:rPr lang="en-US" dirty="0"/>
              <a:t> </a:t>
            </a:r>
            <a:r>
              <a:rPr lang="en-US" dirty="0" err="1"/>
              <a:t>ismertek</a:t>
            </a:r>
            <a:r>
              <a:rPr lang="en-US" dirty="0"/>
              <a:t>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21999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eb1550c28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eb1550c28e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Milyen</a:t>
            </a:r>
            <a:r>
              <a:rPr lang="en-US" dirty="0"/>
              <a:t> </a:t>
            </a:r>
            <a:r>
              <a:rPr lang="en-US" dirty="0" err="1"/>
              <a:t>nagyságrendbe</a:t>
            </a:r>
            <a:r>
              <a:rPr lang="en-US" dirty="0"/>
              <a:t> </a:t>
            </a:r>
            <a:r>
              <a:rPr lang="en-US" dirty="0" err="1"/>
              <a:t>esik</a:t>
            </a:r>
            <a:r>
              <a:rPr lang="en-US" dirty="0"/>
              <a:t> a matter </a:t>
            </a:r>
            <a:r>
              <a:rPr lang="en-US" dirty="0" err="1"/>
              <a:t>memóriaigénye</a:t>
            </a:r>
            <a:r>
              <a:rPr lang="en-US" dirty="0"/>
              <a:t>? </a:t>
            </a:r>
            <a:r>
              <a:rPr lang="en-US" dirty="0" err="1"/>
              <a:t>Háttértár</a:t>
            </a:r>
            <a:r>
              <a:rPr lang="en-US" dirty="0"/>
              <a:t> </a:t>
            </a:r>
            <a:r>
              <a:rPr lang="en-US" dirty="0" err="1"/>
              <a:t>igénye</a:t>
            </a:r>
            <a:r>
              <a:rPr lang="en-US" dirty="0"/>
              <a:t>? </a:t>
            </a:r>
            <a:r>
              <a:rPr lang="en-US" dirty="0" err="1"/>
              <a:t>Frekvencia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348" name="Google Shape;348;geb1550c28e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347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eb1550c28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eb1550c28e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geb1550c28e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052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F8FEB-3CCD-6347-976E-44BA20303C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917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426BF-260A-41B8-9A2F-F6B660CB58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488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ght-title-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438ADB-5AD2-D34E-B9F0-91F86D829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15">
            <a:extLst>
              <a:ext uri="{FF2B5EF4-FFF2-40B4-BE49-F238E27FC236}">
                <a16:creationId xmlns:a16="http://schemas.microsoft.com/office/drawing/2014/main" id="{E0038366-2C68-F146-8CD0-3CFA8F8912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488" y="1420312"/>
            <a:ext cx="2760662" cy="365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B7B18E-A1F3-AA4D-9FAA-95F556E300BB}"/>
              </a:ext>
            </a:extLst>
          </p:cNvPr>
          <p:cNvSpPr/>
          <p:nvPr/>
        </p:nvSpPr>
        <p:spPr>
          <a:xfrm>
            <a:off x="914400" y="2476500"/>
            <a:ext cx="595313" cy="365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0720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0" y="2770430"/>
            <a:ext cx="6546274" cy="1694015"/>
          </a:xfrm>
        </p:spPr>
        <p:txBody>
          <a:bodyPr lIns="914400" tIns="91440" anchor="t">
            <a:normAutofit/>
          </a:bodyPr>
          <a:lstStyle>
            <a:lvl1pPr marL="0" indent="0" algn="l">
              <a:lnSpc>
                <a:spcPct val="90000"/>
              </a:lnSpc>
              <a:tabLst>
                <a:tab pos="3078163" algn="l"/>
              </a:tabLst>
              <a:defRPr sz="36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" y="4841977"/>
            <a:ext cx="6546274" cy="1694014"/>
          </a:xfrm>
          <a:ln>
            <a:noFill/>
          </a:ln>
        </p:spPr>
        <p:txBody>
          <a:bodyPr wrap="square" lIns="914400" tIns="91440" bIns="91440" anchor="t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2400"/>
              </a:spcBef>
              <a:spcAft>
                <a:spcPts val="2400"/>
              </a:spcAft>
              <a:buFont typeface="Symbol" pitchFamily="18" charset="2"/>
              <a:buNone/>
              <a:tabLst>
                <a:tab pos="11085236" algn="r"/>
              </a:tabLst>
              <a:defRPr sz="2000" b="0" i="0" cap="none" spc="10" baseline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  <a:latin typeface="+mn-lt"/>
              </a:defRPr>
            </a:lvl2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3547430"/>
      </p:ext>
    </p:extLst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le-triple-content-pho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9A7BD92-6AE5-CF43-B276-274952F2BF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EF745E4-7203-2C42-9DAF-8EA1283C1638}"/>
              </a:ext>
            </a:extLst>
          </p:cNvPr>
          <p:cNvSpPr/>
          <p:nvPr/>
        </p:nvSpPr>
        <p:spPr>
          <a:xfrm>
            <a:off x="896112" y="914400"/>
            <a:ext cx="3364992" cy="5490468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D5530B0F-0B3F-E144-B15D-788E80AD94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4260" y="4532986"/>
            <a:ext cx="3108960" cy="306467"/>
          </a:xfrm>
          <a:prstGeom prst="roundRect">
            <a:avLst/>
          </a:prstGeom>
          <a:solidFill>
            <a:schemeClr val="accent1"/>
          </a:solidFill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1200" b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8EFA027A-4C35-E245-96D1-F2A4AC9CA6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8146" y="4864447"/>
            <a:ext cx="3363659" cy="1535947"/>
          </a:xfrm>
        </p:spPr>
        <p:txBody>
          <a:bodyPr tIns="182880" bIns="91440" anchor="t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B0F450A-884B-9C49-A32B-CD0DF2841511}"/>
              </a:ext>
            </a:extLst>
          </p:cNvPr>
          <p:cNvSpPr/>
          <p:nvPr/>
        </p:nvSpPr>
        <p:spPr>
          <a:xfrm>
            <a:off x="4413504" y="914400"/>
            <a:ext cx="3364992" cy="5490468"/>
          </a:xfrm>
          <a:prstGeom prst="roundRect">
            <a:avLst>
              <a:gd name="adj" fmla="val 420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E71E9654-4AFF-8048-B407-301EDE9C0A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1520" y="4532986"/>
            <a:ext cx="3108960" cy="306467"/>
          </a:xfrm>
          <a:prstGeom prst="roundRect">
            <a:avLst/>
          </a:prstGeom>
          <a:solidFill>
            <a:schemeClr val="accent1"/>
          </a:solidFill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1200" b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27" name="Text Placeholder 33">
            <a:extLst>
              <a:ext uri="{FF2B5EF4-FFF2-40B4-BE49-F238E27FC236}">
                <a16:creationId xmlns:a16="http://schemas.microsoft.com/office/drawing/2014/main" id="{AC216408-EAAA-1C4A-8CD5-886484CC28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3504" y="4864447"/>
            <a:ext cx="3364992" cy="1535947"/>
          </a:xfrm>
        </p:spPr>
        <p:txBody>
          <a:bodyPr tIns="182880" bIns="91440" anchor="t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4FA8293-E3C7-1B48-8120-6EFFFBD68275}"/>
              </a:ext>
            </a:extLst>
          </p:cNvPr>
          <p:cNvSpPr/>
          <p:nvPr/>
        </p:nvSpPr>
        <p:spPr>
          <a:xfrm>
            <a:off x="7927848" y="914806"/>
            <a:ext cx="3367713" cy="5485588"/>
          </a:xfrm>
          <a:prstGeom prst="roundRect">
            <a:avLst>
              <a:gd name="adj" fmla="val 488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 Placeholder 30">
            <a:extLst>
              <a:ext uri="{FF2B5EF4-FFF2-40B4-BE49-F238E27FC236}">
                <a16:creationId xmlns:a16="http://schemas.microsoft.com/office/drawing/2014/main" id="{7ACB52AE-2646-A64F-9FCB-2935AA585F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59707" y="4532986"/>
            <a:ext cx="3108960" cy="306467"/>
          </a:xfrm>
          <a:prstGeom prst="roundRect">
            <a:avLst/>
          </a:prstGeom>
          <a:solidFill>
            <a:schemeClr val="accent1"/>
          </a:solidFill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1200" b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BCA70C29-2E02-BB4B-8E79-584E48FCB4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30330" y="4864447"/>
            <a:ext cx="3364992" cy="1535947"/>
          </a:xfrm>
        </p:spPr>
        <p:txBody>
          <a:bodyPr tIns="182880" bIns="91440" anchor="t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8D405ED4-F6AC-ED4C-9A67-37795D15A2A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8145" y="909641"/>
            <a:ext cx="3361191" cy="3428997"/>
          </a:xfrm>
          <a:prstGeom prst="round2SameRect">
            <a:avLst>
              <a:gd name="adj1" fmla="val 5209"/>
              <a:gd name="adj2" fmla="val 0"/>
            </a:avLst>
          </a:prstGeom>
          <a:solidFill>
            <a:schemeClr val="bg2">
              <a:lumMod val="25000"/>
            </a:schemeClr>
          </a:solidFill>
        </p:spPr>
        <p:txBody>
          <a:bodyPr tIns="365760" bIns="1554480"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Picture 1</a:t>
            </a:r>
          </a:p>
        </p:txBody>
      </p:sp>
      <p:sp>
        <p:nvSpPr>
          <p:cNvPr id="35" name="Picture Placeholder 5">
            <a:extLst>
              <a:ext uri="{FF2B5EF4-FFF2-40B4-BE49-F238E27FC236}">
                <a16:creationId xmlns:a16="http://schemas.microsoft.com/office/drawing/2014/main" id="{2967C2B3-DAB6-914D-87CC-3E7EB86CF4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15405" y="909641"/>
            <a:ext cx="3361191" cy="3428997"/>
          </a:xfrm>
          <a:prstGeom prst="round2SameRect">
            <a:avLst>
              <a:gd name="adj1" fmla="val 5209"/>
              <a:gd name="adj2" fmla="val 0"/>
            </a:avLst>
          </a:prstGeom>
          <a:solidFill>
            <a:schemeClr val="bg2">
              <a:lumMod val="25000"/>
            </a:schemeClr>
          </a:solidFill>
        </p:spPr>
        <p:txBody>
          <a:bodyPr tIns="365760" bIns="1554480"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Picture 2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6CA3342F-5C90-7A49-965F-3CB2E4B2F78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930330" y="909641"/>
            <a:ext cx="3367714" cy="3428997"/>
          </a:xfrm>
          <a:prstGeom prst="round2SameRect">
            <a:avLst>
              <a:gd name="adj1" fmla="val 5209"/>
              <a:gd name="adj2" fmla="val 0"/>
            </a:avLst>
          </a:prstGeom>
          <a:solidFill>
            <a:schemeClr val="bg2">
              <a:lumMod val="25000"/>
            </a:schemeClr>
          </a:solidFill>
        </p:spPr>
        <p:txBody>
          <a:bodyPr tIns="365760" bIns="1554480"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Picture 3</a:t>
            </a:r>
          </a:p>
        </p:txBody>
      </p:sp>
      <p:sp>
        <p:nvSpPr>
          <p:cNvPr id="37" name="Footer Placeholder 1">
            <a:extLst>
              <a:ext uri="{FF2B5EF4-FFF2-40B4-BE49-F238E27FC236}">
                <a16:creationId xmlns:a16="http://schemas.microsoft.com/office/drawing/2014/main" id="{E87BCE79-33C9-2D45-B76B-D982C132D43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812746" y="6456363"/>
            <a:ext cx="8441012" cy="36512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D8A0DF7-DC3D-5544-9813-1ED71FC2F354}"/>
              </a:ext>
            </a:extLst>
          </p:cNvPr>
          <p:cNvSpPr/>
          <p:nvPr userDrawn="1"/>
        </p:nvSpPr>
        <p:spPr>
          <a:xfrm>
            <a:off x="896112" y="914400"/>
            <a:ext cx="3364992" cy="5490468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7860C0B-39ED-C948-B7BA-B7D3E2741FEA}"/>
              </a:ext>
            </a:extLst>
          </p:cNvPr>
          <p:cNvSpPr/>
          <p:nvPr userDrawn="1"/>
        </p:nvSpPr>
        <p:spPr>
          <a:xfrm>
            <a:off x="4413504" y="914400"/>
            <a:ext cx="3364992" cy="5490468"/>
          </a:xfrm>
          <a:prstGeom prst="roundRect">
            <a:avLst>
              <a:gd name="adj" fmla="val 420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B7F5E06-6398-7745-8885-849D568032EE}"/>
              </a:ext>
            </a:extLst>
          </p:cNvPr>
          <p:cNvSpPr/>
          <p:nvPr userDrawn="1"/>
        </p:nvSpPr>
        <p:spPr>
          <a:xfrm>
            <a:off x="7927848" y="914806"/>
            <a:ext cx="3367713" cy="5485588"/>
          </a:xfrm>
          <a:prstGeom prst="roundRect">
            <a:avLst>
              <a:gd name="adj" fmla="val 488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115"/>
      </p:ext>
    </p:extLst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le-quad-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>
          <a:xfrm>
            <a:off x="8955024" y="914400"/>
            <a:ext cx="2706624" cy="5486400"/>
          </a:xfrm>
          <a:prstGeom prst="roundRect">
            <a:avLst>
              <a:gd name="adj" fmla="val 513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122416" y="914400"/>
            <a:ext cx="2706624" cy="5486400"/>
          </a:xfrm>
          <a:prstGeom prst="roundRect">
            <a:avLst>
              <a:gd name="adj" fmla="val 544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3285723" y="914400"/>
            <a:ext cx="2706624" cy="5486400"/>
          </a:xfrm>
          <a:prstGeom prst="roundRect">
            <a:avLst>
              <a:gd name="adj" fmla="val 471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7200" y="914400"/>
            <a:ext cx="2706624" cy="5486400"/>
          </a:xfrm>
          <a:prstGeom prst="roundRect">
            <a:avLst>
              <a:gd name="adj" fmla="val 513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0088" y="1326418"/>
            <a:ext cx="2301519" cy="3245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91878"/>
            <a:ext cx="2706624" cy="1508921"/>
          </a:xfrm>
        </p:spPr>
        <p:txBody>
          <a:bodyPr tIns="182880" bIns="91440" anchor="t" anchorCtr="0">
            <a:no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1600">
                <a:solidFill>
                  <a:schemeClr val="tx1"/>
                </a:solidFill>
              </a:defRPr>
            </a:lvl1pPr>
            <a:lvl2pPr marL="0" indent="0" algn="ctr">
              <a:spcBef>
                <a:spcPts val="600"/>
              </a:spcBef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Content Placeholder 60"/>
          <p:cNvSpPr>
            <a:spLocks noGrp="1"/>
          </p:cNvSpPr>
          <p:nvPr>
            <p:ph sz="quarter" idx="17" hasCustomPrompt="1"/>
          </p:nvPr>
        </p:nvSpPr>
        <p:spPr>
          <a:xfrm>
            <a:off x="457200" y="914400"/>
            <a:ext cx="2706624" cy="3429000"/>
          </a:xfrm>
          <a:prstGeom prst="round2SameRect">
            <a:avLst>
              <a:gd name="adj1" fmla="val 5131"/>
              <a:gd name="adj2" fmla="val 0"/>
            </a:avLst>
          </a:prstGeom>
          <a:solidFill>
            <a:schemeClr val="tx1"/>
          </a:solidFill>
        </p:spPr>
        <p:txBody>
          <a:bodyPr tIns="365760" anchor="t" anchorCtr="0">
            <a:noAutofit/>
          </a:bodyPr>
          <a:lstStyle>
            <a:lvl1pPr marL="0" indent="0" algn="ctr">
              <a:buFontTx/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479179" y="1326418"/>
            <a:ext cx="2308303" cy="3245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 Placeholder 33"/>
          <p:cNvSpPr>
            <a:spLocks noGrp="1"/>
          </p:cNvSpPr>
          <p:nvPr>
            <p:ph type="body" sz="quarter" idx="25" hasCustomPrompt="1"/>
          </p:nvPr>
        </p:nvSpPr>
        <p:spPr>
          <a:xfrm>
            <a:off x="3285723" y="4891878"/>
            <a:ext cx="2706624" cy="1508922"/>
          </a:xfrm>
        </p:spPr>
        <p:txBody>
          <a:bodyPr tIns="182880" bIns="91440" anchor="t" anchorCtr="0">
            <a:no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1600">
                <a:solidFill>
                  <a:schemeClr val="tx1"/>
                </a:solidFill>
              </a:defRPr>
            </a:lvl1pPr>
            <a:lvl2pPr marL="0" indent="0" algn="ctr">
              <a:spcBef>
                <a:spcPts val="600"/>
              </a:spcBef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2" name="Content Placeholder 60"/>
          <p:cNvSpPr>
            <a:spLocks noGrp="1"/>
          </p:cNvSpPr>
          <p:nvPr>
            <p:ph sz="quarter" idx="26" hasCustomPrompt="1"/>
          </p:nvPr>
        </p:nvSpPr>
        <p:spPr>
          <a:xfrm>
            <a:off x="3285723" y="914400"/>
            <a:ext cx="2706624" cy="3429000"/>
          </a:xfrm>
          <a:prstGeom prst="round2SameRect">
            <a:avLst>
              <a:gd name="adj1" fmla="val 5131"/>
              <a:gd name="adj2" fmla="val 0"/>
            </a:avLst>
          </a:prstGeom>
          <a:solidFill>
            <a:schemeClr val="tx1"/>
          </a:solidFill>
        </p:spPr>
        <p:txBody>
          <a:bodyPr tIns="365760" anchor="t" anchorCtr="0">
            <a:noAutofit/>
          </a:bodyPr>
          <a:lstStyle>
            <a:lvl1pPr marL="0" indent="0" algn="ctr">
              <a:buFontTx/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315730" y="1326418"/>
            <a:ext cx="2306607" cy="3245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6122416" y="4891878"/>
            <a:ext cx="2706624" cy="1508922"/>
          </a:xfrm>
        </p:spPr>
        <p:txBody>
          <a:bodyPr tIns="182880" bIns="91440" anchor="t" anchorCtr="0">
            <a:no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1600">
                <a:solidFill>
                  <a:schemeClr val="tx1"/>
                </a:solidFill>
              </a:defRPr>
            </a:lvl1pPr>
            <a:lvl2pPr marL="0" indent="0" algn="ctr">
              <a:spcBef>
                <a:spcPts val="600"/>
              </a:spcBef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377" rtl="0" eaLnBrk="1" fontAlgn="base" latinLnBrk="0" hangingPunct="1">
              <a:lnSpc>
                <a:spcPct val="95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  <a:p>
            <a:pPr marL="0" marR="0" lvl="1" indent="0" algn="ctr" defTabSz="914377" rtl="0" eaLnBrk="1" fontAlgn="base" latinLnBrk="0" hangingPunct="1">
              <a:lnSpc>
                <a:spcPct val="95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US"/>
              <a:t>Second level</a:t>
            </a:r>
          </a:p>
        </p:txBody>
      </p:sp>
      <p:sp>
        <p:nvSpPr>
          <p:cNvPr id="67" name="Content Placeholder 60"/>
          <p:cNvSpPr>
            <a:spLocks noGrp="1"/>
          </p:cNvSpPr>
          <p:nvPr>
            <p:ph sz="quarter" idx="23" hasCustomPrompt="1"/>
          </p:nvPr>
        </p:nvSpPr>
        <p:spPr>
          <a:xfrm>
            <a:off x="6122416" y="914400"/>
            <a:ext cx="2706624" cy="3429000"/>
          </a:xfrm>
          <a:prstGeom prst="round2SameRect">
            <a:avLst>
              <a:gd name="adj1" fmla="val 5543"/>
              <a:gd name="adj2" fmla="val 0"/>
            </a:avLst>
          </a:prstGeom>
          <a:solidFill>
            <a:schemeClr val="tx1"/>
          </a:solidFill>
        </p:spPr>
        <p:txBody>
          <a:bodyPr tIns="365760" anchor="t" anchorCtr="0">
            <a:noAutofit/>
          </a:bodyPr>
          <a:lstStyle>
            <a:lvl1pPr marL="0" indent="0" algn="ctr">
              <a:buFontTx/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148480" y="1326418"/>
            <a:ext cx="2308303" cy="3245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33"/>
          <p:cNvSpPr>
            <a:spLocks noGrp="1"/>
          </p:cNvSpPr>
          <p:nvPr>
            <p:ph type="body" sz="quarter" idx="19" hasCustomPrompt="1"/>
          </p:nvPr>
        </p:nvSpPr>
        <p:spPr>
          <a:xfrm>
            <a:off x="8955024" y="4891878"/>
            <a:ext cx="2706624" cy="1508922"/>
          </a:xfrm>
        </p:spPr>
        <p:txBody>
          <a:bodyPr tIns="182880" bIns="91440" anchor="t" anchorCtr="0">
            <a:no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1600">
                <a:solidFill>
                  <a:schemeClr val="tx1"/>
                </a:solidFill>
              </a:defRPr>
            </a:lvl1pPr>
            <a:lvl2pPr marL="0" indent="0" algn="ctr">
              <a:spcBef>
                <a:spcPts val="600"/>
              </a:spcBef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9" name="Content Placeholder 60"/>
          <p:cNvSpPr>
            <a:spLocks noGrp="1"/>
          </p:cNvSpPr>
          <p:nvPr>
            <p:ph sz="quarter" idx="20" hasCustomPrompt="1"/>
          </p:nvPr>
        </p:nvSpPr>
        <p:spPr>
          <a:xfrm>
            <a:off x="8955024" y="914400"/>
            <a:ext cx="2706624" cy="3429000"/>
          </a:xfrm>
          <a:prstGeom prst="round2SameRect">
            <a:avLst>
              <a:gd name="adj1" fmla="val 5131"/>
              <a:gd name="adj2" fmla="val 0"/>
            </a:avLst>
          </a:prstGeom>
          <a:solidFill>
            <a:schemeClr val="tx1"/>
          </a:solidFill>
        </p:spPr>
        <p:txBody>
          <a:bodyPr tIns="365760" anchor="t" anchorCtr="0">
            <a:noAutofit/>
          </a:bodyPr>
          <a:lstStyle>
            <a:lvl1pPr marL="0" indent="0" algn="ctr">
              <a:buFontTx/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©2021 Silicon Laboratories Inc. All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29A7BD92-6AE5-CF43-B276-274952F2BF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667512" y="4560418"/>
            <a:ext cx="2286000" cy="306467"/>
          </a:xfrm>
          <a:prstGeom prst="roundRect">
            <a:avLst/>
          </a:prstGeom>
          <a:solidFill>
            <a:schemeClr val="accent1"/>
          </a:solidFill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1200" b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70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496035" y="4560418"/>
            <a:ext cx="2286000" cy="306467"/>
          </a:xfrm>
          <a:prstGeom prst="roundRect">
            <a:avLst/>
          </a:prstGeom>
          <a:solidFill>
            <a:schemeClr val="accent1"/>
          </a:solidFill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1200" b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65" name="Text Placeholder 30"/>
          <p:cNvSpPr>
            <a:spLocks noGrp="1"/>
          </p:cNvSpPr>
          <p:nvPr>
            <p:ph type="body" sz="quarter" idx="21" hasCustomPrompt="1"/>
          </p:nvPr>
        </p:nvSpPr>
        <p:spPr>
          <a:xfrm>
            <a:off x="6332728" y="4560418"/>
            <a:ext cx="2286000" cy="306467"/>
          </a:xfrm>
          <a:prstGeom prst="roundRect">
            <a:avLst/>
          </a:prstGeom>
          <a:solidFill>
            <a:schemeClr val="accent1"/>
          </a:solidFill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1200" b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57" name="Text Placeholder 30"/>
          <p:cNvSpPr>
            <a:spLocks noGrp="1"/>
          </p:cNvSpPr>
          <p:nvPr>
            <p:ph type="body" sz="quarter" idx="18" hasCustomPrompt="1"/>
          </p:nvPr>
        </p:nvSpPr>
        <p:spPr>
          <a:xfrm>
            <a:off x="9165336" y="4560418"/>
            <a:ext cx="2286000" cy="306467"/>
          </a:xfrm>
          <a:prstGeom prst="roundRect">
            <a:avLst/>
          </a:prstGeom>
          <a:solidFill>
            <a:schemeClr val="accent1"/>
          </a:solidFill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1200" b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</p:spTree>
    <p:extLst>
      <p:ext uri="{BB962C8B-B14F-4D97-AF65-F5344CB8AC3E}">
        <p14:creationId xmlns:p14="http://schemas.microsoft.com/office/powerpoint/2010/main" val="307046380"/>
      </p:ext>
    </p:extLst>
  </p:cSld>
  <p:clrMapOvr>
    <a:masterClrMapping/>
  </p:clrMapOvr>
  <p:transition spd="med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le-quad-content-pho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11277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9A7BD92-6AE5-CF43-B276-274952F2BF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EF745E4-7203-2C42-9DAF-8EA1283C1638}"/>
              </a:ext>
            </a:extLst>
          </p:cNvPr>
          <p:cNvSpPr/>
          <p:nvPr/>
        </p:nvSpPr>
        <p:spPr>
          <a:xfrm>
            <a:off x="457200" y="914400"/>
            <a:ext cx="2706624" cy="5490468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D5530B0F-0B3F-E144-B15D-788E80AD94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512" y="4532986"/>
            <a:ext cx="2286000" cy="306467"/>
          </a:xfrm>
          <a:prstGeom prst="roundRect">
            <a:avLst/>
          </a:prstGeom>
          <a:solidFill>
            <a:schemeClr val="accent1"/>
          </a:solidFill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1200" b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8EFA027A-4C35-E245-96D1-F2A4AC9CA6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4864447"/>
            <a:ext cx="2708611" cy="1535947"/>
          </a:xfrm>
        </p:spPr>
        <p:txBody>
          <a:bodyPr tIns="182880" bIns="91440" anchor="t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B0F450A-884B-9C49-A32B-CD0DF2841511}"/>
              </a:ext>
            </a:extLst>
          </p:cNvPr>
          <p:cNvSpPr/>
          <p:nvPr/>
        </p:nvSpPr>
        <p:spPr>
          <a:xfrm>
            <a:off x="3310707" y="914400"/>
            <a:ext cx="2706624" cy="5490468"/>
          </a:xfrm>
          <a:prstGeom prst="roundRect">
            <a:avLst>
              <a:gd name="adj" fmla="val 420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E71E9654-4AFF-8048-B407-301EDE9C0A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1019" y="4532986"/>
            <a:ext cx="2286000" cy="306467"/>
          </a:xfrm>
          <a:prstGeom prst="roundRect">
            <a:avLst/>
          </a:prstGeom>
          <a:solidFill>
            <a:schemeClr val="accent1"/>
          </a:solidFill>
        </p:spPr>
        <p:txBody>
          <a:bodyPr anchor="ctr" anchorCtr="0">
            <a:spAutoFit/>
          </a:bodyPr>
          <a:lstStyle>
            <a:lvl1pPr marL="0" indent="0" algn="ctr">
              <a:spcAft>
                <a:spcPts val="0"/>
              </a:spcAft>
              <a:buFontTx/>
              <a:buNone/>
              <a:defRPr sz="1200" b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27" name="Text Placeholder 33">
            <a:extLst>
              <a:ext uri="{FF2B5EF4-FFF2-40B4-BE49-F238E27FC236}">
                <a16:creationId xmlns:a16="http://schemas.microsoft.com/office/drawing/2014/main" id="{AC216408-EAAA-1C4A-8CD5-886484CC28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0128" y="4864447"/>
            <a:ext cx="2707782" cy="1535947"/>
          </a:xfrm>
        </p:spPr>
        <p:txBody>
          <a:bodyPr tIns="182880" bIns="91440" anchor="t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4FA8293-E3C7-1B48-8120-6EFFFBD68275}"/>
              </a:ext>
            </a:extLst>
          </p:cNvPr>
          <p:cNvSpPr/>
          <p:nvPr/>
        </p:nvSpPr>
        <p:spPr>
          <a:xfrm>
            <a:off x="6172200" y="914806"/>
            <a:ext cx="2706624" cy="5485588"/>
          </a:xfrm>
          <a:prstGeom prst="roundRect">
            <a:avLst>
              <a:gd name="adj" fmla="val 488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 Placeholder 30">
            <a:extLst>
              <a:ext uri="{FF2B5EF4-FFF2-40B4-BE49-F238E27FC236}">
                <a16:creationId xmlns:a16="http://schemas.microsoft.com/office/drawing/2014/main" id="{7ACB52AE-2646-A64F-9FCB-2935AA585F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2512" y="4532986"/>
            <a:ext cx="2286000" cy="306467"/>
          </a:xfrm>
          <a:prstGeom prst="roundRect">
            <a:avLst/>
          </a:prstGeom>
          <a:solidFill>
            <a:schemeClr val="accent1"/>
          </a:solidFill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1200" b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BCA70C29-2E02-BB4B-8E79-584E48FCB4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2200" y="4864447"/>
            <a:ext cx="2706624" cy="1535947"/>
          </a:xfrm>
        </p:spPr>
        <p:txBody>
          <a:bodyPr tIns="182880" bIns="91440" anchor="t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8D405ED4-F6AC-ED4C-9A67-37795D15A2A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7201" y="909640"/>
            <a:ext cx="2706624" cy="3429000"/>
          </a:xfrm>
          <a:prstGeom prst="round2SameRect">
            <a:avLst>
              <a:gd name="adj1" fmla="val 5209"/>
              <a:gd name="adj2" fmla="val 0"/>
            </a:avLst>
          </a:prstGeom>
          <a:solidFill>
            <a:schemeClr val="bg2">
              <a:lumMod val="25000"/>
            </a:schemeClr>
          </a:solidFill>
        </p:spPr>
        <p:txBody>
          <a:bodyPr tIns="365760" bIns="1554480"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Picture 1</a:t>
            </a:r>
          </a:p>
        </p:txBody>
      </p:sp>
      <p:sp>
        <p:nvSpPr>
          <p:cNvPr id="35" name="Picture Placeholder 5">
            <a:extLst>
              <a:ext uri="{FF2B5EF4-FFF2-40B4-BE49-F238E27FC236}">
                <a16:creationId xmlns:a16="http://schemas.microsoft.com/office/drawing/2014/main" id="{2967C2B3-DAB6-914D-87CC-3E7EB86CF4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11658" y="909641"/>
            <a:ext cx="2704723" cy="3428997"/>
          </a:xfrm>
          <a:prstGeom prst="round2SameRect">
            <a:avLst>
              <a:gd name="adj1" fmla="val 5209"/>
              <a:gd name="adj2" fmla="val 0"/>
            </a:avLst>
          </a:prstGeom>
          <a:solidFill>
            <a:schemeClr val="bg2">
              <a:lumMod val="25000"/>
            </a:schemeClr>
          </a:solidFill>
        </p:spPr>
        <p:txBody>
          <a:bodyPr tIns="365760" bIns="1554480"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Picture 2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6CA3342F-5C90-7A49-965F-3CB2E4B2F78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72200" y="909641"/>
            <a:ext cx="2708813" cy="3428997"/>
          </a:xfrm>
          <a:prstGeom prst="round2SameRect">
            <a:avLst>
              <a:gd name="adj1" fmla="val 5209"/>
              <a:gd name="adj2" fmla="val 0"/>
            </a:avLst>
          </a:prstGeom>
          <a:solidFill>
            <a:schemeClr val="bg2">
              <a:lumMod val="25000"/>
            </a:schemeClr>
          </a:solidFill>
        </p:spPr>
        <p:txBody>
          <a:bodyPr tIns="365760" bIns="1554480"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Picture 3</a:t>
            </a:r>
          </a:p>
        </p:txBody>
      </p:sp>
      <p:sp>
        <p:nvSpPr>
          <p:cNvPr id="37" name="Footer Placeholder 1">
            <a:extLst>
              <a:ext uri="{FF2B5EF4-FFF2-40B4-BE49-F238E27FC236}">
                <a16:creationId xmlns:a16="http://schemas.microsoft.com/office/drawing/2014/main" id="{E87BCE79-33C9-2D45-B76B-D982C132D43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812746" y="6456363"/>
            <a:ext cx="8441012" cy="36512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F15D13F-6BD8-E340-931F-E62D84EFBF1C}"/>
              </a:ext>
            </a:extLst>
          </p:cNvPr>
          <p:cNvSpPr/>
          <p:nvPr/>
        </p:nvSpPr>
        <p:spPr>
          <a:xfrm>
            <a:off x="9028176" y="914806"/>
            <a:ext cx="2706624" cy="5485588"/>
          </a:xfrm>
          <a:prstGeom prst="roundRect">
            <a:avLst>
              <a:gd name="adj" fmla="val 488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50BF3DC0-D479-7A45-B2AA-E6BB08185B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38488" y="4532986"/>
            <a:ext cx="2286000" cy="306467"/>
          </a:xfrm>
          <a:prstGeom prst="roundRect">
            <a:avLst/>
          </a:prstGeom>
          <a:solidFill>
            <a:schemeClr val="accent1"/>
          </a:solidFill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1200" b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22" name="Text Placeholder 33">
            <a:extLst>
              <a:ext uri="{FF2B5EF4-FFF2-40B4-BE49-F238E27FC236}">
                <a16:creationId xmlns:a16="http://schemas.microsoft.com/office/drawing/2014/main" id="{E1DD7A40-6813-5546-97E2-C517CEB4F3B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28176" y="4864447"/>
            <a:ext cx="2706624" cy="1535947"/>
          </a:xfrm>
        </p:spPr>
        <p:txBody>
          <a:bodyPr tIns="182880" bIns="91440" anchor="t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01F86B7C-1E19-8B43-9610-E0EC674A61A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025987" y="909641"/>
            <a:ext cx="2708813" cy="3428997"/>
          </a:xfrm>
          <a:prstGeom prst="round2SameRect">
            <a:avLst>
              <a:gd name="adj1" fmla="val 5209"/>
              <a:gd name="adj2" fmla="val 0"/>
            </a:avLst>
          </a:prstGeom>
          <a:solidFill>
            <a:schemeClr val="bg2">
              <a:lumMod val="25000"/>
            </a:schemeClr>
          </a:solidFill>
        </p:spPr>
        <p:txBody>
          <a:bodyPr tIns="365760" bIns="1554480"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Picture 4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E119D28-49FC-254A-AE30-7882285FCBB5}"/>
              </a:ext>
            </a:extLst>
          </p:cNvPr>
          <p:cNvSpPr/>
          <p:nvPr userDrawn="1"/>
        </p:nvSpPr>
        <p:spPr>
          <a:xfrm>
            <a:off x="457200" y="914400"/>
            <a:ext cx="2706624" cy="5490468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0B4D9C6-978F-B040-919A-D6E896F192D7}"/>
              </a:ext>
            </a:extLst>
          </p:cNvPr>
          <p:cNvSpPr/>
          <p:nvPr userDrawn="1"/>
        </p:nvSpPr>
        <p:spPr>
          <a:xfrm>
            <a:off x="3310707" y="914400"/>
            <a:ext cx="2706624" cy="5490468"/>
          </a:xfrm>
          <a:prstGeom prst="roundRect">
            <a:avLst>
              <a:gd name="adj" fmla="val 420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C62074F-4598-D64D-BB91-F4C7B36DC0B0}"/>
              </a:ext>
            </a:extLst>
          </p:cNvPr>
          <p:cNvSpPr/>
          <p:nvPr userDrawn="1"/>
        </p:nvSpPr>
        <p:spPr>
          <a:xfrm>
            <a:off x="6172200" y="914806"/>
            <a:ext cx="2706624" cy="5485588"/>
          </a:xfrm>
          <a:prstGeom prst="roundRect">
            <a:avLst>
              <a:gd name="adj" fmla="val 488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03BFAF4-1663-5B4D-8E28-AC0BB5E5D301}"/>
              </a:ext>
            </a:extLst>
          </p:cNvPr>
          <p:cNvSpPr/>
          <p:nvPr userDrawn="1"/>
        </p:nvSpPr>
        <p:spPr>
          <a:xfrm>
            <a:off x="9028176" y="914806"/>
            <a:ext cx="2706624" cy="5485588"/>
          </a:xfrm>
          <a:prstGeom prst="roundRect">
            <a:avLst>
              <a:gd name="adj" fmla="val 488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21054"/>
      </p:ext>
    </p:extLst>
  </p:cSld>
  <p:clrMapOvr>
    <a:masterClrMapping/>
  </p:clrMapOvr>
  <p:transition spd="med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le-quad-content-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A3DCADF-9989-6741-9A86-3D3ED5BA9C5E}"/>
              </a:ext>
            </a:extLst>
          </p:cNvPr>
          <p:cNvSpPr/>
          <p:nvPr/>
        </p:nvSpPr>
        <p:spPr>
          <a:xfrm>
            <a:off x="3314700" y="914400"/>
            <a:ext cx="2706688" cy="5486400"/>
          </a:xfrm>
          <a:prstGeom prst="roundRect">
            <a:avLst>
              <a:gd name="adj" fmla="val 567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2C04902-8785-CA47-876F-5A5480BBAE4A}"/>
              </a:ext>
            </a:extLst>
          </p:cNvPr>
          <p:cNvSpPr/>
          <p:nvPr/>
        </p:nvSpPr>
        <p:spPr>
          <a:xfrm>
            <a:off x="457200" y="914400"/>
            <a:ext cx="2706688" cy="5486400"/>
          </a:xfrm>
          <a:prstGeom prst="roundRect">
            <a:avLst>
              <a:gd name="adj" fmla="val 545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2881179-2A72-B741-B271-E7E1D5005C36}"/>
              </a:ext>
            </a:extLst>
          </p:cNvPr>
          <p:cNvSpPr/>
          <p:nvPr/>
        </p:nvSpPr>
        <p:spPr>
          <a:xfrm>
            <a:off x="3314700" y="914400"/>
            <a:ext cx="2706688" cy="5486400"/>
          </a:xfrm>
          <a:prstGeom prst="roundRect">
            <a:avLst>
              <a:gd name="adj" fmla="val 567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600054A-2E4D-304F-9A2C-CCCAC7A22A27}"/>
              </a:ext>
            </a:extLst>
          </p:cNvPr>
          <p:cNvSpPr/>
          <p:nvPr/>
        </p:nvSpPr>
        <p:spPr>
          <a:xfrm>
            <a:off x="6170613" y="914400"/>
            <a:ext cx="2706687" cy="5486400"/>
          </a:xfrm>
          <a:prstGeom prst="roundRect">
            <a:avLst>
              <a:gd name="adj" fmla="val 524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EE31227-994A-534D-A7E2-8F41B1776F93}"/>
              </a:ext>
            </a:extLst>
          </p:cNvPr>
          <p:cNvSpPr/>
          <p:nvPr/>
        </p:nvSpPr>
        <p:spPr>
          <a:xfrm>
            <a:off x="9028113" y="914400"/>
            <a:ext cx="2706687" cy="5486400"/>
          </a:xfrm>
          <a:prstGeom prst="roundRect">
            <a:avLst>
              <a:gd name="adj" fmla="val 558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667512" y="1102023"/>
            <a:ext cx="2286000" cy="289441"/>
          </a:xfrm>
          <a:prstGeom prst="roundRect">
            <a:avLst/>
          </a:prstGeom>
          <a:solidFill>
            <a:schemeClr val="accent1"/>
          </a:solidFill>
        </p:spPr>
        <p:txBody>
          <a:bodyPr tIns="45720" bIns="45720" anchor="ctr" anchorCtr="0">
            <a:spAutoFit/>
          </a:bodyPr>
          <a:lstStyle>
            <a:lvl1pPr marL="0" indent="0" algn="ctr">
              <a:buFontTx/>
              <a:buNone/>
              <a:defRPr sz="1100" b="0" i="0" cap="all" spc="2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70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524504" y="1103606"/>
            <a:ext cx="2286000" cy="289441"/>
          </a:xfrm>
          <a:prstGeom prst="roundRect">
            <a:avLst/>
          </a:prstGeom>
          <a:solidFill>
            <a:schemeClr val="accent1"/>
          </a:solidFill>
        </p:spPr>
        <p:txBody>
          <a:bodyPr tIns="45720" bIns="45720" anchor="ctr" anchorCtr="0">
            <a:spAutoFit/>
          </a:bodyPr>
          <a:lstStyle>
            <a:lvl1pPr marL="0" indent="0" algn="ctr">
              <a:buFontTx/>
              <a:buNone/>
              <a:defRPr sz="1100" b="0" i="0" cap="all" spc="2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11277600" cy="914400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5" name="Text Placeholder 30"/>
          <p:cNvSpPr>
            <a:spLocks noGrp="1"/>
          </p:cNvSpPr>
          <p:nvPr>
            <p:ph type="body" sz="quarter" idx="21" hasCustomPrompt="1"/>
          </p:nvPr>
        </p:nvSpPr>
        <p:spPr>
          <a:xfrm>
            <a:off x="6381496" y="1102023"/>
            <a:ext cx="2286000" cy="289441"/>
          </a:xfrm>
          <a:prstGeom prst="roundRect">
            <a:avLst/>
          </a:prstGeom>
          <a:solidFill>
            <a:schemeClr val="accent1"/>
          </a:solidFill>
        </p:spPr>
        <p:txBody>
          <a:bodyPr tIns="45720" bIns="45720" anchor="ctr" anchorCtr="0">
            <a:spAutoFit/>
          </a:bodyPr>
          <a:lstStyle>
            <a:lvl1pPr marL="0" indent="0" algn="ctr">
              <a:buFontTx/>
              <a:buNone/>
              <a:defRPr sz="1100" b="0" i="0" cap="all" spc="2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57" name="Text Placeholder 30"/>
          <p:cNvSpPr>
            <a:spLocks noGrp="1"/>
          </p:cNvSpPr>
          <p:nvPr>
            <p:ph type="body" sz="quarter" idx="18" hasCustomPrompt="1"/>
          </p:nvPr>
        </p:nvSpPr>
        <p:spPr>
          <a:xfrm>
            <a:off x="9238488" y="1102023"/>
            <a:ext cx="2286000" cy="289441"/>
          </a:xfrm>
          <a:prstGeom prst="roundRect">
            <a:avLst/>
          </a:prstGeom>
          <a:solidFill>
            <a:schemeClr val="accent1"/>
          </a:solidFill>
        </p:spPr>
        <p:txBody>
          <a:bodyPr tIns="45720" bIns="45720" anchor="ctr" anchorCtr="0">
            <a:spAutoFit/>
          </a:bodyPr>
          <a:lstStyle>
            <a:lvl1pPr marL="0" indent="0" algn="ctr">
              <a:buFontTx/>
              <a:buNone/>
              <a:defRPr sz="1100" b="0" i="0" cap="all" spc="2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4"/>
          </p:nvPr>
        </p:nvSpPr>
        <p:spPr>
          <a:xfrm>
            <a:off x="457199" y="1579088"/>
            <a:ext cx="2706687" cy="4821712"/>
          </a:xfrm>
        </p:spPr>
        <p:txBody>
          <a:bodyPr lIns="182880" rIns="182880"/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200" b="1" i="0">
                <a:latin typeface="Arial" panose="020B0604020202020204" pitchFamily="34" charset="0"/>
              </a:defRPr>
            </a:lvl1pPr>
            <a:lvl2pPr marL="182880" indent="-182880">
              <a:spcAft>
                <a:spcPts val="3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</a:defRPr>
            </a:lvl2pPr>
            <a:lvl3pPr marL="365760" indent="-182880"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latin typeface="Arial" panose="020B0604020202020204" pitchFamily="34" charset="0"/>
              </a:defRPr>
            </a:lvl3pPr>
            <a:lvl4pPr marL="719137" indent="-171450">
              <a:spcAft>
                <a:spcPts val="300"/>
              </a:spcAft>
              <a:buFont typeface="Arial" panose="020B0604020202020204" pitchFamily="34" charset="0"/>
              <a:buChar char="•"/>
              <a:defRPr sz="1050" b="0" i="0">
                <a:latin typeface="Arial" panose="020B0604020202020204" pitchFamily="34" charset="0"/>
              </a:defRPr>
            </a:lvl4pPr>
            <a:lvl5pPr marL="902970" indent="-171450">
              <a:spcAft>
                <a:spcPts val="300"/>
              </a:spcAft>
              <a:buFont typeface="Arial" panose="020B0604020202020204" pitchFamily="34" charset="0"/>
              <a:buChar char="•"/>
              <a:defRPr sz="105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35BA6085-D15B-6A45-B2B2-00C9E0AA8A0B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82331C-91EC-764E-9317-AF0C46404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68BDDE91-EAED-E547-87E7-330A715DBD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632AA27-60F6-D645-8B54-63132076A3B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314160" y="1579088"/>
            <a:ext cx="2706687" cy="4821712"/>
          </a:xfrm>
        </p:spPr>
        <p:txBody>
          <a:bodyPr lIns="182880" rIns="182880"/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200" b="1" i="0">
                <a:latin typeface="Arial" panose="020B0604020202020204" pitchFamily="34" charset="0"/>
              </a:defRPr>
            </a:lvl1pPr>
            <a:lvl2pPr marL="182880" indent="-182880">
              <a:spcAft>
                <a:spcPts val="3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</a:defRPr>
            </a:lvl2pPr>
            <a:lvl3pPr marL="365760" indent="-182880"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latin typeface="Arial" panose="020B0604020202020204" pitchFamily="34" charset="0"/>
              </a:defRPr>
            </a:lvl3pPr>
            <a:lvl4pPr marL="719137" indent="-171450">
              <a:spcAft>
                <a:spcPts val="300"/>
              </a:spcAft>
              <a:buFont typeface="Arial" panose="020B0604020202020204" pitchFamily="34" charset="0"/>
              <a:buChar char="•"/>
              <a:defRPr sz="1050" b="0" i="0">
                <a:latin typeface="Arial" panose="020B0604020202020204" pitchFamily="34" charset="0"/>
              </a:defRPr>
            </a:lvl4pPr>
            <a:lvl5pPr marL="902970" indent="-171450">
              <a:spcAft>
                <a:spcPts val="300"/>
              </a:spcAft>
              <a:buFont typeface="Arial" panose="020B0604020202020204" pitchFamily="34" charset="0"/>
              <a:buChar char="•"/>
              <a:defRPr sz="105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F6F6DEF-C387-0646-A152-442378AABF1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170613" y="1579088"/>
            <a:ext cx="2706687" cy="4821712"/>
          </a:xfrm>
        </p:spPr>
        <p:txBody>
          <a:bodyPr lIns="182880" rIns="182880"/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200" b="1" i="0">
                <a:latin typeface="Arial" panose="020B0604020202020204" pitchFamily="34" charset="0"/>
              </a:defRPr>
            </a:lvl1pPr>
            <a:lvl2pPr marL="182880" indent="-182880">
              <a:spcAft>
                <a:spcPts val="3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</a:defRPr>
            </a:lvl2pPr>
            <a:lvl3pPr marL="365760" indent="-182880"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latin typeface="Arial" panose="020B0604020202020204" pitchFamily="34" charset="0"/>
              </a:defRPr>
            </a:lvl3pPr>
            <a:lvl4pPr marL="719137" indent="-171450">
              <a:spcAft>
                <a:spcPts val="300"/>
              </a:spcAft>
              <a:buFont typeface="Arial" panose="020B0604020202020204" pitchFamily="34" charset="0"/>
              <a:buChar char="•"/>
              <a:defRPr sz="1050" b="0" i="0">
                <a:latin typeface="Arial" panose="020B0604020202020204" pitchFamily="34" charset="0"/>
              </a:defRPr>
            </a:lvl4pPr>
            <a:lvl5pPr marL="902970" indent="-171450">
              <a:spcAft>
                <a:spcPts val="300"/>
              </a:spcAft>
              <a:buFont typeface="Arial" panose="020B0604020202020204" pitchFamily="34" charset="0"/>
              <a:buChar char="•"/>
              <a:defRPr sz="105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13D0A56E-6D3C-5045-9381-BEE33289B66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028113" y="1579088"/>
            <a:ext cx="2706687" cy="4821712"/>
          </a:xfrm>
        </p:spPr>
        <p:txBody>
          <a:bodyPr lIns="182880" rIns="182880"/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200" b="1" i="0">
                <a:latin typeface="Arial" panose="020B0604020202020204" pitchFamily="34" charset="0"/>
              </a:defRPr>
            </a:lvl1pPr>
            <a:lvl2pPr marL="182880" indent="-182880">
              <a:spcAft>
                <a:spcPts val="300"/>
              </a:spcAft>
              <a:buFont typeface="Arial" panose="020B0604020202020204" pitchFamily="34" charset="0"/>
              <a:buChar char="•"/>
              <a:defRPr sz="1200" b="0" i="0">
                <a:latin typeface="Arial" panose="020B0604020202020204" pitchFamily="34" charset="0"/>
              </a:defRPr>
            </a:lvl2pPr>
            <a:lvl3pPr marL="365760" indent="-182880"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latin typeface="Arial" panose="020B0604020202020204" pitchFamily="34" charset="0"/>
              </a:defRPr>
            </a:lvl3pPr>
            <a:lvl4pPr marL="719137" indent="-171450">
              <a:spcAft>
                <a:spcPts val="300"/>
              </a:spcAft>
              <a:buFont typeface="Arial" panose="020B0604020202020204" pitchFamily="34" charset="0"/>
              <a:buChar char="•"/>
              <a:defRPr sz="1050" b="0" i="0">
                <a:latin typeface="Arial" panose="020B0604020202020204" pitchFamily="34" charset="0"/>
              </a:defRPr>
            </a:lvl4pPr>
            <a:lvl5pPr marL="902970" indent="-171450">
              <a:spcAft>
                <a:spcPts val="300"/>
              </a:spcAft>
              <a:buFont typeface="Arial" panose="020B0604020202020204" pitchFamily="34" charset="0"/>
              <a:buChar char="•"/>
              <a:defRPr sz="105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69559565"/>
      </p:ext>
    </p:extLst>
  </p:cSld>
  <p:clrMapOvr>
    <a:masterClrMapping/>
  </p:clrMapOvr>
  <p:transition spd="med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D26DEE8-5F4E-3847-9A56-AEFEF3E8E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4539844"/>
      </p:ext>
    </p:extLst>
  </p:cSld>
  <p:clrMapOvr>
    <a:masterClrMapping/>
  </p:clrMapOvr>
  <p:transition spd="med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C8EF9-5CE2-234B-B0CB-C692A81510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429000"/>
            <a:ext cx="2560320" cy="2090378"/>
          </a:xfrm>
        </p:spPr>
        <p:txBody>
          <a:bodyPr rIns="274320"/>
          <a:lstStyle>
            <a:lvl1pPr marL="0" indent="0">
              <a:buNone/>
              <a:tabLst/>
              <a:defRPr sz="2400"/>
            </a:lvl1pPr>
            <a:lvl2pPr marL="0" indent="0">
              <a:buNone/>
              <a:tabLst/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B166F89-3415-0D4B-A605-924C6F6A7E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0" y="3429000"/>
            <a:ext cx="2560320" cy="2090378"/>
          </a:xfrm>
        </p:spPr>
        <p:txBody>
          <a:bodyPr rIns="274320"/>
          <a:lstStyle>
            <a:lvl1pPr marL="0" indent="0">
              <a:buNone/>
              <a:tabLst/>
              <a:defRPr sz="2400"/>
            </a:lvl1pPr>
            <a:lvl2pPr marL="0" indent="0">
              <a:buNone/>
              <a:tabLst/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9E1055E-DE19-5B4C-A576-C47A650CA8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1400" y="3429000"/>
            <a:ext cx="2560320" cy="2090378"/>
          </a:xfrm>
        </p:spPr>
        <p:txBody>
          <a:bodyPr rIns="274320"/>
          <a:lstStyle>
            <a:lvl1pPr marL="0" indent="0">
              <a:buNone/>
              <a:tabLst/>
              <a:defRPr sz="2400"/>
            </a:lvl1pPr>
            <a:lvl2pPr marL="0" indent="0">
              <a:buNone/>
              <a:tabLst/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07228DA-F977-C347-85F5-4B53169FF3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77300" y="3429000"/>
            <a:ext cx="2560320" cy="2090378"/>
          </a:xfrm>
        </p:spPr>
        <p:txBody>
          <a:bodyPr rIns="274320"/>
          <a:lstStyle>
            <a:lvl1pPr marL="0" indent="0">
              <a:buNone/>
              <a:tabLst/>
              <a:defRPr sz="2400"/>
            </a:lvl1pPr>
            <a:lvl2pPr marL="0" indent="0">
              <a:buNone/>
              <a:tabLst/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5" name="Straight Connector">
            <a:extLst>
              <a:ext uri="{FF2B5EF4-FFF2-40B4-BE49-F238E27FC236}">
                <a16:creationId xmlns:a16="http://schemas.microsoft.com/office/drawing/2014/main" id="{671CC8F3-1290-9749-BA2C-6DB044A9E280}"/>
              </a:ext>
            </a:extLst>
          </p:cNvPr>
          <p:cNvCxnSpPr>
            <a:cxnSpLocks/>
          </p:cNvCxnSpPr>
          <p:nvPr/>
        </p:nvCxnSpPr>
        <p:spPr>
          <a:xfrm>
            <a:off x="536189" y="3429000"/>
            <a:ext cx="0" cy="2286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">
            <a:extLst>
              <a:ext uri="{FF2B5EF4-FFF2-40B4-BE49-F238E27FC236}">
                <a16:creationId xmlns:a16="http://schemas.microsoft.com/office/drawing/2014/main" id="{B322F686-E995-1945-9A9C-062AAD4D0614}"/>
              </a:ext>
            </a:extLst>
          </p:cNvPr>
          <p:cNvCxnSpPr>
            <a:cxnSpLocks/>
          </p:cNvCxnSpPr>
          <p:nvPr/>
        </p:nvCxnSpPr>
        <p:spPr>
          <a:xfrm>
            <a:off x="3269786" y="3429000"/>
            <a:ext cx="0" cy="2286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">
            <a:extLst>
              <a:ext uri="{FF2B5EF4-FFF2-40B4-BE49-F238E27FC236}">
                <a16:creationId xmlns:a16="http://schemas.microsoft.com/office/drawing/2014/main" id="{F7154CBF-8F3B-1645-9879-4464420BD64A}"/>
              </a:ext>
            </a:extLst>
          </p:cNvPr>
          <p:cNvCxnSpPr>
            <a:cxnSpLocks/>
          </p:cNvCxnSpPr>
          <p:nvPr/>
        </p:nvCxnSpPr>
        <p:spPr>
          <a:xfrm>
            <a:off x="6040245" y="3429000"/>
            <a:ext cx="0" cy="2286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">
            <a:extLst>
              <a:ext uri="{FF2B5EF4-FFF2-40B4-BE49-F238E27FC236}">
                <a16:creationId xmlns:a16="http://schemas.microsoft.com/office/drawing/2014/main" id="{809FA513-79BC-2B45-80E8-AD05E8AC4C30}"/>
              </a:ext>
            </a:extLst>
          </p:cNvPr>
          <p:cNvCxnSpPr>
            <a:cxnSpLocks/>
          </p:cNvCxnSpPr>
          <p:nvPr/>
        </p:nvCxnSpPr>
        <p:spPr>
          <a:xfrm>
            <a:off x="8821545" y="3429000"/>
            <a:ext cx="0" cy="2286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>
            <a:extLst>
              <a:ext uri="{FF2B5EF4-FFF2-40B4-BE49-F238E27FC236}">
                <a16:creationId xmlns:a16="http://schemas.microsoft.com/office/drawing/2014/main" id="{ECAFDEBE-76D7-A14D-830A-87312B671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1277600" cy="14224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953521F9-B405-B347-A705-B563B49DFB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7F84D3B-9EB6-3241-A92A-D04C83D51E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8E825B1-905F-5A40-BA54-BEA6120191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7A1039C-2DBD-6549-9A98-1AE6E9754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1422400"/>
            <a:ext cx="2526984" cy="1806575"/>
          </a:xfrm>
          <a:prstGeom prst="roundRect">
            <a:avLst>
              <a:gd name="adj" fmla="val 7249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77BB8206-60C1-3E41-AFFD-6EE5354EF1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65500" y="1422400"/>
            <a:ext cx="2526984" cy="1806575"/>
          </a:xfrm>
          <a:prstGeom prst="roundRect">
            <a:avLst>
              <a:gd name="adj" fmla="val 7249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DFCAE3DF-3F4F-AE4A-B5BE-12D849589C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1422400"/>
            <a:ext cx="2526984" cy="1806575"/>
          </a:xfrm>
          <a:prstGeom prst="roundRect">
            <a:avLst>
              <a:gd name="adj" fmla="val 7249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8" name="Picture Placeholder 23">
            <a:extLst>
              <a:ext uri="{FF2B5EF4-FFF2-40B4-BE49-F238E27FC236}">
                <a16:creationId xmlns:a16="http://schemas.microsoft.com/office/drawing/2014/main" id="{FE987CE8-A175-0248-8890-0DA39F93CED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23255" y="1422400"/>
            <a:ext cx="2526984" cy="1806575"/>
          </a:xfrm>
          <a:prstGeom prst="roundRect">
            <a:avLst>
              <a:gd name="adj" fmla="val 7249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cxnSp>
        <p:nvCxnSpPr>
          <p:cNvPr id="23" name="Straight Connector">
            <a:extLst>
              <a:ext uri="{FF2B5EF4-FFF2-40B4-BE49-F238E27FC236}">
                <a16:creationId xmlns:a16="http://schemas.microsoft.com/office/drawing/2014/main" id="{E1CB5536-4BD3-4842-BF5A-EF3BB0F1F5C8}"/>
              </a:ext>
            </a:extLst>
          </p:cNvPr>
          <p:cNvCxnSpPr>
            <a:cxnSpLocks/>
          </p:cNvCxnSpPr>
          <p:nvPr userDrawn="1"/>
        </p:nvCxnSpPr>
        <p:spPr>
          <a:xfrm>
            <a:off x="536189" y="3429000"/>
            <a:ext cx="0" cy="2286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">
            <a:extLst>
              <a:ext uri="{FF2B5EF4-FFF2-40B4-BE49-F238E27FC236}">
                <a16:creationId xmlns:a16="http://schemas.microsoft.com/office/drawing/2014/main" id="{8B01E2C0-CC8E-D446-8493-756B2E28CB5C}"/>
              </a:ext>
            </a:extLst>
          </p:cNvPr>
          <p:cNvCxnSpPr>
            <a:cxnSpLocks/>
          </p:cNvCxnSpPr>
          <p:nvPr userDrawn="1"/>
        </p:nvCxnSpPr>
        <p:spPr>
          <a:xfrm>
            <a:off x="3269786" y="3429000"/>
            <a:ext cx="0" cy="2286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">
            <a:extLst>
              <a:ext uri="{FF2B5EF4-FFF2-40B4-BE49-F238E27FC236}">
                <a16:creationId xmlns:a16="http://schemas.microsoft.com/office/drawing/2014/main" id="{F1483F7F-5F4D-4B47-8350-D5C4606BEDE0}"/>
              </a:ext>
            </a:extLst>
          </p:cNvPr>
          <p:cNvCxnSpPr>
            <a:cxnSpLocks/>
          </p:cNvCxnSpPr>
          <p:nvPr userDrawn="1"/>
        </p:nvCxnSpPr>
        <p:spPr>
          <a:xfrm>
            <a:off x="6040245" y="3429000"/>
            <a:ext cx="0" cy="2286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">
            <a:extLst>
              <a:ext uri="{FF2B5EF4-FFF2-40B4-BE49-F238E27FC236}">
                <a16:creationId xmlns:a16="http://schemas.microsoft.com/office/drawing/2014/main" id="{AED0EDED-2BEC-1E42-8437-9345AB0F7050}"/>
              </a:ext>
            </a:extLst>
          </p:cNvPr>
          <p:cNvCxnSpPr>
            <a:cxnSpLocks/>
          </p:cNvCxnSpPr>
          <p:nvPr userDrawn="1"/>
        </p:nvCxnSpPr>
        <p:spPr>
          <a:xfrm>
            <a:off x="8821545" y="3429000"/>
            <a:ext cx="0" cy="2286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544998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25C043-D78C-FE45-A9D4-1DD7A4FF37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2655888"/>
          </a:xfrm>
          <a:solidFill>
            <a:schemeClr val="bg2">
              <a:lumMod val="2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C8EF9-5CE2-234B-B0CB-C692A81510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510936"/>
            <a:ext cx="2560320" cy="2090378"/>
          </a:xfrm>
        </p:spPr>
        <p:txBody>
          <a:bodyPr rIns="274320"/>
          <a:lstStyle>
            <a:lvl1pPr marL="0" indent="0">
              <a:buNone/>
              <a:tabLst/>
              <a:defRPr sz="2400"/>
            </a:lvl1pPr>
            <a:lvl2pPr marL="0" indent="0">
              <a:buNone/>
              <a:tabLst/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B166F89-3415-0D4B-A605-924C6F6A7E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0" y="3510936"/>
            <a:ext cx="2560320" cy="2090378"/>
          </a:xfrm>
        </p:spPr>
        <p:txBody>
          <a:bodyPr rIns="274320"/>
          <a:lstStyle>
            <a:lvl1pPr marL="0" indent="0">
              <a:buNone/>
              <a:tabLst/>
              <a:defRPr sz="2400"/>
            </a:lvl1pPr>
            <a:lvl2pPr marL="0" indent="0">
              <a:buNone/>
              <a:tabLst/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9E1055E-DE19-5B4C-A576-C47A650CA8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1400" y="3510936"/>
            <a:ext cx="2560320" cy="2090378"/>
          </a:xfrm>
        </p:spPr>
        <p:txBody>
          <a:bodyPr rIns="274320"/>
          <a:lstStyle>
            <a:lvl1pPr marL="0" indent="0">
              <a:buNone/>
              <a:tabLst/>
              <a:defRPr sz="2400"/>
            </a:lvl1pPr>
            <a:lvl2pPr marL="0" indent="0">
              <a:buNone/>
              <a:tabLst/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07228DA-F977-C347-85F5-4B53169FF3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77300" y="3510936"/>
            <a:ext cx="2560320" cy="2090378"/>
          </a:xfrm>
        </p:spPr>
        <p:txBody>
          <a:bodyPr rIns="274320"/>
          <a:lstStyle>
            <a:lvl1pPr marL="0" indent="0">
              <a:buNone/>
              <a:tabLst/>
              <a:defRPr sz="2400"/>
            </a:lvl1pPr>
            <a:lvl2pPr marL="0" indent="0">
              <a:buNone/>
              <a:tabLst/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5" name="Straight Connector">
            <a:extLst>
              <a:ext uri="{FF2B5EF4-FFF2-40B4-BE49-F238E27FC236}">
                <a16:creationId xmlns:a16="http://schemas.microsoft.com/office/drawing/2014/main" id="{671CC8F3-1290-9749-BA2C-6DB044A9E280}"/>
              </a:ext>
            </a:extLst>
          </p:cNvPr>
          <p:cNvCxnSpPr>
            <a:cxnSpLocks/>
          </p:cNvCxnSpPr>
          <p:nvPr/>
        </p:nvCxnSpPr>
        <p:spPr>
          <a:xfrm>
            <a:off x="495300" y="3510936"/>
            <a:ext cx="0" cy="210312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">
            <a:extLst>
              <a:ext uri="{FF2B5EF4-FFF2-40B4-BE49-F238E27FC236}">
                <a16:creationId xmlns:a16="http://schemas.microsoft.com/office/drawing/2014/main" id="{B322F686-E995-1945-9A9C-062AAD4D0614}"/>
              </a:ext>
            </a:extLst>
          </p:cNvPr>
          <p:cNvCxnSpPr>
            <a:cxnSpLocks/>
          </p:cNvCxnSpPr>
          <p:nvPr/>
        </p:nvCxnSpPr>
        <p:spPr>
          <a:xfrm>
            <a:off x="3238500" y="3510936"/>
            <a:ext cx="0" cy="210312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">
            <a:extLst>
              <a:ext uri="{FF2B5EF4-FFF2-40B4-BE49-F238E27FC236}">
                <a16:creationId xmlns:a16="http://schemas.microsoft.com/office/drawing/2014/main" id="{F7154CBF-8F3B-1645-9879-4464420BD64A}"/>
              </a:ext>
            </a:extLst>
          </p:cNvPr>
          <p:cNvCxnSpPr>
            <a:cxnSpLocks/>
          </p:cNvCxnSpPr>
          <p:nvPr/>
        </p:nvCxnSpPr>
        <p:spPr>
          <a:xfrm>
            <a:off x="5994400" y="3510936"/>
            <a:ext cx="0" cy="210312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">
            <a:extLst>
              <a:ext uri="{FF2B5EF4-FFF2-40B4-BE49-F238E27FC236}">
                <a16:creationId xmlns:a16="http://schemas.microsoft.com/office/drawing/2014/main" id="{809FA513-79BC-2B45-80E8-AD05E8AC4C30}"/>
              </a:ext>
            </a:extLst>
          </p:cNvPr>
          <p:cNvCxnSpPr>
            <a:cxnSpLocks/>
          </p:cNvCxnSpPr>
          <p:nvPr/>
        </p:nvCxnSpPr>
        <p:spPr>
          <a:xfrm>
            <a:off x="8750300" y="3510936"/>
            <a:ext cx="0" cy="210312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>
            <a:extLst>
              <a:ext uri="{FF2B5EF4-FFF2-40B4-BE49-F238E27FC236}">
                <a16:creationId xmlns:a16="http://schemas.microsoft.com/office/drawing/2014/main" id="{ECAFDEBE-76D7-A14D-830A-87312B671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11277600" cy="210312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953521F9-B405-B347-A705-B563B49DFB8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7F84D3B-9EB6-3241-A92A-D04C83D51E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A8E825B1-905F-5A40-BA54-BEA6120191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6" name="Straight Connector">
            <a:extLst>
              <a:ext uri="{FF2B5EF4-FFF2-40B4-BE49-F238E27FC236}">
                <a16:creationId xmlns:a16="http://schemas.microsoft.com/office/drawing/2014/main" id="{12912C10-DFC2-604B-94C6-AC8EE019613E}"/>
              </a:ext>
            </a:extLst>
          </p:cNvPr>
          <p:cNvCxnSpPr>
            <a:cxnSpLocks/>
          </p:cNvCxnSpPr>
          <p:nvPr userDrawn="1"/>
        </p:nvCxnSpPr>
        <p:spPr>
          <a:xfrm>
            <a:off x="495300" y="3510936"/>
            <a:ext cx="0" cy="210312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">
            <a:extLst>
              <a:ext uri="{FF2B5EF4-FFF2-40B4-BE49-F238E27FC236}">
                <a16:creationId xmlns:a16="http://schemas.microsoft.com/office/drawing/2014/main" id="{9A9E140D-9FE8-4240-B368-150AF19F1798}"/>
              </a:ext>
            </a:extLst>
          </p:cNvPr>
          <p:cNvCxnSpPr>
            <a:cxnSpLocks/>
          </p:cNvCxnSpPr>
          <p:nvPr userDrawn="1"/>
        </p:nvCxnSpPr>
        <p:spPr>
          <a:xfrm>
            <a:off x="3238500" y="3510936"/>
            <a:ext cx="0" cy="210312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">
            <a:extLst>
              <a:ext uri="{FF2B5EF4-FFF2-40B4-BE49-F238E27FC236}">
                <a16:creationId xmlns:a16="http://schemas.microsoft.com/office/drawing/2014/main" id="{2373240F-68EF-E549-942E-5D0EDAC8315F}"/>
              </a:ext>
            </a:extLst>
          </p:cNvPr>
          <p:cNvCxnSpPr>
            <a:cxnSpLocks/>
          </p:cNvCxnSpPr>
          <p:nvPr userDrawn="1"/>
        </p:nvCxnSpPr>
        <p:spPr>
          <a:xfrm>
            <a:off x="5994400" y="3510936"/>
            <a:ext cx="0" cy="210312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">
            <a:extLst>
              <a:ext uri="{FF2B5EF4-FFF2-40B4-BE49-F238E27FC236}">
                <a16:creationId xmlns:a16="http://schemas.microsoft.com/office/drawing/2014/main" id="{42A185B2-326C-CD45-977E-AD931222FA06}"/>
              </a:ext>
            </a:extLst>
          </p:cNvPr>
          <p:cNvCxnSpPr>
            <a:cxnSpLocks/>
          </p:cNvCxnSpPr>
          <p:nvPr userDrawn="1"/>
        </p:nvCxnSpPr>
        <p:spPr>
          <a:xfrm>
            <a:off x="8750300" y="3510936"/>
            <a:ext cx="0" cy="210312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707163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"/>
          <p:cNvSpPr>
            <a:spLocks noGrp="1"/>
          </p:cNvSpPr>
          <p:nvPr>
            <p:ph sz="quarter" idx="14"/>
          </p:nvPr>
        </p:nvSpPr>
        <p:spPr>
          <a:xfrm>
            <a:off x="457200" y="1116013"/>
            <a:ext cx="11277600" cy="5340350"/>
          </a:xfrm>
        </p:spPr>
        <p:txBody>
          <a:bodyPr/>
          <a:lstStyle>
            <a:lvl1pPr>
              <a:defRPr b="1" i="0" baseline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">
            <a:extLst>
              <a:ext uri="{FF2B5EF4-FFF2-40B4-BE49-F238E27FC236}">
                <a16:creationId xmlns:a16="http://schemas.microsoft.com/office/drawing/2014/main" id="{4522AB41-EEE9-F34B-91E9-09F3F6CB015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6ADF92-60F4-034E-AA12-2C1760FF29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">
            <a:extLst>
              <a:ext uri="{FF2B5EF4-FFF2-40B4-BE49-F238E27FC236}">
                <a16:creationId xmlns:a16="http://schemas.microsoft.com/office/drawing/2014/main" id="{CED73E2D-7180-4041-8866-9CC5557E36F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33375434"/>
      </p:ext>
    </p:extLst>
  </p:cSld>
  <p:clrMapOvr>
    <a:masterClrMapping/>
  </p:clrMapOvr>
  <p:transition spd="med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-content-centere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988BC44-D42E-814C-9ADB-3F3464898EF6}"/>
              </a:ext>
            </a:extLst>
          </p:cNvPr>
          <p:cNvSpPr/>
          <p:nvPr/>
        </p:nvSpPr>
        <p:spPr>
          <a:xfrm>
            <a:off x="457200" y="914400"/>
            <a:ext cx="11277600" cy="5486400"/>
          </a:xfrm>
          <a:prstGeom prst="roundRect">
            <a:avLst>
              <a:gd name="adj" fmla="val 281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>
          <a:xfrm>
            <a:off x="687324" y="1198041"/>
            <a:ext cx="10817352" cy="5029200"/>
          </a:xfrm>
        </p:spPr>
        <p:txBody>
          <a:bodyPr lIns="914400" rIns="914400" anchor="ctr"/>
          <a:lstStyle>
            <a:lvl1pPr marL="0" indent="0" algn="ctr">
              <a:buNone/>
              <a:defRPr sz="2000" b="1" i="0">
                <a:latin typeface="Arial" panose="020B0604020202020204" pitchFamily="34" charset="0"/>
              </a:defRPr>
            </a:lvl1pPr>
            <a:lvl2pPr marL="0" indent="0" algn="ctr">
              <a:buNone/>
              <a:defRPr sz="1800" b="0" i="0">
                <a:latin typeface="Arial" panose="020B0604020202020204" pitchFamily="34" charset="0"/>
              </a:defRPr>
            </a:lvl2pPr>
            <a:lvl3pPr marL="0" indent="0" algn="ctr">
              <a:buNone/>
              <a:defRPr sz="1600" b="0" i="0">
                <a:latin typeface="Arial" panose="020B0604020202020204" pitchFamily="34" charset="0"/>
              </a:defRPr>
            </a:lvl3pPr>
            <a:lvl4pPr marL="0" indent="0" algn="ctr">
              <a:buNone/>
              <a:defRPr sz="14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EABB4ED-804B-5347-9A44-0273593BA0E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7B7422-660E-8F4D-B6E0-A30F77787F5C}" type="slidenum">
              <a:rPr lang="en-US" smtClean="0"/>
              <a:pPr>
                <a:defRPr/>
              </a:pPr>
              <a:t>‹#›</a:t>
            </a:fld>
            <a:endParaRPr lang="en-US" sz="90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0DA7762-CE3B-A34D-9B1A-D6321FD2FD5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73726052"/>
      </p:ext>
    </p:extLst>
  </p:cSld>
  <p:clrMapOvr>
    <a:masterClrMapping/>
  </p:clrMapOvr>
  <p:transition spd="med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Heav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C6200-3AA4-CC45-91EB-C5BEBD140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618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F6100C-BA3F-4446-B796-F72777F30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86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04757"/>
      </p:ext>
    </p:extLst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-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ounded Rectangle"/>
          <p:cNvSpPr/>
          <p:nvPr/>
        </p:nvSpPr>
        <p:spPr>
          <a:xfrm>
            <a:off x="457200" y="914401"/>
            <a:ext cx="11277600" cy="5486396"/>
          </a:xfrm>
          <a:prstGeom prst="roundRect">
            <a:avLst>
              <a:gd name="adj" fmla="val 314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Content Placeholder"/>
          <p:cNvSpPr>
            <a:spLocks noGrp="1"/>
          </p:cNvSpPr>
          <p:nvPr>
            <p:ph idx="10"/>
          </p:nvPr>
        </p:nvSpPr>
        <p:spPr>
          <a:xfrm>
            <a:off x="679450" y="1143000"/>
            <a:ext cx="10820400" cy="50292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buClr>
                <a:schemeClr val="accent1"/>
              </a:buClr>
              <a:buSzPct val="90000"/>
              <a:defRPr sz="16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buSzPct val="90000"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buClr>
                <a:schemeClr val="accent1"/>
              </a:buClr>
              <a:buSzPct val="90000"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buClr>
                <a:schemeClr val="accent1"/>
              </a:buClr>
              <a:buSzPct val="90000"/>
              <a:defRPr sz="1100" b="0" i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731520" indent="0">
              <a:spcAft>
                <a:spcPts val="6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9A7BD92-6AE5-CF43-B276-274952F2BF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©2021 Silicon Laboratories Inc. All rights reserved.</a:t>
            </a:r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id="{D787C2D3-67DE-E74C-933E-4EFE0285AB9A}"/>
              </a:ext>
            </a:extLst>
          </p:cNvPr>
          <p:cNvSpPr/>
          <p:nvPr userDrawn="1"/>
        </p:nvSpPr>
        <p:spPr>
          <a:xfrm>
            <a:off x="457200" y="914401"/>
            <a:ext cx="11277600" cy="5486396"/>
          </a:xfrm>
          <a:prstGeom prst="roundRect">
            <a:avLst>
              <a:gd name="adj" fmla="val 314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693430"/>
      </p:ext>
    </p:extLst>
  </p:cSld>
  <p:clrMapOvr>
    <a:masterClrMapping/>
  </p:clrMapOvr>
  <p:transition spd="med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ple-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039318E-92B3-6D45-8D64-93A2339C9964}"/>
              </a:ext>
            </a:extLst>
          </p:cNvPr>
          <p:cNvSpPr/>
          <p:nvPr/>
        </p:nvSpPr>
        <p:spPr>
          <a:xfrm>
            <a:off x="457200" y="914400"/>
            <a:ext cx="11274425" cy="5486400"/>
          </a:xfrm>
          <a:prstGeom prst="roundRect">
            <a:avLst>
              <a:gd name="adj" fmla="val 341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327648" y="1143000"/>
            <a:ext cx="5175250" cy="4937759"/>
          </a:xfrm>
        </p:spPr>
        <p:txBody>
          <a:bodyPr tIns="91440" bIns="0" anchor="t">
            <a:norm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defRPr sz="1600" b="1"/>
            </a:lvl1pPr>
            <a:lvl2pPr marL="3657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 b="0" i="0">
                <a:latin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 b="0" i="0">
                <a:latin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4"/>
          </p:nvPr>
        </p:nvSpPr>
        <p:spPr>
          <a:xfrm>
            <a:off x="685800" y="1143000"/>
            <a:ext cx="5187950" cy="2377440"/>
          </a:xfrm>
        </p:spPr>
        <p:txBody>
          <a:bodyPr tIns="91440" bIns="0" anchor="t">
            <a:normAutofit/>
          </a:bodyPr>
          <a:lstStyle>
            <a:lvl1pPr marL="18288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/>
            </a:lvl1pPr>
            <a:lvl2pPr marL="3657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24"/>
          </p:nvPr>
        </p:nvSpPr>
        <p:spPr>
          <a:xfrm>
            <a:off x="685800" y="3794760"/>
            <a:ext cx="5187950" cy="2285999"/>
          </a:xfrm>
        </p:spPr>
        <p:txBody>
          <a:bodyPr tIns="91440" bIns="0" anchor="t">
            <a:normAutofit/>
          </a:bodyPr>
          <a:lstStyle>
            <a:lvl1pPr marL="18288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/>
            </a:lvl1pPr>
            <a:lvl2pPr marL="3657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685800" y="6080125"/>
            <a:ext cx="5187950" cy="320673"/>
          </a:xfrm>
        </p:spPr>
        <p:txBody>
          <a:bodyPr bIns="91440" anchor="ctr">
            <a:normAutofit/>
          </a:bodyPr>
          <a:lstStyle>
            <a:lvl1pPr marL="0" indent="0">
              <a:buNone/>
              <a:defRPr sz="700" b="0" i="0" spc="5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6318250" y="6079808"/>
            <a:ext cx="5187950" cy="320673"/>
          </a:xfrm>
        </p:spPr>
        <p:txBody>
          <a:bodyPr bIns="91440" anchor="ctr">
            <a:normAutofit/>
          </a:bodyPr>
          <a:lstStyle>
            <a:lvl1pPr marL="0" indent="0">
              <a:buNone/>
              <a:defRPr sz="700" b="0" i="0" spc="5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7">
            <a:extLst>
              <a:ext uri="{FF2B5EF4-FFF2-40B4-BE49-F238E27FC236}">
                <a16:creationId xmlns:a16="http://schemas.microsoft.com/office/drawing/2014/main" id="{8B029F90-9AA2-8244-AE14-CA65A314294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68D239-90FA-EF45-AC0B-AAF6C2D0A650}" type="slidenum">
              <a:rPr lang="en-US" smtClean="0"/>
              <a:pPr>
                <a:defRPr/>
              </a:pPr>
              <a:t>‹#›</a:t>
            </a:fld>
            <a:endParaRPr lang="en-US" sz="900"/>
          </a:p>
        </p:txBody>
      </p:sp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22246C68-2097-954F-BB3B-4FC2C8F780C7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A6BBF5-1AF7-454C-9AC1-07F06D448296}"/>
              </a:ext>
            </a:extLst>
          </p:cNvPr>
          <p:cNvCxnSpPr>
            <a:cxnSpLocks/>
          </p:cNvCxnSpPr>
          <p:nvPr/>
        </p:nvCxnSpPr>
        <p:spPr>
          <a:xfrm>
            <a:off x="674688" y="3657600"/>
            <a:ext cx="54213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7CF002B-8DDE-EA4A-80BD-CF4F2836EE31}"/>
              </a:ext>
            </a:extLst>
          </p:cNvPr>
          <p:cNvCxnSpPr>
            <a:cxnSpLocks/>
          </p:cNvCxnSpPr>
          <p:nvPr/>
        </p:nvCxnSpPr>
        <p:spPr>
          <a:xfrm flipV="1">
            <a:off x="6096000" y="1082675"/>
            <a:ext cx="0" cy="49974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575021-AB11-924A-9D8F-47F996EBA5AF}"/>
              </a:ext>
            </a:extLst>
          </p:cNvPr>
          <p:cNvCxnSpPr>
            <a:cxnSpLocks/>
          </p:cNvCxnSpPr>
          <p:nvPr userDrawn="1"/>
        </p:nvCxnSpPr>
        <p:spPr>
          <a:xfrm>
            <a:off x="674688" y="3657600"/>
            <a:ext cx="54213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7BAF8B-903C-8B46-98ED-42AD5D22D29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082675"/>
            <a:ext cx="0" cy="49974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046497"/>
      </p:ext>
    </p:extLst>
  </p:cSld>
  <p:clrMapOvr>
    <a:masterClrMapping/>
  </p:clrMapOvr>
  <p:transition spd="med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ple-content-with-labe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6C268B8-3506-B34D-8773-A0584A4D7C7C}"/>
              </a:ext>
            </a:extLst>
          </p:cNvPr>
          <p:cNvSpPr/>
          <p:nvPr/>
        </p:nvSpPr>
        <p:spPr>
          <a:xfrm>
            <a:off x="457200" y="914400"/>
            <a:ext cx="11274425" cy="5486400"/>
          </a:xfrm>
          <a:prstGeom prst="roundRect">
            <a:avLst>
              <a:gd name="adj" fmla="val 341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11"/>
          </p:nvPr>
        </p:nvSpPr>
        <p:spPr>
          <a:xfrm>
            <a:off x="676401" y="1070399"/>
            <a:ext cx="5187951" cy="309446"/>
          </a:xfrm>
          <a:prstGeom prst="roundRect">
            <a:avLst/>
          </a:prstGeom>
          <a:solidFill>
            <a:schemeClr val="accent1"/>
          </a:solidFill>
        </p:spPr>
        <p:txBody>
          <a:bodyPr wrap="square" anchor="ctr" anchorCtr="0">
            <a:spAutoFit/>
          </a:bodyPr>
          <a:lstStyle>
            <a:lvl1pPr marL="0" indent="0" algn="ctr">
              <a:buFontTx/>
              <a:buNone/>
              <a:defRPr sz="1200" b="0" i="0" cap="all" spc="15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6"/>
          </p:nvPr>
        </p:nvSpPr>
        <p:spPr>
          <a:xfrm>
            <a:off x="6324600" y="1065351"/>
            <a:ext cx="5187951" cy="309446"/>
          </a:xfrm>
          <a:prstGeom prst="roundRect">
            <a:avLst/>
          </a:prstGeom>
          <a:solidFill>
            <a:schemeClr val="accent1"/>
          </a:solidFill>
        </p:spPr>
        <p:txBody>
          <a:bodyPr wrap="square" anchor="ctr" anchorCtr="0">
            <a:spAutoFit/>
          </a:bodyPr>
          <a:lstStyle>
            <a:lvl1pPr marL="0" indent="0" algn="ctr">
              <a:buFontTx/>
              <a:buNone/>
              <a:defRPr sz="1200" b="0" i="0" cap="all" spc="15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676401" y="3737453"/>
            <a:ext cx="5187951" cy="309446"/>
          </a:xfrm>
          <a:prstGeom prst="roundRect">
            <a:avLst/>
          </a:prstGeom>
          <a:solidFill>
            <a:schemeClr val="accent1"/>
          </a:solidFill>
        </p:spPr>
        <p:txBody>
          <a:bodyPr wrap="square" anchor="ctr" anchorCtr="0">
            <a:spAutoFit/>
          </a:bodyPr>
          <a:lstStyle>
            <a:lvl1pPr marL="0" indent="0" algn="ctr">
              <a:buFontTx/>
              <a:buNone/>
              <a:defRPr sz="1200" b="0" i="0" cap="all" spc="15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85800" y="6080125"/>
            <a:ext cx="5187950" cy="320673"/>
          </a:xfrm>
        </p:spPr>
        <p:txBody>
          <a:bodyPr bIns="91440" anchor="ctr">
            <a:normAutofit/>
          </a:bodyPr>
          <a:lstStyle>
            <a:lvl1pPr marL="0" indent="0">
              <a:buNone/>
              <a:defRPr sz="700" b="0" i="0" spc="5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6318250" y="6079808"/>
            <a:ext cx="5187950" cy="320673"/>
          </a:xfrm>
        </p:spPr>
        <p:txBody>
          <a:bodyPr bIns="91440" anchor="ctr">
            <a:normAutofit/>
          </a:bodyPr>
          <a:lstStyle>
            <a:lvl1pPr marL="0" indent="0">
              <a:buNone/>
              <a:defRPr sz="700" b="0" i="0" spc="5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Slide Number Placeholder 7">
            <a:extLst>
              <a:ext uri="{FF2B5EF4-FFF2-40B4-BE49-F238E27FC236}">
                <a16:creationId xmlns:a16="http://schemas.microsoft.com/office/drawing/2014/main" id="{E7265CCF-AB94-1A4E-BE6B-90F7161E9932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7982E4-1858-4B40-BA2E-45AEB1ADE732}" type="slidenum">
              <a:rPr lang="en-US" smtClean="0"/>
              <a:pPr>
                <a:defRPr/>
              </a:pPr>
              <a:t>‹#›</a:t>
            </a:fld>
            <a:endParaRPr lang="en-US" sz="900"/>
          </a:p>
        </p:txBody>
      </p:sp>
      <p:sp>
        <p:nvSpPr>
          <p:cNvPr id="25" name="Footer Placeholder 2">
            <a:extLst>
              <a:ext uri="{FF2B5EF4-FFF2-40B4-BE49-F238E27FC236}">
                <a16:creationId xmlns:a16="http://schemas.microsoft.com/office/drawing/2014/main" id="{73D3F079-A3D9-4146-B774-E094624E895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B25BAA9-FB46-BA46-B124-AD9D07A0FC8A}"/>
              </a:ext>
            </a:extLst>
          </p:cNvPr>
          <p:cNvCxnSpPr>
            <a:cxnSpLocks/>
          </p:cNvCxnSpPr>
          <p:nvPr/>
        </p:nvCxnSpPr>
        <p:spPr>
          <a:xfrm>
            <a:off x="674688" y="3657600"/>
            <a:ext cx="54213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72E1F3-887B-BD44-9A7F-C9B9333D7163}"/>
              </a:ext>
            </a:extLst>
          </p:cNvPr>
          <p:cNvCxnSpPr>
            <a:cxnSpLocks/>
          </p:cNvCxnSpPr>
          <p:nvPr/>
        </p:nvCxnSpPr>
        <p:spPr>
          <a:xfrm flipV="1">
            <a:off x="6096000" y="1082675"/>
            <a:ext cx="0" cy="49974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822647D7-02C9-054B-BBC8-1CAEB4C507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5800" y="1374797"/>
            <a:ext cx="5187950" cy="2145643"/>
          </a:xfrm>
        </p:spPr>
        <p:txBody>
          <a:bodyPr tIns="182880" bIns="0" anchor="t">
            <a:normAutofit/>
          </a:bodyPr>
          <a:lstStyle>
            <a:lvl1pPr marL="18288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/>
            </a:lvl1pPr>
            <a:lvl2pPr marL="3657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43BB9226-EF87-E048-9E38-F38098759A64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85800" y="4046899"/>
            <a:ext cx="5187950" cy="2033860"/>
          </a:xfrm>
        </p:spPr>
        <p:txBody>
          <a:bodyPr tIns="182880" bIns="0" anchor="t">
            <a:normAutofit/>
          </a:bodyPr>
          <a:lstStyle>
            <a:lvl1pPr marL="18288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 b="1"/>
            </a:lvl1pPr>
            <a:lvl2pPr marL="3657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FB8FD6E0-32B2-C141-B3A1-1303E6B4F4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27648" y="1374797"/>
            <a:ext cx="5175250" cy="4705962"/>
          </a:xfrm>
        </p:spPr>
        <p:txBody>
          <a:bodyPr tIns="228600" bIns="0" anchor="t">
            <a:norm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defRPr sz="1600" b="1"/>
            </a:lvl1pPr>
            <a:lvl2pPr marL="36576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 b="0" i="0">
                <a:latin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 b="0" i="0">
                <a:latin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B1F39C-A846-394E-B22A-E6F12E78BBE5}"/>
              </a:ext>
            </a:extLst>
          </p:cNvPr>
          <p:cNvCxnSpPr>
            <a:cxnSpLocks/>
          </p:cNvCxnSpPr>
          <p:nvPr userDrawn="1"/>
        </p:nvCxnSpPr>
        <p:spPr>
          <a:xfrm>
            <a:off x="674688" y="3657600"/>
            <a:ext cx="54213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0F3E3A7-DB04-1E4C-9639-235CA4A030EA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082675"/>
            <a:ext cx="0" cy="49974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171615"/>
      </p:ext>
    </p:extLst>
  </p:cSld>
  <p:clrMapOvr>
    <a:masterClrMapping/>
  </p:clrMapOvr>
  <p:transition spd="med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ple-content-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D5879A-B018-BC4B-8D2E-5BF2FDB400BD}"/>
              </a:ext>
            </a:extLst>
          </p:cNvPr>
          <p:cNvSpPr/>
          <p:nvPr/>
        </p:nvSpPr>
        <p:spPr>
          <a:xfrm>
            <a:off x="457200" y="914400"/>
            <a:ext cx="11274425" cy="5486400"/>
          </a:xfrm>
          <a:prstGeom prst="roundRect">
            <a:avLst>
              <a:gd name="adj" fmla="val 341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88975" y="1143000"/>
            <a:ext cx="5175504" cy="4937759"/>
          </a:xfrm>
        </p:spPr>
        <p:txBody>
          <a:bodyPr tIns="91440" bIns="0" anchor="t">
            <a:norm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defRPr sz="1600" b="1"/>
            </a:lvl1pPr>
            <a:lvl2pPr marL="365760">
              <a:spcBef>
                <a:spcPts val="0"/>
              </a:spcBef>
              <a:spcAft>
                <a:spcPts val="600"/>
              </a:spcAft>
              <a:defRPr sz="1600" b="0" i="0">
                <a:latin typeface="Arial" panose="020B0604020202020204" pitchFamily="34" charset="0"/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1600" b="0" i="0">
                <a:latin typeface="Arial" panose="020B0604020202020204" pitchFamily="34" charset="0"/>
              </a:defRPr>
            </a:lvl3pPr>
            <a:lvl4pPr>
              <a:spcBef>
                <a:spcPts val="0"/>
              </a:spcBef>
              <a:spcAft>
                <a:spcPts val="600"/>
              </a:spcAft>
              <a:defRPr sz="16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4"/>
          </p:nvPr>
        </p:nvSpPr>
        <p:spPr>
          <a:xfrm>
            <a:off x="6326123" y="1143000"/>
            <a:ext cx="5187950" cy="2377440"/>
          </a:xfrm>
        </p:spPr>
        <p:txBody>
          <a:bodyPr tIns="91440" bIns="0" anchor="t">
            <a:normAutofit/>
          </a:bodyPr>
          <a:lstStyle>
            <a:lvl1pPr marL="182880">
              <a:spcBef>
                <a:spcPts val="300"/>
              </a:spcBef>
              <a:spcAft>
                <a:spcPts val="300"/>
              </a:spcAft>
              <a:defRPr sz="1200"/>
            </a:lvl1pPr>
            <a:lvl2pPr marL="365760"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24"/>
          </p:nvPr>
        </p:nvSpPr>
        <p:spPr>
          <a:xfrm>
            <a:off x="6326123" y="3794760"/>
            <a:ext cx="5187950" cy="2285999"/>
          </a:xfrm>
        </p:spPr>
        <p:txBody>
          <a:bodyPr tIns="91440" bIns="0" anchor="t">
            <a:normAutofit/>
          </a:bodyPr>
          <a:lstStyle>
            <a:lvl1pPr marL="182880">
              <a:spcBef>
                <a:spcPts val="300"/>
              </a:spcBef>
              <a:spcAft>
                <a:spcPts val="300"/>
              </a:spcAft>
              <a:defRPr sz="1200"/>
            </a:lvl1pPr>
            <a:lvl2pPr marL="365760"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685800" y="6080125"/>
            <a:ext cx="5187950" cy="320673"/>
          </a:xfrm>
        </p:spPr>
        <p:txBody>
          <a:bodyPr bIns="91440" anchor="ctr">
            <a:normAutofit/>
          </a:bodyPr>
          <a:lstStyle>
            <a:lvl1pPr marL="0" indent="0">
              <a:buNone/>
              <a:defRPr sz="700" b="0" i="0" spc="5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6318250" y="6079808"/>
            <a:ext cx="5187950" cy="320673"/>
          </a:xfrm>
        </p:spPr>
        <p:txBody>
          <a:bodyPr bIns="91440" anchor="ctr">
            <a:normAutofit/>
          </a:bodyPr>
          <a:lstStyle>
            <a:lvl1pPr marL="0" indent="0">
              <a:buNone/>
              <a:defRPr sz="700" b="0" i="0" spc="5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7">
            <a:extLst>
              <a:ext uri="{FF2B5EF4-FFF2-40B4-BE49-F238E27FC236}">
                <a16:creationId xmlns:a16="http://schemas.microsoft.com/office/drawing/2014/main" id="{F172EA3D-054B-0649-8060-67D829EF5F9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A09721-5525-D24A-B326-814676372135}" type="slidenum">
              <a:rPr lang="en-US" smtClean="0"/>
              <a:pPr>
                <a:defRPr/>
              </a:pPr>
              <a:t>‹#›</a:t>
            </a:fld>
            <a:endParaRPr lang="en-US" sz="900"/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067ABB0D-8C88-0049-B98C-97B042A83F8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B9E420-0D6B-024A-A48B-7E4BCC902775}"/>
              </a:ext>
            </a:extLst>
          </p:cNvPr>
          <p:cNvCxnSpPr>
            <a:cxnSpLocks/>
          </p:cNvCxnSpPr>
          <p:nvPr/>
        </p:nvCxnSpPr>
        <p:spPr>
          <a:xfrm>
            <a:off x="6096000" y="3657600"/>
            <a:ext cx="54213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DFF6CC-5E45-1E4D-8899-5FBAE5BFAC8F}"/>
              </a:ext>
            </a:extLst>
          </p:cNvPr>
          <p:cNvCxnSpPr>
            <a:cxnSpLocks/>
          </p:cNvCxnSpPr>
          <p:nvPr/>
        </p:nvCxnSpPr>
        <p:spPr>
          <a:xfrm flipV="1">
            <a:off x="6096000" y="1082675"/>
            <a:ext cx="0" cy="49974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9B4BA8-3269-CC48-A82F-7147ECE4E83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657600"/>
            <a:ext cx="54213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045861-FFB6-3246-B07A-F4D92F36B3F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082675"/>
            <a:ext cx="0" cy="49974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6527"/>
      </p:ext>
    </p:extLst>
  </p:cSld>
  <p:clrMapOvr>
    <a:masterClrMapping/>
  </p:clrMapOvr>
  <p:transition spd="med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-detail-w-o-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914400"/>
            <a:ext cx="11277600" cy="5486398"/>
          </a:xfrm>
          <a:prstGeom prst="roundRect">
            <a:avLst>
              <a:gd name="adj" fmla="val 416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67511" y="1448320"/>
            <a:ext cx="5175504" cy="4417413"/>
          </a:xfrm>
        </p:spPr>
        <p:txBody>
          <a:bodyPr tIns="182880" bIns="182880"/>
          <a:lstStyle>
            <a:lvl1pPr>
              <a:defRPr sz="16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</a:lstStyle>
          <a:p>
            <a:pPr lvl="0"/>
            <a:r>
              <a:rPr lang="en-US"/>
              <a:t>Click to add block diagram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14400" y="1371600"/>
            <a:ext cx="3429000" cy="3220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327648" y="1432442"/>
            <a:ext cx="5175505" cy="1898374"/>
          </a:xfrm>
        </p:spPr>
        <p:txBody>
          <a:bodyPr lIns="182880" tIns="91440" bIns="91440" numCol="2" spcCol="91440" anchor="t">
            <a:norm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1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05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0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A7BD92-6AE5-CF43-B276-274952F2BF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©2021 Silicon Laboratories Inc. All rights reserved.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27648" y="1143000"/>
            <a:ext cx="5172201" cy="289441"/>
          </a:xfrm>
          <a:prstGeom prst="roundRect">
            <a:avLst/>
          </a:prstGeom>
          <a:solidFill>
            <a:schemeClr val="tx1"/>
          </a:solidFill>
        </p:spPr>
        <p:txBody>
          <a:bodyPr wrap="square" lIns="182880" tIns="45720" rIns="274320" bIns="45720"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1100" spc="30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24334" y="3739896"/>
            <a:ext cx="5175515" cy="289441"/>
          </a:xfrm>
          <a:prstGeom prst="roundRect">
            <a:avLst/>
          </a:prstGeom>
          <a:solidFill>
            <a:schemeClr val="tx1"/>
          </a:solidFill>
        </p:spPr>
        <p:txBody>
          <a:bodyPr wrap="square" lIns="182880" tIns="45720" rIns="274320" bIns="4572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>
                <a:solidFill>
                  <a:schemeClr val="bg1"/>
                </a:solidFill>
              </a:rPr>
              <a:t>FEATURES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quarter" idx="18"/>
          </p:nvPr>
        </p:nvSpPr>
        <p:spPr>
          <a:xfrm>
            <a:off x="6329744" y="4029336"/>
            <a:ext cx="5170106" cy="2142863"/>
          </a:xfrm>
        </p:spPr>
        <p:txBody>
          <a:bodyPr lIns="182880" tIns="91440" bIns="91440" numCol="2" spcCol="91440" anchor="t">
            <a:norm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1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67510" y="5866357"/>
            <a:ext cx="5175504" cy="306467"/>
          </a:xfrm>
        </p:spPr>
        <p:txBody>
          <a:bodyPr wrap="square" tIns="91440" bIns="91440" anchor="ctr">
            <a:noAutofit/>
          </a:bodyPr>
          <a:lstStyle>
            <a:lvl1pPr marL="0" indent="0" algn="l">
              <a:spcBef>
                <a:spcPts val="600"/>
              </a:spcBef>
              <a:buFontTx/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Additional information here</a:t>
            </a: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6096000" y="1143000"/>
            <a:ext cx="0" cy="5029200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67512" y="1141853"/>
            <a:ext cx="5193792" cy="306467"/>
          </a:xfrm>
          <a:prstGeom prst="roundRect">
            <a:avLst/>
          </a:prstGeom>
          <a:solidFill>
            <a:schemeClr val="accent1"/>
          </a:solidFill>
        </p:spPr>
        <p:txBody>
          <a:bodyPr anchor="ctr">
            <a:spAutoFit/>
          </a:bodyPr>
          <a:lstStyle>
            <a:lvl1pPr marL="0" indent="0" algn="ctr">
              <a:buNone/>
              <a:defRPr sz="1200" b="0" cap="all" spc="1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70118BD-8500-F84D-986B-E284CF4B8663}"/>
              </a:ext>
            </a:extLst>
          </p:cNvPr>
          <p:cNvSpPr/>
          <p:nvPr/>
        </p:nvSpPr>
        <p:spPr>
          <a:xfrm>
            <a:off x="6324332" y="1143000"/>
            <a:ext cx="5175517" cy="289441"/>
          </a:xfrm>
          <a:prstGeom prst="roundRect">
            <a:avLst/>
          </a:prstGeom>
          <a:solidFill>
            <a:schemeClr val="tx1"/>
          </a:solidFill>
        </p:spPr>
        <p:txBody>
          <a:bodyPr wrap="square" lIns="182880" tIns="45720" rIns="274320" bIns="45720"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1100" spc="30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0F14C4E-C403-9245-A7DE-FB8FA327E29D}"/>
              </a:ext>
            </a:extLst>
          </p:cNvPr>
          <p:cNvSpPr/>
          <p:nvPr/>
        </p:nvSpPr>
        <p:spPr>
          <a:xfrm>
            <a:off x="6324336" y="3739896"/>
            <a:ext cx="5175513" cy="289441"/>
          </a:xfrm>
          <a:prstGeom prst="roundRect">
            <a:avLst/>
          </a:prstGeom>
          <a:solidFill>
            <a:schemeClr val="tx1"/>
          </a:solidFill>
        </p:spPr>
        <p:txBody>
          <a:bodyPr wrap="square" lIns="182880" tIns="45720" rIns="274320" bIns="4572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>
                <a:solidFill>
                  <a:schemeClr val="bg1"/>
                </a:solidFill>
              </a:rPr>
              <a:t>FEATURES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EF78B9-8C7A-BB4D-ABE9-F40E5EFA44EC}"/>
              </a:ext>
            </a:extLst>
          </p:cNvPr>
          <p:cNvCxnSpPr>
            <a:cxnSpLocks/>
          </p:cNvCxnSpPr>
          <p:nvPr/>
        </p:nvCxnSpPr>
        <p:spPr>
          <a:xfrm>
            <a:off x="6096000" y="1143000"/>
            <a:ext cx="0" cy="5029200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876D8D7-10EF-A04C-9415-49E0C913A0FB}"/>
              </a:ext>
            </a:extLst>
          </p:cNvPr>
          <p:cNvSpPr/>
          <p:nvPr/>
        </p:nvSpPr>
        <p:spPr>
          <a:xfrm>
            <a:off x="6327647" y="1143000"/>
            <a:ext cx="5172202" cy="289441"/>
          </a:xfrm>
          <a:prstGeom prst="roundRect">
            <a:avLst/>
          </a:prstGeom>
          <a:solidFill>
            <a:schemeClr val="tx1"/>
          </a:solidFill>
        </p:spPr>
        <p:txBody>
          <a:bodyPr wrap="square" lIns="182880" tIns="45720" rIns="274320" bIns="45720"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1100" spc="30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E7C39EB-E167-B346-B712-92ABB0BF75AD}"/>
              </a:ext>
            </a:extLst>
          </p:cNvPr>
          <p:cNvSpPr/>
          <p:nvPr/>
        </p:nvSpPr>
        <p:spPr>
          <a:xfrm>
            <a:off x="6324338" y="3739896"/>
            <a:ext cx="5175511" cy="289441"/>
          </a:xfrm>
          <a:prstGeom prst="roundRect">
            <a:avLst/>
          </a:prstGeom>
          <a:solidFill>
            <a:schemeClr val="tx1"/>
          </a:solidFill>
        </p:spPr>
        <p:txBody>
          <a:bodyPr wrap="square" lIns="182880" tIns="45720" rIns="274320" bIns="4572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>
                <a:solidFill>
                  <a:schemeClr val="bg1"/>
                </a:solidFill>
              </a:rPr>
              <a:t>FEATURES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6DFCA9-DAED-3741-87E0-8A788CD33B31}"/>
              </a:ext>
            </a:extLst>
          </p:cNvPr>
          <p:cNvCxnSpPr>
            <a:cxnSpLocks/>
          </p:cNvCxnSpPr>
          <p:nvPr/>
        </p:nvCxnSpPr>
        <p:spPr>
          <a:xfrm>
            <a:off x="6096000" y="1143000"/>
            <a:ext cx="0" cy="5029200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17B51E1-4AED-DB42-AD96-5A9FB61ED019}"/>
              </a:ext>
            </a:extLst>
          </p:cNvPr>
          <p:cNvSpPr/>
          <p:nvPr/>
        </p:nvSpPr>
        <p:spPr>
          <a:xfrm>
            <a:off x="6321030" y="1143000"/>
            <a:ext cx="5178819" cy="289441"/>
          </a:xfrm>
          <a:prstGeom prst="roundRect">
            <a:avLst/>
          </a:prstGeom>
          <a:solidFill>
            <a:schemeClr val="tx1"/>
          </a:solidFill>
        </p:spPr>
        <p:txBody>
          <a:bodyPr wrap="square" lIns="182880" tIns="45720" rIns="274320" bIns="45720"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1100" spc="30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2DEE475-A2D5-E14F-9F3A-43FB432C2DDE}"/>
              </a:ext>
            </a:extLst>
          </p:cNvPr>
          <p:cNvSpPr/>
          <p:nvPr/>
        </p:nvSpPr>
        <p:spPr>
          <a:xfrm>
            <a:off x="6324340" y="3739896"/>
            <a:ext cx="5175509" cy="289441"/>
          </a:xfrm>
          <a:prstGeom prst="roundRect">
            <a:avLst/>
          </a:prstGeom>
          <a:solidFill>
            <a:schemeClr val="tx1"/>
          </a:solidFill>
        </p:spPr>
        <p:txBody>
          <a:bodyPr wrap="square" lIns="182880" tIns="45720" rIns="182880" bIns="4572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>
                <a:solidFill>
                  <a:schemeClr val="bg1"/>
                </a:solidFill>
              </a:rPr>
              <a:t>FEATURES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3AD7A21-2DCE-B04E-9377-494784E12B9A}"/>
              </a:ext>
            </a:extLst>
          </p:cNvPr>
          <p:cNvCxnSpPr>
            <a:cxnSpLocks/>
          </p:cNvCxnSpPr>
          <p:nvPr/>
        </p:nvCxnSpPr>
        <p:spPr>
          <a:xfrm>
            <a:off x="6096000" y="1143000"/>
            <a:ext cx="0" cy="5029200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8A5EFC8-95EF-5A45-85AF-741D41772FA2}"/>
              </a:ext>
            </a:extLst>
          </p:cNvPr>
          <p:cNvSpPr/>
          <p:nvPr/>
        </p:nvSpPr>
        <p:spPr>
          <a:xfrm>
            <a:off x="6324334" y="1143000"/>
            <a:ext cx="5175516" cy="289441"/>
          </a:xfrm>
          <a:prstGeom prst="roundRect">
            <a:avLst/>
          </a:prstGeom>
          <a:solidFill>
            <a:schemeClr val="accent1"/>
          </a:solidFill>
        </p:spPr>
        <p:txBody>
          <a:bodyPr wrap="square" lIns="182880" tIns="45720" rIns="274320" bIns="45720"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1100" spc="30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12CC734-5C86-9145-B7EF-5BC343A9E833}"/>
              </a:ext>
            </a:extLst>
          </p:cNvPr>
          <p:cNvSpPr/>
          <p:nvPr/>
        </p:nvSpPr>
        <p:spPr>
          <a:xfrm>
            <a:off x="6324342" y="3739896"/>
            <a:ext cx="5175507" cy="289441"/>
          </a:xfrm>
          <a:prstGeom prst="roundRect">
            <a:avLst/>
          </a:prstGeom>
          <a:solidFill>
            <a:schemeClr val="accent1"/>
          </a:solidFill>
        </p:spPr>
        <p:txBody>
          <a:bodyPr wrap="square" lIns="182880" tIns="45720" rIns="274320" bIns="4572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>
                <a:solidFill>
                  <a:schemeClr val="bg1"/>
                </a:solidFill>
              </a:rPr>
              <a:t>FEATURES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ED15B8-ADA4-324F-BA09-09DB8AC9DE89}"/>
              </a:ext>
            </a:extLst>
          </p:cNvPr>
          <p:cNvCxnSpPr/>
          <p:nvPr/>
        </p:nvCxnSpPr>
        <p:spPr>
          <a:xfrm>
            <a:off x="6096000" y="1143000"/>
            <a:ext cx="0" cy="5029200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223C678-F749-2143-B9BE-C374CF56F289}"/>
              </a:ext>
            </a:extLst>
          </p:cNvPr>
          <p:cNvSpPr/>
          <p:nvPr/>
        </p:nvSpPr>
        <p:spPr>
          <a:xfrm>
            <a:off x="6324344" y="1143000"/>
            <a:ext cx="5175504" cy="289441"/>
          </a:xfrm>
          <a:prstGeom prst="roundRect">
            <a:avLst/>
          </a:prstGeom>
          <a:solidFill>
            <a:schemeClr val="accent1"/>
          </a:solidFill>
        </p:spPr>
        <p:txBody>
          <a:bodyPr wrap="square" lIns="182880" tIns="45720" rIns="274320" bIns="4572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sz="1100" spc="30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CA51D17-7C77-8B49-8423-A7AC69BA68B2}"/>
              </a:ext>
            </a:extLst>
          </p:cNvPr>
          <p:cNvSpPr/>
          <p:nvPr/>
        </p:nvSpPr>
        <p:spPr>
          <a:xfrm>
            <a:off x="6324344" y="3739896"/>
            <a:ext cx="5175506" cy="289441"/>
          </a:xfrm>
          <a:prstGeom prst="roundRect">
            <a:avLst/>
          </a:prstGeom>
          <a:solidFill>
            <a:schemeClr val="accent1"/>
          </a:solidFill>
        </p:spPr>
        <p:txBody>
          <a:bodyPr wrap="square" lIns="182880" tIns="45720" rIns="182880" bIns="4572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>
                <a:solidFill>
                  <a:schemeClr val="bg1"/>
                </a:solidFill>
              </a:rPr>
              <a:t>FEATURES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349CBFC-4AE9-D14C-A773-4CA1FC7097C2}"/>
              </a:ext>
            </a:extLst>
          </p:cNvPr>
          <p:cNvCxnSpPr>
            <a:cxnSpLocks/>
          </p:cNvCxnSpPr>
          <p:nvPr/>
        </p:nvCxnSpPr>
        <p:spPr>
          <a:xfrm>
            <a:off x="6096000" y="1143000"/>
            <a:ext cx="0" cy="5029200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E416AD-4BD1-A64A-91BC-D91F79D818DC}"/>
              </a:ext>
            </a:extLst>
          </p:cNvPr>
          <p:cNvCxnSpPr>
            <a:cxnSpLocks/>
          </p:cNvCxnSpPr>
          <p:nvPr/>
        </p:nvCxnSpPr>
        <p:spPr>
          <a:xfrm>
            <a:off x="6096000" y="3559414"/>
            <a:ext cx="54213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9022515-E8DF-5544-B435-0F507FDDF506}"/>
              </a:ext>
            </a:extLst>
          </p:cNvPr>
          <p:cNvSpPr/>
          <p:nvPr userDrawn="1"/>
        </p:nvSpPr>
        <p:spPr>
          <a:xfrm>
            <a:off x="6327648" y="1143000"/>
            <a:ext cx="5172201" cy="289441"/>
          </a:xfrm>
          <a:prstGeom prst="roundRect">
            <a:avLst/>
          </a:prstGeom>
          <a:solidFill>
            <a:schemeClr val="tx1"/>
          </a:solidFill>
        </p:spPr>
        <p:txBody>
          <a:bodyPr wrap="square" lIns="182880" tIns="45720" rIns="274320" bIns="45720"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1100" spc="30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30F4803-47F9-2F4F-B844-AFA1B437FFA3}"/>
              </a:ext>
            </a:extLst>
          </p:cNvPr>
          <p:cNvSpPr/>
          <p:nvPr userDrawn="1"/>
        </p:nvSpPr>
        <p:spPr>
          <a:xfrm>
            <a:off x="6324332" y="1143000"/>
            <a:ext cx="5175517" cy="289441"/>
          </a:xfrm>
          <a:prstGeom prst="roundRect">
            <a:avLst/>
          </a:prstGeom>
          <a:solidFill>
            <a:schemeClr val="tx1"/>
          </a:solidFill>
        </p:spPr>
        <p:txBody>
          <a:bodyPr wrap="square" lIns="182880" tIns="45720" rIns="274320" bIns="45720"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1100" spc="30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74778B2-70CE-DA4F-8456-2227A5F1464D}"/>
              </a:ext>
            </a:extLst>
          </p:cNvPr>
          <p:cNvSpPr/>
          <p:nvPr userDrawn="1"/>
        </p:nvSpPr>
        <p:spPr>
          <a:xfrm>
            <a:off x="6327647" y="1143000"/>
            <a:ext cx="5172202" cy="289441"/>
          </a:xfrm>
          <a:prstGeom prst="roundRect">
            <a:avLst/>
          </a:prstGeom>
          <a:solidFill>
            <a:schemeClr val="tx1"/>
          </a:solidFill>
        </p:spPr>
        <p:txBody>
          <a:bodyPr wrap="square" lIns="182880" tIns="45720" rIns="274320" bIns="45720"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1100" spc="30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C66527CA-5C24-9842-B971-DAA5859F598E}"/>
              </a:ext>
            </a:extLst>
          </p:cNvPr>
          <p:cNvSpPr/>
          <p:nvPr userDrawn="1"/>
        </p:nvSpPr>
        <p:spPr>
          <a:xfrm>
            <a:off x="6321030" y="1143000"/>
            <a:ext cx="5178819" cy="289441"/>
          </a:xfrm>
          <a:prstGeom prst="roundRect">
            <a:avLst/>
          </a:prstGeom>
          <a:solidFill>
            <a:schemeClr val="tx1"/>
          </a:solidFill>
        </p:spPr>
        <p:txBody>
          <a:bodyPr wrap="square" lIns="182880" tIns="45720" rIns="274320" bIns="45720"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1100" spc="30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071C5D2-2C7C-7243-A743-BD3AFAC22833}"/>
              </a:ext>
            </a:extLst>
          </p:cNvPr>
          <p:cNvSpPr/>
          <p:nvPr userDrawn="1"/>
        </p:nvSpPr>
        <p:spPr>
          <a:xfrm>
            <a:off x="6324334" y="1143000"/>
            <a:ext cx="5175516" cy="289441"/>
          </a:xfrm>
          <a:prstGeom prst="roundRect">
            <a:avLst/>
          </a:prstGeom>
          <a:solidFill>
            <a:schemeClr val="accent1"/>
          </a:solidFill>
        </p:spPr>
        <p:txBody>
          <a:bodyPr wrap="square" lIns="182880" tIns="45720" rIns="274320" bIns="45720">
            <a:sp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sz="1100" spc="30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2ED21EC-0FFC-B74D-844D-7F5CDE6DC0B8}"/>
              </a:ext>
            </a:extLst>
          </p:cNvPr>
          <p:cNvSpPr/>
          <p:nvPr userDrawn="1"/>
        </p:nvSpPr>
        <p:spPr>
          <a:xfrm>
            <a:off x="6324344" y="1143000"/>
            <a:ext cx="5175504" cy="289441"/>
          </a:xfrm>
          <a:prstGeom prst="roundRect">
            <a:avLst/>
          </a:prstGeom>
          <a:solidFill>
            <a:schemeClr val="accent1"/>
          </a:solidFill>
        </p:spPr>
        <p:txBody>
          <a:bodyPr wrap="square" lIns="182880" tIns="45720" rIns="274320" bIns="4572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sz="1100" spc="30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F83A2E7-1F66-5945-B32C-50D26AF8FF9F}"/>
              </a:ext>
            </a:extLst>
          </p:cNvPr>
          <p:cNvSpPr/>
          <p:nvPr userDrawn="1"/>
        </p:nvSpPr>
        <p:spPr>
          <a:xfrm>
            <a:off x="6324344" y="3739896"/>
            <a:ext cx="5175506" cy="289441"/>
          </a:xfrm>
          <a:prstGeom prst="roundRect">
            <a:avLst/>
          </a:prstGeom>
          <a:solidFill>
            <a:schemeClr val="accent1"/>
          </a:solidFill>
        </p:spPr>
        <p:txBody>
          <a:bodyPr wrap="square" lIns="182880" tIns="45720" rIns="182880" bIns="4572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100" spc="300">
                <a:solidFill>
                  <a:schemeClr val="bg1"/>
                </a:solidFill>
              </a:rPr>
              <a:t>FEATURES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89D9380-0664-7D4C-8FA5-46A09A7F5EF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143000"/>
            <a:ext cx="0" cy="5029200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87CC1F8-44E3-4A43-88DE-3CFCADAB450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559414"/>
            <a:ext cx="5421312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938830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d-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D687E99-A33A-0941-9304-7A0CDDED7F46}"/>
              </a:ext>
            </a:extLst>
          </p:cNvPr>
          <p:cNvSpPr/>
          <p:nvPr/>
        </p:nvSpPr>
        <p:spPr>
          <a:xfrm>
            <a:off x="457200" y="914400"/>
            <a:ext cx="11274425" cy="5486400"/>
          </a:xfrm>
          <a:prstGeom prst="roundRect">
            <a:avLst>
              <a:gd name="adj" fmla="val 341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6"/>
          <p:cNvSpPr>
            <a:spLocks noGrp="1"/>
          </p:cNvSpPr>
          <p:nvPr>
            <p:ph sz="quarter" idx="14"/>
          </p:nvPr>
        </p:nvSpPr>
        <p:spPr>
          <a:xfrm>
            <a:off x="682625" y="1143000"/>
            <a:ext cx="5175504" cy="2464957"/>
          </a:xfrm>
        </p:spPr>
        <p:txBody>
          <a:bodyPr tIns="91440" bIns="0" anchor="t">
            <a:normAutofit/>
          </a:bodyPr>
          <a:lstStyle>
            <a:lvl1pPr marL="182880">
              <a:spcBef>
                <a:spcPts val="300"/>
              </a:spcBef>
              <a:spcAft>
                <a:spcPts val="300"/>
              </a:spcAft>
              <a:defRPr sz="1200"/>
            </a:lvl1pPr>
            <a:lvl2pPr marL="365760"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24"/>
          </p:nvPr>
        </p:nvSpPr>
        <p:spPr>
          <a:xfrm>
            <a:off x="682625" y="3718044"/>
            <a:ext cx="5175504" cy="2362714"/>
          </a:xfrm>
        </p:spPr>
        <p:txBody>
          <a:bodyPr tIns="91440" bIns="0" anchor="t">
            <a:normAutofit/>
          </a:bodyPr>
          <a:lstStyle>
            <a:lvl1pPr marL="182880">
              <a:spcBef>
                <a:spcPts val="300"/>
              </a:spcBef>
              <a:spcAft>
                <a:spcPts val="300"/>
              </a:spcAft>
              <a:defRPr sz="1200"/>
            </a:lvl1pPr>
            <a:lvl2pPr marL="365760"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Content Placeholder 6"/>
          <p:cNvSpPr>
            <a:spLocks noGrp="1"/>
          </p:cNvSpPr>
          <p:nvPr>
            <p:ph sz="quarter" idx="26"/>
          </p:nvPr>
        </p:nvSpPr>
        <p:spPr>
          <a:xfrm>
            <a:off x="6333872" y="1143000"/>
            <a:ext cx="5184648" cy="2464957"/>
          </a:xfrm>
        </p:spPr>
        <p:txBody>
          <a:bodyPr tIns="91440" bIns="0" anchor="t">
            <a:normAutofit/>
          </a:bodyPr>
          <a:lstStyle>
            <a:lvl1pPr marL="182880">
              <a:spcBef>
                <a:spcPts val="300"/>
              </a:spcBef>
              <a:spcAft>
                <a:spcPts val="300"/>
              </a:spcAft>
              <a:defRPr sz="1200"/>
            </a:lvl1pPr>
            <a:lvl2pPr marL="365760" indent="-182880">
              <a:spcBef>
                <a:spcPts val="0"/>
              </a:spcBef>
              <a:spcAft>
                <a:spcPts val="300"/>
              </a:spcAft>
              <a:defRPr lang="en-US" sz="1200" b="0" i="0" kern="1200" spc="30" baseline="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Segoe UI Semilight" panose="020B0402040204020203" pitchFamily="34" charset="0"/>
              </a:defRPr>
            </a:lvl2pPr>
            <a:lvl3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27"/>
          </p:nvPr>
        </p:nvSpPr>
        <p:spPr>
          <a:xfrm>
            <a:off x="6333872" y="3718044"/>
            <a:ext cx="5184648" cy="2362714"/>
          </a:xfrm>
        </p:spPr>
        <p:txBody>
          <a:bodyPr tIns="91440" bIns="0" anchor="t">
            <a:normAutofit/>
          </a:bodyPr>
          <a:lstStyle>
            <a:lvl1pPr marL="182880">
              <a:spcBef>
                <a:spcPts val="300"/>
              </a:spcBef>
              <a:spcAft>
                <a:spcPts val="300"/>
              </a:spcAft>
              <a:defRPr sz="1200"/>
            </a:lvl1pPr>
            <a:lvl2pPr marL="365760"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685800" y="6080125"/>
            <a:ext cx="5187950" cy="320673"/>
          </a:xfrm>
        </p:spPr>
        <p:txBody>
          <a:bodyPr bIns="91440" anchor="ctr">
            <a:normAutofit/>
          </a:bodyPr>
          <a:lstStyle>
            <a:lvl1pPr marL="0" indent="0">
              <a:buNone/>
              <a:defRPr sz="700" b="0" i="0" spc="5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6318250" y="6079808"/>
            <a:ext cx="5187950" cy="320673"/>
          </a:xfrm>
        </p:spPr>
        <p:txBody>
          <a:bodyPr bIns="91440" anchor="ctr">
            <a:normAutofit/>
          </a:bodyPr>
          <a:lstStyle>
            <a:lvl1pPr marL="0" indent="0">
              <a:buNone/>
              <a:defRPr sz="700" b="0" i="0" spc="5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D1502211-9F89-D441-B2C7-0DD14B3A514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8CD0B7-7262-F94F-A8CF-BE8D76506106}" type="slidenum">
              <a:rPr lang="en-US" smtClean="0"/>
              <a:pPr>
                <a:defRPr/>
              </a:pPr>
              <a:t>‹#›</a:t>
            </a:fld>
            <a:endParaRPr lang="en-US" sz="900"/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A5804386-18D8-0D48-A908-494C46EB79E4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E8CF05-736C-EB41-855C-8EB07F5DCB8E}"/>
              </a:ext>
            </a:extLst>
          </p:cNvPr>
          <p:cNvCxnSpPr>
            <a:cxnSpLocks/>
          </p:cNvCxnSpPr>
          <p:nvPr/>
        </p:nvCxnSpPr>
        <p:spPr>
          <a:xfrm>
            <a:off x="682625" y="3657600"/>
            <a:ext cx="1083468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31F0AF-7717-A740-AE1C-CB97611E0591}"/>
              </a:ext>
            </a:extLst>
          </p:cNvPr>
          <p:cNvCxnSpPr>
            <a:cxnSpLocks/>
          </p:cNvCxnSpPr>
          <p:nvPr/>
        </p:nvCxnSpPr>
        <p:spPr>
          <a:xfrm flipV="1">
            <a:off x="6096000" y="1082675"/>
            <a:ext cx="0" cy="49974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EA4B8D-12AD-EE4E-BC68-DC1DE257CF9D}"/>
              </a:ext>
            </a:extLst>
          </p:cNvPr>
          <p:cNvCxnSpPr>
            <a:cxnSpLocks/>
          </p:cNvCxnSpPr>
          <p:nvPr userDrawn="1"/>
        </p:nvCxnSpPr>
        <p:spPr>
          <a:xfrm>
            <a:off x="682625" y="3657600"/>
            <a:ext cx="1083468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C04F40-149E-984F-900F-F99D76635F2F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082675"/>
            <a:ext cx="0" cy="49974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269377"/>
      </p:ext>
    </p:extLst>
  </p:cSld>
  <p:clrMapOvr>
    <a:masterClrMapping/>
  </p:clrMapOvr>
  <p:transition spd="med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d-content-with-labe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3CEDFC-37AD-9A46-887F-62FE30A87E5F}"/>
              </a:ext>
            </a:extLst>
          </p:cNvPr>
          <p:cNvSpPr/>
          <p:nvPr/>
        </p:nvSpPr>
        <p:spPr>
          <a:xfrm>
            <a:off x="457200" y="914400"/>
            <a:ext cx="11274425" cy="5486400"/>
          </a:xfrm>
          <a:prstGeom prst="roundRect">
            <a:avLst>
              <a:gd name="adj" fmla="val 341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9"/>
          <p:cNvSpPr>
            <a:spLocks noGrp="1"/>
          </p:cNvSpPr>
          <p:nvPr>
            <p:ph sz="quarter" idx="17"/>
          </p:nvPr>
        </p:nvSpPr>
        <p:spPr>
          <a:xfrm>
            <a:off x="676401" y="1444421"/>
            <a:ext cx="5187951" cy="2163536"/>
          </a:xfrm>
        </p:spPr>
        <p:txBody>
          <a:bodyPr t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200" b="1" i="0">
                <a:latin typeface="Arial" panose="020B0604020202020204" pitchFamily="34" charset="0"/>
              </a:defRPr>
            </a:lvl1pPr>
            <a:lvl2pPr marL="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 marL="3657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defRPr sz="11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1"/>
          </p:nvPr>
        </p:nvSpPr>
        <p:spPr>
          <a:xfrm>
            <a:off x="676401" y="1070399"/>
            <a:ext cx="5187951" cy="309446"/>
          </a:xfrm>
          <a:prstGeom prst="roundRect">
            <a:avLst/>
          </a:prstGeom>
          <a:solidFill>
            <a:schemeClr val="accent1"/>
          </a:solidFill>
        </p:spPr>
        <p:txBody>
          <a:bodyPr wrap="square" anchor="ctr" anchorCtr="0">
            <a:spAutoFit/>
          </a:bodyPr>
          <a:lstStyle>
            <a:lvl1pPr marL="0" indent="0" algn="ctr">
              <a:buFontTx/>
              <a:buNone/>
              <a:defRPr sz="1200" b="0" i="0" cap="all" spc="15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676401" y="3771606"/>
            <a:ext cx="5187951" cy="309446"/>
          </a:xfrm>
          <a:prstGeom prst="roundRect">
            <a:avLst/>
          </a:prstGeom>
          <a:solidFill>
            <a:schemeClr val="accent1"/>
          </a:solidFill>
        </p:spPr>
        <p:txBody>
          <a:bodyPr wrap="square" anchor="ctr" anchorCtr="0">
            <a:spAutoFit/>
          </a:bodyPr>
          <a:lstStyle>
            <a:lvl1pPr marL="0" indent="0" algn="ctr">
              <a:buFontTx/>
              <a:buNone/>
              <a:defRPr sz="1200" b="0" i="0" cap="all" spc="15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9"/>
          <p:cNvSpPr>
            <a:spLocks noGrp="1"/>
          </p:cNvSpPr>
          <p:nvPr>
            <p:ph sz="quarter" idx="30"/>
          </p:nvPr>
        </p:nvSpPr>
        <p:spPr>
          <a:xfrm>
            <a:off x="676401" y="4144804"/>
            <a:ext cx="5187951" cy="1935956"/>
          </a:xfrm>
        </p:spPr>
        <p:txBody>
          <a:bodyPr t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200" b="1" i="0">
                <a:latin typeface="Arial" panose="020B0604020202020204" pitchFamily="34" charset="0"/>
              </a:defRPr>
            </a:lvl1pPr>
            <a:lvl2pPr marL="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 marL="3657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defRPr sz="11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Content Placeholder 9"/>
          <p:cNvSpPr>
            <a:spLocks noGrp="1"/>
          </p:cNvSpPr>
          <p:nvPr>
            <p:ph sz="quarter" idx="31"/>
          </p:nvPr>
        </p:nvSpPr>
        <p:spPr>
          <a:xfrm>
            <a:off x="6327648" y="1444421"/>
            <a:ext cx="5187951" cy="2163536"/>
          </a:xfrm>
        </p:spPr>
        <p:txBody>
          <a:bodyPr t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200" b="1" i="0">
                <a:latin typeface="Arial" panose="020B0604020202020204" pitchFamily="34" charset="0"/>
              </a:defRPr>
            </a:lvl1pPr>
            <a:lvl2pPr marL="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 marL="3657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defRPr sz="11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30"/>
          <p:cNvSpPr>
            <a:spLocks noGrp="1"/>
          </p:cNvSpPr>
          <p:nvPr>
            <p:ph type="body" sz="quarter" idx="32"/>
          </p:nvPr>
        </p:nvSpPr>
        <p:spPr>
          <a:xfrm>
            <a:off x="6327648" y="1070399"/>
            <a:ext cx="5187951" cy="309446"/>
          </a:xfrm>
          <a:prstGeom prst="roundRect">
            <a:avLst/>
          </a:prstGeom>
          <a:solidFill>
            <a:schemeClr val="accent1"/>
          </a:solidFill>
        </p:spPr>
        <p:txBody>
          <a:bodyPr wrap="square" anchor="ctr" anchorCtr="0">
            <a:spAutoFit/>
          </a:bodyPr>
          <a:lstStyle>
            <a:lvl1pPr marL="0" indent="0" algn="ctr">
              <a:buFontTx/>
              <a:buNone/>
              <a:defRPr sz="1200" b="0" i="0" cap="all" spc="15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33"/>
          </p:nvPr>
        </p:nvSpPr>
        <p:spPr>
          <a:xfrm>
            <a:off x="6327648" y="3771606"/>
            <a:ext cx="5187951" cy="309446"/>
          </a:xfrm>
          <a:prstGeom prst="roundRect">
            <a:avLst/>
          </a:prstGeom>
          <a:solidFill>
            <a:schemeClr val="accent1"/>
          </a:solidFill>
        </p:spPr>
        <p:txBody>
          <a:bodyPr wrap="square" anchor="ctr" anchorCtr="0">
            <a:spAutoFit/>
          </a:bodyPr>
          <a:lstStyle>
            <a:lvl1pPr marL="0" indent="0" algn="ctr">
              <a:buFontTx/>
              <a:buNone/>
              <a:defRPr sz="1200" b="0" i="0" cap="all" spc="15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9"/>
          <p:cNvSpPr>
            <a:spLocks noGrp="1"/>
          </p:cNvSpPr>
          <p:nvPr>
            <p:ph sz="quarter" idx="34"/>
          </p:nvPr>
        </p:nvSpPr>
        <p:spPr>
          <a:xfrm>
            <a:off x="6327648" y="4144804"/>
            <a:ext cx="5187951" cy="1935956"/>
          </a:xfrm>
        </p:spPr>
        <p:txBody>
          <a:bodyPr t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200" b="1" i="0">
                <a:latin typeface="Arial" panose="020B0604020202020204" pitchFamily="34" charset="0"/>
              </a:defRPr>
            </a:lvl1pPr>
            <a:lvl2pPr marL="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 marL="3657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defRPr sz="11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85800" y="6080125"/>
            <a:ext cx="5187950" cy="320673"/>
          </a:xfrm>
        </p:spPr>
        <p:txBody>
          <a:bodyPr bIns="91440" anchor="ctr">
            <a:normAutofit/>
          </a:bodyPr>
          <a:lstStyle>
            <a:lvl1pPr marL="0" indent="0">
              <a:buNone/>
              <a:defRPr sz="700" b="0" i="0" spc="5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6318250" y="6079808"/>
            <a:ext cx="5187950" cy="320673"/>
          </a:xfrm>
        </p:spPr>
        <p:txBody>
          <a:bodyPr bIns="91440" anchor="ctr">
            <a:normAutofit/>
          </a:bodyPr>
          <a:lstStyle>
            <a:lvl1pPr marL="0" indent="0">
              <a:buNone/>
              <a:defRPr sz="700" b="0" i="0" spc="5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Slide Number Placeholder 7">
            <a:extLst>
              <a:ext uri="{FF2B5EF4-FFF2-40B4-BE49-F238E27FC236}">
                <a16:creationId xmlns:a16="http://schemas.microsoft.com/office/drawing/2014/main" id="{D92F9A76-6D2F-3F41-BE13-D701D1B6C688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0C2711B-5B8E-4D4C-8792-D9525158DFF2}" type="slidenum">
              <a:rPr lang="en-US" smtClean="0"/>
              <a:pPr>
                <a:defRPr/>
              </a:pPr>
              <a:t>‹#›</a:t>
            </a:fld>
            <a:endParaRPr lang="en-US" sz="90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F57AEE19-1846-FA40-9087-5E5713817612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6EA9E17-3CD1-164A-94BD-CF05538C0590}"/>
              </a:ext>
            </a:extLst>
          </p:cNvPr>
          <p:cNvCxnSpPr>
            <a:cxnSpLocks/>
          </p:cNvCxnSpPr>
          <p:nvPr/>
        </p:nvCxnSpPr>
        <p:spPr>
          <a:xfrm flipV="1">
            <a:off x="6096000" y="1143000"/>
            <a:ext cx="0" cy="49371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2216EB-9DDE-194A-9855-9BED6FBEB8AE}"/>
              </a:ext>
            </a:extLst>
          </p:cNvPr>
          <p:cNvCxnSpPr>
            <a:cxnSpLocks/>
          </p:cNvCxnSpPr>
          <p:nvPr/>
        </p:nvCxnSpPr>
        <p:spPr>
          <a:xfrm>
            <a:off x="673100" y="3662363"/>
            <a:ext cx="10845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78CB344-33BD-3F47-93D5-FAEF49486ED4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143000"/>
            <a:ext cx="0" cy="49371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9781CD-3193-594E-ABAE-FC30C30B2891}"/>
              </a:ext>
            </a:extLst>
          </p:cNvPr>
          <p:cNvCxnSpPr>
            <a:cxnSpLocks/>
          </p:cNvCxnSpPr>
          <p:nvPr userDrawn="1"/>
        </p:nvCxnSpPr>
        <p:spPr>
          <a:xfrm>
            <a:off x="673100" y="3662363"/>
            <a:ext cx="108458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214359"/>
      </p:ext>
    </p:extLst>
  </p:cSld>
  <p:clrMapOvr>
    <a:masterClrMapping/>
  </p:clrMapOvr>
  <p:transition spd="med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ple-content-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2795B4F-0CE9-7441-9547-6B279F4C5CB0}"/>
              </a:ext>
            </a:extLst>
          </p:cNvPr>
          <p:cNvSpPr/>
          <p:nvPr/>
        </p:nvSpPr>
        <p:spPr>
          <a:xfrm>
            <a:off x="457200" y="914400"/>
            <a:ext cx="11274425" cy="5486400"/>
          </a:xfrm>
          <a:prstGeom prst="roundRect">
            <a:avLst>
              <a:gd name="adj" fmla="val 341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6"/>
          <p:cNvSpPr>
            <a:spLocks noGrp="1"/>
          </p:cNvSpPr>
          <p:nvPr>
            <p:ph sz="quarter" idx="14"/>
          </p:nvPr>
        </p:nvSpPr>
        <p:spPr>
          <a:xfrm>
            <a:off x="682624" y="1143000"/>
            <a:ext cx="10817225" cy="2377440"/>
          </a:xfrm>
        </p:spPr>
        <p:txBody>
          <a:bodyPr tIns="91440" anchor="t">
            <a:normAutofit/>
          </a:bodyPr>
          <a:lstStyle>
            <a:lvl1pPr marL="182880">
              <a:spcBef>
                <a:spcPts val="300"/>
              </a:spcBef>
              <a:spcAft>
                <a:spcPts val="300"/>
              </a:spcAft>
              <a:defRPr sz="1200" b="1" i="0">
                <a:latin typeface="Arial" panose="020B0604020202020204" pitchFamily="34" charset="0"/>
              </a:defRPr>
            </a:lvl1pPr>
            <a:lvl2pPr marL="365760"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24"/>
          </p:nvPr>
        </p:nvSpPr>
        <p:spPr>
          <a:xfrm>
            <a:off x="682625" y="3794760"/>
            <a:ext cx="5175504" cy="2285997"/>
          </a:xfrm>
        </p:spPr>
        <p:txBody>
          <a:bodyPr tIns="91440" anchor="t">
            <a:normAutofit/>
          </a:bodyPr>
          <a:lstStyle>
            <a:lvl1pPr marL="182880">
              <a:spcBef>
                <a:spcPts val="300"/>
              </a:spcBef>
              <a:spcAft>
                <a:spcPts val="300"/>
              </a:spcAft>
              <a:defRPr sz="1200" b="1" i="0">
                <a:latin typeface="Arial" panose="020B0604020202020204" pitchFamily="34" charset="0"/>
              </a:defRPr>
            </a:lvl1pPr>
            <a:lvl2pPr marL="365760"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27"/>
          </p:nvPr>
        </p:nvSpPr>
        <p:spPr>
          <a:xfrm>
            <a:off x="6333872" y="3794760"/>
            <a:ext cx="5184648" cy="2285997"/>
          </a:xfrm>
        </p:spPr>
        <p:txBody>
          <a:bodyPr tIns="91440" anchor="t">
            <a:normAutofit/>
          </a:bodyPr>
          <a:lstStyle>
            <a:lvl1pPr marL="182880">
              <a:spcBef>
                <a:spcPts val="300"/>
              </a:spcBef>
              <a:spcAft>
                <a:spcPts val="300"/>
              </a:spcAft>
              <a:defRPr sz="1200" b="1" i="0">
                <a:latin typeface="Arial" panose="020B0604020202020204" pitchFamily="34" charset="0"/>
              </a:defRPr>
            </a:lvl1pPr>
            <a:lvl2pPr marL="365760"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685800" y="6080125"/>
            <a:ext cx="5187950" cy="320673"/>
          </a:xfrm>
        </p:spPr>
        <p:txBody>
          <a:bodyPr bIns="91440" anchor="ctr">
            <a:normAutofit/>
          </a:bodyPr>
          <a:lstStyle>
            <a:lvl1pPr marL="0" indent="0">
              <a:buNone/>
              <a:defRPr sz="700" b="0" i="0" spc="5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6318250" y="6079808"/>
            <a:ext cx="5187950" cy="320673"/>
          </a:xfrm>
        </p:spPr>
        <p:txBody>
          <a:bodyPr bIns="91440" anchor="ctr">
            <a:normAutofit/>
          </a:bodyPr>
          <a:lstStyle>
            <a:lvl1pPr marL="0" indent="0">
              <a:buNone/>
              <a:defRPr sz="700" b="0" i="0" spc="5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99D3431D-1178-3F42-A38F-C113B6FBAD8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8C6470-35BE-2E41-9997-8515928A2AE9}" type="slidenum">
              <a:rPr lang="en-US" smtClean="0"/>
              <a:pPr>
                <a:defRPr/>
              </a:pPr>
              <a:t>‹#›</a:t>
            </a:fld>
            <a:endParaRPr lang="en-US" sz="90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2C1D8AB-08D2-1646-9CDA-0ACE02EF91CE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FE36B8-E4A9-F54D-B899-1275FC5582C3}"/>
              </a:ext>
            </a:extLst>
          </p:cNvPr>
          <p:cNvCxnSpPr>
            <a:cxnSpLocks/>
          </p:cNvCxnSpPr>
          <p:nvPr/>
        </p:nvCxnSpPr>
        <p:spPr>
          <a:xfrm flipH="1">
            <a:off x="676275" y="3657600"/>
            <a:ext cx="10823575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D1F90D4-8B46-1D4A-A4A0-5EAC44DE7459}"/>
              </a:ext>
            </a:extLst>
          </p:cNvPr>
          <p:cNvCxnSpPr>
            <a:cxnSpLocks/>
          </p:cNvCxnSpPr>
          <p:nvPr/>
        </p:nvCxnSpPr>
        <p:spPr>
          <a:xfrm flipV="1">
            <a:off x="6096000" y="3657600"/>
            <a:ext cx="0" cy="24225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BF7862-1F8F-224D-B2AB-0623F961DD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76275" y="3657600"/>
            <a:ext cx="10823575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C6A4ED-25D9-8443-B255-FEFC66349A2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3657600"/>
            <a:ext cx="0" cy="24225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810399"/>
      </p:ext>
    </p:extLst>
  </p:cSld>
  <p:clrMapOvr>
    <a:masterClrMapping/>
  </p:clrMapOvr>
  <p:transition spd="med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ple-content-3-with-labe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5F37265-9164-1141-9BE1-B990D1980E58}"/>
              </a:ext>
            </a:extLst>
          </p:cNvPr>
          <p:cNvSpPr/>
          <p:nvPr/>
        </p:nvSpPr>
        <p:spPr>
          <a:xfrm>
            <a:off x="457200" y="914400"/>
            <a:ext cx="11274425" cy="5486400"/>
          </a:xfrm>
          <a:prstGeom prst="roundRect">
            <a:avLst>
              <a:gd name="adj" fmla="val 341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9"/>
          <p:cNvSpPr>
            <a:spLocks noGrp="1"/>
          </p:cNvSpPr>
          <p:nvPr>
            <p:ph sz="quarter" idx="17"/>
          </p:nvPr>
        </p:nvSpPr>
        <p:spPr>
          <a:xfrm>
            <a:off x="676401" y="1143001"/>
            <a:ext cx="10823449" cy="2427982"/>
          </a:xfrm>
        </p:spPr>
        <p:txBody>
          <a:bodyPr tIns="9144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  <a:defRPr sz="1200" b="1" i="0">
                <a:latin typeface="Arial" panose="020B0604020202020204" pitchFamily="34" charset="0"/>
              </a:defRPr>
            </a:lvl1pPr>
            <a:lvl2pPr marL="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 marL="3657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defRPr sz="11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676401" y="3788253"/>
            <a:ext cx="5187951" cy="309446"/>
          </a:xfrm>
          <a:prstGeom prst="roundRect">
            <a:avLst/>
          </a:prstGeom>
          <a:solidFill>
            <a:schemeClr val="accent1"/>
          </a:solidFill>
        </p:spPr>
        <p:txBody>
          <a:bodyPr wrap="square" anchor="ctr" anchorCtr="0">
            <a:spAutoFit/>
          </a:bodyPr>
          <a:lstStyle>
            <a:lvl1pPr marL="0" indent="0" algn="ctr">
              <a:buFontTx/>
              <a:buNone/>
              <a:defRPr sz="1200" b="0" i="0" cap="all" spc="15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9"/>
          <p:cNvSpPr>
            <a:spLocks noGrp="1"/>
          </p:cNvSpPr>
          <p:nvPr>
            <p:ph sz="quarter" idx="30"/>
          </p:nvPr>
        </p:nvSpPr>
        <p:spPr>
          <a:xfrm>
            <a:off x="676401" y="4161451"/>
            <a:ext cx="5187951" cy="1919309"/>
          </a:xfrm>
        </p:spPr>
        <p:txBody>
          <a:bodyPr tIns="9144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  <a:defRPr sz="1200" b="1" i="0">
                <a:latin typeface="Arial" panose="020B0604020202020204" pitchFamily="34" charset="0"/>
              </a:defRPr>
            </a:lvl1pPr>
            <a:lvl2pPr marL="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 marL="3657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defRPr sz="11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33"/>
          </p:nvPr>
        </p:nvSpPr>
        <p:spPr>
          <a:xfrm>
            <a:off x="6327648" y="3788253"/>
            <a:ext cx="5187951" cy="309446"/>
          </a:xfrm>
          <a:prstGeom prst="roundRect">
            <a:avLst/>
          </a:prstGeom>
          <a:solidFill>
            <a:schemeClr val="accent1"/>
          </a:solidFill>
        </p:spPr>
        <p:txBody>
          <a:bodyPr wrap="square" anchor="ctr" anchorCtr="0">
            <a:spAutoFit/>
          </a:bodyPr>
          <a:lstStyle>
            <a:lvl1pPr marL="0" indent="0" algn="ctr">
              <a:buFontTx/>
              <a:buNone/>
              <a:defRPr sz="1200" b="0" i="0" cap="all" spc="15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9"/>
          <p:cNvSpPr>
            <a:spLocks noGrp="1"/>
          </p:cNvSpPr>
          <p:nvPr>
            <p:ph sz="quarter" idx="34"/>
          </p:nvPr>
        </p:nvSpPr>
        <p:spPr>
          <a:xfrm>
            <a:off x="6327648" y="4161451"/>
            <a:ext cx="5187951" cy="1919309"/>
          </a:xfrm>
        </p:spPr>
        <p:txBody>
          <a:bodyPr tIns="9144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None/>
              <a:defRPr sz="1200" b="1" i="0">
                <a:latin typeface="Arial" panose="020B0604020202020204" pitchFamily="34" charset="0"/>
              </a:defRPr>
            </a:lvl1pPr>
            <a:lvl2pPr marL="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2pPr>
            <a:lvl3pPr marL="3657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 sz="1200" b="0" i="0">
                <a:latin typeface="Arial" panose="020B0604020202020204" pitchFamily="34" charset="0"/>
              </a:defRPr>
            </a:lvl3pPr>
            <a:lvl4pPr>
              <a:defRPr sz="11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85800" y="6080125"/>
            <a:ext cx="5187950" cy="320673"/>
          </a:xfrm>
        </p:spPr>
        <p:txBody>
          <a:bodyPr bIns="91440" anchor="ctr">
            <a:normAutofit/>
          </a:bodyPr>
          <a:lstStyle>
            <a:lvl1pPr marL="0" indent="0">
              <a:buNone/>
              <a:defRPr sz="700" b="0" i="0" spc="5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6318250" y="6079808"/>
            <a:ext cx="5187950" cy="320673"/>
          </a:xfrm>
        </p:spPr>
        <p:txBody>
          <a:bodyPr bIns="91440" anchor="ctr">
            <a:normAutofit/>
          </a:bodyPr>
          <a:lstStyle>
            <a:lvl1pPr marL="0" indent="0">
              <a:buNone/>
              <a:defRPr sz="700" b="0" i="0" spc="5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18288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236FA783-3AC3-F144-A5D2-F1F61FAA7C99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C8DA55-29E6-9B40-884D-FAE559EBFEC8}" type="slidenum">
              <a:rPr lang="en-US" smtClean="0"/>
              <a:pPr>
                <a:defRPr/>
              </a:pPr>
              <a:t>‹#›</a:t>
            </a:fld>
            <a:endParaRPr lang="en-US" sz="90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409C4E35-B037-3947-916A-9B7AAC2DA943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62D336-D531-5D4A-847B-8D3DD08C8F7C}"/>
              </a:ext>
            </a:extLst>
          </p:cNvPr>
          <p:cNvCxnSpPr>
            <a:cxnSpLocks/>
          </p:cNvCxnSpPr>
          <p:nvPr/>
        </p:nvCxnSpPr>
        <p:spPr>
          <a:xfrm flipH="1">
            <a:off x="676275" y="3657600"/>
            <a:ext cx="10823575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9B5D62-43B7-2141-9087-3D2653C59F6C}"/>
              </a:ext>
            </a:extLst>
          </p:cNvPr>
          <p:cNvCxnSpPr>
            <a:cxnSpLocks/>
          </p:cNvCxnSpPr>
          <p:nvPr/>
        </p:nvCxnSpPr>
        <p:spPr>
          <a:xfrm flipV="1">
            <a:off x="6096000" y="3657600"/>
            <a:ext cx="0" cy="24225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334066-228F-604A-ABA8-BE2BDA5B4843}"/>
              </a:ext>
            </a:extLst>
          </p:cNvPr>
          <p:cNvCxnSpPr>
            <a:cxnSpLocks/>
          </p:cNvCxnSpPr>
          <p:nvPr userDrawn="1"/>
        </p:nvCxnSpPr>
        <p:spPr>
          <a:xfrm flipH="1">
            <a:off x="676275" y="3657600"/>
            <a:ext cx="10823575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A9B2B5-A9D7-DC49-B2C8-C19E3633A52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3657600"/>
            <a:ext cx="0" cy="242252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737164"/>
      </p:ext>
    </p:extLst>
  </p:cSld>
  <p:clrMapOvr>
    <a:masterClrMapping/>
  </p:clrMapOvr>
  <p:transition spd="med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D082CC-D058-E14C-B248-9FAE6582B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618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B05D05-2A23-A542-AB6D-F9DB2E54D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86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98309"/>
      </p:ext>
    </p:extLst>
  </p:cSld>
  <p:clrMapOvr>
    <a:masterClrMapping/>
  </p:clrMapOvr>
  <p:transition spd="med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ht-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102488-5F21-43D9-8708-963BDC34D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602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82880" y="0"/>
            <a:ext cx="9144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04EC185-D65C-2E41-A41C-F6E27623E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48933"/>
            <a:ext cx="7471775" cy="1504195"/>
          </a:xfrm>
        </p:spPr>
        <p:txBody>
          <a:bodyPr lIns="457200" rIns="457200" anchor="t">
            <a:normAutofit/>
          </a:bodyPr>
          <a:lstStyle>
            <a:lvl1pPr>
              <a:lnSpc>
                <a:spcPct val="90000"/>
              </a:lnSpc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344EDD-627B-1247-AC2C-BB9DA5F92847}"/>
              </a:ext>
            </a:extLst>
          </p:cNvPr>
          <p:cNvSpPr/>
          <p:nvPr/>
        </p:nvSpPr>
        <p:spPr>
          <a:xfrm>
            <a:off x="947738" y="2617788"/>
            <a:ext cx="595312" cy="3651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1E98A-AAC5-9944-A0E0-7B7406646A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4452938"/>
            <a:ext cx="7471776" cy="2211387"/>
          </a:xfrm>
        </p:spPr>
        <p:txBody>
          <a:bodyPr lIns="45720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6A76D4-905C-C645-9F2F-D3477A8EB3EB}"/>
              </a:ext>
            </a:extLst>
          </p:cNvPr>
          <p:cNvSpPr/>
          <p:nvPr userDrawn="1"/>
        </p:nvSpPr>
        <p:spPr>
          <a:xfrm>
            <a:off x="-182880" y="0"/>
            <a:ext cx="9144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A7632E-3973-F642-8F76-F92747C7A995}"/>
              </a:ext>
            </a:extLst>
          </p:cNvPr>
          <p:cNvSpPr/>
          <p:nvPr userDrawn="1"/>
        </p:nvSpPr>
        <p:spPr>
          <a:xfrm>
            <a:off x="947738" y="2617788"/>
            <a:ext cx="595312" cy="3651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53717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520">
          <p15:clr>
            <a:srgbClr val="FBAE40"/>
          </p15:clr>
        </p15:guide>
        <p15:guide id="3" orient="horz" pos="28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l-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ounded Rectangle">
            <a:extLst>
              <a:ext uri="{FF2B5EF4-FFF2-40B4-BE49-F238E27FC236}">
                <a16:creationId xmlns:a16="http://schemas.microsoft.com/office/drawing/2014/main" id="{9035116E-E0E8-9E44-91B7-497F2B65F452}"/>
              </a:ext>
            </a:extLst>
          </p:cNvPr>
          <p:cNvSpPr/>
          <p:nvPr/>
        </p:nvSpPr>
        <p:spPr>
          <a:xfrm>
            <a:off x="457200" y="914400"/>
            <a:ext cx="11274425" cy="5486400"/>
          </a:xfrm>
          <a:prstGeom prst="roundRect">
            <a:avLst>
              <a:gd name="adj" fmla="val 341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Content Placeholder"/>
          <p:cNvSpPr>
            <a:spLocks noGrp="1"/>
          </p:cNvSpPr>
          <p:nvPr>
            <p:ph sz="quarter" idx="14"/>
          </p:nvPr>
        </p:nvSpPr>
        <p:spPr>
          <a:xfrm>
            <a:off x="685800" y="1142999"/>
            <a:ext cx="5187950" cy="5025571"/>
          </a:xfrm>
        </p:spPr>
        <p:txBody>
          <a:bodyPr anchor="t">
            <a:normAutofit/>
          </a:bodyPr>
          <a:lstStyle>
            <a:lvl1pPr marL="182880">
              <a:defRPr sz="1600" b="1"/>
            </a:lvl1pPr>
            <a:lvl2pPr marL="365760">
              <a:defRPr sz="1400" b="0" i="0">
                <a:latin typeface="Arial" panose="020B0604020202020204" pitchFamily="34" charset="0"/>
              </a:defRPr>
            </a:lvl2pPr>
            <a:lvl3pPr>
              <a:defRPr sz="1200" b="0" i="0">
                <a:latin typeface="Arial" panose="020B0604020202020204" pitchFamily="34" charset="0"/>
              </a:defRPr>
            </a:lvl3pPr>
            <a:lvl4pPr>
              <a:defRPr sz="11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6324600" y="1142999"/>
            <a:ext cx="5184648" cy="5025571"/>
          </a:xfrm>
        </p:spPr>
        <p:txBody>
          <a:bodyPr anchor="t">
            <a:normAutofit/>
          </a:bodyPr>
          <a:lstStyle>
            <a:lvl1pPr>
              <a:defRPr sz="1600" b="1"/>
            </a:lvl1pPr>
            <a:lvl2pPr marL="365760">
              <a:defRPr sz="1400" b="0" i="0">
                <a:latin typeface="Arial" panose="020B0604020202020204" pitchFamily="34" charset="0"/>
              </a:defRPr>
            </a:lvl2pPr>
            <a:lvl3pPr>
              <a:defRPr sz="1200" b="0" i="0">
                <a:latin typeface="Arial" panose="020B0604020202020204" pitchFamily="34" charset="0"/>
              </a:defRPr>
            </a:lvl3pPr>
            <a:lvl4pPr>
              <a:defRPr sz="11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Slide Number Placeholder">
            <a:extLst>
              <a:ext uri="{FF2B5EF4-FFF2-40B4-BE49-F238E27FC236}">
                <a16:creationId xmlns:a16="http://schemas.microsoft.com/office/drawing/2014/main" id="{F2DCDC9F-53B6-C840-B97D-25CBBD4FD9F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916849-326D-3C44-83DD-50F4EDFE5C43}" type="slidenum">
              <a:rPr lang="en-US" smtClean="0"/>
              <a:pPr>
                <a:defRPr/>
              </a:pPr>
              <a:t>‹#›</a:t>
            </a:fld>
            <a:endParaRPr lang="en-US" sz="900"/>
          </a:p>
        </p:txBody>
      </p:sp>
      <p:sp>
        <p:nvSpPr>
          <p:cNvPr id="21" name="Footer Placeholder">
            <a:extLst>
              <a:ext uri="{FF2B5EF4-FFF2-40B4-BE49-F238E27FC236}">
                <a16:creationId xmlns:a16="http://schemas.microsoft.com/office/drawing/2014/main" id="{6238605A-F78F-F64D-B71B-4218EDB68A5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cxnSp>
        <p:nvCxnSpPr>
          <p:cNvPr id="22" name="Straight Connector">
            <a:extLst>
              <a:ext uri="{FF2B5EF4-FFF2-40B4-BE49-F238E27FC236}">
                <a16:creationId xmlns:a16="http://schemas.microsoft.com/office/drawing/2014/main" id="{4D771D54-2366-294F-8B3D-EDB31B45C6D8}"/>
              </a:ext>
            </a:extLst>
          </p:cNvPr>
          <p:cNvCxnSpPr>
            <a:cxnSpLocks/>
          </p:cNvCxnSpPr>
          <p:nvPr/>
        </p:nvCxnSpPr>
        <p:spPr>
          <a:xfrm>
            <a:off x="6096000" y="1142999"/>
            <a:ext cx="0" cy="501153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">
            <a:extLst>
              <a:ext uri="{FF2B5EF4-FFF2-40B4-BE49-F238E27FC236}">
                <a16:creationId xmlns:a16="http://schemas.microsoft.com/office/drawing/2014/main" id="{730D048F-9AF8-7144-BE24-5E677ADBB7A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142999"/>
            <a:ext cx="0" cy="501153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549362"/>
      </p:ext>
    </p:extLst>
  </p:cSld>
  <p:clrMapOvr>
    <a:masterClrMapping/>
  </p:clrMapOvr>
  <p:transition spd="med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divider-blu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25000"/>
            </a:schemeClr>
          </a:solidFill>
        </p:spPr>
        <p:txBody>
          <a:bodyPr lIns="6492240" tIns="0" bIns="0"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80306959-FB2D-F348-A1FC-C924B876D6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454024"/>
            <a:ext cx="11277599" cy="5946776"/>
          </a:xfrm>
          <a:custGeom>
            <a:avLst/>
            <a:gdLst>
              <a:gd name="connsiteX0" fmla="*/ 5460654 w 11277599"/>
              <a:gd name="connsiteY0" fmla="*/ 121444 h 5946776"/>
              <a:gd name="connsiteX1" fmla="*/ 5386389 w 11277599"/>
              <a:gd name="connsiteY1" fmla="*/ 195709 h 5946776"/>
              <a:gd name="connsiteX2" fmla="*/ 5386389 w 11277599"/>
              <a:gd name="connsiteY2" fmla="*/ 5751067 h 5946776"/>
              <a:gd name="connsiteX3" fmla="*/ 5460654 w 11277599"/>
              <a:gd name="connsiteY3" fmla="*/ 5825332 h 5946776"/>
              <a:gd name="connsiteX4" fmla="*/ 11071574 w 11277599"/>
              <a:gd name="connsiteY4" fmla="*/ 5825332 h 5946776"/>
              <a:gd name="connsiteX5" fmla="*/ 11145839 w 11277599"/>
              <a:gd name="connsiteY5" fmla="*/ 5751067 h 5946776"/>
              <a:gd name="connsiteX6" fmla="*/ 11145839 w 11277599"/>
              <a:gd name="connsiteY6" fmla="*/ 195709 h 5946776"/>
              <a:gd name="connsiteX7" fmla="*/ 11071574 w 11277599"/>
              <a:gd name="connsiteY7" fmla="*/ 121444 h 5946776"/>
              <a:gd name="connsiteX8" fmla="*/ 187026 w 11277599"/>
              <a:gd name="connsiteY8" fmla="*/ 0 h 5946776"/>
              <a:gd name="connsiteX9" fmla="*/ 11090573 w 11277599"/>
              <a:gd name="connsiteY9" fmla="*/ 0 h 5946776"/>
              <a:gd name="connsiteX10" fmla="*/ 11277599 w 11277599"/>
              <a:gd name="connsiteY10" fmla="*/ 187026 h 5946776"/>
              <a:gd name="connsiteX11" fmla="*/ 11277599 w 11277599"/>
              <a:gd name="connsiteY11" fmla="*/ 5759750 h 5946776"/>
              <a:gd name="connsiteX12" fmla="*/ 11090573 w 11277599"/>
              <a:gd name="connsiteY12" fmla="*/ 5946776 h 5946776"/>
              <a:gd name="connsiteX13" fmla="*/ 187026 w 11277599"/>
              <a:gd name="connsiteY13" fmla="*/ 5946776 h 5946776"/>
              <a:gd name="connsiteX14" fmla="*/ 0 w 11277599"/>
              <a:gd name="connsiteY14" fmla="*/ 5759750 h 5946776"/>
              <a:gd name="connsiteX15" fmla="*/ 0 w 11277599"/>
              <a:gd name="connsiteY15" fmla="*/ 187026 h 5946776"/>
              <a:gd name="connsiteX16" fmla="*/ 187026 w 11277599"/>
              <a:gd name="connsiteY16" fmla="*/ 0 h 594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77599" h="5946776">
                <a:moveTo>
                  <a:pt x="5460654" y="121444"/>
                </a:moveTo>
                <a:cubicBezTo>
                  <a:pt x="5419639" y="121444"/>
                  <a:pt x="5386389" y="154694"/>
                  <a:pt x="5386389" y="195709"/>
                </a:cubicBezTo>
                <a:lnTo>
                  <a:pt x="5386389" y="5751067"/>
                </a:lnTo>
                <a:cubicBezTo>
                  <a:pt x="5386389" y="5792082"/>
                  <a:pt x="5419639" y="5825332"/>
                  <a:pt x="5460654" y="5825332"/>
                </a:cubicBezTo>
                <a:lnTo>
                  <a:pt x="11071574" y="5825332"/>
                </a:lnTo>
                <a:cubicBezTo>
                  <a:pt x="11112589" y="5825332"/>
                  <a:pt x="11145839" y="5792082"/>
                  <a:pt x="11145839" y="5751067"/>
                </a:cubicBezTo>
                <a:lnTo>
                  <a:pt x="11145839" y="195709"/>
                </a:lnTo>
                <a:cubicBezTo>
                  <a:pt x="11145839" y="154694"/>
                  <a:pt x="11112589" y="121444"/>
                  <a:pt x="11071574" y="121444"/>
                </a:cubicBezTo>
                <a:close/>
                <a:moveTo>
                  <a:pt x="187026" y="0"/>
                </a:moveTo>
                <a:lnTo>
                  <a:pt x="11090573" y="0"/>
                </a:lnTo>
                <a:cubicBezTo>
                  <a:pt x="11193865" y="0"/>
                  <a:pt x="11277599" y="83734"/>
                  <a:pt x="11277599" y="187026"/>
                </a:cubicBezTo>
                <a:lnTo>
                  <a:pt x="11277599" y="5759750"/>
                </a:lnTo>
                <a:cubicBezTo>
                  <a:pt x="11277599" y="5863042"/>
                  <a:pt x="11193865" y="5946776"/>
                  <a:pt x="11090573" y="5946776"/>
                </a:cubicBezTo>
                <a:lnTo>
                  <a:pt x="187026" y="5946776"/>
                </a:lnTo>
                <a:cubicBezTo>
                  <a:pt x="83734" y="5946776"/>
                  <a:pt x="0" y="5863042"/>
                  <a:pt x="0" y="5759750"/>
                </a:cubicBezTo>
                <a:lnTo>
                  <a:pt x="0" y="187026"/>
                </a:lnTo>
                <a:cubicBezTo>
                  <a:pt x="0" y="83734"/>
                  <a:pt x="83734" y="0"/>
                  <a:pt x="187026" y="0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</p:spPr>
        <p:txBody>
          <a:bodyPr wrap="square" lIns="457200" tIns="2551176" rIns="6309360" anchor="t">
            <a:noAutofit/>
          </a:bodyPr>
          <a:lstStyle>
            <a:lvl1pPr marL="7938" indent="0">
              <a:lnSpc>
                <a:spcPct val="90000"/>
              </a:lnSpc>
              <a:spcAft>
                <a:spcPts val="1800"/>
              </a:spcAft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82880" indent="-182880">
              <a:buClrTx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365760" indent="-18256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martArt Placeholder 7"/>
          <p:cNvSpPr>
            <a:spLocks noGrp="1"/>
          </p:cNvSpPr>
          <p:nvPr>
            <p:ph type="dgm" sz="quarter" idx="16" hasCustomPrompt="1"/>
          </p:nvPr>
        </p:nvSpPr>
        <p:spPr>
          <a:xfrm>
            <a:off x="947914" y="2622078"/>
            <a:ext cx="594360" cy="36576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buNone/>
              <a:defRPr sz="100"/>
            </a:lvl1pPr>
          </a:lstStyle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135163"/>
      </p:ext>
    </p:extLst>
  </p:cSld>
  <p:clrMapOvr>
    <a:masterClrMapping/>
  </p:clrMapOvr>
  <p:transition spd="med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divider-gree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25000"/>
            </a:schemeClr>
          </a:solidFill>
        </p:spPr>
        <p:txBody>
          <a:bodyPr lIns="6492240" tIns="0" bIns="0"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2CA21A06-A8AE-0040-978A-0D441AD5E4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454024"/>
            <a:ext cx="11277599" cy="5946776"/>
          </a:xfrm>
          <a:custGeom>
            <a:avLst/>
            <a:gdLst>
              <a:gd name="connsiteX0" fmla="*/ 5460654 w 11277599"/>
              <a:gd name="connsiteY0" fmla="*/ 121444 h 5946776"/>
              <a:gd name="connsiteX1" fmla="*/ 5386389 w 11277599"/>
              <a:gd name="connsiteY1" fmla="*/ 195709 h 5946776"/>
              <a:gd name="connsiteX2" fmla="*/ 5386389 w 11277599"/>
              <a:gd name="connsiteY2" fmla="*/ 5751067 h 5946776"/>
              <a:gd name="connsiteX3" fmla="*/ 5460654 w 11277599"/>
              <a:gd name="connsiteY3" fmla="*/ 5825332 h 5946776"/>
              <a:gd name="connsiteX4" fmla="*/ 11071574 w 11277599"/>
              <a:gd name="connsiteY4" fmla="*/ 5825332 h 5946776"/>
              <a:gd name="connsiteX5" fmla="*/ 11145839 w 11277599"/>
              <a:gd name="connsiteY5" fmla="*/ 5751067 h 5946776"/>
              <a:gd name="connsiteX6" fmla="*/ 11145839 w 11277599"/>
              <a:gd name="connsiteY6" fmla="*/ 195709 h 5946776"/>
              <a:gd name="connsiteX7" fmla="*/ 11071574 w 11277599"/>
              <a:gd name="connsiteY7" fmla="*/ 121444 h 5946776"/>
              <a:gd name="connsiteX8" fmla="*/ 187026 w 11277599"/>
              <a:gd name="connsiteY8" fmla="*/ 0 h 5946776"/>
              <a:gd name="connsiteX9" fmla="*/ 11090573 w 11277599"/>
              <a:gd name="connsiteY9" fmla="*/ 0 h 5946776"/>
              <a:gd name="connsiteX10" fmla="*/ 11277599 w 11277599"/>
              <a:gd name="connsiteY10" fmla="*/ 187026 h 5946776"/>
              <a:gd name="connsiteX11" fmla="*/ 11277599 w 11277599"/>
              <a:gd name="connsiteY11" fmla="*/ 5759750 h 5946776"/>
              <a:gd name="connsiteX12" fmla="*/ 11090573 w 11277599"/>
              <a:gd name="connsiteY12" fmla="*/ 5946776 h 5946776"/>
              <a:gd name="connsiteX13" fmla="*/ 187026 w 11277599"/>
              <a:gd name="connsiteY13" fmla="*/ 5946776 h 5946776"/>
              <a:gd name="connsiteX14" fmla="*/ 0 w 11277599"/>
              <a:gd name="connsiteY14" fmla="*/ 5759750 h 5946776"/>
              <a:gd name="connsiteX15" fmla="*/ 0 w 11277599"/>
              <a:gd name="connsiteY15" fmla="*/ 187026 h 5946776"/>
              <a:gd name="connsiteX16" fmla="*/ 187026 w 11277599"/>
              <a:gd name="connsiteY16" fmla="*/ 0 h 594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77599" h="5946776">
                <a:moveTo>
                  <a:pt x="5460654" y="121444"/>
                </a:moveTo>
                <a:cubicBezTo>
                  <a:pt x="5419639" y="121444"/>
                  <a:pt x="5386389" y="154694"/>
                  <a:pt x="5386389" y="195709"/>
                </a:cubicBezTo>
                <a:lnTo>
                  <a:pt x="5386389" y="5751067"/>
                </a:lnTo>
                <a:cubicBezTo>
                  <a:pt x="5386389" y="5792082"/>
                  <a:pt x="5419639" y="5825332"/>
                  <a:pt x="5460654" y="5825332"/>
                </a:cubicBezTo>
                <a:lnTo>
                  <a:pt x="11071574" y="5825332"/>
                </a:lnTo>
                <a:cubicBezTo>
                  <a:pt x="11112589" y="5825332"/>
                  <a:pt x="11145839" y="5792082"/>
                  <a:pt x="11145839" y="5751067"/>
                </a:cubicBezTo>
                <a:lnTo>
                  <a:pt x="11145839" y="195709"/>
                </a:lnTo>
                <a:cubicBezTo>
                  <a:pt x="11145839" y="154694"/>
                  <a:pt x="11112589" y="121444"/>
                  <a:pt x="11071574" y="121444"/>
                </a:cubicBezTo>
                <a:close/>
                <a:moveTo>
                  <a:pt x="187026" y="0"/>
                </a:moveTo>
                <a:lnTo>
                  <a:pt x="11090573" y="0"/>
                </a:lnTo>
                <a:cubicBezTo>
                  <a:pt x="11193865" y="0"/>
                  <a:pt x="11277599" y="83734"/>
                  <a:pt x="11277599" y="187026"/>
                </a:cubicBezTo>
                <a:lnTo>
                  <a:pt x="11277599" y="5759750"/>
                </a:lnTo>
                <a:cubicBezTo>
                  <a:pt x="11277599" y="5863042"/>
                  <a:pt x="11193865" y="5946776"/>
                  <a:pt x="11090573" y="5946776"/>
                </a:cubicBezTo>
                <a:lnTo>
                  <a:pt x="187026" y="5946776"/>
                </a:lnTo>
                <a:cubicBezTo>
                  <a:pt x="83734" y="5946776"/>
                  <a:pt x="0" y="5863042"/>
                  <a:pt x="0" y="5759750"/>
                </a:cubicBezTo>
                <a:lnTo>
                  <a:pt x="0" y="187026"/>
                </a:lnTo>
                <a:cubicBezTo>
                  <a:pt x="0" y="83734"/>
                  <a:pt x="83734" y="0"/>
                  <a:pt x="187026" y="0"/>
                </a:cubicBezTo>
                <a:close/>
              </a:path>
            </a:pathLst>
          </a:custGeom>
          <a:gradFill>
            <a:gsLst>
              <a:gs pos="5000">
                <a:schemeClr val="accent4">
                  <a:lumMod val="75000"/>
                </a:schemeClr>
              </a:gs>
              <a:gs pos="100000">
                <a:schemeClr val="accent5"/>
              </a:gs>
            </a:gsLst>
            <a:lin ang="2700000" scaled="1"/>
          </a:gradFill>
        </p:spPr>
        <p:txBody>
          <a:bodyPr wrap="square" lIns="457200" tIns="2551176" rIns="6309360" anchor="t">
            <a:noAutofit/>
          </a:bodyPr>
          <a:lstStyle>
            <a:lvl1pPr marL="7938" indent="0">
              <a:lnSpc>
                <a:spcPct val="90000"/>
              </a:lnSpc>
              <a:spcAft>
                <a:spcPts val="1800"/>
              </a:spcAft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82880" indent="-182880">
              <a:buClrTx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365760" indent="-18256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martArt Placeholder 7"/>
          <p:cNvSpPr>
            <a:spLocks noGrp="1"/>
          </p:cNvSpPr>
          <p:nvPr>
            <p:ph type="dgm" sz="quarter" idx="16" hasCustomPrompt="1"/>
          </p:nvPr>
        </p:nvSpPr>
        <p:spPr>
          <a:xfrm>
            <a:off x="947914" y="2622078"/>
            <a:ext cx="594360" cy="36576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buNone/>
              <a:defRPr sz="100"/>
            </a:lvl1pPr>
          </a:lstStyle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400305"/>
      </p:ext>
    </p:extLst>
  </p:cSld>
  <p:clrMapOvr>
    <a:masterClrMapping/>
  </p:clrMapOvr>
  <p:transition spd="med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-divider-orang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25000"/>
            </a:schemeClr>
          </a:solidFill>
        </p:spPr>
        <p:txBody>
          <a:bodyPr lIns="6492240" tIns="0" bIns="0"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4"/>
          </p:nvPr>
        </p:nvSpPr>
        <p:spPr>
          <a:xfrm>
            <a:off x="457200" y="454024"/>
            <a:ext cx="11277599" cy="5946776"/>
          </a:xfrm>
          <a:custGeom>
            <a:avLst/>
            <a:gdLst>
              <a:gd name="connsiteX0" fmla="*/ 5460654 w 11277599"/>
              <a:gd name="connsiteY0" fmla="*/ 121444 h 5946776"/>
              <a:gd name="connsiteX1" fmla="*/ 5386389 w 11277599"/>
              <a:gd name="connsiteY1" fmla="*/ 195709 h 5946776"/>
              <a:gd name="connsiteX2" fmla="*/ 5386389 w 11277599"/>
              <a:gd name="connsiteY2" fmla="*/ 5751067 h 5946776"/>
              <a:gd name="connsiteX3" fmla="*/ 5460654 w 11277599"/>
              <a:gd name="connsiteY3" fmla="*/ 5825332 h 5946776"/>
              <a:gd name="connsiteX4" fmla="*/ 11071574 w 11277599"/>
              <a:gd name="connsiteY4" fmla="*/ 5825332 h 5946776"/>
              <a:gd name="connsiteX5" fmla="*/ 11145839 w 11277599"/>
              <a:gd name="connsiteY5" fmla="*/ 5751067 h 5946776"/>
              <a:gd name="connsiteX6" fmla="*/ 11145839 w 11277599"/>
              <a:gd name="connsiteY6" fmla="*/ 195709 h 5946776"/>
              <a:gd name="connsiteX7" fmla="*/ 11071574 w 11277599"/>
              <a:gd name="connsiteY7" fmla="*/ 121444 h 5946776"/>
              <a:gd name="connsiteX8" fmla="*/ 187026 w 11277599"/>
              <a:gd name="connsiteY8" fmla="*/ 0 h 5946776"/>
              <a:gd name="connsiteX9" fmla="*/ 11090573 w 11277599"/>
              <a:gd name="connsiteY9" fmla="*/ 0 h 5946776"/>
              <a:gd name="connsiteX10" fmla="*/ 11277599 w 11277599"/>
              <a:gd name="connsiteY10" fmla="*/ 187026 h 5946776"/>
              <a:gd name="connsiteX11" fmla="*/ 11277599 w 11277599"/>
              <a:gd name="connsiteY11" fmla="*/ 5759750 h 5946776"/>
              <a:gd name="connsiteX12" fmla="*/ 11090573 w 11277599"/>
              <a:gd name="connsiteY12" fmla="*/ 5946776 h 5946776"/>
              <a:gd name="connsiteX13" fmla="*/ 187026 w 11277599"/>
              <a:gd name="connsiteY13" fmla="*/ 5946776 h 5946776"/>
              <a:gd name="connsiteX14" fmla="*/ 0 w 11277599"/>
              <a:gd name="connsiteY14" fmla="*/ 5759750 h 5946776"/>
              <a:gd name="connsiteX15" fmla="*/ 0 w 11277599"/>
              <a:gd name="connsiteY15" fmla="*/ 187026 h 5946776"/>
              <a:gd name="connsiteX16" fmla="*/ 187026 w 11277599"/>
              <a:gd name="connsiteY16" fmla="*/ 0 h 594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77599" h="5946776">
                <a:moveTo>
                  <a:pt x="5460654" y="121444"/>
                </a:moveTo>
                <a:cubicBezTo>
                  <a:pt x="5419639" y="121444"/>
                  <a:pt x="5386389" y="154694"/>
                  <a:pt x="5386389" y="195709"/>
                </a:cubicBezTo>
                <a:lnTo>
                  <a:pt x="5386389" y="5751067"/>
                </a:lnTo>
                <a:cubicBezTo>
                  <a:pt x="5386389" y="5792082"/>
                  <a:pt x="5419639" y="5825332"/>
                  <a:pt x="5460654" y="5825332"/>
                </a:cubicBezTo>
                <a:lnTo>
                  <a:pt x="11071574" y="5825332"/>
                </a:lnTo>
                <a:cubicBezTo>
                  <a:pt x="11112589" y="5825332"/>
                  <a:pt x="11145839" y="5792082"/>
                  <a:pt x="11145839" y="5751067"/>
                </a:cubicBezTo>
                <a:lnTo>
                  <a:pt x="11145839" y="195709"/>
                </a:lnTo>
                <a:cubicBezTo>
                  <a:pt x="11145839" y="154694"/>
                  <a:pt x="11112589" y="121444"/>
                  <a:pt x="11071574" y="121444"/>
                </a:cubicBezTo>
                <a:close/>
                <a:moveTo>
                  <a:pt x="187026" y="0"/>
                </a:moveTo>
                <a:lnTo>
                  <a:pt x="11090573" y="0"/>
                </a:lnTo>
                <a:cubicBezTo>
                  <a:pt x="11193865" y="0"/>
                  <a:pt x="11277599" y="83734"/>
                  <a:pt x="11277599" y="187026"/>
                </a:cubicBezTo>
                <a:lnTo>
                  <a:pt x="11277599" y="5759750"/>
                </a:lnTo>
                <a:cubicBezTo>
                  <a:pt x="11277599" y="5863042"/>
                  <a:pt x="11193865" y="5946776"/>
                  <a:pt x="11090573" y="5946776"/>
                </a:cubicBezTo>
                <a:lnTo>
                  <a:pt x="187026" y="5946776"/>
                </a:lnTo>
                <a:cubicBezTo>
                  <a:pt x="83734" y="5946776"/>
                  <a:pt x="0" y="5863042"/>
                  <a:pt x="0" y="5759750"/>
                </a:cubicBezTo>
                <a:lnTo>
                  <a:pt x="0" y="187026"/>
                </a:lnTo>
                <a:cubicBezTo>
                  <a:pt x="0" y="83734"/>
                  <a:pt x="83734" y="0"/>
                  <a:pt x="187026" y="0"/>
                </a:cubicBezTo>
                <a:close/>
              </a:path>
            </a:pathLst>
          </a:custGeom>
          <a:gradFill>
            <a:gsLst>
              <a:gs pos="0">
                <a:srgbClr val="D91E2A"/>
              </a:gs>
              <a:gs pos="100000">
                <a:schemeClr val="accent6"/>
              </a:gs>
            </a:gsLst>
            <a:lin ang="2700000" scaled="1"/>
          </a:gradFill>
        </p:spPr>
        <p:txBody>
          <a:bodyPr wrap="square" lIns="457200" tIns="2551176" rIns="6309360" anchor="t">
            <a:noAutofit/>
          </a:bodyPr>
          <a:lstStyle>
            <a:lvl1pPr marL="7938" indent="0">
              <a:lnSpc>
                <a:spcPct val="90000"/>
              </a:lnSpc>
              <a:spcAft>
                <a:spcPts val="1800"/>
              </a:spcAft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82880" indent="-182880">
              <a:buClrTx/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365760" indent="-18256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martArt Placeholder 7"/>
          <p:cNvSpPr>
            <a:spLocks noGrp="1"/>
          </p:cNvSpPr>
          <p:nvPr>
            <p:ph type="dgm" sz="quarter" idx="16" hasCustomPrompt="1"/>
          </p:nvPr>
        </p:nvSpPr>
        <p:spPr>
          <a:xfrm>
            <a:off x="947914" y="2622078"/>
            <a:ext cx="594360" cy="36576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buNone/>
              <a:defRPr sz="100"/>
            </a:lvl1pPr>
          </a:lstStyle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8485269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>
        <p15:guide id="9" orient="horz" pos="2112">
          <p15:clr>
            <a:srgbClr val="FBAE40"/>
          </p15:clr>
        </p15:guide>
        <p15:guide id="10" pos="3840">
          <p15:clr>
            <a:srgbClr val="FBAE40"/>
          </p15:clr>
        </p15:guide>
        <p15:guide id="11" orient="horz" pos="2760">
          <p15:clr>
            <a:srgbClr val="FBAE40"/>
          </p15:clr>
        </p15:guide>
        <p15:guide id="12" orient="horz" pos="237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et_image_alternat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457200"/>
            <a:ext cx="11277600" cy="5943600"/>
          </a:xfrm>
          <a:prstGeom prst="roundRect">
            <a:avLst>
              <a:gd name="adj" fmla="val 2821"/>
            </a:avLst>
          </a:prstGeom>
          <a:solidFill>
            <a:schemeClr val="bg2">
              <a:lumMod val="25000"/>
            </a:schemeClr>
          </a:solidFill>
          <a:effectLst/>
        </p:spPr>
        <p:txBody>
          <a:bodyPr bIns="822960" anchor="ctr"/>
          <a:lstStyle>
            <a:lvl1pPr algn="ctr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7200" y="1156268"/>
            <a:ext cx="6553199" cy="3665769"/>
          </a:xfrm>
        </p:spPr>
        <p:txBody>
          <a:bodyPr lIns="457200" tIns="274320" rIns="640080"/>
          <a:lstStyle>
            <a:lvl1pPr marL="0" indent="0">
              <a:lnSpc>
                <a:spcPct val="90000"/>
              </a:lnSpc>
              <a:spcAft>
                <a:spcPts val="1800"/>
              </a:spcAft>
              <a:buNone/>
              <a:defRPr sz="4400" b="1" i="0" spc="3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200" b="0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None/>
              <a:defRPr>
                <a:solidFill>
                  <a:schemeClr val="bg1"/>
                </a:solidFill>
                <a:latin typeface="+mn-lt"/>
              </a:defRPr>
            </a:lvl3pPr>
            <a:lvl4pPr>
              <a:buNone/>
              <a:defRPr>
                <a:solidFill>
                  <a:schemeClr val="bg1"/>
                </a:solidFill>
                <a:latin typeface="+mn-lt"/>
              </a:defRPr>
            </a:lvl4pPr>
            <a:lvl5pPr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F75C7EB-C58D-2F4C-BA6E-A37D1C52B4B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2B14F71-532B-0B42-8294-854AABFD682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E8C3A6-49C9-5641-90E4-5C94376C7E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471A1-7AD1-7546-B88A-3445C15689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40879" y="1156268"/>
            <a:ext cx="1755648" cy="1180376"/>
          </a:xfrm>
          <a:prstGeom prst="roundRect">
            <a:avLst>
              <a:gd name="adj" fmla="val 9150"/>
            </a:avLst>
          </a:prstGeom>
          <a:solidFill>
            <a:schemeClr val="bg1"/>
          </a:solidFill>
        </p:spPr>
        <p:txBody>
          <a:bodyPr lIns="0" tIns="548640" rIns="0">
            <a:normAutofit/>
          </a:bodyPr>
          <a:lstStyle>
            <a:lvl1pPr marL="0" indent="0" algn="ctr">
              <a:lnSpc>
                <a:spcPct val="100000"/>
              </a:lnSpc>
              <a:spcAft>
                <a:spcPts val="300"/>
              </a:spcAft>
              <a:buNone/>
              <a:defRPr sz="1100" b="1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300"/>
              </a:spcAft>
              <a:buNone/>
              <a:defRPr sz="1100"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51D7CE5-F004-294D-91C1-A3E3C5F6E3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79840" y="1156268"/>
            <a:ext cx="1755648" cy="1179576"/>
          </a:xfrm>
          <a:prstGeom prst="roundRect">
            <a:avLst>
              <a:gd name="adj" fmla="val 9150"/>
            </a:avLst>
          </a:prstGeom>
          <a:solidFill>
            <a:schemeClr val="bg1"/>
          </a:solidFill>
        </p:spPr>
        <p:txBody>
          <a:bodyPr lIns="0" tIns="548640" rIns="0">
            <a:normAutofit/>
          </a:bodyPr>
          <a:lstStyle>
            <a:lvl1pPr marL="0" indent="0" algn="ctr">
              <a:lnSpc>
                <a:spcPct val="100000"/>
              </a:lnSpc>
              <a:spcAft>
                <a:spcPts val="300"/>
              </a:spcAft>
              <a:buNone/>
              <a:defRPr sz="1100" b="1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300"/>
              </a:spcAft>
              <a:buNone/>
              <a:defRPr sz="1100"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86AAF5E-6820-6F46-A3EC-72011755DF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79839" y="2418178"/>
            <a:ext cx="1755648" cy="1179576"/>
          </a:xfrm>
          <a:prstGeom prst="roundRect">
            <a:avLst>
              <a:gd name="adj" fmla="val 9150"/>
            </a:avLst>
          </a:prstGeom>
          <a:solidFill>
            <a:schemeClr val="bg1"/>
          </a:solidFill>
        </p:spPr>
        <p:txBody>
          <a:bodyPr lIns="0" tIns="548640" rIns="0">
            <a:normAutofit/>
          </a:bodyPr>
          <a:lstStyle>
            <a:lvl1pPr marL="0" indent="0" algn="ctr">
              <a:lnSpc>
                <a:spcPct val="100000"/>
              </a:lnSpc>
              <a:spcAft>
                <a:spcPts val="300"/>
              </a:spcAft>
              <a:buNone/>
              <a:defRPr sz="1100" b="1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300"/>
              </a:spcAft>
              <a:buNone/>
              <a:defRPr sz="1100"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A906CD5-880B-144B-B108-9A2EEF60AD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0879" y="2418178"/>
            <a:ext cx="1755648" cy="1180376"/>
          </a:xfrm>
          <a:prstGeom prst="roundRect">
            <a:avLst>
              <a:gd name="adj" fmla="val 9150"/>
            </a:avLst>
          </a:prstGeom>
          <a:solidFill>
            <a:schemeClr val="bg1"/>
          </a:solidFill>
        </p:spPr>
        <p:txBody>
          <a:bodyPr lIns="0" tIns="548640" rIns="0">
            <a:normAutofit/>
          </a:bodyPr>
          <a:lstStyle>
            <a:lvl1pPr marL="0" indent="0" algn="ctr">
              <a:lnSpc>
                <a:spcPct val="100000"/>
              </a:lnSpc>
              <a:spcAft>
                <a:spcPts val="300"/>
              </a:spcAft>
              <a:buNone/>
              <a:defRPr sz="1100" b="1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300"/>
              </a:spcAft>
              <a:buNone/>
              <a:defRPr sz="1100"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803248C-F32E-5B49-9F4A-6D0F4806A5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40879" y="3680088"/>
            <a:ext cx="1755648" cy="1180376"/>
          </a:xfrm>
          <a:prstGeom prst="roundRect">
            <a:avLst>
              <a:gd name="adj" fmla="val 9150"/>
            </a:avLst>
          </a:prstGeom>
          <a:solidFill>
            <a:schemeClr val="bg1"/>
          </a:solidFill>
        </p:spPr>
        <p:txBody>
          <a:bodyPr lIns="0" tIns="548640" rIns="0">
            <a:normAutofit/>
          </a:bodyPr>
          <a:lstStyle>
            <a:lvl1pPr marL="0" indent="0" algn="ctr">
              <a:lnSpc>
                <a:spcPct val="100000"/>
              </a:lnSpc>
              <a:spcAft>
                <a:spcPts val="300"/>
              </a:spcAft>
              <a:buNone/>
              <a:defRPr sz="1100" b="1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300"/>
              </a:spcAft>
              <a:buNone/>
              <a:defRPr sz="1100"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B6DA469-0A30-6A4C-B954-DB6CEC69BBB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79840" y="3680088"/>
            <a:ext cx="1755648" cy="1179576"/>
          </a:xfrm>
          <a:prstGeom prst="roundRect">
            <a:avLst>
              <a:gd name="adj" fmla="val 9150"/>
            </a:avLst>
          </a:prstGeom>
          <a:solidFill>
            <a:schemeClr val="bg1"/>
          </a:solidFill>
        </p:spPr>
        <p:txBody>
          <a:bodyPr lIns="0" tIns="548640" rIns="0">
            <a:normAutofit/>
          </a:bodyPr>
          <a:lstStyle>
            <a:lvl1pPr marL="0" indent="0" algn="ctr">
              <a:lnSpc>
                <a:spcPct val="100000"/>
              </a:lnSpc>
              <a:spcAft>
                <a:spcPts val="300"/>
              </a:spcAft>
              <a:buNone/>
              <a:defRPr sz="1100" b="1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300"/>
              </a:spcAft>
              <a:buNone/>
              <a:defRPr sz="1100"/>
            </a:lvl2pPr>
            <a:lvl3pPr marL="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66923638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>
        <p15:guide id="5" pos="3840" userDrawn="1">
          <p15:clr>
            <a:srgbClr val="FBAE40"/>
          </p15:clr>
        </p15:guide>
        <p15:guide id="6" pos="6720" userDrawn="1">
          <p15:clr>
            <a:srgbClr val="FBAE40"/>
          </p15:clr>
        </p15:guide>
        <p15:guide id="7" pos="4416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-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57200" y="457200"/>
            <a:ext cx="11277600" cy="5943600"/>
          </a:xfrm>
          <a:prstGeom prst="roundRect">
            <a:avLst>
              <a:gd name="adj" fmla="val 4284"/>
            </a:avLst>
          </a:prstGeom>
          <a:solidFill>
            <a:schemeClr val="tx1"/>
          </a:solidFill>
        </p:spPr>
        <p:txBody>
          <a:bodyPr lIns="274320" tIns="1097280" bIns="0" anchor="t" anchorCtr="0"/>
          <a:lstStyle>
            <a:lvl1pPr marL="0" indent="0" algn="ctr">
              <a:buFontTx/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 6"/>
          <p:cNvSpPr/>
          <p:nvPr/>
        </p:nvSpPr>
        <p:spPr>
          <a:xfrm flipH="1">
            <a:off x="-6134286" y="0"/>
            <a:ext cx="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6"/>
          </p:nvPr>
        </p:nvSpPr>
        <p:spPr>
          <a:xfrm>
            <a:off x="449107" y="2717319"/>
            <a:ext cx="5394133" cy="1423368"/>
          </a:xfrm>
          <a:custGeom>
            <a:avLst/>
            <a:gdLst>
              <a:gd name="connsiteX0" fmla="*/ 0 w 5631366"/>
              <a:gd name="connsiteY0" fmla="*/ 237233 h 1423368"/>
              <a:gd name="connsiteX1" fmla="*/ 237233 w 5631366"/>
              <a:gd name="connsiteY1" fmla="*/ 0 h 1423368"/>
              <a:gd name="connsiteX2" fmla="*/ 5394133 w 5631366"/>
              <a:gd name="connsiteY2" fmla="*/ 0 h 1423368"/>
              <a:gd name="connsiteX3" fmla="*/ 5631366 w 5631366"/>
              <a:gd name="connsiteY3" fmla="*/ 237233 h 1423368"/>
              <a:gd name="connsiteX4" fmla="*/ 5631366 w 5631366"/>
              <a:gd name="connsiteY4" fmla="*/ 1186135 h 1423368"/>
              <a:gd name="connsiteX5" fmla="*/ 5394133 w 5631366"/>
              <a:gd name="connsiteY5" fmla="*/ 1423368 h 1423368"/>
              <a:gd name="connsiteX6" fmla="*/ 237233 w 5631366"/>
              <a:gd name="connsiteY6" fmla="*/ 1423368 h 1423368"/>
              <a:gd name="connsiteX7" fmla="*/ 0 w 5631366"/>
              <a:gd name="connsiteY7" fmla="*/ 1186135 h 1423368"/>
              <a:gd name="connsiteX8" fmla="*/ 0 w 5631366"/>
              <a:gd name="connsiteY8" fmla="*/ 237233 h 1423368"/>
              <a:gd name="connsiteX0" fmla="*/ 0 w 5631366"/>
              <a:gd name="connsiteY0" fmla="*/ 1186135 h 1423368"/>
              <a:gd name="connsiteX1" fmla="*/ 237233 w 5631366"/>
              <a:gd name="connsiteY1" fmla="*/ 0 h 1423368"/>
              <a:gd name="connsiteX2" fmla="*/ 5394133 w 5631366"/>
              <a:gd name="connsiteY2" fmla="*/ 0 h 1423368"/>
              <a:gd name="connsiteX3" fmla="*/ 5631366 w 5631366"/>
              <a:gd name="connsiteY3" fmla="*/ 237233 h 1423368"/>
              <a:gd name="connsiteX4" fmla="*/ 5631366 w 5631366"/>
              <a:gd name="connsiteY4" fmla="*/ 1186135 h 1423368"/>
              <a:gd name="connsiteX5" fmla="*/ 5394133 w 5631366"/>
              <a:gd name="connsiteY5" fmla="*/ 1423368 h 1423368"/>
              <a:gd name="connsiteX6" fmla="*/ 237233 w 5631366"/>
              <a:gd name="connsiteY6" fmla="*/ 1423368 h 1423368"/>
              <a:gd name="connsiteX7" fmla="*/ 0 w 5631366"/>
              <a:gd name="connsiteY7" fmla="*/ 1186135 h 1423368"/>
              <a:gd name="connsiteX0" fmla="*/ 644612 w 6038745"/>
              <a:gd name="connsiteY0" fmla="*/ 1423368 h 1423368"/>
              <a:gd name="connsiteX1" fmla="*/ 644612 w 6038745"/>
              <a:gd name="connsiteY1" fmla="*/ 0 h 1423368"/>
              <a:gd name="connsiteX2" fmla="*/ 5801512 w 6038745"/>
              <a:gd name="connsiteY2" fmla="*/ 0 h 1423368"/>
              <a:gd name="connsiteX3" fmla="*/ 6038745 w 6038745"/>
              <a:gd name="connsiteY3" fmla="*/ 237233 h 1423368"/>
              <a:gd name="connsiteX4" fmla="*/ 6038745 w 6038745"/>
              <a:gd name="connsiteY4" fmla="*/ 1186135 h 1423368"/>
              <a:gd name="connsiteX5" fmla="*/ 5801512 w 6038745"/>
              <a:gd name="connsiteY5" fmla="*/ 1423368 h 1423368"/>
              <a:gd name="connsiteX6" fmla="*/ 644612 w 6038745"/>
              <a:gd name="connsiteY6" fmla="*/ 1423368 h 1423368"/>
              <a:gd name="connsiteX0" fmla="*/ 381993 w 5776126"/>
              <a:gd name="connsiteY0" fmla="*/ 1423368 h 1423368"/>
              <a:gd name="connsiteX1" fmla="*/ 381993 w 5776126"/>
              <a:gd name="connsiteY1" fmla="*/ 0 h 1423368"/>
              <a:gd name="connsiteX2" fmla="*/ 5538893 w 5776126"/>
              <a:gd name="connsiteY2" fmla="*/ 0 h 1423368"/>
              <a:gd name="connsiteX3" fmla="*/ 5776126 w 5776126"/>
              <a:gd name="connsiteY3" fmla="*/ 237233 h 1423368"/>
              <a:gd name="connsiteX4" fmla="*/ 5776126 w 5776126"/>
              <a:gd name="connsiteY4" fmla="*/ 1186135 h 1423368"/>
              <a:gd name="connsiteX5" fmla="*/ 5538893 w 5776126"/>
              <a:gd name="connsiteY5" fmla="*/ 1423368 h 1423368"/>
              <a:gd name="connsiteX6" fmla="*/ 381993 w 5776126"/>
              <a:gd name="connsiteY6" fmla="*/ 1423368 h 1423368"/>
              <a:gd name="connsiteX0" fmla="*/ 0 w 5394133"/>
              <a:gd name="connsiteY0" fmla="*/ 1423368 h 1423368"/>
              <a:gd name="connsiteX1" fmla="*/ 0 w 5394133"/>
              <a:gd name="connsiteY1" fmla="*/ 0 h 1423368"/>
              <a:gd name="connsiteX2" fmla="*/ 5156900 w 5394133"/>
              <a:gd name="connsiteY2" fmla="*/ 0 h 1423368"/>
              <a:gd name="connsiteX3" fmla="*/ 5394133 w 5394133"/>
              <a:gd name="connsiteY3" fmla="*/ 237233 h 1423368"/>
              <a:gd name="connsiteX4" fmla="*/ 5394133 w 5394133"/>
              <a:gd name="connsiteY4" fmla="*/ 1186135 h 1423368"/>
              <a:gd name="connsiteX5" fmla="*/ 5156900 w 5394133"/>
              <a:gd name="connsiteY5" fmla="*/ 1423368 h 1423368"/>
              <a:gd name="connsiteX6" fmla="*/ 0 w 5394133"/>
              <a:gd name="connsiteY6" fmla="*/ 1423368 h 142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4133" h="1423368">
                <a:moveTo>
                  <a:pt x="0" y="1423368"/>
                </a:moveTo>
                <a:lnTo>
                  <a:pt x="0" y="0"/>
                </a:lnTo>
                <a:lnTo>
                  <a:pt x="5156900" y="0"/>
                </a:lnTo>
                <a:cubicBezTo>
                  <a:pt x="5287920" y="0"/>
                  <a:pt x="5394133" y="106213"/>
                  <a:pt x="5394133" y="237233"/>
                </a:cubicBezTo>
                <a:lnTo>
                  <a:pt x="5394133" y="1186135"/>
                </a:lnTo>
                <a:cubicBezTo>
                  <a:pt x="5394133" y="1317155"/>
                  <a:pt x="5287920" y="1423368"/>
                  <a:pt x="5156900" y="1423368"/>
                </a:cubicBezTo>
                <a:lnTo>
                  <a:pt x="0" y="14233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274320" tIns="274320" rIns="274320" bIns="274320" anchor="ctr">
            <a:sp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FontTx/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600"/>
              </a:spcBef>
              <a:buNone/>
              <a:defRPr sz="1600">
                <a:solidFill>
                  <a:schemeClr val="tx1"/>
                </a:solidFill>
              </a:defRPr>
            </a:lvl2pPr>
            <a:lvl3pPr marL="182880" indent="0">
              <a:spcBef>
                <a:spcPts val="600"/>
              </a:spcBef>
              <a:buNone/>
              <a:defRPr sz="1800">
                <a:solidFill>
                  <a:schemeClr val="tx2"/>
                </a:solidFill>
              </a:defRPr>
            </a:lvl3pPr>
            <a:lvl4pPr marL="365760" indent="0">
              <a:spcBef>
                <a:spcPts val="600"/>
              </a:spcBef>
              <a:buNone/>
              <a:defRPr sz="1600">
                <a:solidFill>
                  <a:schemeClr val="tx2"/>
                </a:solidFill>
              </a:defRPr>
            </a:lvl4pPr>
            <a:lvl5pPr marL="731520">
              <a:spcBef>
                <a:spcPts val="9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©2021 Silicon Laboratories Inc. All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A7BD92-6AE5-CF43-B276-274952F2BF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98837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2EFAE2-E89B-6341-A2EA-EECB5CF1D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618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4BDB8-BF1E-2C46-86A4-FDC82212E7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186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47954"/>
      </p:ext>
    </p:extLst>
  </p:cSld>
  <p:clrMapOvr>
    <a:masterClrMapping/>
  </p:clrMapOvr>
  <p:transition spd="med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-content-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83C371-60C5-5F41-9B7F-069CB6E0E778}"/>
              </a:ext>
            </a:extLst>
          </p:cNvPr>
          <p:cNvSpPr/>
          <p:nvPr/>
        </p:nvSpPr>
        <p:spPr>
          <a:xfrm>
            <a:off x="457200" y="914400"/>
            <a:ext cx="11277600" cy="5486400"/>
          </a:xfrm>
          <a:prstGeom prst="roundRect">
            <a:avLst>
              <a:gd name="adj" fmla="val 281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69944-4F43-3A4D-AFB8-0D88A1AD88F4}"/>
              </a:ext>
            </a:extLst>
          </p:cNvPr>
          <p:cNvCxnSpPr>
            <a:cxnSpLocks/>
          </p:cNvCxnSpPr>
          <p:nvPr/>
        </p:nvCxnSpPr>
        <p:spPr>
          <a:xfrm flipV="1">
            <a:off x="6965950" y="1371600"/>
            <a:ext cx="0" cy="457200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989224" y="914399"/>
            <a:ext cx="4739352" cy="5489745"/>
          </a:xfrm>
          <a:custGeom>
            <a:avLst/>
            <a:gdLst>
              <a:gd name="connsiteX0" fmla="*/ 0 w 4727448"/>
              <a:gd name="connsiteY0" fmla="*/ 178745 h 5486383"/>
              <a:gd name="connsiteX1" fmla="*/ 178745 w 4727448"/>
              <a:gd name="connsiteY1" fmla="*/ 0 h 5486383"/>
              <a:gd name="connsiteX2" fmla="*/ 4548703 w 4727448"/>
              <a:gd name="connsiteY2" fmla="*/ 0 h 5486383"/>
              <a:gd name="connsiteX3" fmla="*/ 4727448 w 4727448"/>
              <a:gd name="connsiteY3" fmla="*/ 178745 h 5486383"/>
              <a:gd name="connsiteX4" fmla="*/ 4727448 w 4727448"/>
              <a:gd name="connsiteY4" fmla="*/ 5307638 h 5486383"/>
              <a:gd name="connsiteX5" fmla="*/ 4548703 w 4727448"/>
              <a:gd name="connsiteY5" fmla="*/ 5486383 h 5486383"/>
              <a:gd name="connsiteX6" fmla="*/ 178745 w 4727448"/>
              <a:gd name="connsiteY6" fmla="*/ 5486383 h 5486383"/>
              <a:gd name="connsiteX7" fmla="*/ 0 w 4727448"/>
              <a:gd name="connsiteY7" fmla="*/ 5307638 h 5486383"/>
              <a:gd name="connsiteX8" fmla="*/ 0 w 4727448"/>
              <a:gd name="connsiteY8" fmla="*/ 178745 h 5486383"/>
              <a:gd name="connsiteX0" fmla="*/ 0 w 4727448"/>
              <a:gd name="connsiteY0" fmla="*/ 5307638 h 5486383"/>
              <a:gd name="connsiteX1" fmla="*/ 178745 w 4727448"/>
              <a:gd name="connsiteY1" fmla="*/ 0 h 5486383"/>
              <a:gd name="connsiteX2" fmla="*/ 4548703 w 4727448"/>
              <a:gd name="connsiteY2" fmla="*/ 0 h 5486383"/>
              <a:gd name="connsiteX3" fmla="*/ 4727448 w 4727448"/>
              <a:gd name="connsiteY3" fmla="*/ 178745 h 5486383"/>
              <a:gd name="connsiteX4" fmla="*/ 4727448 w 4727448"/>
              <a:gd name="connsiteY4" fmla="*/ 5307638 h 5486383"/>
              <a:gd name="connsiteX5" fmla="*/ 4548703 w 4727448"/>
              <a:gd name="connsiteY5" fmla="*/ 5486383 h 5486383"/>
              <a:gd name="connsiteX6" fmla="*/ 178745 w 4727448"/>
              <a:gd name="connsiteY6" fmla="*/ 5486383 h 5486383"/>
              <a:gd name="connsiteX7" fmla="*/ 0 w 4727448"/>
              <a:gd name="connsiteY7" fmla="*/ 5307638 h 5486383"/>
              <a:gd name="connsiteX0" fmla="*/ 546244 w 5094947"/>
              <a:gd name="connsiteY0" fmla="*/ 5486383 h 5486383"/>
              <a:gd name="connsiteX1" fmla="*/ 546244 w 5094947"/>
              <a:gd name="connsiteY1" fmla="*/ 0 h 5486383"/>
              <a:gd name="connsiteX2" fmla="*/ 4916202 w 5094947"/>
              <a:gd name="connsiteY2" fmla="*/ 0 h 5486383"/>
              <a:gd name="connsiteX3" fmla="*/ 5094947 w 5094947"/>
              <a:gd name="connsiteY3" fmla="*/ 178745 h 5486383"/>
              <a:gd name="connsiteX4" fmla="*/ 5094947 w 5094947"/>
              <a:gd name="connsiteY4" fmla="*/ 5307638 h 5486383"/>
              <a:gd name="connsiteX5" fmla="*/ 4916202 w 5094947"/>
              <a:gd name="connsiteY5" fmla="*/ 5486383 h 5486383"/>
              <a:gd name="connsiteX6" fmla="*/ 546244 w 5094947"/>
              <a:gd name="connsiteY6" fmla="*/ 5486383 h 5486383"/>
              <a:gd name="connsiteX0" fmla="*/ 323701 w 4872404"/>
              <a:gd name="connsiteY0" fmla="*/ 5486383 h 5486383"/>
              <a:gd name="connsiteX1" fmla="*/ 323701 w 4872404"/>
              <a:gd name="connsiteY1" fmla="*/ 0 h 5486383"/>
              <a:gd name="connsiteX2" fmla="*/ 4693659 w 4872404"/>
              <a:gd name="connsiteY2" fmla="*/ 0 h 5486383"/>
              <a:gd name="connsiteX3" fmla="*/ 4872404 w 4872404"/>
              <a:gd name="connsiteY3" fmla="*/ 178745 h 5486383"/>
              <a:gd name="connsiteX4" fmla="*/ 4872404 w 4872404"/>
              <a:gd name="connsiteY4" fmla="*/ 5307638 h 5486383"/>
              <a:gd name="connsiteX5" fmla="*/ 4693659 w 4872404"/>
              <a:gd name="connsiteY5" fmla="*/ 5486383 h 5486383"/>
              <a:gd name="connsiteX6" fmla="*/ 323701 w 4872404"/>
              <a:gd name="connsiteY6" fmla="*/ 5486383 h 5486383"/>
              <a:gd name="connsiteX0" fmla="*/ 0 w 4548703"/>
              <a:gd name="connsiteY0" fmla="*/ 5486383 h 5486383"/>
              <a:gd name="connsiteX1" fmla="*/ 0 w 4548703"/>
              <a:gd name="connsiteY1" fmla="*/ 0 h 5486383"/>
              <a:gd name="connsiteX2" fmla="*/ 4369958 w 4548703"/>
              <a:gd name="connsiteY2" fmla="*/ 0 h 5486383"/>
              <a:gd name="connsiteX3" fmla="*/ 4548703 w 4548703"/>
              <a:gd name="connsiteY3" fmla="*/ 178745 h 5486383"/>
              <a:gd name="connsiteX4" fmla="*/ 4548703 w 4548703"/>
              <a:gd name="connsiteY4" fmla="*/ 5307638 h 5486383"/>
              <a:gd name="connsiteX5" fmla="*/ 4369958 w 4548703"/>
              <a:gd name="connsiteY5" fmla="*/ 5486383 h 5486383"/>
              <a:gd name="connsiteX6" fmla="*/ 0 w 4548703"/>
              <a:gd name="connsiteY6" fmla="*/ 5486383 h 5486383"/>
              <a:gd name="connsiteX0" fmla="*/ 187287 w 4735990"/>
              <a:gd name="connsiteY0" fmla="*/ 5497399 h 5497399"/>
              <a:gd name="connsiteX1" fmla="*/ 0 w 4735990"/>
              <a:gd name="connsiteY1" fmla="*/ 0 h 5497399"/>
              <a:gd name="connsiteX2" fmla="*/ 4557245 w 4735990"/>
              <a:gd name="connsiteY2" fmla="*/ 11016 h 5497399"/>
              <a:gd name="connsiteX3" fmla="*/ 4735990 w 4735990"/>
              <a:gd name="connsiteY3" fmla="*/ 189761 h 5497399"/>
              <a:gd name="connsiteX4" fmla="*/ 4735990 w 4735990"/>
              <a:gd name="connsiteY4" fmla="*/ 5318654 h 5497399"/>
              <a:gd name="connsiteX5" fmla="*/ 4557245 w 4735990"/>
              <a:gd name="connsiteY5" fmla="*/ 5497399 h 5497399"/>
              <a:gd name="connsiteX6" fmla="*/ 187287 w 4735990"/>
              <a:gd name="connsiteY6" fmla="*/ 5497399 h 5497399"/>
              <a:gd name="connsiteX0" fmla="*/ 183926 w 4732629"/>
              <a:gd name="connsiteY0" fmla="*/ 5486383 h 5486383"/>
              <a:gd name="connsiteX1" fmla="*/ 0 w 4732629"/>
              <a:gd name="connsiteY1" fmla="*/ 2432 h 5486383"/>
              <a:gd name="connsiteX2" fmla="*/ 4553884 w 4732629"/>
              <a:gd name="connsiteY2" fmla="*/ 0 h 5486383"/>
              <a:gd name="connsiteX3" fmla="*/ 4732629 w 4732629"/>
              <a:gd name="connsiteY3" fmla="*/ 178745 h 5486383"/>
              <a:gd name="connsiteX4" fmla="*/ 4732629 w 4732629"/>
              <a:gd name="connsiteY4" fmla="*/ 5307638 h 5486383"/>
              <a:gd name="connsiteX5" fmla="*/ 4553884 w 4732629"/>
              <a:gd name="connsiteY5" fmla="*/ 5486383 h 5486383"/>
              <a:gd name="connsiteX6" fmla="*/ 183926 w 4732629"/>
              <a:gd name="connsiteY6" fmla="*/ 5486383 h 5486383"/>
              <a:gd name="connsiteX0" fmla="*/ 190649 w 4739352"/>
              <a:gd name="connsiteY0" fmla="*/ 5486383 h 5486383"/>
              <a:gd name="connsiteX1" fmla="*/ 0 w 4739352"/>
              <a:gd name="connsiteY1" fmla="*/ 2432 h 5486383"/>
              <a:gd name="connsiteX2" fmla="*/ 4560607 w 4739352"/>
              <a:gd name="connsiteY2" fmla="*/ 0 h 5486383"/>
              <a:gd name="connsiteX3" fmla="*/ 4739352 w 4739352"/>
              <a:gd name="connsiteY3" fmla="*/ 178745 h 5486383"/>
              <a:gd name="connsiteX4" fmla="*/ 4739352 w 4739352"/>
              <a:gd name="connsiteY4" fmla="*/ 5307638 h 5486383"/>
              <a:gd name="connsiteX5" fmla="*/ 4560607 w 4739352"/>
              <a:gd name="connsiteY5" fmla="*/ 5486383 h 5486383"/>
              <a:gd name="connsiteX6" fmla="*/ 190649 w 4739352"/>
              <a:gd name="connsiteY6" fmla="*/ 5486383 h 5486383"/>
              <a:gd name="connsiteX0" fmla="*/ 2390 w 4739352"/>
              <a:gd name="connsiteY0" fmla="*/ 5489745 h 5489745"/>
              <a:gd name="connsiteX1" fmla="*/ 0 w 4739352"/>
              <a:gd name="connsiteY1" fmla="*/ 2432 h 5489745"/>
              <a:gd name="connsiteX2" fmla="*/ 4560607 w 4739352"/>
              <a:gd name="connsiteY2" fmla="*/ 0 h 5489745"/>
              <a:gd name="connsiteX3" fmla="*/ 4739352 w 4739352"/>
              <a:gd name="connsiteY3" fmla="*/ 178745 h 5489745"/>
              <a:gd name="connsiteX4" fmla="*/ 4739352 w 4739352"/>
              <a:gd name="connsiteY4" fmla="*/ 5307638 h 5489745"/>
              <a:gd name="connsiteX5" fmla="*/ 4560607 w 4739352"/>
              <a:gd name="connsiteY5" fmla="*/ 5486383 h 5489745"/>
              <a:gd name="connsiteX6" fmla="*/ 2390 w 4739352"/>
              <a:gd name="connsiteY6" fmla="*/ 5489745 h 548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9352" h="5489745">
                <a:moveTo>
                  <a:pt x="2390" y="5489745"/>
                </a:moveTo>
                <a:cubicBezTo>
                  <a:pt x="1593" y="3660641"/>
                  <a:pt x="797" y="1831536"/>
                  <a:pt x="0" y="2432"/>
                </a:cubicBezTo>
                <a:lnTo>
                  <a:pt x="4560607" y="0"/>
                </a:lnTo>
                <a:cubicBezTo>
                  <a:pt x="4659325" y="0"/>
                  <a:pt x="4739352" y="80027"/>
                  <a:pt x="4739352" y="178745"/>
                </a:cubicBezTo>
                <a:lnTo>
                  <a:pt x="4739352" y="5307638"/>
                </a:lnTo>
                <a:cubicBezTo>
                  <a:pt x="4739352" y="5406356"/>
                  <a:pt x="4659325" y="5486383"/>
                  <a:pt x="4560607" y="5486383"/>
                </a:cubicBezTo>
                <a:lnTo>
                  <a:pt x="2390" y="5489745"/>
                </a:lnTo>
                <a:close/>
              </a:path>
            </a:pathLst>
          </a:custGeom>
          <a:noFill/>
          <a:effectLst/>
        </p:spPr>
        <p:txBody>
          <a:bodyPr lIns="228600" tIns="228600" rIns="228600" bIns="228600" anchor="ctr"/>
          <a:lstStyle>
            <a:lvl1pPr>
              <a:defRPr sz="1600"/>
            </a:lvl1pPr>
            <a:lvl2pPr>
              <a:defRPr sz="1400" b="0" i="0">
                <a:latin typeface="Arial" panose="020B0604020202020204" pitchFamily="34" charset="0"/>
              </a:defRPr>
            </a:lvl2pPr>
            <a:lvl3pPr>
              <a:defRPr sz="1200" b="0" i="0">
                <a:latin typeface="Arial" panose="020B0604020202020204" pitchFamily="34" charset="0"/>
              </a:defRPr>
            </a:lvl3pPr>
            <a:lvl4pPr>
              <a:defRPr sz="11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461300" y="914400"/>
            <a:ext cx="6534496" cy="5486396"/>
          </a:xfrm>
          <a:custGeom>
            <a:avLst/>
            <a:gdLst>
              <a:gd name="connsiteX0" fmla="*/ 0 w 6525801"/>
              <a:gd name="connsiteY0" fmla="*/ 150163 h 5486396"/>
              <a:gd name="connsiteX1" fmla="*/ 150163 w 6525801"/>
              <a:gd name="connsiteY1" fmla="*/ 0 h 5486396"/>
              <a:gd name="connsiteX2" fmla="*/ 6375638 w 6525801"/>
              <a:gd name="connsiteY2" fmla="*/ 0 h 5486396"/>
              <a:gd name="connsiteX3" fmla="*/ 6525801 w 6525801"/>
              <a:gd name="connsiteY3" fmla="*/ 150163 h 5486396"/>
              <a:gd name="connsiteX4" fmla="*/ 6525801 w 6525801"/>
              <a:gd name="connsiteY4" fmla="*/ 5336233 h 5486396"/>
              <a:gd name="connsiteX5" fmla="*/ 6375638 w 6525801"/>
              <a:gd name="connsiteY5" fmla="*/ 5486396 h 5486396"/>
              <a:gd name="connsiteX6" fmla="*/ 150163 w 6525801"/>
              <a:gd name="connsiteY6" fmla="*/ 5486396 h 5486396"/>
              <a:gd name="connsiteX7" fmla="*/ 0 w 6525801"/>
              <a:gd name="connsiteY7" fmla="*/ 5336233 h 5486396"/>
              <a:gd name="connsiteX8" fmla="*/ 0 w 6525801"/>
              <a:gd name="connsiteY8" fmla="*/ 150163 h 5486396"/>
              <a:gd name="connsiteX0" fmla="*/ 0 w 6890249"/>
              <a:gd name="connsiteY0" fmla="*/ 150163 h 5486396"/>
              <a:gd name="connsiteX1" fmla="*/ 150163 w 6890249"/>
              <a:gd name="connsiteY1" fmla="*/ 0 h 5486396"/>
              <a:gd name="connsiteX2" fmla="*/ 6375638 w 6890249"/>
              <a:gd name="connsiteY2" fmla="*/ 0 h 5486396"/>
              <a:gd name="connsiteX3" fmla="*/ 6525801 w 6890249"/>
              <a:gd name="connsiteY3" fmla="*/ 5336233 h 5486396"/>
              <a:gd name="connsiteX4" fmla="*/ 6375638 w 6890249"/>
              <a:gd name="connsiteY4" fmla="*/ 5486396 h 5486396"/>
              <a:gd name="connsiteX5" fmla="*/ 150163 w 6890249"/>
              <a:gd name="connsiteY5" fmla="*/ 5486396 h 5486396"/>
              <a:gd name="connsiteX6" fmla="*/ 0 w 6890249"/>
              <a:gd name="connsiteY6" fmla="*/ 5336233 h 5486396"/>
              <a:gd name="connsiteX7" fmla="*/ 0 w 6890249"/>
              <a:gd name="connsiteY7" fmla="*/ 150163 h 5486396"/>
              <a:gd name="connsiteX0" fmla="*/ 0 w 7153822"/>
              <a:gd name="connsiteY0" fmla="*/ 150163 h 5486396"/>
              <a:gd name="connsiteX1" fmla="*/ 150163 w 7153822"/>
              <a:gd name="connsiteY1" fmla="*/ 0 h 5486396"/>
              <a:gd name="connsiteX2" fmla="*/ 6375638 w 7153822"/>
              <a:gd name="connsiteY2" fmla="*/ 0 h 5486396"/>
              <a:gd name="connsiteX3" fmla="*/ 6375638 w 7153822"/>
              <a:gd name="connsiteY3" fmla="*/ 5486396 h 5486396"/>
              <a:gd name="connsiteX4" fmla="*/ 150163 w 7153822"/>
              <a:gd name="connsiteY4" fmla="*/ 5486396 h 5486396"/>
              <a:gd name="connsiteX5" fmla="*/ 0 w 7153822"/>
              <a:gd name="connsiteY5" fmla="*/ 5336233 h 5486396"/>
              <a:gd name="connsiteX6" fmla="*/ 0 w 7153822"/>
              <a:gd name="connsiteY6" fmla="*/ 150163 h 5486396"/>
              <a:gd name="connsiteX0" fmla="*/ 0 w 6836784"/>
              <a:gd name="connsiteY0" fmla="*/ 150163 h 5486396"/>
              <a:gd name="connsiteX1" fmla="*/ 150163 w 6836784"/>
              <a:gd name="connsiteY1" fmla="*/ 0 h 5486396"/>
              <a:gd name="connsiteX2" fmla="*/ 6375638 w 6836784"/>
              <a:gd name="connsiteY2" fmla="*/ 0 h 5486396"/>
              <a:gd name="connsiteX3" fmla="*/ 6375638 w 6836784"/>
              <a:gd name="connsiteY3" fmla="*/ 5486396 h 5486396"/>
              <a:gd name="connsiteX4" fmla="*/ 150163 w 6836784"/>
              <a:gd name="connsiteY4" fmla="*/ 5486396 h 5486396"/>
              <a:gd name="connsiteX5" fmla="*/ 0 w 6836784"/>
              <a:gd name="connsiteY5" fmla="*/ 5336233 h 5486396"/>
              <a:gd name="connsiteX6" fmla="*/ 0 w 6836784"/>
              <a:gd name="connsiteY6" fmla="*/ 150163 h 5486396"/>
              <a:gd name="connsiteX0" fmla="*/ 0 w 6881906"/>
              <a:gd name="connsiteY0" fmla="*/ 150163 h 5486396"/>
              <a:gd name="connsiteX1" fmla="*/ 150163 w 6881906"/>
              <a:gd name="connsiteY1" fmla="*/ 0 h 5486396"/>
              <a:gd name="connsiteX2" fmla="*/ 6375638 w 6881906"/>
              <a:gd name="connsiteY2" fmla="*/ 0 h 5486396"/>
              <a:gd name="connsiteX3" fmla="*/ 6534495 w 6881906"/>
              <a:gd name="connsiteY3" fmla="*/ 5486396 h 5486396"/>
              <a:gd name="connsiteX4" fmla="*/ 150163 w 6881906"/>
              <a:gd name="connsiteY4" fmla="*/ 5486396 h 5486396"/>
              <a:gd name="connsiteX5" fmla="*/ 0 w 6881906"/>
              <a:gd name="connsiteY5" fmla="*/ 5336233 h 5486396"/>
              <a:gd name="connsiteX6" fmla="*/ 0 w 6881906"/>
              <a:gd name="connsiteY6" fmla="*/ 150163 h 5486396"/>
              <a:gd name="connsiteX0" fmla="*/ 0 w 6995641"/>
              <a:gd name="connsiteY0" fmla="*/ 150163 h 5486396"/>
              <a:gd name="connsiteX1" fmla="*/ 150163 w 6995641"/>
              <a:gd name="connsiteY1" fmla="*/ 0 h 5486396"/>
              <a:gd name="connsiteX2" fmla="*/ 6534496 w 6995641"/>
              <a:gd name="connsiteY2" fmla="*/ 0 h 5486396"/>
              <a:gd name="connsiteX3" fmla="*/ 6534495 w 6995641"/>
              <a:gd name="connsiteY3" fmla="*/ 5486396 h 5486396"/>
              <a:gd name="connsiteX4" fmla="*/ 150163 w 6995641"/>
              <a:gd name="connsiteY4" fmla="*/ 5486396 h 5486396"/>
              <a:gd name="connsiteX5" fmla="*/ 0 w 6995641"/>
              <a:gd name="connsiteY5" fmla="*/ 5336233 h 5486396"/>
              <a:gd name="connsiteX6" fmla="*/ 0 w 6995641"/>
              <a:gd name="connsiteY6" fmla="*/ 150163 h 5486396"/>
              <a:gd name="connsiteX0" fmla="*/ 0 w 6534496"/>
              <a:gd name="connsiteY0" fmla="*/ 150163 h 5486396"/>
              <a:gd name="connsiteX1" fmla="*/ 150163 w 6534496"/>
              <a:gd name="connsiteY1" fmla="*/ 0 h 5486396"/>
              <a:gd name="connsiteX2" fmla="*/ 6534496 w 6534496"/>
              <a:gd name="connsiteY2" fmla="*/ 0 h 5486396"/>
              <a:gd name="connsiteX3" fmla="*/ 6534495 w 6534496"/>
              <a:gd name="connsiteY3" fmla="*/ 5486396 h 5486396"/>
              <a:gd name="connsiteX4" fmla="*/ 150163 w 6534496"/>
              <a:gd name="connsiteY4" fmla="*/ 5486396 h 5486396"/>
              <a:gd name="connsiteX5" fmla="*/ 0 w 6534496"/>
              <a:gd name="connsiteY5" fmla="*/ 5336233 h 5486396"/>
              <a:gd name="connsiteX6" fmla="*/ 0 w 6534496"/>
              <a:gd name="connsiteY6" fmla="*/ 150163 h 5486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4496" h="5486396">
                <a:moveTo>
                  <a:pt x="0" y="150163"/>
                </a:moveTo>
                <a:cubicBezTo>
                  <a:pt x="0" y="67230"/>
                  <a:pt x="67230" y="0"/>
                  <a:pt x="150163" y="0"/>
                </a:cubicBezTo>
                <a:lnTo>
                  <a:pt x="6534496" y="0"/>
                </a:lnTo>
                <a:cubicBezTo>
                  <a:pt x="6534495" y="2743198"/>
                  <a:pt x="6534495" y="2743198"/>
                  <a:pt x="6534495" y="5486396"/>
                </a:cubicBezTo>
                <a:lnTo>
                  <a:pt x="150163" y="5486396"/>
                </a:lnTo>
                <a:cubicBezTo>
                  <a:pt x="67230" y="5486396"/>
                  <a:pt x="0" y="5419166"/>
                  <a:pt x="0" y="5336233"/>
                </a:cubicBezTo>
                <a:lnTo>
                  <a:pt x="0" y="150163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</p:spPr>
        <p:txBody>
          <a:bodyPr bIns="731520" anchor="ctr"/>
          <a:lstStyle>
            <a:lvl1pPr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4BF268-C399-0C4D-8C44-D77BB19D99A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99F8AD5-B3C4-4148-AF12-98AAF85B27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EA271643-C464-DD45-8402-695665E6067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62335666"/>
      </p:ext>
    </p:extLst>
  </p:cSld>
  <p:clrMapOvr>
    <a:masterClrMapping/>
  </p:clrMapOvr>
  <p:transition spd="med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-two-image-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BAACA56-AEE2-314B-8299-B6FE97339959}"/>
              </a:ext>
            </a:extLst>
          </p:cNvPr>
          <p:cNvSpPr/>
          <p:nvPr/>
        </p:nvSpPr>
        <p:spPr>
          <a:xfrm>
            <a:off x="457200" y="914400"/>
            <a:ext cx="11277600" cy="5486400"/>
          </a:xfrm>
          <a:prstGeom prst="roundRect">
            <a:avLst>
              <a:gd name="adj" fmla="val 281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06D609-37C0-AC44-935C-2D4880072BDB}"/>
              </a:ext>
            </a:extLst>
          </p:cNvPr>
          <p:cNvCxnSpPr>
            <a:cxnSpLocks/>
          </p:cNvCxnSpPr>
          <p:nvPr/>
        </p:nvCxnSpPr>
        <p:spPr>
          <a:xfrm flipV="1">
            <a:off x="6965950" y="1371600"/>
            <a:ext cx="0" cy="457200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B1A1AB-F487-7149-8277-7F7BAC3BC2E0}"/>
              </a:ext>
            </a:extLst>
          </p:cNvPr>
          <p:cNvCxnSpPr>
            <a:cxnSpLocks/>
          </p:cNvCxnSpPr>
          <p:nvPr/>
        </p:nvCxnSpPr>
        <p:spPr>
          <a:xfrm flipV="1">
            <a:off x="949325" y="3657600"/>
            <a:ext cx="5553075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18">
            <a:extLst>
              <a:ext uri="{FF2B5EF4-FFF2-40B4-BE49-F238E27FC236}">
                <a16:creationId xmlns:a16="http://schemas.microsoft.com/office/drawing/2014/main" id="{93CB5560-5DC0-DA4E-9D18-2BF99AE20E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325" y="6553200"/>
            <a:ext cx="1265238" cy="16827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989224" y="914399"/>
            <a:ext cx="4739352" cy="5489745"/>
          </a:xfrm>
          <a:custGeom>
            <a:avLst/>
            <a:gdLst>
              <a:gd name="connsiteX0" fmla="*/ 0 w 4727448"/>
              <a:gd name="connsiteY0" fmla="*/ 178745 h 5486383"/>
              <a:gd name="connsiteX1" fmla="*/ 178745 w 4727448"/>
              <a:gd name="connsiteY1" fmla="*/ 0 h 5486383"/>
              <a:gd name="connsiteX2" fmla="*/ 4548703 w 4727448"/>
              <a:gd name="connsiteY2" fmla="*/ 0 h 5486383"/>
              <a:gd name="connsiteX3" fmla="*/ 4727448 w 4727448"/>
              <a:gd name="connsiteY3" fmla="*/ 178745 h 5486383"/>
              <a:gd name="connsiteX4" fmla="*/ 4727448 w 4727448"/>
              <a:gd name="connsiteY4" fmla="*/ 5307638 h 5486383"/>
              <a:gd name="connsiteX5" fmla="*/ 4548703 w 4727448"/>
              <a:gd name="connsiteY5" fmla="*/ 5486383 h 5486383"/>
              <a:gd name="connsiteX6" fmla="*/ 178745 w 4727448"/>
              <a:gd name="connsiteY6" fmla="*/ 5486383 h 5486383"/>
              <a:gd name="connsiteX7" fmla="*/ 0 w 4727448"/>
              <a:gd name="connsiteY7" fmla="*/ 5307638 h 5486383"/>
              <a:gd name="connsiteX8" fmla="*/ 0 w 4727448"/>
              <a:gd name="connsiteY8" fmla="*/ 178745 h 5486383"/>
              <a:gd name="connsiteX0" fmla="*/ 0 w 4727448"/>
              <a:gd name="connsiteY0" fmla="*/ 5307638 h 5486383"/>
              <a:gd name="connsiteX1" fmla="*/ 178745 w 4727448"/>
              <a:gd name="connsiteY1" fmla="*/ 0 h 5486383"/>
              <a:gd name="connsiteX2" fmla="*/ 4548703 w 4727448"/>
              <a:gd name="connsiteY2" fmla="*/ 0 h 5486383"/>
              <a:gd name="connsiteX3" fmla="*/ 4727448 w 4727448"/>
              <a:gd name="connsiteY3" fmla="*/ 178745 h 5486383"/>
              <a:gd name="connsiteX4" fmla="*/ 4727448 w 4727448"/>
              <a:gd name="connsiteY4" fmla="*/ 5307638 h 5486383"/>
              <a:gd name="connsiteX5" fmla="*/ 4548703 w 4727448"/>
              <a:gd name="connsiteY5" fmla="*/ 5486383 h 5486383"/>
              <a:gd name="connsiteX6" fmla="*/ 178745 w 4727448"/>
              <a:gd name="connsiteY6" fmla="*/ 5486383 h 5486383"/>
              <a:gd name="connsiteX7" fmla="*/ 0 w 4727448"/>
              <a:gd name="connsiteY7" fmla="*/ 5307638 h 5486383"/>
              <a:gd name="connsiteX0" fmla="*/ 546244 w 5094947"/>
              <a:gd name="connsiteY0" fmla="*/ 5486383 h 5486383"/>
              <a:gd name="connsiteX1" fmla="*/ 546244 w 5094947"/>
              <a:gd name="connsiteY1" fmla="*/ 0 h 5486383"/>
              <a:gd name="connsiteX2" fmla="*/ 4916202 w 5094947"/>
              <a:gd name="connsiteY2" fmla="*/ 0 h 5486383"/>
              <a:gd name="connsiteX3" fmla="*/ 5094947 w 5094947"/>
              <a:gd name="connsiteY3" fmla="*/ 178745 h 5486383"/>
              <a:gd name="connsiteX4" fmla="*/ 5094947 w 5094947"/>
              <a:gd name="connsiteY4" fmla="*/ 5307638 h 5486383"/>
              <a:gd name="connsiteX5" fmla="*/ 4916202 w 5094947"/>
              <a:gd name="connsiteY5" fmla="*/ 5486383 h 5486383"/>
              <a:gd name="connsiteX6" fmla="*/ 546244 w 5094947"/>
              <a:gd name="connsiteY6" fmla="*/ 5486383 h 5486383"/>
              <a:gd name="connsiteX0" fmla="*/ 323701 w 4872404"/>
              <a:gd name="connsiteY0" fmla="*/ 5486383 h 5486383"/>
              <a:gd name="connsiteX1" fmla="*/ 323701 w 4872404"/>
              <a:gd name="connsiteY1" fmla="*/ 0 h 5486383"/>
              <a:gd name="connsiteX2" fmla="*/ 4693659 w 4872404"/>
              <a:gd name="connsiteY2" fmla="*/ 0 h 5486383"/>
              <a:gd name="connsiteX3" fmla="*/ 4872404 w 4872404"/>
              <a:gd name="connsiteY3" fmla="*/ 178745 h 5486383"/>
              <a:gd name="connsiteX4" fmla="*/ 4872404 w 4872404"/>
              <a:gd name="connsiteY4" fmla="*/ 5307638 h 5486383"/>
              <a:gd name="connsiteX5" fmla="*/ 4693659 w 4872404"/>
              <a:gd name="connsiteY5" fmla="*/ 5486383 h 5486383"/>
              <a:gd name="connsiteX6" fmla="*/ 323701 w 4872404"/>
              <a:gd name="connsiteY6" fmla="*/ 5486383 h 5486383"/>
              <a:gd name="connsiteX0" fmla="*/ 0 w 4548703"/>
              <a:gd name="connsiteY0" fmla="*/ 5486383 h 5486383"/>
              <a:gd name="connsiteX1" fmla="*/ 0 w 4548703"/>
              <a:gd name="connsiteY1" fmla="*/ 0 h 5486383"/>
              <a:gd name="connsiteX2" fmla="*/ 4369958 w 4548703"/>
              <a:gd name="connsiteY2" fmla="*/ 0 h 5486383"/>
              <a:gd name="connsiteX3" fmla="*/ 4548703 w 4548703"/>
              <a:gd name="connsiteY3" fmla="*/ 178745 h 5486383"/>
              <a:gd name="connsiteX4" fmla="*/ 4548703 w 4548703"/>
              <a:gd name="connsiteY4" fmla="*/ 5307638 h 5486383"/>
              <a:gd name="connsiteX5" fmla="*/ 4369958 w 4548703"/>
              <a:gd name="connsiteY5" fmla="*/ 5486383 h 5486383"/>
              <a:gd name="connsiteX6" fmla="*/ 0 w 4548703"/>
              <a:gd name="connsiteY6" fmla="*/ 5486383 h 5486383"/>
              <a:gd name="connsiteX0" fmla="*/ 187287 w 4735990"/>
              <a:gd name="connsiteY0" fmla="*/ 5497399 h 5497399"/>
              <a:gd name="connsiteX1" fmla="*/ 0 w 4735990"/>
              <a:gd name="connsiteY1" fmla="*/ 0 h 5497399"/>
              <a:gd name="connsiteX2" fmla="*/ 4557245 w 4735990"/>
              <a:gd name="connsiteY2" fmla="*/ 11016 h 5497399"/>
              <a:gd name="connsiteX3" fmla="*/ 4735990 w 4735990"/>
              <a:gd name="connsiteY3" fmla="*/ 189761 h 5497399"/>
              <a:gd name="connsiteX4" fmla="*/ 4735990 w 4735990"/>
              <a:gd name="connsiteY4" fmla="*/ 5318654 h 5497399"/>
              <a:gd name="connsiteX5" fmla="*/ 4557245 w 4735990"/>
              <a:gd name="connsiteY5" fmla="*/ 5497399 h 5497399"/>
              <a:gd name="connsiteX6" fmla="*/ 187287 w 4735990"/>
              <a:gd name="connsiteY6" fmla="*/ 5497399 h 5497399"/>
              <a:gd name="connsiteX0" fmla="*/ 183926 w 4732629"/>
              <a:gd name="connsiteY0" fmla="*/ 5486383 h 5486383"/>
              <a:gd name="connsiteX1" fmla="*/ 0 w 4732629"/>
              <a:gd name="connsiteY1" fmla="*/ 2432 h 5486383"/>
              <a:gd name="connsiteX2" fmla="*/ 4553884 w 4732629"/>
              <a:gd name="connsiteY2" fmla="*/ 0 h 5486383"/>
              <a:gd name="connsiteX3" fmla="*/ 4732629 w 4732629"/>
              <a:gd name="connsiteY3" fmla="*/ 178745 h 5486383"/>
              <a:gd name="connsiteX4" fmla="*/ 4732629 w 4732629"/>
              <a:gd name="connsiteY4" fmla="*/ 5307638 h 5486383"/>
              <a:gd name="connsiteX5" fmla="*/ 4553884 w 4732629"/>
              <a:gd name="connsiteY5" fmla="*/ 5486383 h 5486383"/>
              <a:gd name="connsiteX6" fmla="*/ 183926 w 4732629"/>
              <a:gd name="connsiteY6" fmla="*/ 5486383 h 5486383"/>
              <a:gd name="connsiteX0" fmla="*/ 190649 w 4739352"/>
              <a:gd name="connsiteY0" fmla="*/ 5486383 h 5486383"/>
              <a:gd name="connsiteX1" fmla="*/ 0 w 4739352"/>
              <a:gd name="connsiteY1" fmla="*/ 2432 h 5486383"/>
              <a:gd name="connsiteX2" fmla="*/ 4560607 w 4739352"/>
              <a:gd name="connsiteY2" fmla="*/ 0 h 5486383"/>
              <a:gd name="connsiteX3" fmla="*/ 4739352 w 4739352"/>
              <a:gd name="connsiteY3" fmla="*/ 178745 h 5486383"/>
              <a:gd name="connsiteX4" fmla="*/ 4739352 w 4739352"/>
              <a:gd name="connsiteY4" fmla="*/ 5307638 h 5486383"/>
              <a:gd name="connsiteX5" fmla="*/ 4560607 w 4739352"/>
              <a:gd name="connsiteY5" fmla="*/ 5486383 h 5486383"/>
              <a:gd name="connsiteX6" fmla="*/ 190649 w 4739352"/>
              <a:gd name="connsiteY6" fmla="*/ 5486383 h 5486383"/>
              <a:gd name="connsiteX0" fmla="*/ 2390 w 4739352"/>
              <a:gd name="connsiteY0" fmla="*/ 5489745 h 5489745"/>
              <a:gd name="connsiteX1" fmla="*/ 0 w 4739352"/>
              <a:gd name="connsiteY1" fmla="*/ 2432 h 5489745"/>
              <a:gd name="connsiteX2" fmla="*/ 4560607 w 4739352"/>
              <a:gd name="connsiteY2" fmla="*/ 0 h 5489745"/>
              <a:gd name="connsiteX3" fmla="*/ 4739352 w 4739352"/>
              <a:gd name="connsiteY3" fmla="*/ 178745 h 5489745"/>
              <a:gd name="connsiteX4" fmla="*/ 4739352 w 4739352"/>
              <a:gd name="connsiteY4" fmla="*/ 5307638 h 5489745"/>
              <a:gd name="connsiteX5" fmla="*/ 4560607 w 4739352"/>
              <a:gd name="connsiteY5" fmla="*/ 5486383 h 5489745"/>
              <a:gd name="connsiteX6" fmla="*/ 2390 w 4739352"/>
              <a:gd name="connsiteY6" fmla="*/ 5489745 h 548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9352" h="5489745">
                <a:moveTo>
                  <a:pt x="2390" y="5489745"/>
                </a:moveTo>
                <a:cubicBezTo>
                  <a:pt x="1593" y="3660641"/>
                  <a:pt x="797" y="1831536"/>
                  <a:pt x="0" y="2432"/>
                </a:cubicBezTo>
                <a:lnTo>
                  <a:pt x="4560607" y="0"/>
                </a:lnTo>
                <a:cubicBezTo>
                  <a:pt x="4659325" y="0"/>
                  <a:pt x="4739352" y="80027"/>
                  <a:pt x="4739352" y="178745"/>
                </a:cubicBezTo>
                <a:lnTo>
                  <a:pt x="4739352" y="5307638"/>
                </a:lnTo>
                <a:cubicBezTo>
                  <a:pt x="4739352" y="5406356"/>
                  <a:pt x="4659325" y="5486383"/>
                  <a:pt x="4560607" y="5486383"/>
                </a:cubicBezTo>
                <a:lnTo>
                  <a:pt x="2390" y="5489745"/>
                </a:lnTo>
                <a:close/>
              </a:path>
            </a:pathLst>
          </a:custGeom>
          <a:noFill/>
          <a:effectLst/>
        </p:spPr>
        <p:txBody>
          <a:bodyPr lIns="228600" tIns="228600" rIns="228600" bIns="228600" anchor="ctr"/>
          <a:lstStyle>
            <a:lvl1pPr>
              <a:defRPr sz="1600" b="1" i="0">
                <a:latin typeface="Arial" panose="020B0604020202020204" pitchFamily="34" charset="0"/>
              </a:defRPr>
            </a:lvl1pPr>
            <a:lvl2pPr>
              <a:defRPr sz="1400" b="0" i="0">
                <a:latin typeface="Arial" panose="020B0604020202020204" pitchFamily="34" charset="0"/>
              </a:defRPr>
            </a:lvl2pPr>
            <a:lvl3pPr>
              <a:defRPr sz="1200" b="0" i="0">
                <a:latin typeface="Arial" panose="020B0604020202020204" pitchFamily="34" charset="0"/>
              </a:defRPr>
            </a:lvl3pPr>
            <a:lvl4pPr>
              <a:defRPr sz="11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461301" y="921241"/>
            <a:ext cx="6534496" cy="2743200"/>
          </a:xfrm>
          <a:custGeom>
            <a:avLst/>
            <a:gdLst>
              <a:gd name="connsiteX0" fmla="*/ 0 w 6525801"/>
              <a:gd name="connsiteY0" fmla="*/ 150163 h 5486396"/>
              <a:gd name="connsiteX1" fmla="*/ 150163 w 6525801"/>
              <a:gd name="connsiteY1" fmla="*/ 0 h 5486396"/>
              <a:gd name="connsiteX2" fmla="*/ 6375638 w 6525801"/>
              <a:gd name="connsiteY2" fmla="*/ 0 h 5486396"/>
              <a:gd name="connsiteX3" fmla="*/ 6525801 w 6525801"/>
              <a:gd name="connsiteY3" fmla="*/ 150163 h 5486396"/>
              <a:gd name="connsiteX4" fmla="*/ 6525801 w 6525801"/>
              <a:gd name="connsiteY4" fmla="*/ 5336233 h 5486396"/>
              <a:gd name="connsiteX5" fmla="*/ 6375638 w 6525801"/>
              <a:gd name="connsiteY5" fmla="*/ 5486396 h 5486396"/>
              <a:gd name="connsiteX6" fmla="*/ 150163 w 6525801"/>
              <a:gd name="connsiteY6" fmla="*/ 5486396 h 5486396"/>
              <a:gd name="connsiteX7" fmla="*/ 0 w 6525801"/>
              <a:gd name="connsiteY7" fmla="*/ 5336233 h 5486396"/>
              <a:gd name="connsiteX8" fmla="*/ 0 w 6525801"/>
              <a:gd name="connsiteY8" fmla="*/ 150163 h 5486396"/>
              <a:gd name="connsiteX0" fmla="*/ 0 w 6890249"/>
              <a:gd name="connsiteY0" fmla="*/ 150163 h 5486396"/>
              <a:gd name="connsiteX1" fmla="*/ 150163 w 6890249"/>
              <a:gd name="connsiteY1" fmla="*/ 0 h 5486396"/>
              <a:gd name="connsiteX2" fmla="*/ 6375638 w 6890249"/>
              <a:gd name="connsiteY2" fmla="*/ 0 h 5486396"/>
              <a:gd name="connsiteX3" fmla="*/ 6525801 w 6890249"/>
              <a:gd name="connsiteY3" fmla="*/ 5336233 h 5486396"/>
              <a:gd name="connsiteX4" fmla="*/ 6375638 w 6890249"/>
              <a:gd name="connsiteY4" fmla="*/ 5486396 h 5486396"/>
              <a:gd name="connsiteX5" fmla="*/ 150163 w 6890249"/>
              <a:gd name="connsiteY5" fmla="*/ 5486396 h 5486396"/>
              <a:gd name="connsiteX6" fmla="*/ 0 w 6890249"/>
              <a:gd name="connsiteY6" fmla="*/ 5336233 h 5486396"/>
              <a:gd name="connsiteX7" fmla="*/ 0 w 6890249"/>
              <a:gd name="connsiteY7" fmla="*/ 150163 h 5486396"/>
              <a:gd name="connsiteX0" fmla="*/ 0 w 7153822"/>
              <a:gd name="connsiteY0" fmla="*/ 150163 h 5486396"/>
              <a:gd name="connsiteX1" fmla="*/ 150163 w 7153822"/>
              <a:gd name="connsiteY1" fmla="*/ 0 h 5486396"/>
              <a:gd name="connsiteX2" fmla="*/ 6375638 w 7153822"/>
              <a:gd name="connsiteY2" fmla="*/ 0 h 5486396"/>
              <a:gd name="connsiteX3" fmla="*/ 6375638 w 7153822"/>
              <a:gd name="connsiteY3" fmla="*/ 5486396 h 5486396"/>
              <a:gd name="connsiteX4" fmla="*/ 150163 w 7153822"/>
              <a:gd name="connsiteY4" fmla="*/ 5486396 h 5486396"/>
              <a:gd name="connsiteX5" fmla="*/ 0 w 7153822"/>
              <a:gd name="connsiteY5" fmla="*/ 5336233 h 5486396"/>
              <a:gd name="connsiteX6" fmla="*/ 0 w 7153822"/>
              <a:gd name="connsiteY6" fmla="*/ 150163 h 5486396"/>
              <a:gd name="connsiteX0" fmla="*/ 0 w 6836784"/>
              <a:gd name="connsiteY0" fmla="*/ 150163 h 5486396"/>
              <a:gd name="connsiteX1" fmla="*/ 150163 w 6836784"/>
              <a:gd name="connsiteY1" fmla="*/ 0 h 5486396"/>
              <a:gd name="connsiteX2" fmla="*/ 6375638 w 6836784"/>
              <a:gd name="connsiteY2" fmla="*/ 0 h 5486396"/>
              <a:gd name="connsiteX3" fmla="*/ 6375638 w 6836784"/>
              <a:gd name="connsiteY3" fmla="*/ 5486396 h 5486396"/>
              <a:gd name="connsiteX4" fmla="*/ 150163 w 6836784"/>
              <a:gd name="connsiteY4" fmla="*/ 5486396 h 5486396"/>
              <a:gd name="connsiteX5" fmla="*/ 0 w 6836784"/>
              <a:gd name="connsiteY5" fmla="*/ 5336233 h 5486396"/>
              <a:gd name="connsiteX6" fmla="*/ 0 w 6836784"/>
              <a:gd name="connsiteY6" fmla="*/ 150163 h 5486396"/>
              <a:gd name="connsiteX0" fmla="*/ 0 w 6881906"/>
              <a:gd name="connsiteY0" fmla="*/ 150163 h 5486396"/>
              <a:gd name="connsiteX1" fmla="*/ 150163 w 6881906"/>
              <a:gd name="connsiteY1" fmla="*/ 0 h 5486396"/>
              <a:gd name="connsiteX2" fmla="*/ 6375638 w 6881906"/>
              <a:gd name="connsiteY2" fmla="*/ 0 h 5486396"/>
              <a:gd name="connsiteX3" fmla="*/ 6534495 w 6881906"/>
              <a:gd name="connsiteY3" fmla="*/ 5486396 h 5486396"/>
              <a:gd name="connsiteX4" fmla="*/ 150163 w 6881906"/>
              <a:gd name="connsiteY4" fmla="*/ 5486396 h 5486396"/>
              <a:gd name="connsiteX5" fmla="*/ 0 w 6881906"/>
              <a:gd name="connsiteY5" fmla="*/ 5336233 h 5486396"/>
              <a:gd name="connsiteX6" fmla="*/ 0 w 6881906"/>
              <a:gd name="connsiteY6" fmla="*/ 150163 h 5486396"/>
              <a:gd name="connsiteX0" fmla="*/ 0 w 6995641"/>
              <a:gd name="connsiteY0" fmla="*/ 150163 h 5486396"/>
              <a:gd name="connsiteX1" fmla="*/ 150163 w 6995641"/>
              <a:gd name="connsiteY1" fmla="*/ 0 h 5486396"/>
              <a:gd name="connsiteX2" fmla="*/ 6534496 w 6995641"/>
              <a:gd name="connsiteY2" fmla="*/ 0 h 5486396"/>
              <a:gd name="connsiteX3" fmla="*/ 6534495 w 6995641"/>
              <a:gd name="connsiteY3" fmla="*/ 5486396 h 5486396"/>
              <a:gd name="connsiteX4" fmla="*/ 150163 w 6995641"/>
              <a:gd name="connsiteY4" fmla="*/ 5486396 h 5486396"/>
              <a:gd name="connsiteX5" fmla="*/ 0 w 6995641"/>
              <a:gd name="connsiteY5" fmla="*/ 5336233 h 5486396"/>
              <a:gd name="connsiteX6" fmla="*/ 0 w 6995641"/>
              <a:gd name="connsiteY6" fmla="*/ 150163 h 5486396"/>
              <a:gd name="connsiteX0" fmla="*/ 0 w 6534496"/>
              <a:gd name="connsiteY0" fmla="*/ 150163 h 5486396"/>
              <a:gd name="connsiteX1" fmla="*/ 150163 w 6534496"/>
              <a:gd name="connsiteY1" fmla="*/ 0 h 5486396"/>
              <a:gd name="connsiteX2" fmla="*/ 6534496 w 6534496"/>
              <a:gd name="connsiteY2" fmla="*/ 0 h 5486396"/>
              <a:gd name="connsiteX3" fmla="*/ 6534495 w 6534496"/>
              <a:gd name="connsiteY3" fmla="*/ 5486396 h 5486396"/>
              <a:gd name="connsiteX4" fmla="*/ 150163 w 6534496"/>
              <a:gd name="connsiteY4" fmla="*/ 5486396 h 5486396"/>
              <a:gd name="connsiteX5" fmla="*/ 0 w 6534496"/>
              <a:gd name="connsiteY5" fmla="*/ 5336233 h 5486396"/>
              <a:gd name="connsiteX6" fmla="*/ 0 w 6534496"/>
              <a:gd name="connsiteY6" fmla="*/ 150163 h 5486396"/>
              <a:gd name="connsiteX0" fmla="*/ 0 w 7006756"/>
              <a:gd name="connsiteY0" fmla="*/ 150163 h 5486396"/>
              <a:gd name="connsiteX1" fmla="*/ 150163 w 7006756"/>
              <a:gd name="connsiteY1" fmla="*/ 0 h 5486396"/>
              <a:gd name="connsiteX2" fmla="*/ 6534496 w 7006756"/>
              <a:gd name="connsiteY2" fmla="*/ 0 h 5486396"/>
              <a:gd name="connsiteX3" fmla="*/ 6532536 w 7006756"/>
              <a:gd name="connsiteY3" fmla="*/ 2738034 h 5486396"/>
              <a:gd name="connsiteX4" fmla="*/ 6534495 w 7006756"/>
              <a:gd name="connsiteY4" fmla="*/ 5486396 h 5486396"/>
              <a:gd name="connsiteX5" fmla="*/ 150163 w 7006756"/>
              <a:gd name="connsiteY5" fmla="*/ 5486396 h 5486396"/>
              <a:gd name="connsiteX6" fmla="*/ 0 w 7006756"/>
              <a:gd name="connsiteY6" fmla="*/ 5336233 h 5486396"/>
              <a:gd name="connsiteX7" fmla="*/ 0 w 7006756"/>
              <a:gd name="connsiteY7" fmla="*/ 150163 h 5486396"/>
              <a:gd name="connsiteX0" fmla="*/ 0 w 7331435"/>
              <a:gd name="connsiteY0" fmla="*/ 150163 h 5486396"/>
              <a:gd name="connsiteX1" fmla="*/ 150163 w 7331435"/>
              <a:gd name="connsiteY1" fmla="*/ 0 h 5486396"/>
              <a:gd name="connsiteX2" fmla="*/ 6534496 w 7331435"/>
              <a:gd name="connsiteY2" fmla="*/ 0 h 5486396"/>
              <a:gd name="connsiteX3" fmla="*/ 6532536 w 7331435"/>
              <a:gd name="connsiteY3" fmla="*/ 2738034 h 5486396"/>
              <a:gd name="connsiteX4" fmla="*/ 150163 w 7331435"/>
              <a:gd name="connsiteY4" fmla="*/ 5486396 h 5486396"/>
              <a:gd name="connsiteX5" fmla="*/ 0 w 7331435"/>
              <a:gd name="connsiteY5" fmla="*/ 5336233 h 5486396"/>
              <a:gd name="connsiteX6" fmla="*/ 0 w 7331435"/>
              <a:gd name="connsiteY6" fmla="*/ 150163 h 5486396"/>
              <a:gd name="connsiteX0" fmla="*/ 0 w 7340840"/>
              <a:gd name="connsiteY0" fmla="*/ 150163 h 5392987"/>
              <a:gd name="connsiteX1" fmla="*/ 150163 w 7340840"/>
              <a:gd name="connsiteY1" fmla="*/ 0 h 5392987"/>
              <a:gd name="connsiteX2" fmla="*/ 6534496 w 7340840"/>
              <a:gd name="connsiteY2" fmla="*/ 0 h 5392987"/>
              <a:gd name="connsiteX3" fmla="*/ 6532536 w 7340840"/>
              <a:gd name="connsiteY3" fmla="*/ 2738034 h 5392987"/>
              <a:gd name="connsiteX4" fmla="*/ 0 w 7340840"/>
              <a:gd name="connsiteY4" fmla="*/ 5336233 h 5392987"/>
              <a:gd name="connsiteX5" fmla="*/ 0 w 7340840"/>
              <a:gd name="connsiteY5" fmla="*/ 150163 h 5392987"/>
              <a:gd name="connsiteX0" fmla="*/ 0 w 7340840"/>
              <a:gd name="connsiteY0" fmla="*/ 150163 h 3598031"/>
              <a:gd name="connsiteX1" fmla="*/ 150163 w 7340840"/>
              <a:gd name="connsiteY1" fmla="*/ 0 h 3598031"/>
              <a:gd name="connsiteX2" fmla="*/ 6534496 w 7340840"/>
              <a:gd name="connsiteY2" fmla="*/ 0 h 3598031"/>
              <a:gd name="connsiteX3" fmla="*/ 6532536 w 7340840"/>
              <a:gd name="connsiteY3" fmla="*/ 2738034 h 3598031"/>
              <a:gd name="connsiteX4" fmla="*/ 0 w 7340840"/>
              <a:gd name="connsiteY4" fmla="*/ 3373115 h 3598031"/>
              <a:gd name="connsiteX5" fmla="*/ 0 w 7340840"/>
              <a:gd name="connsiteY5" fmla="*/ 150163 h 3598031"/>
              <a:gd name="connsiteX0" fmla="*/ 0 w 7340840"/>
              <a:gd name="connsiteY0" fmla="*/ 150163 h 3247259"/>
              <a:gd name="connsiteX1" fmla="*/ 150163 w 7340840"/>
              <a:gd name="connsiteY1" fmla="*/ 0 h 3247259"/>
              <a:gd name="connsiteX2" fmla="*/ 6534496 w 7340840"/>
              <a:gd name="connsiteY2" fmla="*/ 0 h 3247259"/>
              <a:gd name="connsiteX3" fmla="*/ 6532536 w 7340840"/>
              <a:gd name="connsiteY3" fmla="*/ 2738034 h 3247259"/>
              <a:gd name="connsiteX4" fmla="*/ 0 w 7340840"/>
              <a:gd name="connsiteY4" fmla="*/ 2737685 h 3247259"/>
              <a:gd name="connsiteX5" fmla="*/ 0 w 7340840"/>
              <a:gd name="connsiteY5" fmla="*/ 150163 h 3247259"/>
              <a:gd name="connsiteX0" fmla="*/ 0 w 7006974"/>
              <a:gd name="connsiteY0" fmla="*/ 150163 h 3247259"/>
              <a:gd name="connsiteX1" fmla="*/ 150163 w 7006974"/>
              <a:gd name="connsiteY1" fmla="*/ 0 h 3247259"/>
              <a:gd name="connsiteX2" fmla="*/ 6534496 w 7006974"/>
              <a:gd name="connsiteY2" fmla="*/ 0 h 3247259"/>
              <a:gd name="connsiteX3" fmla="*/ 6532536 w 7006974"/>
              <a:gd name="connsiteY3" fmla="*/ 2738034 h 3247259"/>
              <a:gd name="connsiteX4" fmla="*/ 0 w 7006974"/>
              <a:gd name="connsiteY4" fmla="*/ 2737685 h 3247259"/>
              <a:gd name="connsiteX5" fmla="*/ 0 w 7006974"/>
              <a:gd name="connsiteY5" fmla="*/ 150163 h 3247259"/>
              <a:gd name="connsiteX0" fmla="*/ 0 w 6534496"/>
              <a:gd name="connsiteY0" fmla="*/ 150163 h 3247259"/>
              <a:gd name="connsiteX1" fmla="*/ 150163 w 6534496"/>
              <a:gd name="connsiteY1" fmla="*/ 0 h 3247259"/>
              <a:gd name="connsiteX2" fmla="*/ 6534496 w 6534496"/>
              <a:gd name="connsiteY2" fmla="*/ 0 h 3247259"/>
              <a:gd name="connsiteX3" fmla="*/ 6532536 w 6534496"/>
              <a:gd name="connsiteY3" fmla="*/ 2738034 h 3247259"/>
              <a:gd name="connsiteX4" fmla="*/ 0 w 6534496"/>
              <a:gd name="connsiteY4" fmla="*/ 2737685 h 3247259"/>
              <a:gd name="connsiteX5" fmla="*/ 0 w 6534496"/>
              <a:gd name="connsiteY5" fmla="*/ 150163 h 3247259"/>
              <a:gd name="connsiteX0" fmla="*/ 0 w 6534496"/>
              <a:gd name="connsiteY0" fmla="*/ 150163 h 3133258"/>
              <a:gd name="connsiteX1" fmla="*/ 150163 w 6534496"/>
              <a:gd name="connsiteY1" fmla="*/ 0 h 3133258"/>
              <a:gd name="connsiteX2" fmla="*/ 6534496 w 6534496"/>
              <a:gd name="connsiteY2" fmla="*/ 0 h 3133258"/>
              <a:gd name="connsiteX3" fmla="*/ 6532536 w 6534496"/>
              <a:gd name="connsiteY3" fmla="*/ 2738034 h 3133258"/>
              <a:gd name="connsiteX4" fmla="*/ 0 w 6534496"/>
              <a:gd name="connsiteY4" fmla="*/ 2737685 h 3133258"/>
              <a:gd name="connsiteX5" fmla="*/ 0 w 6534496"/>
              <a:gd name="connsiteY5" fmla="*/ 150163 h 3133258"/>
              <a:gd name="connsiteX0" fmla="*/ 0 w 6534496"/>
              <a:gd name="connsiteY0" fmla="*/ 150163 h 3133258"/>
              <a:gd name="connsiteX1" fmla="*/ 150163 w 6534496"/>
              <a:gd name="connsiteY1" fmla="*/ 0 h 3133258"/>
              <a:gd name="connsiteX2" fmla="*/ 6534496 w 6534496"/>
              <a:gd name="connsiteY2" fmla="*/ 0 h 3133258"/>
              <a:gd name="connsiteX3" fmla="*/ 6532536 w 6534496"/>
              <a:gd name="connsiteY3" fmla="*/ 2738034 h 3133258"/>
              <a:gd name="connsiteX4" fmla="*/ 0 w 6534496"/>
              <a:gd name="connsiteY4" fmla="*/ 2737685 h 3133258"/>
              <a:gd name="connsiteX5" fmla="*/ 0 w 6534496"/>
              <a:gd name="connsiteY5" fmla="*/ 150163 h 3133258"/>
              <a:gd name="connsiteX0" fmla="*/ 0 w 6534496"/>
              <a:gd name="connsiteY0" fmla="*/ 150163 h 2738034"/>
              <a:gd name="connsiteX1" fmla="*/ 150163 w 6534496"/>
              <a:gd name="connsiteY1" fmla="*/ 0 h 2738034"/>
              <a:gd name="connsiteX2" fmla="*/ 6534496 w 6534496"/>
              <a:gd name="connsiteY2" fmla="*/ 0 h 2738034"/>
              <a:gd name="connsiteX3" fmla="*/ 6532536 w 6534496"/>
              <a:gd name="connsiteY3" fmla="*/ 2738034 h 2738034"/>
              <a:gd name="connsiteX4" fmla="*/ 0 w 6534496"/>
              <a:gd name="connsiteY4" fmla="*/ 2737685 h 2738034"/>
              <a:gd name="connsiteX5" fmla="*/ 0 w 6534496"/>
              <a:gd name="connsiteY5" fmla="*/ 150163 h 273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4496" h="2738034">
                <a:moveTo>
                  <a:pt x="0" y="150163"/>
                </a:moveTo>
                <a:cubicBezTo>
                  <a:pt x="0" y="67230"/>
                  <a:pt x="67230" y="0"/>
                  <a:pt x="150163" y="0"/>
                </a:cubicBezTo>
                <a:lnTo>
                  <a:pt x="6534496" y="0"/>
                </a:lnTo>
                <a:cubicBezTo>
                  <a:pt x="6533843" y="912678"/>
                  <a:pt x="6533516" y="1369017"/>
                  <a:pt x="6532536" y="2738034"/>
                </a:cubicBezTo>
                <a:lnTo>
                  <a:pt x="0" y="2737685"/>
                </a:lnTo>
                <a:lnTo>
                  <a:pt x="0" y="150163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</p:spPr>
        <p:txBody>
          <a:bodyPr bIns="822960" anchor="ctr"/>
          <a:lstStyle>
            <a:lvl1pPr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461301" y="3652911"/>
            <a:ext cx="6536840" cy="2743200"/>
          </a:xfrm>
          <a:custGeom>
            <a:avLst/>
            <a:gdLst>
              <a:gd name="connsiteX0" fmla="*/ 0 w 6525801"/>
              <a:gd name="connsiteY0" fmla="*/ 150163 h 5486396"/>
              <a:gd name="connsiteX1" fmla="*/ 150163 w 6525801"/>
              <a:gd name="connsiteY1" fmla="*/ 0 h 5486396"/>
              <a:gd name="connsiteX2" fmla="*/ 6375638 w 6525801"/>
              <a:gd name="connsiteY2" fmla="*/ 0 h 5486396"/>
              <a:gd name="connsiteX3" fmla="*/ 6525801 w 6525801"/>
              <a:gd name="connsiteY3" fmla="*/ 150163 h 5486396"/>
              <a:gd name="connsiteX4" fmla="*/ 6525801 w 6525801"/>
              <a:gd name="connsiteY4" fmla="*/ 5336233 h 5486396"/>
              <a:gd name="connsiteX5" fmla="*/ 6375638 w 6525801"/>
              <a:gd name="connsiteY5" fmla="*/ 5486396 h 5486396"/>
              <a:gd name="connsiteX6" fmla="*/ 150163 w 6525801"/>
              <a:gd name="connsiteY6" fmla="*/ 5486396 h 5486396"/>
              <a:gd name="connsiteX7" fmla="*/ 0 w 6525801"/>
              <a:gd name="connsiteY7" fmla="*/ 5336233 h 5486396"/>
              <a:gd name="connsiteX8" fmla="*/ 0 w 6525801"/>
              <a:gd name="connsiteY8" fmla="*/ 150163 h 5486396"/>
              <a:gd name="connsiteX0" fmla="*/ 0 w 6890249"/>
              <a:gd name="connsiteY0" fmla="*/ 150163 h 5486396"/>
              <a:gd name="connsiteX1" fmla="*/ 150163 w 6890249"/>
              <a:gd name="connsiteY1" fmla="*/ 0 h 5486396"/>
              <a:gd name="connsiteX2" fmla="*/ 6375638 w 6890249"/>
              <a:gd name="connsiteY2" fmla="*/ 0 h 5486396"/>
              <a:gd name="connsiteX3" fmla="*/ 6525801 w 6890249"/>
              <a:gd name="connsiteY3" fmla="*/ 5336233 h 5486396"/>
              <a:gd name="connsiteX4" fmla="*/ 6375638 w 6890249"/>
              <a:gd name="connsiteY4" fmla="*/ 5486396 h 5486396"/>
              <a:gd name="connsiteX5" fmla="*/ 150163 w 6890249"/>
              <a:gd name="connsiteY5" fmla="*/ 5486396 h 5486396"/>
              <a:gd name="connsiteX6" fmla="*/ 0 w 6890249"/>
              <a:gd name="connsiteY6" fmla="*/ 5336233 h 5486396"/>
              <a:gd name="connsiteX7" fmla="*/ 0 w 6890249"/>
              <a:gd name="connsiteY7" fmla="*/ 150163 h 5486396"/>
              <a:gd name="connsiteX0" fmla="*/ 0 w 7153822"/>
              <a:gd name="connsiteY0" fmla="*/ 150163 h 5486396"/>
              <a:gd name="connsiteX1" fmla="*/ 150163 w 7153822"/>
              <a:gd name="connsiteY1" fmla="*/ 0 h 5486396"/>
              <a:gd name="connsiteX2" fmla="*/ 6375638 w 7153822"/>
              <a:gd name="connsiteY2" fmla="*/ 0 h 5486396"/>
              <a:gd name="connsiteX3" fmla="*/ 6375638 w 7153822"/>
              <a:gd name="connsiteY3" fmla="*/ 5486396 h 5486396"/>
              <a:gd name="connsiteX4" fmla="*/ 150163 w 7153822"/>
              <a:gd name="connsiteY4" fmla="*/ 5486396 h 5486396"/>
              <a:gd name="connsiteX5" fmla="*/ 0 w 7153822"/>
              <a:gd name="connsiteY5" fmla="*/ 5336233 h 5486396"/>
              <a:gd name="connsiteX6" fmla="*/ 0 w 7153822"/>
              <a:gd name="connsiteY6" fmla="*/ 150163 h 5486396"/>
              <a:gd name="connsiteX0" fmla="*/ 0 w 6836784"/>
              <a:gd name="connsiteY0" fmla="*/ 150163 h 5486396"/>
              <a:gd name="connsiteX1" fmla="*/ 150163 w 6836784"/>
              <a:gd name="connsiteY1" fmla="*/ 0 h 5486396"/>
              <a:gd name="connsiteX2" fmla="*/ 6375638 w 6836784"/>
              <a:gd name="connsiteY2" fmla="*/ 0 h 5486396"/>
              <a:gd name="connsiteX3" fmla="*/ 6375638 w 6836784"/>
              <a:gd name="connsiteY3" fmla="*/ 5486396 h 5486396"/>
              <a:gd name="connsiteX4" fmla="*/ 150163 w 6836784"/>
              <a:gd name="connsiteY4" fmla="*/ 5486396 h 5486396"/>
              <a:gd name="connsiteX5" fmla="*/ 0 w 6836784"/>
              <a:gd name="connsiteY5" fmla="*/ 5336233 h 5486396"/>
              <a:gd name="connsiteX6" fmla="*/ 0 w 6836784"/>
              <a:gd name="connsiteY6" fmla="*/ 150163 h 5486396"/>
              <a:gd name="connsiteX0" fmla="*/ 0 w 6881906"/>
              <a:gd name="connsiteY0" fmla="*/ 150163 h 5486396"/>
              <a:gd name="connsiteX1" fmla="*/ 150163 w 6881906"/>
              <a:gd name="connsiteY1" fmla="*/ 0 h 5486396"/>
              <a:gd name="connsiteX2" fmla="*/ 6375638 w 6881906"/>
              <a:gd name="connsiteY2" fmla="*/ 0 h 5486396"/>
              <a:gd name="connsiteX3" fmla="*/ 6534495 w 6881906"/>
              <a:gd name="connsiteY3" fmla="*/ 5486396 h 5486396"/>
              <a:gd name="connsiteX4" fmla="*/ 150163 w 6881906"/>
              <a:gd name="connsiteY4" fmla="*/ 5486396 h 5486396"/>
              <a:gd name="connsiteX5" fmla="*/ 0 w 6881906"/>
              <a:gd name="connsiteY5" fmla="*/ 5336233 h 5486396"/>
              <a:gd name="connsiteX6" fmla="*/ 0 w 6881906"/>
              <a:gd name="connsiteY6" fmla="*/ 150163 h 5486396"/>
              <a:gd name="connsiteX0" fmla="*/ 0 w 6995641"/>
              <a:gd name="connsiteY0" fmla="*/ 150163 h 5486396"/>
              <a:gd name="connsiteX1" fmla="*/ 150163 w 6995641"/>
              <a:gd name="connsiteY1" fmla="*/ 0 h 5486396"/>
              <a:gd name="connsiteX2" fmla="*/ 6534496 w 6995641"/>
              <a:gd name="connsiteY2" fmla="*/ 0 h 5486396"/>
              <a:gd name="connsiteX3" fmla="*/ 6534495 w 6995641"/>
              <a:gd name="connsiteY3" fmla="*/ 5486396 h 5486396"/>
              <a:gd name="connsiteX4" fmla="*/ 150163 w 6995641"/>
              <a:gd name="connsiteY4" fmla="*/ 5486396 h 5486396"/>
              <a:gd name="connsiteX5" fmla="*/ 0 w 6995641"/>
              <a:gd name="connsiteY5" fmla="*/ 5336233 h 5486396"/>
              <a:gd name="connsiteX6" fmla="*/ 0 w 6995641"/>
              <a:gd name="connsiteY6" fmla="*/ 150163 h 5486396"/>
              <a:gd name="connsiteX0" fmla="*/ 0 w 6534496"/>
              <a:gd name="connsiteY0" fmla="*/ 150163 h 5486396"/>
              <a:gd name="connsiteX1" fmla="*/ 150163 w 6534496"/>
              <a:gd name="connsiteY1" fmla="*/ 0 h 5486396"/>
              <a:gd name="connsiteX2" fmla="*/ 6534496 w 6534496"/>
              <a:gd name="connsiteY2" fmla="*/ 0 h 5486396"/>
              <a:gd name="connsiteX3" fmla="*/ 6534495 w 6534496"/>
              <a:gd name="connsiteY3" fmla="*/ 5486396 h 5486396"/>
              <a:gd name="connsiteX4" fmla="*/ 150163 w 6534496"/>
              <a:gd name="connsiteY4" fmla="*/ 5486396 h 5486396"/>
              <a:gd name="connsiteX5" fmla="*/ 0 w 6534496"/>
              <a:gd name="connsiteY5" fmla="*/ 5336233 h 5486396"/>
              <a:gd name="connsiteX6" fmla="*/ 0 w 6534496"/>
              <a:gd name="connsiteY6" fmla="*/ 150163 h 5486396"/>
              <a:gd name="connsiteX0" fmla="*/ 0 w 7005831"/>
              <a:gd name="connsiteY0" fmla="*/ 150163 h 5486396"/>
              <a:gd name="connsiteX1" fmla="*/ 150163 w 7005831"/>
              <a:gd name="connsiteY1" fmla="*/ 0 h 5486396"/>
              <a:gd name="connsiteX2" fmla="*/ 6534496 w 7005831"/>
              <a:gd name="connsiteY2" fmla="*/ 0 h 5486396"/>
              <a:gd name="connsiteX3" fmla="*/ 6529754 w 7005831"/>
              <a:gd name="connsiteY3" fmla="*/ 2738511 h 5486396"/>
              <a:gd name="connsiteX4" fmla="*/ 6534495 w 7005831"/>
              <a:gd name="connsiteY4" fmla="*/ 5486396 h 5486396"/>
              <a:gd name="connsiteX5" fmla="*/ 150163 w 7005831"/>
              <a:gd name="connsiteY5" fmla="*/ 5486396 h 5486396"/>
              <a:gd name="connsiteX6" fmla="*/ 0 w 7005831"/>
              <a:gd name="connsiteY6" fmla="*/ 5336233 h 5486396"/>
              <a:gd name="connsiteX7" fmla="*/ 0 w 7005831"/>
              <a:gd name="connsiteY7" fmla="*/ 150163 h 5486396"/>
              <a:gd name="connsiteX0" fmla="*/ 2345 w 7008176"/>
              <a:gd name="connsiteY0" fmla="*/ 150163 h 5486396"/>
              <a:gd name="connsiteX1" fmla="*/ 152508 w 7008176"/>
              <a:gd name="connsiteY1" fmla="*/ 0 h 5486396"/>
              <a:gd name="connsiteX2" fmla="*/ 6536841 w 7008176"/>
              <a:gd name="connsiteY2" fmla="*/ 0 h 5486396"/>
              <a:gd name="connsiteX3" fmla="*/ 6532099 w 7008176"/>
              <a:gd name="connsiteY3" fmla="*/ 2738511 h 5486396"/>
              <a:gd name="connsiteX4" fmla="*/ 6536840 w 7008176"/>
              <a:gd name="connsiteY4" fmla="*/ 5486396 h 5486396"/>
              <a:gd name="connsiteX5" fmla="*/ 152508 w 7008176"/>
              <a:gd name="connsiteY5" fmla="*/ 5486396 h 5486396"/>
              <a:gd name="connsiteX6" fmla="*/ 2345 w 7008176"/>
              <a:gd name="connsiteY6" fmla="*/ 5336233 h 5486396"/>
              <a:gd name="connsiteX7" fmla="*/ 0 w 7008176"/>
              <a:gd name="connsiteY7" fmla="*/ 2738511 h 5486396"/>
              <a:gd name="connsiteX8" fmla="*/ 2345 w 7008176"/>
              <a:gd name="connsiteY8" fmla="*/ 150163 h 5486396"/>
              <a:gd name="connsiteX0" fmla="*/ 368307 w 7376483"/>
              <a:gd name="connsiteY0" fmla="*/ 2738511 h 5486396"/>
              <a:gd name="connsiteX1" fmla="*/ 520815 w 7376483"/>
              <a:gd name="connsiteY1" fmla="*/ 0 h 5486396"/>
              <a:gd name="connsiteX2" fmla="*/ 6905148 w 7376483"/>
              <a:gd name="connsiteY2" fmla="*/ 0 h 5486396"/>
              <a:gd name="connsiteX3" fmla="*/ 6900406 w 7376483"/>
              <a:gd name="connsiteY3" fmla="*/ 2738511 h 5486396"/>
              <a:gd name="connsiteX4" fmla="*/ 6905147 w 7376483"/>
              <a:gd name="connsiteY4" fmla="*/ 5486396 h 5486396"/>
              <a:gd name="connsiteX5" fmla="*/ 520815 w 7376483"/>
              <a:gd name="connsiteY5" fmla="*/ 5486396 h 5486396"/>
              <a:gd name="connsiteX6" fmla="*/ 370652 w 7376483"/>
              <a:gd name="connsiteY6" fmla="*/ 5336233 h 5486396"/>
              <a:gd name="connsiteX7" fmla="*/ 368307 w 7376483"/>
              <a:gd name="connsiteY7" fmla="*/ 2738511 h 5486396"/>
              <a:gd name="connsiteX0" fmla="*/ 0 w 7019473"/>
              <a:gd name="connsiteY0" fmla="*/ 2738511 h 5486396"/>
              <a:gd name="connsiteX1" fmla="*/ 6536841 w 7019473"/>
              <a:gd name="connsiteY1" fmla="*/ 0 h 5486396"/>
              <a:gd name="connsiteX2" fmla="*/ 6532099 w 7019473"/>
              <a:gd name="connsiteY2" fmla="*/ 2738511 h 5486396"/>
              <a:gd name="connsiteX3" fmla="*/ 6536840 w 7019473"/>
              <a:gd name="connsiteY3" fmla="*/ 5486396 h 5486396"/>
              <a:gd name="connsiteX4" fmla="*/ 152508 w 7019473"/>
              <a:gd name="connsiteY4" fmla="*/ 5486396 h 5486396"/>
              <a:gd name="connsiteX5" fmla="*/ 2345 w 7019473"/>
              <a:gd name="connsiteY5" fmla="*/ 5336233 h 5486396"/>
              <a:gd name="connsiteX6" fmla="*/ 0 w 7019473"/>
              <a:gd name="connsiteY6" fmla="*/ 2738511 h 5486396"/>
              <a:gd name="connsiteX0" fmla="*/ 0 w 7008176"/>
              <a:gd name="connsiteY0" fmla="*/ 334167 h 3082052"/>
              <a:gd name="connsiteX1" fmla="*/ 6532099 w 7008176"/>
              <a:gd name="connsiteY1" fmla="*/ 334167 h 3082052"/>
              <a:gd name="connsiteX2" fmla="*/ 6536840 w 7008176"/>
              <a:gd name="connsiteY2" fmla="*/ 3082052 h 3082052"/>
              <a:gd name="connsiteX3" fmla="*/ 152508 w 7008176"/>
              <a:gd name="connsiteY3" fmla="*/ 3082052 h 3082052"/>
              <a:gd name="connsiteX4" fmla="*/ 2345 w 7008176"/>
              <a:gd name="connsiteY4" fmla="*/ 2931889 h 3082052"/>
              <a:gd name="connsiteX5" fmla="*/ 0 w 7008176"/>
              <a:gd name="connsiteY5" fmla="*/ 334167 h 3082052"/>
              <a:gd name="connsiteX0" fmla="*/ 0 w 7008176"/>
              <a:gd name="connsiteY0" fmla="*/ 192424 h 2940309"/>
              <a:gd name="connsiteX1" fmla="*/ 6532099 w 7008176"/>
              <a:gd name="connsiteY1" fmla="*/ 192424 h 2940309"/>
              <a:gd name="connsiteX2" fmla="*/ 6536840 w 7008176"/>
              <a:gd name="connsiteY2" fmla="*/ 2940309 h 2940309"/>
              <a:gd name="connsiteX3" fmla="*/ 152508 w 7008176"/>
              <a:gd name="connsiteY3" fmla="*/ 2940309 h 2940309"/>
              <a:gd name="connsiteX4" fmla="*/ 2345 w 7008176"/>
              <a:gd name="connsiteY4" fmla="*/ 2790146 h 2940309"/>
              <a:gd name="connsiteX5" fmla="*/ 0 w 7008176"/>
              <a:gd name="connsiteY5" fmla="*/ 192424 h 2940309"/>
              <a:gd name="connsiteX0" fmla="*/ 0 w 7008176"/>
              <a:gd name="connsiteY0" fmla="*/ 192424 h 2940309"/>
              <a:gd name="connsiteX1" fmla="*/ 6532099 w 7008176"/>
              <a:gd name="connsiteY1" fmla="*/ 192424 h 2940309"/>
              <a:gd name="connsiteX2" fmla="*/ 6536840 w 7008176"/>
              <a:gd name="connsiteY2" fmla="*/ 2940309 h 2940309"/>
              <a:gd name="connsiteX3" fmla="*/ 152508 w 7008176"/>
              <a:gd name="connsiteY3" fmla="*/ 2940309 h 2940309"/>
              <a:gd name="connsiteX4" fmla="*/ 2345 w 7008176"/>
              <a:gd name="connsiteY4" fmla="*/ 2790146 h 2940309"/>
              <a:gd name="connsiteX5" fmla="*/ 0 w 7008176"/>
              <a:gd name="connsiteY5" fmla="*/ 192424 h 2940309"/>
              <a:gd name="connsiteX0" fmla="*/ 0 w 6536840"/>
              <a:gd name="connsiteY0" fmla="*/ 192424 h 2940309"/>
              <a:gd name="connsiteX1" fmla="*/ 6532099 w 6536840"/>
              <a:gd name="connsiteY1" fmla="*/ 192424 h 2940309"/>
              <a:gd name="connsiteX2" fmla="*/ 6536840 w 6536840"/>
              <a:gd name="connsiteY2" fmla="*/ 2940309 h 2940309"/>
              <a:gd name="connsiteX3" fmla="*/ 152508 w 6536840"/>
              <a:gd name="connsiteY3" fmla="*/ 2940309 h 2940309"/>
              <a:gd name="connsiteX4" fmla="*/ 2345 w 6536840"/>
              <a:gd name="connsiteY4" fmla="*/ 2790146 h 2940309"/>
              <a:gd name="connsiteX5" fmla="*/ 0 w 6536840"/>
              <a:gd name="connsiteY5" fmla="*/ 192424 h 2940309"/>
              <a:gd name="connsiteX0" fmla="*/ 0 w 6536840"/>
              <a:gd name="connsiteY0" fmla="*/ 192424 h 2940309"/>
              <a:gd name="connsiteX1" fmla="*/ 6532099 w 6536840"/>
              <a:gd name="connsiteY1" fmla="*/ 192424 h 2940309"/>
              <a:gd name="connsiteX2" fmla="*/ 6536840 w 6536840"/>
              <a:gd name="connsiteY2" fmla="*/ 2940309 h 2940309"/>
              <a:gd name="connsiteX3" fmla="*/ 152508 w 6536840"/>
              <a:gd name="connsiteY3" fmla="*/ 2940309 h 2940309"/>
              <a:gd name="connsiteX4" fmla="*/ 2345 w 6536840"/>
              <a:gd name="connsiteY4" fmla="*/ 2790146 h 2940309"/>
              <a:gd name="connsiteX5" fmla="*/ 0 w 6536840"/>
              <a:gd name="connsiteY5" fmla="*/ 192424 h 2940309"/>
              <a:gd name="connsiteX0" fmla="*/ 0 w 6536840"/>
              <a:gd name="connsiteY0" fmla="*/ 0 h 2747885"/>
              <a:gd name="connsiteX1" fmla="*/ 6532099 w 6536840"/>
              <a:gd name="connsiteY1" fmla="*/ 0 h 2747885"/>
              <a:gd name="connsiteX2" fmla="*/ 6536840 w 6536840"/>
              <a:gd name="connsiteY2" fmla="*/ 2747885 h 2747885"/>
              <a:gd name="connsiteX3" fmla="*/ 152508 w 6536840"/>
              <a:gd name="connsiteY3" fmla="*/ 2747885 h 2747885"/>
              <a:gd name="connsiteX4" fmla="*/ 2345 w 6536840"/>
              <a:gd name="connsiteY4" fmla="*/ 2597722 h 2747885"/>
              <a:gd name="connsiteX5" fmla="*/ 0 w 6536840"/>
              <a:gd name="connsiteY5" fmla="*/ 0 h 274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6840" h="2747885">
                <a:moveTo>
                  <a:pt x="0" y="0"/>
                </a:moveTo>
                <a:lnTo>
                  <a:pt x="6532099" y="0"/>
                </a:lnTo>
                <a:cubicBezTo>
                  <a:pt x="6532099" y="914399"/>
                  <a:pt x="6535650" y="2083578"/>
                  <a:pt x="6536840" y="2747885"/>
                </a:cubicBezTo>
                <a:lnTo>
                  <a:pt x="152508" y="2747885"/>
                </a:lnTo>
                <a:cubicBezTo>
                  <a:pt x="69575" y="2747885"/>
                  <a:pt x="2345" y="2680655"/>
                  <a:pt x="2345" y="2597722"/>
                </a:cubicBezTo>
                <a:cubicBezTo>
                  <a:pt x="1563" y="1731815"/>
                  <a:pt x="782" y="865907"/>
                  <a:pt x="0" y="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</p:spPr>
        <p:txBody>
          <a:bodyPr bIns="822960" anchor="ctr"/>
          <a:lstStyle>
            <a:lvl1pPr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A153628-A77E-EB4F-AE94-896B4A3BFF1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7602CD-106C-4649-B23D-0FD588EFB4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FB88650A-8BB2-B441-8C7C-9CC6E40ECEB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88513477"/>
      </p:ext>
    </p:extLst>
  </p:cSld>
  <p:clrMapOvr>
    <a:masterClrMapping/>
  </p:clrMapOvr>
  <p:transition spd="med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-three-image-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FB718BB-FD02-7D45-8E8B-C97BB0EA9EB5}"/>
              </a:ext>
            </a:extLst>
          </p:cNvPr>
          <p:cNvSpPr/>
          <p:nvPr/>
        </p:nvSpPr>
        <p:spPr>
          <a:xfrm>
            <a:off x="457200" y="914400"/>
            <a:ext cx="11277600" cy="5486400"/>
          </a:xfrm>
          <a:prstGeom prst="roundRect">
            <a:avLst>
              <a:gd name="adj" fmla="val 281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Graphic 16">
            <a:extLst>
              <a:ext uri="{FF2B5EF4-FFF2-40B4-BE49-F238E27FC236}">
                <a16:creationId xmlns:a16="http://schemas.microsoft.com/office/drawing/2014/main" id="{61EFA940-C647-1044-96D5-F0BBD343EB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325" y="6553200"/>
            <a:ext cx="1265238" cy="16827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989224" y="914399"/>
            <a:ext cx="4739352" cy="5489745"/>
          </a:xfrm>
          <a:custGeom>
            <a:avLst/>
            <a:gdLst>
              <a:gd name="connsiteX0" fmla="*/ 0 w 4727448"/>
              <a:gd name="connsiteY0" fmla="*/ 178745 h 5486383"/>
              <a:gd name="connsiteX1" fmla="*/ 178745 w 4727448"/>
              <a:gd name="connsiteY1" fmla="*/ 0 h 5486383"/>
              <a:gd name="connsiteX2" fmla="*/ 4548703 w 4727448"/>
              <a:gd name="connsiteY2" fmla="*/ 0 h 5486383"/>
              <a:gd name="connsiteX3" fmla="*/ 4727448 w 4727448"/>
              <a:gd name="connsiteY3" fmla="*/ 178745 h 5486383"/>
              <a:gd name="connsiteX4" fmla="*/ 4727448 w 4727448"/>
              <a:gd name="connsiteY4" fmla="*/ 5307638 h 5486383"/>
              <a:gd name="connsiteX5" fmla="*/ 4548703 w 4727448"/>
              <a:gd name="connsiteY5" fmla="*/ 5486383 h 5486383"/>
              <a:gd name="connsiteX6" fmla="*/ 178745 w 4727448"/>
              <a:gd name="connsiteY6" fmla="*/ 5486383 h 5486383"/>
              <a:gd name="connsiteX7" fmla="*/ 0 w 4727448"/>
              <a:gd name="connsiteY7" fmla="*/ 5307638 h 5486383"/>
              <a:gd name="connsiteX8" fmla="*/ 0 w 4727448"/>
              <a:gd name="connsiteY8" fmla="*/ 178745 h 5486383"/>
              <a:gd name="connsiteX0" fmla="*/ 0 w 4727448"/>
              <a:gd name="connsiteY0" fmla="*/ 5307638 h 5486383"/>
              <a:gd name="connsiteX1" fmla="*/ 178745 w 4727448"/>
              <a:gd name="connsiteY1" fmla="*/ 0 h 5486383"/>
              <a:gd name="connsiteX2" fmla="*/ 4548703 w 4727448"/>
              <a:gd name="connsiteY2" fmla="*/ 0 h 5486383"/>
              <a:gd name="connsiteX3" fmla="*/ 4727448 w 4727448"/>
              <a:gd name="connsiteY3" fmla="*/ 178745 h 5486383"/>
              <a:gd name="connsiteX4" fmla="*/ 4727448 w 4727448"/>
              <a:gd name="connsiteY4" fmla="*/ 5307638 h 5486383"/>
              <a:gd name="connsiteX5" fmla="*/ 4548703 w 4727448"/>
              <a:gd name="connsiteY5" fmla="*/ 5486383 h 5486383"/>
              <a:gd name="connsiteX6" fmla="*/ 178745 w 4727448"/>
              <a:gd name="connsiteY6" fmla="*/ 5486383 h 5486383"/>
              <a:gd name="connsiteX7" fmla="*/ 0 w 4727448"/>
              <a:gd name="connsiteY7" fmla="*/ 5307638 h 5486383"/>
              <a:gd name="connsiteX0" fmla="*/ 546244 w 5094947"/>
              <a:gd name="connsiteY0" fmla="*/ 5486383 h 5486383"/>
              <a:gd name="connsiteX1" fmla="*/ 546244 w 5094947"/>
              <a:gd name="connsiteY1" fmla="*/ 0 h 5486383"/>
              <a:gd name="connsiteX2" fmla="*/ 4916202 w 5094947"/>
              <a:gd name="connsiteY2" fmla="*/ 0 h 5486383"/>
              <a:gd name="connsiteX3" fmla="*/ 5094947 w 5094947"/>
              <a:gd name="connsiteY3" fmla="*/ 178745 h 5486383"/>
              <a:gd name="connsiteX4" fmla="*/ 5094947 w 5094947"/>
              <a:gd name="connsiteY4" fmla="*/ 5307638 h 5486383"/>
              <a:gd name="connsiteX5" fmla="*/ 4916202 w 5094947"/>
              <a:gd name="connsiteY5" fmla="*/ 5486383 h 5486383"/>
              <a:gd name="connsiteX6" fmla="*/ 546244 w 5094947"/>
              <a:gd name="connsiteY6" fmla="*/ 5486383 h 5486383"/>
              <a:gd name="connsiteX0" fmla="*/ 323701 w 4872404"/>
              <a:gd name="connsiteY0" fmla="*/ 5486383 h 5486383"/>
              <a:gd name="connsiteX1" fmla="*/ 323701 w 4872404"/>
              <a:gd name="connsiteY1" fmla="*/ 0 h 5486383"/>
              <a:gd name="connsiteX2" fmla="*/ 4693659 w 4872404"/>
              <a:gd name="connsiteY2" fmla="*/ 0 h 5486383"/>
              <a:gd name="connsiteX3" fmla="*/ 4872404 w 4872404"/>
              <a:gd name="connsiteY3" fmla="*/ 178745 h 5486383"/>
              <a:gd name="connsiteX4" fmla="*/ 4872404 w 4872404"/>
              <a:gd name="connsiteY4" fmla="*/ 5307638 h 5486383"/>
              <a:gd name="connsiteX5" fmla="*/ 4693659 w 4872404"/>
              <a:gd name="connsiteY5" fmla="*/ 5486383 h 5486383"/>
              <a:gd name="connsiteX6" fmla="*/ 323701 w 4872404"/>
              <a:gd name="connsiteY6" fmla="*/ 5486383 h 5486383"/>
              <a:gd name="connsiteX0" fmla="*/ 0 w 4548703"/>
              <a:gd name="connsiteY0" fmla="*/ 5486383 h 5486383"/>
              <a:gd name="connsiteX1" fmla="*/ 0 w 4548703"/>
              <a:gd name="connsiteY1" fmla="*/ 0 h 5486383"/>
              <a:gd name="connsiteX2" fmla="*/ 4369958 w 4548703"/>
              <a:gd name="connsiteY2" fmla="*/ 0 h 5486383"/>
              <a:gd name="connsiteX3" fmla="*/ 4548703 w 4548703"/>
              <a:gd name="connsiteY3" fmla="*/ 178745 h 5486383"/>
              <a:gd name="connsiteX4" fmla="*/ 4548703 w 4548703"/>
              <a:gd name="connsiteY4" fmla="*/ 5307638 h 5486383"/>
              <a:gd name="connsiteX5" fmla="*/ 4369958 w 4548703"/>
              <a:gd name="connsiteY5" fmla="*/ 5486383 h 5486383"/>
              <a:gd name="connsiteX6" fmla="*/ 0 w 4548703"/>
              <a:gd name="connsiteY6" fmla="*/ 5486383 h 5486383"/>
              <a:gd name="connsiteX0" fmla="*/ 187287 w 4735990"/>
              <a:gd name="connsiteY0" fmla="*/ 5497399 h 5497399"/>
              <a:gd name="connsiteX1" fmla="*/ 0 w 4735990"/>
              <a:gd name="connsiteY1" fmla="*/ 0 h 5497399"/>
              <a:gd name="connsiteX2" fmla="*/ 4557245 w 4735990"/>
              <a:gd name="connsiteY2" fmla="*/ 11016 h 5497399"/>
              <a:gd name="connsiteX3" fmla="*/ 4735990 w 4735990"/>
              <a:gd name="connsiteY3" fmla="*/ 189761 h 5497399"/>
              <a:gd name="connsiteX4" fmla="*/ 4735990 w 4735990"/>
              <a:gd name="connsiteY4" fmla="*/ 5318654 h 5497399"/>
              <a:gd name="connsiteX5" fmla="*/ 4557245 w 4735990"/>
              <a:gd name="connsiteY5" fmla="*/ 5497399 h 5497399"/>
              <a:gd name="connsiteX6" fmla="*/ 187287 w 4735990"/>
              <a:gd name="connsiteY6" fmla="*/ 5497399 h 5497399"/>
              <a:gd name="connsiteX0" fmla="*/ 183926 w 4732629"/>
              <a:gd name="connsiteY0" fmla="*/ 5486383 h 5486383"/>
              <a:gd name="connsiteX1" fmla="*/ 0 w 4732629"/>
              <a:gd name="connsiteY1" fmla="*/ 2432 h 5486383"/>
              <a:gd name="connsiteX2" fmla="*/ 4553884 w 4732629"/>
              <a:gd name="connsiteY2" fmla="*/ 0 h 5486383"/>
              <a:gd name="connsiteX3" fmla="*/ 4732629 w 4732629"/>
              <a:gd name="connsiteY3" fmla="*/ 178745 h 5486383"/>
              <a:gd name="connsiteX4" fmla="*/ 4732629 w 4732629"/>
              <a:gd name="connsiteY4" fmla="*/ 5307638 h 5486383"/>
              <a:gd name="connsiteX5" fmla="*/ 4553884 w 4732629"/>
              <a:gd name="connsiteY5" fmla="*/ 5486383 h 5486383"/>
              <a:gd name="connsiteX6" fmla="*/ 183926 w 4732629"/>
              <a:gd name="connsiteY6" fmla="*/ 5486383 h 5486383"/>
              <a:gd name="connsiteX0" fmla="*/ 190649 w 4739352"/>
              <a:gd name="connsiteY0" fmla="*/ 5486383 h 5486383"/>
              <a:gd name="connsiteX1" fmla="*/ 0 w 4739352"/>
              <a:gd name="connsiteY1" fmla="*/ 2432 h 5486383"/>
              <a:gd name="connsiteX2" fmla="*/ 4560607 w 4739352"/>
              <a:gd name="connsiteY2" fmla="*/ 0 h 5486383"/>
              <a:gd name="connsiteX3" fmla="*/ 4739352 w 4739352"/>
              <a:gd name="connsiteY3" fmla="*/ 178745 h 5486383"/>
              <a:gd name="connsiteX4" fmla="*/ 4739352 w 4739352"/>
              <a:gd name="connsiteY4" fmla="*/ 5307638 h 5486383"/>
              <a:gd name="connsiteX5" fmla="*/ 4560607 w 4739352"/>
              <a:gd name="connsiteY5" fmla="*/ 5486383 h 5486383"/>
              <a:gd name="connsiteX6" fmla="*/ 190649 w 4739352"/>
              <a:gd name="connsiteY6" fmla="*/ 5486383 h 5486383"/>
              <a:gd name="connsiteX0" fmla="*/ 2390 w 4739352"/>
              <a:gd name="connsiteY0" fmla="*/ 5489745 h 5489745"/>
              <a:gd name="connsiteX1" fmla="*/ 0 w 4739352"/>
              <a:gd name="connsiteY1" fmla="*/ 2432 h 5489745"/>
              <a:gd name="connsiteX2" fmla="*/ 4560607 w 4739352"/>
              <a:gd name="connsiteY2" fmla="*/ 0 h 5489745"/>
              <a:gd name="connsiteX3" fmla="*/ 4739352 w 4739352"/>
              <a:gd name="connsiteY3" fmla="*/ 178745 h 5489745"/>
              <a:gd name="connsiteX4" fmla="*/ 4739352 w 4739352"/>
              <a:gd name="connsiteY4" fmla="*/ 5307638 h 5489745"/>
              <a:gd name="connsiteX5" fmla="*/ 4560607 w 4739352"/>
              <a:gd name="connsiteY5" fmla="*/ 5486383 h 5489745"/>
              <a:gd name="connsiteX6" fmla="*/ 2390 w 4739352"/>
              <a:gd name="connsiteY6" fmla="*/ 5489745 h 548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9352" h="5489745">
                <a:moveTo>
                  <a:pt x="2390" y="5489745"/>
                </a:moveTo>
                <a:cubicBezTo>
                  <a:pt x="1593" y="3660641"/>
                  <a:pt x="797" y="1831536"/>
                  <a:pt x="0" y="2432"/>
                </a:cubicBezTo>
                <a:lnTo>
                  <a:pt x="4560607" y="0"/>
                </a:lnTo>
                <a:cubicBezTo>
                  <a:pt x="4659325" y="0"/>
                  <a:pt x="4739352" y="80027"/>
                  <a:pt x="4739352" y="178745"/>
                </a:cubicBezTo>
                <a:lnTo>
                  <a:pt x="4739352" y="5307638"/>
                </a:lnTo>
                <a:cubicBezTo>
                  <a:pt x="4739352" y="5406356"/>
                  <a:pt x="4659325" y="5486383"/>
                  <a:pt x="4560607" y="5486383"/>
                </a:cubicBezTo>
                <a:lnTo>
                  <a:pt x="2390" y="5489745"/>
                </a:lnTo>
                <a:close/>
              </a:path>
            </a:pathLst>
          </a:custGeom>
          <a:noFill/>
          <a:effectLst/>
        </p:spPr>
        <p:txBody>
          <a:bodyPr lIns="228600" tIns="228600" rIns="228600" bIns="228600" anchor="ctr"/>
          <a:lstStyle>
            <a:lvl1pPr>
              <a:defRPr sz="1600" b="1" i="0">
                <a:latin typeface="Arial" panose="020B0604020202020204" pitchFamily="34" charset="0"/>
              </a:defRPr>
            </a:lvl1pPr>
            <a:lvl2pPr>
              <a:defRPr sz="1400" b="0" i="0">
                <a:latin typeface="Arial" panose="020B0604020202020204" pitchFamily="34" charset="0"/>
              </a:defRPr>
            </a:lvl2pPr>
            <a:lvl3pPr>
              <a:defRPr sz="1200" b="0" i="0">
                <a:latin typeface="Arial" panose="020B0604020202020204" pitchFamily="34" charset="0"/>
              </a:defRPr>
            </a:lvl3pPr>
            <a:lvl4pPr>
              <a:defRPr sz="11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56895" y="4576444"/>
            <a:ext cx="6537960" cy="1824356"/>
          </a:xfrm>
          <a:custGeom>
            <a:avLst/>
            <a:gdLst>
              <a:gd name="connsiteX0" fmla="*/ 0 w 6519450"/>
              <a:gd name="connsiteY0" fmla="*/ 143240 h 2738292"/>
              <a:gd name="connsiteX1" fmla="*/ 143240 w 6519450"/>
              <a:gd name="connsiteY1" fmla="*/ 0 h 2738292"/>
              <a:gd name="connsiteX2" fmla="*/ 6376210 w 6519450"/>
              <a:gd name="connsiteY2" fmla="*/ 0 h 2738292"/>
              <a:gd name="connsiteX3" fmla="*/ 6519450 w 6519450"/>
              <a:gd name="connsiteY3" fmla="*/ 143240 h 2738292"/>
              <a:gd name="connsiteX4" fmla="*/ 6519450 w 6519450"/>
              <a:gd name="connsiteY4" fmla="*/ 2595052 h 2738292"/>
              <a:gd name="connsiteX5" fmla="*/ 6376210 w 6519450"/>
              <a:gd name="connsiteY5" fmla="*/ 2738292 h 2738292"/>
              <a:gd name="connsiteX6" fmla="*/ 143240 w 6519450"/>
              <a:gd name="connsiteY6" fmla="*/ 2738292 h 2738292"/>
              <a:gd name="connsiteX7" fmla="*/ 0 w 6519450"/>
              <a:gd name="connsiteY7" fmla="*/ 2595052 h 2738292"/>
              <a:gd name="connsiteX8" fmla="*/ 0 w 6519450"/>
              <a:gd name="connsiteY8" fmla="*/ 143240 h 2738292"/>
              <a:gd name="connsiteX0" fmla="*/ 0 w 6519450"/>
              <a:gd name="connsiteY0" fmla="*/ 237955 h 2833007"/>
              <a:gd name="connsiteX1" fmla="*/ 6376210 w 6519450"/>
              <a:gd name="connsiteY1" fmla="*/ 94715 h 2833007"/>
              <a:gd name="connsiteX2" fmla="*/ 6519450 w 6519450"/>
              <a:gd name="connsiteY2" fmla="*/ 237955 h 2833007"/>
              <a:gd name="connsiteX3" fmla="*/ 6519450 w 6519450"/>
              <a:gd name="connsiteY3" fmla="*/ 2689767 h 2833007"/>
              <a:gd name="connsiteX4" fmla="*/ 6376210 w 6519450"/>
              <a:gd name="connsiteY4" fmla="*/ 2833007 h 2833007"/>
              <a:gd name="connsiteX5" fmla="*/ 143240 w 6519450"/>
              <a:gd name="connsiteY5" fmla="*/ 2833007 h 2833007"/>
              <a:gd name="connsiteX6" fmla="*/ 0 w 6519450"/>
              <a:gd name="connsiteY6" fmla="*/ 2689767 h 2833007"/>
              <a:gd name="connsiteX7" fmla="*/ 0 w 6519450"/>
              <a:gd name="connsiteY7" fmla="*/ 237955 h 2833007"/>
              <a:gd name="connsiteX0" fmla="*/ 3925 w 6519450"/>
              <a:gd name="connsiteY0" fmla="*/ 188727 h 2940758"/>
              <a:gd name="connsiteX1" fmla="*/ 6376210 w 6519450"/>
              <a:gd name="connsiteY1" fmla="*/ 202466 h 2940758"/>
              <a:gd name="connsiteX2" fmla="*/ 6519450 w 6519450"/>
              <a:gd name="connsiteY2" fmla="*/ 345706 h 2940758"/>
              <a:gd name="connsiteX3" fmla="*/ 6519450 w 6519450"/>
              <a:gd name="connsiteY3" fmla="*/ 2797518 h 2940758"/>
              <a:gd name="connsiteX4" fmla="*/ 6376210 w 6519450"/>
              <a:gd name="connsiteY4" fmla="*/ 2940758 h 2940758"/>
              <a:gd name="connsiteX5" fmla="*/ 143240 w 6519450"/>
              <a:gd name="connsiteY5" fmla="*/ 2940758 h 2940758"/>
              <a:gd name="connsiteX6" fmla="*/ 0 w 6519450"/>
              <a:gd name="connsiteY6" fmla="*/ 2797518 h 2940758"/>
              <a:gd name="connsiteX7" fmla="*/ 3925 w 6519450"/>
              <a:gd name="connsiteY7" fmla="*/ 188727 h 2940758"/>
              <a:gd name="connsiteX0" fmla="*/ 3925 w 6519450"/>
              <a:gd name="connsiteY0" fmla="*/ 246863 h 2998894"/>
              <a:gd name="connsiteX1" fmla="*/ 6519450 w 6519450"/>
              <a:gd name="connsiteY1" fmla="*/ 403842 h 2998894"/>
              <a:gd name="connsiteX2" fmla="*/ 6519450 w 6519450"/>
              <a:gd name="connsiteY2" fmla="*/ 2855654 h 2998894"/>
              <a:gd name="connsiteX3" fmla="*/ 6376210 w 6519450"/>
              <a:gd name="connsiteY3" fmla="*/ 2998894 h 2998894"/>
              <a:gd name="connsiteX4" fmla="*/ 143240 w 6519450"/>
              <a:gd name="connsiteY4" fmla="*/ 2998894 h 2998894"/>
              <a:gd name="connsiteX5" fmla="*/ 0 w 6519450"/>
              <a:gd name="connsiteY5" fmla="*/ 2855654 h 2998894"/>
              <a:gd name="connsiteX6" fmla="*/ 3925 w 6519450"/>
              <a:gd name="connsiteY6" fmla="*/ 246863 h 2998894"/>
              <a:gd name="connsiteX0" fmla="*/ 3925 w 6527298"/>
              <a:gd name="connsiteY0" fmla="*/ 316362 h 3068393"/>
              <a:gd name="connsiteX1" fmla="*/ 6527298 w 6527298"/>
              <a:gd name="connsiteY1" fmla="*/ 316363 h 3068393"/>
              <a:gd name="connsiteX2" fmla="*/ 6519450 w 6527298"/>
              <a:gd name="connsiteY2" fmla="*/ 2925153 h 3068393"/>
              <a:gd name="connsiteX3" fmla="*/ 6376210 w 6527298"/>
              <a:gd name="connsiteY3" fmla="*/ 3068393 h 3068393"/>
              <a:gd name="connsiteX4" fmla="*/ 143240 w 6527298"/>
              <a:gd name="connsiteY4" fmla="*/ 3068393 h 3068393"/>
              <a:gd name="connsiteX5" fmla="*/ 0 w 6527298"/>
              <a:gd name="connsiteY5" fmla="*/ 2925153 h 3068393"/>
              <a:gd name="connsiteX6" fmla="*/ 3925 w 6527298"/>
              <a:gd name="connsiteY6" fmla="*/ 316362 h 3068393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19826 w 6527674"/>
              <a:gd name="connsiteY2" fmla="*/ 2923245 h 3066485"/>
              <a:gd name="connsiteX3" fmla="*/ 6376586 w 6527674"/>
              <a:gd name="connsiteY3" fmla="*/ 3066485 h 3066485"/>
              <a:gd name="connsiteX4" fmla="*/ 143616 w 6527674"/>
              <a:gd name="connsiteY4" fmla="*/ 3066485 h 3066485"/>
              <a:gd name="connsiteX5" fmla="*/ 376 w 6527674"/>
              <a:gd name="connsiteY5" fmla="*/ 2923245 h 3066485"/>
              <a:gd name="connsiteX6" fmla="*/ 377 w 6527674"/>
              <a:gd name="connsiteY6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376586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25715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25715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25715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25715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7027385"/>
              <a:gd name="connsiteY0" fmla="*/ 215050 h 2963157"/>
              <a:gd name="connsiteX1" fmla="*/ 6527674 w 7027385"/>
              <a:gd name="connsiteY1" fmla="*/ 211127 h 2963157"/>
              <a:gd name="connsiteX2" fmla="*/ 6525715 w 7027385"/>
              <a:gd name="connsiteY2" fmla="*/ 2963157 h 2963157"/>
              <a:gd name="connsiteX3" fmla="*/ 143616 w 7027385"/>
              <a:gd name="connsiteY3" fmla="*/ 2963157 h 2963157"/>
              <a:gd name="connsiteX4" fmla="*/ 376 w 7027385"/>
              <a:gd name="connsiteY4" fmla="*/ 2819917 h 2963157"/>
              <a:gd name="connsiteX5" fmla="*/ 377 w 7027385"/>
              <a:gd name="connsiteY5" fmla="*/ 215050 h 2963157"/>
              <a:gd name="connsiteX0" fmla="*/ 377 w 7027385"/>
              <a:gd name="connsiteY0" fmla="*/ 215050 h 2963157"/>
              <a:gd name="connsiteX1" fmla="*/ 6527674 w 7027385"/>
              <a:gd name="connsiteY1" fmla="*/ 211127 h 2963157"/>
              <a:gd name="connsiteX2" fmla="*/ 6525715 w 7027385"/>
              <a:gd name="connsiteY2" fmla="*/ 2963157 h 2963157"/>
              <a:gd name="connsiteX3" fmla="*/ 143616 w 7027385"/>
              <a:gd name="connsiteY3" fmla="*/ 2963157 h 2963157"/>
              <a:gd name="connsiteX4" fmla="*/ 376 w 7027385"/>
              <a:gd name="connsiteY4" fmla="*/ 2819917 h 2963157"/>
              <a:gd name="connsiteX5" fmla="*/ 377 w 7027385"/>
              <a:gd name="connsiteY5" fmla="*/ 215050 h 2963157"/>
              <a:gd name="connsiteX0" fmla="*/ 377 w 7027385"/>
              <a:gd name="connsiteY0" fmla="*/ 215050 h 2963157"/>
              <a:gd name="connsiteX1" fmla="*/ 6527674 w 7027385"/>
              <a:gd name="connsiteY1" fmla="*/ 211127 h 2963157"/>
              <a:gd name="connsiteX2" fmla="*/ 6525715 w 7027385"/>
              <a:gd name="connsiteY2" fmla="*/ 2963157 h 2963157"/>
              <a:gd name="connsiteX3" fmla="*/ 143616 w 7027385"/>
              <a:gd name="connsiteY3" fmla="*/ 2963157 h 2963157"/>
              <a:gd name="connsiteX4" fmla="*/ 376 w 7027385"/>
              <a:gd name="connsiteY4" fmla="*/ 2819917 h 2963157"/>
              <a:gd name="connsiteX5" fmla="*/ 377 w 7027385"/>
              <a:gd name="connsiteY5" fmla="*/ 215050 h 2963157"/>
              <a:gd name="connsiteX0" fmla="*/ 377 w 6528628"/>
              <a:gd name="connsiteY0" fmla="*/ 215050 h 2963157"/>
              <a:gd name="connsiteX1" fmla="*/ 6527674 w 6528628"/>
              <a:gd name="connsiteY1" fmla="*/ 211127 h 2963157"/>
              <a:gd name="connsiteX2" fmla="*/ 6525715 w 6528628"/>
              <a:gd name="connsiteY2" fmla="*/ 2963157 h 2963157"/>
              <a:gd name="connsiteX3" fmla="*/ 143616 w 6528628"/>
              <a:gd name="connsiteY3" fmla="*/ 2963157 h 2963157"/>
              <a:gd name="connsiteX4" fmla="*/ 376 w 6528628"/>
              <a:gd name="connsiteY4" fmla="*/ 2819917 h 2963157"/>
              <a:gd name="connsiteX5" fmla="*/ 377 w 6528628"/>
              <a:gd name="connsiteY5" fmla="*/ 215050 h 2963157"/>
              <a:gd name="connsiteX0" fmla="*/ 377 w 6528628"/>
              <a:gd name="connsiteY0" fmla="*/ 181579 h 2929686"/>
              <a:gd name="connsiteX1" fmla="*/ 6527674 w 6528628"/>
              <a:gd name="connsiteY1" fmla="*/ 177656 h 2929686"/>
              <a:gd name="connsiteX2" fmla="*/ 6525715 w 6528628"/>
              <a:gd name="connsiteY2" fmla="*/ 2929686 h 2929686"/>
              <a:gd name="connsiteX3" fmla="*/ 143616 w 6528628"/>
              <a:gd name="connsiteY3" fmla="*/ 2929686 h 2929686"/>
              <a:gd name="connsiteX4" fmla="*/ 376 w 6528628"/>
              <a:gd name="connsiteY4" fmla="*/ 2786446 h 2929686"/>
              <a:gd name="connsiteX5" fmla="*/ 377 w 6528628"/>
              <a:gd name="connsiteY5" fmla="*/ 181579 h 2929686"/>
              <a:gd name="connsiteX0" fmla="*/ 377 w 6528628"/>
              <a:gd name="connsiteY0" fmla="*/ 181579 h 2929686"/>
              <a:gd name="connsiteX1" fmla="*/ 6527674 w 6528628"/>
              <a:gd name="connsiteY1" fmla="*/ 177656 h 2929686"/>
              <a:gd name="connsiteX2" fmla="*/ 6525715 w 6528628"/>
              <a:gd name="connsiteY2" fmla="*/ 2929686 h 2929686"/>
              <a:gd name="connsiteX3" fmla="*/ 143616 w 6528628"/>
              <a:gd name="connsiteY3" fmla="*/ 2929686 h 2929686"/>
              <a:gd name="connsiteX4" fmla="*/ 376 w 6528628"/>
              <a:gd name="connsiteY4" fmla="*/ 2786446 h 2929686"/>
              <a:gd name="connsiteX5" fmla="*/ 377 w 6528628"/>
              <a:gd name="connsiteY5" fmla="*/ 181579 h 2929686"/>
              <a:gd name="connsiteX0" fmla="*/ 377 w 6528628"/>
              <a:gd name="connsiteY0" fmla="*/ 3923 h 2752030"/>
              <a:gd name="connsiteX1" fmla="*/ 6527674 w 6528628"/>
              <a:gd name="connsiteY1" fmla="*/ 0 h 2752030"/>
              <a:gd name="connsiteX2" fmla="*/ 6525715 w 6528628"/>
              <a:gd name="connsiteY2" fmla="*/ 2752030 h 2752030"/>
              <a:gd name="connsiteX3" fmla="*/ 143616 w 6528628"/>
              <a:gd name="connsiteY3" fmla="*/ 2752030 h 2752030"/>
              <a:gd name="connsiteX4" fmla="*/ 376 w 6528628"/>
              <a:gd name="connsiteY4" fmla="*/ 2608790 h 2752030"/>
              <a:gd name="connsiteX5" fmla="*/ 377 w 6528628"/>
              <a:gd name="connsiteY5" fmla="*/ 3923 h 2752030"/>
              <a:gd name="connsiteX0" fmla="*/ 377 w 6528628"/>
              <a:gd name="connsiteY0" fmla="*/ 0 h 2748107"/>
              <a:gd name="connsiteX1" fmla="*/ 6527674 w 6528628"/>
              <a:gd name="connsiteY1" fmla="*/ 1 h 2748107"/>
              <a:gd name="connsiteX2" fmla="*/ 6525715 w 6528628"/>
              <a:gd name="connsiteY2" fmla="*/ 2748107 h 2748107"/>
              <a:gd name="connsiteX3" fmla="*/ 143616 w 6528628"/>
              <a:gd name="connsiteY3" fmla="*/ 2748107 h 2748107"/>
              <a:gd name="connsiteX4" fmla="*/ 376 w 6528628"/>
              <a:gd name="connsiteY4" fmla="*/ 2604867 h 2748107"/>
              <a:gd name="connsiteX5" fmla="*/ 377 w 6528628"/>
              <a:gd name="connsiteY5" fmla="*/ 0 h 2748107"/>
              <a:gd name="connsiteX0" fmla="*/ 131 w 6534645"/>
              <a:gd name="connsiteY0" fmla="*/ 926925 h 2748106"/>
              <a:gd name="connsiteX1" fmla="*/ 6533691 w 6534645"/>
              <a:gd name="connsiteY1" fmla="*/ 0 h 2748106"/>
              <a:gd name="connsiteX2" fmla="*/ 6531732 w 6534645"/>
              <a:gd name="connsiteY2" fmla="*/ 2748106 h 2748106"/>
              <a:gd name="connsiteX3" fmla="*/ 149633 w 6534645"/>
              <a:gd name="connsiteY3" fmla="*/ 2748106 h 2748106"/>
              <a:gd name="connsiteX4" fmla="*/ 6393 w 6534645"/>
              <a:gd name="connsiteY4" fmla="*/ 2604866 h 2748106"/>
              <a:gd name="connsiteX5" fmla="*/ 131 w 6534645"/>
              <a:gd name="connsiteY5" fmla="*/ 926925 h 2748106"/>
              <a:gd name="connsiteX0" fmla="*/ 197 w 6531536"/>
              <a:gd name="connsiteY0" fmla="*/ 923750 h 2748106"/>
              <a:gd name="connsiteX1" fmla="*/ 6530582 w 6531536"/>
              <a:gd name="connsiteY1" fmla="*/ 0 h 2748106"/>
              <a:gd name="connsiteX2" fmla="*/ 6528623 w 6531536"/>
              <a:gd name="connsiteY2" fmla="*/ 2748106 h 2748106"/>
              <a:gd name="connsiteX3" fmla="*/ 146524 w 6531536"/>
              <a:gd name="connsiteY3" fmla="*/ 2748106 h 2748106"/>
              <a:gd name="connsiteX4" fmla="*/ 3284 w 6531536"/>
              <a:gd name="connsiteY4" fmla="*/ 2604866 h 2748106"/>
              <a:gd name="connsiteX5" fmla="*/ 197 w 6531536"/>
              <a:gd name="connsiteY5" fmla="*/ 923750 h 2748106"/>
              <a:gd name="connsiteX0" fmla="*/ 197 w 6531536"/>
              <a:gd name="connsiteY0" fmla="*/ 0 h 1824356"/>
              <a:gd name="connsiteX1" fmla="*/ 6530582 w 6531536"/>
              <a:gd name="connsiteY1" fmla="*/ 175 h 1824356"/>
              <a:gd name="connsiteX2" fmla="*/ 6528623 w 6531536"/>
              <a:gd name="connsiteY2" fmla="*/ 1824356 h 1824356"/>
              <a:gd name="connsiteX3" fmla="*/ 146524 w 6531536"/>
              <a:gd name="connsiteY3" fmla="*/ 1824356 h 1824356"/>
              <a:gd name="connsiteX4" fmla="*/ 3284 w 6531536"/>
              <a:gd name="connsiteY4" fmla="*/ 1681116 h 1824356"/>
              <a:gd name="connsiteX5" fmla="*/ 197 w 6531536"/>
              <a:gd name="connsiteY5" fmla="*/ 0 h 182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1536" h="1824356">
                <a:moveTo>
                  <a:pt x="197" y="0"/>
                </a:moveTo>
                <a:lnTo>
                  <a:pt x="6530582" y="175"/>
                </a:lnTo>
                <a:cubicBezTo>
                  <a:pt x="6533352" y="819571"/>
                  <a:pt x="6529276" y="907013"/>
                  <a:pt x="6528623" y="1824356"/>
                </a:cubicBezTo>
                <a:lnTo>
                  <a:pt x="146524" y="1824356"/>
                </a:lnTo>
                <a:cubicBezTo>
                  <a:pt x="67415" y="1824356"/>
                  <a:pt x="3284" y="1760225"/>
                  <a:pt x="3284" y="1681116"/>
                </a:cubicBezTo>
                <a:cubicBezTo>
                  <a:pt x="4592" y="811519"/>
                  <a:pt x="-1111" y="869597"/>
                  <a:pt x="197" y="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</p:spPr>
        <p:txBody>
          <a:bodyPr bIns="731520" anchor="ctr" anchorCtr="0"/>
          <a:lstStyle>
            <a:lvl1pPr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456895" y="2743197"/>
            <a:ext cx="6537960" cy="1837944"/>
          </a:xfrm>
          <a:solidFill>
            <a:schemeClr val="bg2">
              <a:lumMod val="25000"/>
            </a:schemeClr>
          </a:solidFill>
        </p:spPr>
        <p:txBody>
          <a:bodyPr bIns="731520" anchor="ctr" anchorCtr="0"/>
          <a:lstStyle>
            <a:lvl1pPr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456895" y="917824"/>
            <a:ext cx="6534802" cy="1834655"/>
          </a:xfrm>
          <a:custGeom>
            <a:avLst/>
            <a:gdLst>
              <a:gd name="connsiteX0" fmla="*/ 0 w 6525801"/>
              <a:gd name="connsiteY0" fmla="*/ 150163 h 5486396"/>
              <a:gd name="connsiteX1" fmla="*/ 150163 w 6525801"/>
              <a:gd name="connsiteY1" fmla="*/ 0 h 5486396"/>
              <a:gd name="connsiteX2" fmla="*/ 6375638 w 6525801"/>
              <a:gd name="connsiteY2" fmla="*/ 0 h 5486396"/>
              <a:gd name="connsiteX3" fmla="*/ 6525801 w 6525801"/>
              <a:gd name="connsiteY3" fmla="*/ 150163 h 5486396"/>
              <a:gd name="connsiteX4" fmla="*/ 6525801 w 6525801"/>
              <a:gd name="connsiteY4" fmla="*/ 5336233 h 5486396"/>
              <a:gd name="connsiteX5" fmla="*/ 6375638 w 6525801"/>
              <a:gd name="connsiteY5" fmla="*/ 5486396 h 5486396"/>
              <a:gd name="connsiteX6" fmla="*/ 150163 w 6525801"/>
              <a:gd name="connsiteY6" fmla="*/ 5486396 h 5486396"/>
              <a:gd name="connsiteX7" fmla="*/ 0 w 6525801"/>
              <a:gd name="connsiteY7" fmla="*/ 5336233 h 5486396"/>
              <a:gd name="connsiteX8" fmla="*/ 0 w 6525801"/>
              <a:gd name="connsiteY8" fmla="*/ 150163 h 5486396"/>
              <a:gd name="connsiteX0" fmla="*/ 0 w 6890249"/>
              <a:gd name="connsiteY0" fmla="*/ 150163 h 5486396"/>
              <a:gd name="connsiteX1" fmla="*/ 150163 w 6890249"/>
              <a:gd name="connsiteY1" fmla="*/ 0 h 5486396"/>
              <a:gd name="connsiteX2" fmla="*/ 6375638 w 6890249"/>
              <a:gd name="connsiteY2" fmla="*/ 0 h 5486396"/>
              <a:gd name="connsiteX3" fmla="*/ 6525801 w 6890249"/>
              <a:gd name="connsiteY3" fmla="*/ 5336233 h 5486396"/>
              <a:gd name="connsiteX4" fmla="*/ 6375638 w 6890249"/>
              <a:gd name="connsiteY4" fmla="*/ 5486396 h 5486396"/>
              <a:gd name="connsiteX5" fmla="*/ 150163 w 6890249"/>
              <a:gd name="connsiteY5" fmla="*/ 5486396 h 5486396"/>
              <a:gd name="connsiteX6" fmla="*/ 0 w 6890249"/>
              <a:gd name="connsiteY6" fmla="*/ 5336233 h 5486396"/>
              <a:gd name="connsiteX7" fmla="*/ 0 w 6890249"/>
              <a:gd name="connsiteY7" fmla="*/ 150163 h 5486396"/>
              <a:gd name="connsiteX0" fmla="*/ 0 w 7153822"/>
              <a:gd name="connsiteY0" fmla="*/ 150163 h 5486396"/>
              <a:gd name="connsiteX1" fmla="*/ 150163 w 7153822"/>
              <a:gd name="connsiteY1" fmla="*/ 0 h 5486396"/>
              <a:gd name="connsiteX2" fmla="*/ 6375638 w 7153822"/>
              <a:gd name="connsiteY2" fmla="*/ 0 h 5486396"/>
              <a:gd name="connsiteX3" fmla="*/ 6375638 w 7153822"/>
              <a:gd name="connsiteY3" fmla="*/ 5486396 h 5486396"/>
              <a:gd name="connsiteX4" fmla="*/ 150163 w 7153822"/>
              <a:gd name="connsiteY4" fmla="*/ 5486396 h 5486396"/>
              <a:gd name="connsiteX5" fmla="*/ 0 w 7153822"/>
              <a:gd name="connsiteY5" fmla="*/ 5336233 h 5486396"/>
              <a:gd name="connsiteX6" fmla="*/ 0 w 7153822"/>
              <a:gd name="connsiteY6" fmla="*/ 150163 h 5486396"/>
              <a:gd name="connsiteX0" fmla="*/ 0 w 6836784"/>
              <a:gd name="connsiteY0" fmla="*/ 150163 h 5486396"/>
              <a:gd name="connsiteX1" fmla="*/ 150163 w 6836784"/>
              <a:gd name="connsiteY1" fmla="*/ 0 h 5486396"/>
              <a:gd name="connsiteX2" fmla="*/ 6375638 w 6836784"/>
              <a:gd name="connsiteY2" fmla="*/ 0 h 5486396"/>
              <a:gd name="connsiteX3" fmla="*/ 6375638 w 6836784"/>
              <a:gd name="connsiteY3" fmla="*/ 5486396 h 5486396"/>
              <a:gd name="connsiteX4" fmla="*/ 150163 w 6836784"/>
              <a:gd name="connsiteY4" fmla="*/ 5486396 h 5486396"/>
              <a:gd name="connsiteX5" fmla="*/ 0 w 6836784"/>
              <a:gd name="connsiteY5" fmla="*/ 5336233 h 5486396"/>
              <a:gd name="connsiteX6" fmla="*/ 0 w 6836784"/>
              <a:gd name="connsiteY6" fmla="*/ 150163 h 5486396"/>
              <a:gd name="connsiteX0" fmla="*/ 0 w 6881906"/>
              <a:gd name="connsiteY0" fmla="*/ 150163 h 5486396"/>
              <a:gd name="connsiteX1" fmla="*/ 150163 w 6881906"/>
              <a:gd name="connsiteY1" fmla="*/ 0 h 5486396"/>
              <a:gd name="connsiteX2" fmla="*/ 6375638 w 6881906"/>
              <a:gd name="connsiteY2" fmla="*/ 0 h 5486396"/>
              <a:gd name="connsiteX3" fmla="*/ 6534495 w 6881906"/>
              <a:gd name="connsiteY3" fmla="*/ 5486396 h 5486396"/>
              <a:gd name="connsiteX4" fmla="*/ 150163 w 6881906"/>
              <a:gd name="connsiteY4" fmla="*/ 5486396 h 5486396"/>
              <a:gd name="connsiteX5" fmla="*/ 0 w 6881906"/>
              <a:gd name="connsiteY5" fmla="*/ 5336233 h 5486396"/>
              <a:gd name="connsiteX6" fmla="*/ 0 w 6881906"/>
              <a:gd name="connsiteY6" fmla="*/ 150163 h 5486396"/>
              <a:gd name="connsiteX0" fmla="*/ 0 w 6995641"/>
              <a:gd name="connsiteY0" fmla="*/ 150163 h 5486396"/>
              <a:gd name="connsiteX1" fmla="*/ 150163 w 6995641"/>
              <a:gd name="connsiteY1" fmla="*/ 0 h 5486396"/>
              <a:gd name="connsiteX2" fmla="*/ 6534496 w 6995641"/>
              <a:gd name="connsiteY2" fmla="*/ 0 h 5486396"/>
              <a:gd name="connsiteX3" fmla="*/ 6534495 w 6995641"/>
              <a:gd name="connsiteY3" fmla="*/ 5486396 h 5486396"/>
              <a:gd name="connsiteX4" fmla="*/ 150163 w 6995641"/>
              <a:gd name="connsiteY4" fmla="*/ 5486396 h 5486396"/>
              <a:gd name="connsiteX5" fmla="*/ 0 w 6995641"/>
              <a:gd name="connsiteY5" fmla="*/ 5336233 h 5486396"/>
              <a:gd name="connsiteX6" fmla="*/ 0 w 6995641"/>
              <a:gd name="connsiteY6" fmla="*/ 150163 h 5486396"/>
              <a:gd name="connsiteX0" fmla="*/ 0 w 6534496"/>
              <a:gd name="connsiteY0" fmla="*/ 150163 h 5486396"/>
              <a:gd name="connsiteX1" fmla="*/ 150163 w 6534496"/>
              <a:gd name="connsiteY1" fmla="*/ 0 h 5486396"/>
              <a:gd name="connsiteX2" fmla="*/ 6534496 w 6534496"/>
              <a:gd name="connsiteY2" fmla="*/ 0 h 5486396"/>
              <a:gd name="connsiteX3" fmla="*/ 6534495 w 6534496"/>
              <a:gd name="connsiteY3" fmla="*/ 5486396 h 5486396"/>
              <a:gd name="connsiteX4" fmla="*/ 150163 w 6534496"/>
              <a:gd name="connsiteY4" fmla="*/ 5486396 h 5486396"/>
              <a:gd name="connsiteX5" fmla="*/ 0 w 6534496"/>
              <a:gd name="connsiteY5" fmla="*/ 5336233 h 5486396"/>
              <a:gd name="connsiteX6" fmla="*/ 0 w 6534496"/>
              <a:gd name="connsiteY6" fmla="*/ 150163 h 5486396"/>
              <a:gd name="connsiteX0" fmla="*/ 0 w 7006756"/>
              <a:gd name="connsiteY0" fmla="*/ 150163 h 5486396"/>
              <a:gd name="connsiteX1" fmla="*/ 150163 w 7006756"/>
              <a:gd name="connsiteY1" fmla="*/ 0 h 5486396"/>
              <a:gd name="connsiteX2" fmla="*/ 6534496 w 7006756"/>
              <a:gd name="connsiteY2" fmla="*/ 0 h 5486396"/>
              <a:gd name="connsiteX3" fmla="*/ 6532536 w 7006756"/>
              <a:gd name="connsiteY3" fmla="*/ 2738034 h 5486396"/>
              <a:gd name="connsiteX4" fmla="*/ 6534495 w 7006756"/>
              <a:gd name="connsiteY4" fmla="*/ 5486396 h 5486396"/>
              <a:gd name="connsiteX5" fmla="*/ 150163 w 7006756"/>
              <a:gd name="connsiteY5" fmla="*/ 5486396 h 5486396"/>
              <a:gd name="connsiteX6" fmla="*/ 0 w 7006756"/>
              <a:gd name="connsiteY6" fmla="*/ 5336233 h 5486396"/>
              <a:gd name="connsiteX7" fmla="*/ 0 w 7006756"/>
              <a:gd name="connsiteY7" fmla="*/ 150163 h 5486396"/>
              <a:gd name="connsiteX0" fmla="*/ 0 w 7331435"/>
              <a:gd name="connsiteY0" fmla="*/ 150163 h 5486396"/>
              <a:gd name="connsiteX1" fmla="*/ 150163 w 7331435"/>
              <a:gd name="connsiteY1" fmla="*/ 0 h 5486396"/>
              <a:gd name="connsiteX2" fmla="*/ 6534496 w 7331435"/>
              <a:gd name="connsiteY2" fmla="*/ 0 h 5486396"/>
              <a:gd name="connsiteX3" fmla="*/ 6532536 w 7331435"/>
              <a:gd name="connsiteY3" fmla="*/ 2738034 h 5486396"/>
              <a:gd name="connsiteX4" fmla="*/ 150163 w 7331435"/>
              <a:gd name="connsiteY4" fmla="*/ 5486396 h 5486396"/>
              <a:gd name="connsiteX5" fmla="*/ 0 w 7331435"/>
              <a:gd name="connsiteY5" fmla="*/ 5336233 h 5486396"/>
              <a:gd name="connsiteX6" fmla="*/ 0 w 7331435"/>
              <a:gd name="connsiteY6" fmla="*/ 150163 h 5486396"/>
              <a:gd name="connsiteX0" fmla="*/ 0 w 7340840"/>
              <a:gd name="connsiteY0" fmla="*/ 150163 h 5392987"/>
              <a:gd name="connsiteX1" fmla="*/ 150163 w 7340840"/>
              <a:gd name="connsiteY1" fmla="*/ 0 h 5392987"/>
              <a:gd name="connsiteX2" fmla="*/ 6534496 w 7340840"/>
              <a:gd name="connsiteY2" fmla="*/ 0 h 5392987"/>
              <a:gd name="connsiteX3" fmla="*/ 6532536 w 7340840"/>
              <a:gd name="connsiteY3" fmla="*/ 2738034 h 5392987"/>
              <a:gd name="connsiteX4" fmla="*/ 0 w 7340840"/>
              <a:gd name="connsiteY4" fmla="*/ 5336233 h 5392987"/>
              <a:gd name="connsiteX5" fmla="*/ 0 w 7340840"/>
              <a:gd name="connsiteY5" fmla="*/ 150163 h 5392987"/>
              <a:gd name="connsiteX0" fmla="*/ 0 w 7340840"/>
              <a:gd name="connsiteY0" fmla="*/ 150163 h 3598031"/>
              <a:gd name="connsiteX1" fmla="*/ 150163 w 7340840"/>
              <a:gd name="connsiteY1" fmla="*/ 0 h 3598031"/>
              <a:gd name="connsiteX2" fmla="*/ 6534496 w 7340840"/>
              <a:gd name="connsiteY2" fmla="*/ 0 h 3598031"/>
              <a:gd name="connsiteX3" fmla="*/ 6532536 w 7340840"/>
              <a:gd name="connsiteY3" fmla="*/ 2738034 h 3598031"/>
              <a:gd name="connsiteX4" fmla="*/ 0 w 7340840"/>
              <a:gd name="connsiteY4" fmla="*/ 3373115 h 3598031"/>
              <a:gd name="connsiteX5" fmla="*/ 0 w 7340840"/>
              <a:gd name="connsiteY5" fmla="*/ 150163 h 3598031"/>
              <a:gd name="connsiteX0" fmla="*/ 0 w 7340840"/>
              <a:gd name="connsiteY0" fmla="*/ 150163 h 3247259"/>
              <a:gd name="connsiteX1" fmla="*/ 150163 w 7340840"/>
              <a:gd name="connsiteY1" fmla="*/ 0 h 3247259"/>
              <a:gd name="connsiteX2" fmla="*/ 6534496 w 7340840"/>
              <a:gd name="connsiteY2" fmla="*/ 0 h 3247259"/>
              <a:gd name="connsiteX3" fmla="*/ 6532536 w 7340840"/>
              <a:gd name="connsiteY3" fmla="*/ 2738034 h 3247259"/>
              <a:gd name="connsiteX4" fmla="*/ 0 w 7340840"/>
              <a:gd name="connsiteY4" fmla="*/ 2737685 h 3247259"/>
              <a:gd name="connsiteX5" fmla="*/ 0 w 7340840"/>
              <a:gd name="connsiteY5" fmla="*/ 150163 h 3247259"/>
              <a:gd name="connsiteX0" fmla="*/ 0 w 7006974"/>
              <a:gd name="connsiteY0" fmla="*/ 150163 h 3247259"/>
              <a:gd name="connsiteX1" fmla="*/ 150163 w 7006974"/>
              <a:gd name="connsiteY1" fmla="*/ 0 h 3247259"/>
              <a:gd name="connsiteX2" fmla="*/ 6534496 w 7006974"/>
              <a:gd name="connsiteY2" fmla="*/ 0 h 3247259"/>
              <a:gd name="connsiteX3" fmla="*/ 6532536 w 7006974"/>
              <a:gd name="connsiteY3" fmla="*/ 2738034 h 3247259"/>
              <a:gd name="connsiteX4" fmla="*/ 0 w 7006974"/>
              <a:gd name="connsiteY4" fmla="*/ 2737685 h 3247259"/>
              <a:gd name="connsiteX5" fmla="*/ 0 w 7006974"/>
              <a:gd name="connsiteY5" fmla="*/ 150163 h 3247259"/>
              <a:gd name="connsiteX0" fmla="*/ 0 w 6534496"/>
              <a:gd name="connsiteY0" fmla="*/ 150163 h 3247259"/>
              <a:gd name="connsiteX1" fmla="*/ 150163 w 6534496"/>
              <a:gd name="connsiteY1" fmla="*/ 0 h 3247259"/>
              <a:gd name="connsiteX2" fmla="*/ 6534496 w 6534496"/>
              <a:gd name="connsiteY2" fmla="*/ 0 h 3247259"/>
              <a:gd name="connsiteX3" fmla="*/ 6532536 w 6534496"/>
              <a:gd name="connsiteY3" fmla="*/ 2738034 h 3247259"/>
              <a:gd name="connsiteX4" fmla="*/ 0 w 6534496"/>
              <a:gd name="connsiteY4" fmla="*/ 2737685 h 3247259"/>
              <a:gd name="connsiteX5" fmla="*/ 0 w 6534496"/>
              <a:gd name="connsiteY5" fmla="*/ 150163 h 3247259"/>
              <a:gd name="connsiteX0" fmla="*/ 0 w 6534496"/>
              <a:gd name="connsiteY0" fmla="*/ 150163 h 3133258"/>
              <a:gd name="connsiteX1" fmla="*/ 150163 w 6534496"/>
              <a:gd name="connsiteY1" fmla="*/ 0 h 3133258"/>
              <a:gd name="connsiteX2" fmla="*/ 6534496 w 6534496"/>
              <a:gd name="connsiteY2" fmla="*/ 0 h 3133258"/>
              <a:gd name="connsiteX3" fmla="*/ 6532536 w 6534496"/>
              <a:gd name="connsiteY3" fmla="*/ 2738034 h 3133258"/>
              <a:gd name="connsiteX4" fmla="*/ 0 w 6534496"/>
              <a:gd name="connsiteY4" fmla="*/ 2737685 h 3133258"/>
              <a:gd name="connsiteX5" fmla="*/ 0 w 6534496"/>
              <a:gd name="connsiteY5" fmla="*/ 150163 h 3133258"/>
              <a:gd name="connsiteX0" fmla="*/ 0 w 6534496"/>
              <a:gd name="connsiteY0" fmla="*/ 150163 h 3133258"/>
              <a:gd name="connsiteX1" fmla="*/ 150163 w 6534496"/>
              <a:gd name="connsiteY1" fmla="*/ 0 h 3133258"/>
              <a:gd name="connsiteX2" fmla="*/ 6534496 w 6534496"/>
              <a:gd name="connsiteY2" fmla="*/ 0 h 3133258"/>
              <a:gd name="connsiteX3" fmla="*/ 6532536 w 6534496"/>
              <a:gd name="connsiteY3" fmla="*/ 2738034 h 3133258"/>
              <a:gd name="connsiteX4" fmla="*/ 0 w 6534496"/>
              <a:gd name="connsiteY4" fmla="*/ 2737685 h 3133258"/>
              <a:gd name="connsiteX5" fmla="*/ 0 w 6534496"/>
              <a:gd name="connsiteY5" fmla="*/ 150163 h 3133258"/>
              <a:gd name="connsiteX0" fmla="*/ 0 w 6534496"/>
              <a:gd name="connsiteY0" fmla="*/ 150163 h 2738034"/>
              <a:gd name="connsiteX1" fmla="*/ 150163 w 6534496"/>
              <a:gd name="connsiteY1" fmla="*/ 0 h 2738034"/>
              <a:gd name="connsiteX2" fmla="*/ 6534496 w 6534496"/>
              <a:gd name="connsiteY2" fmla="*/ 0 h 2738034"/>
              <a:gd name="connsiteX3" fmla="*/ 6532536 w 6534496"/>
              <a:gd name="connsiteY3" fmla="*/ 2738034 h 2738034"/>
              <a:gd name="connsiteX4" fmla="*/ 0 w 6534496"/>
              <a:gd name="connsiteY4" fmla="*/ 2737685 h 2738034"/>
              <a:gd name="connsiteX5" fmla="*/ 0 w 6534496"/>
              <a:gd name="connsiteY5" fmla="*/ 150163 h 2738034"/>
              <a:gd name="connsiteX0" fmla="*/ 0 w 6534496"/>
              <a:gd name="connsiteY0" fmla="*/ 150163 h 2738034"/>
              <a:gd name="connsiteX1" fmla="*/ 150163 w 6534496"/>
              <a:gd name="connsiteY1" fmla="*/ 0 h 2738034"/>
              <a:gd name="connsiteX2" fmla="*/ 6534496 w 6534496"/>
              <a:gd name="connsiteY2" fmla="*/ 0 h 2738034"/>
              <a:gd name="connsiteX3" fmla="*/ 6532536 w 6534496"/>
              <a:gd name="connsiteY3" fmla="*/ 2738034 h 2738034"/>
              <a:gd name="connsiteX4" fmla="*/ 0 w 6534496"/>
              <a:gd name="connsiteY4" fmla="*/ 1818780 h 2738034"/>
              <a:gd name="connsiteX5" fmla="*/ 0 w 6534496"/>
              <a:gd name="connsiteY5" fmla="*/ 150163 h 2738034"/>
              <a:gd name="connsiteX0" fmla="*/ 0 w 6534496"/>
              <a:gd name="connsiteY0" fmla="*/ 150163 h 1819129"/>
              <a:gd name="connsiteX1" fmla="*/ 150163 w 6534496"/>
              <a:gd name="connsiteY1" fmla="*/ 0 h 1819129"/>
              <a:gd name="connsiteX2" fmla="*/ 6534496 w 6534496"/>
              <a:gd name="connsiteY2" fmla="*/ 0 h 1819129"/>
              <a:gd name="connsiteX3" fmla="*/ 6532536 w 6534496"/>
              <a:gd name="connsiteY3" fmla="*/ 1819129 h 1819129"/>
              <a:gd name="connsiteX4" fmla="*/ 0 w 6534496"/>
              <a:gd name="connsiteY4" fmla="*/ 1818780 h 1819129"/>
              <a:gd name="connsiteX5" fmla="*/ 0 w 6534496"/>
              <a:gd name="connsiteY5" fmla="*/ 150163 h 1819129"/>
              <a:gd name="connsiteX0" fmla="*/ 0 w 6534496"/>
              <a:gd name="connsiteY0" fmla="*/ 150163 h 1828654"/>
              <a:gd name="connsiteX1" fmla="*/ 150163 w 6534496"/>
              <a:gd name="connsiteY1" fmla="*/ 0 h 1828654"/>
              <a:gd name="connsiteX2" fmla="*/ 6534496 w 6534496"/>
              <a:gd name="connsiteY2" fmla="*/ 0 h 1828654"/>
              <a:gd name="connsiteX3" fmla="*/ 6532536 w 6534496"/>
              <a:gd name="connsiteY3" fmla="*/ 1828654 h 1828654"/>
              <a:gd name="connsiteX4" fmla="*/ 0 w 6534496"/>
              <a:gd name="connsiteY4" fmla="*/ 1818780 h 1828654"/>
              <a:gd name="connsiteX5" fmla="*/ 0 w 6534496"/>
              <a:gd name="connsiteY5" fmla="*/ 150163 h 1828654"/>
              <a:gd name="connsiteX0" fmla="*/ 3175 w 6537671"/>
              <a:gd name="connsiteY0" fmla="*/ 150163 h 1831480"/>
              <a:gd name="connsiteX1" fmla="*/ 153338 w 6537671"/>
              <a:gd name="connsiteY1" fmla="*/ 0 h 1831480"/>
              <a:gd name="connsiteX2" fmla="*/ 6537671 w 6537671"/>
              <a:gd name="connsiteY2" fmla="*/ 0 h 1831480"/>
              <a:gd name="connsiteX3" fmla="*/ 6535711 w 6537671"/>
              <a:gd name="connsiteY3" fmla="*/ 1828654 h 1831480"/>
              <a:gd name="connsiteX4" fmla="*/ 0 w 6537671"/>
              <a:gd name="connsiteY4" fmla="*/ 1831480 h 1831480"/>
              <a:gd name="connsiteX5" fmla="*/ 3175 w 6537671"/>
              <a:gd name="connsiteY5" fmla="*/ 150163 h 1831480"/>
              <a:gd name="connsiteX0" fmla="*/ 306 w 6534802"/>
              <a:gd name="connsiteY0" fmla="*/ 150163 h 1834655"/>
              <a:gd name="connsiteX1" fmla="*/ 150469 w 6534802"/>
              <a:gd name="connsiteY1" fmla="*/ 0 h 1834655"/>
              <a:gd name="connsiteX2" fmla="*/ 6534802 w 6534802"/>
              <a:gd name="connsiteY2" fmla="*/ 0 h 1834655"/>
              <a:gd name="connsiteX3" fmla="*/ 6532842 w 6534802"/>
              <a:gd name="connsiteY3" fmla="*/ 1828654 h 1834655"/>
              <a:gd name="connsiteX4" fmla="*/ 306 w 6534802"/>
              <a:gd name="connsiteY4" fmla="*/ 1834655 h 1834655"/>
              <a:gd name="connsiteX5" fmla="*/ 306 w 6534802"/>
              <a:gd name="connsiteY5" fmla="*/ 150163 h 1834655"/>
              <a:gd name="connsiteX0" fmla="*/ 306 w 6534802"/>
              <a:gd name="connsiteY0" fmla="*/ 150163 h 1834655"/>
              <a:gd name="connsiteX1" fmla="*/ 150469 w 6534802"/>
              <a:gd name="connsiteY1" fmla="*/ 0 h 1834655"/>
              <a:gd name="connsiteX2" fmla="*/ 6534802 w 6534802"/>
              <a:gd name="connsiteY2" fmla="*/ 0 h 1834655"/>
              <a:gd name="connsiteX3" fmla="*/ 6532842 w 6534802"/>
              <a:gd name="connsiteY3" fmla="*/ 1832079 h 1834655"/>
              <a:gd name="connsiteX4" fmla="*/ 306 w 6534802"/>
              <a:gd name="connsiteY4" fmla="*/ 1834655 h 1834655"/>
              <a:gd name="connsiteX5" fmla="*/ 306 w 6534802"/>
              <a:gd name="connsiteY5" fmla="*/ 150163 h 1834655"/>
              <a:gd name="connsiteX0" fmla="*/ 306 w 6534802"/>
              <a:gd name="connsiteY0" fmla="*/ 150163 h 1834655"/>
              <a:gd name="connsiteX1" fmla="*/ 150469 w 6534802"/>
              <a:gd name="connsiteY1" fmla="*/ 0 h 1834655"/>
              <a:gd name="connsiteX2" fmla="*/ 6534802 w 6534802"/>
              <a:gd name="connsiteY2" fmla="*/ 0 h 1834655"/>
              <a:gd name="connsiteX3" fmla="*/ 6532842 w 6534802"/>
              <a:gd name="connsiteY3" fmla="*/ 1832079 h 1834655"/>
              <a:gd name="connsiteX4" fmla="*/ 306 w 6534802"/>
              <a:gd name="connsiteY4" fmla="*/ 1834655 h 1834655"/>
              <a:gd name="connsiteX5" fmla="*/ 306 w 6534802"/>
              <a:gd name="connsiteY5" fmla="*/ 150163 h 18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4802" h="1834655">
                <a:moveTo>
                  <a:pt x="306" y="150163"/>
                </a:moveTo>
                <a:cubicBezTo>
                  <a:pt x="306" y="67230"/>
                  <a:pt x="67536" y="0"/>
                  <a:pt x="150469" y="0"/>
                </a:cubicBezTo>
                <a:lnTo>
                  <a:pt x="6534802" y="0"/>
                </a:lnTo>
                <a:cubicBezTo>
                  <a:pt x="6534149" y="912678"/>
                  <a:pt x="6533822" y="463062"/>
                  <a:pt x="6532842" y="1832079"/>
                </a:cubicBezTo>
                <a:lnTo>
                  <a:pt x="306" y="1834655"/>
                </a:lnTo>
                <a:cubicBezTo>
                  <a:pt x="1364" y="1274216"/>
                  <a:pt x="-752" y="710602"/>
                  <a:pt x="306" y="150163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</p:spPr>
        <p:txBody>
          <a:bodyPr bIns="731520" anchor="ctr"/>
          <a:lstStyle>
            <a:lvl1pPr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631FEBF-0A31-A645-9605-A9E5F6F0400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0B031E-FD23-D74A-BBA5-027E6F4324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67C9B563-77E4-E94B-9CC9-09602D4FDAF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23918381"/>
      </p:ext>
    </p:extLst>
  </p:cSld>
  <p:clrMapOvr>
    <a:masterClrMapping/>
  </p:clrMapOvr>
  <p:transition spd="med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-four-square-image-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E188952-692F-7A4D-BCDB-5E5CDE1BA5EA}"/>
              </a:ext>
            </a:extLst>
          </p:cNvPr>
          <p:cNvSpPr/>
          <p:nvPr/>
        </p:nvSpPr>
        <p:spPr>
          <a:xfrm>
            <a:off x="457200" y="914400"/>
            <a:ext cx="11277600" cy="5486400"/>
          </a:xfrm>
          <a:prstGeom prst="roundRect">
            <a:avLst>
              <a:gd name="adj" fmla="val 281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9" name="Graphic 16">
            <a:extLst>
              <a:ext uri="{FF2B5EF4-FFF2-40B4-BE49-F238E27FC236}">
                <a16:creationId xmlns:a16="http://schemas.microsoft.com/office/drawing/2014/main" id="{F0A72280-41AA-FA46-877D-41C5CB2E3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325" y="6553200"/>
            <a:ext cx="1265238" cy="16827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989224" y="914399"/>
            <a:ext cx="4739352" cy="5489745"/>
          </a:xfrm>
          <a:custGeom>
            <a:avLst/>
            <a:gdLst>
              <a:gd name="connsiteX0" fmla="*/ 0 w 4727448"/>
              <a:gd name="connsiteY0" fmla="*/ 178745 h 5486383"/>
              <a:gd name="connsiteX1" fmla="*/ 178745 w 4727448"/>
              <a:gd name="connsiteY1" fmla="*/ 0 h 5486383"/>
              <a:gd name="connsiteX2" fmla="*/ 4548703 w 4727448"/>
              <a:gd name="connsiteY2" fmla="*/ 0 h 5486383"/>
              <a:gd name="connsiteX3" fmla="*/ 4727448 w 4727448"/>
              <a:gd name="connsiteY3" fmla="*/ 178745 h 5486383"/>
              <a:gd name="connsiteX4" fmla="*/ 4727448 w 4727448"/>
              <a:gd name="connsiteY4" fmla="*/ 5307638 h 5486383"/>
              <a:gd name="connsiteX5" fmla="*/ 4548703 w 4727448"/>
              <a:gd name="connsiteY5" fmla="*/ 5486383 h 5486383"/>
              <a:gd name="connsiteX6" fmla="*/ 178745 w 4727448"/>
              <a:gd name="connsiteY6" fmla="*/ 5486383 h 5486383"/>
              <a:gd name="connsiteX7" fmla="*/ 0 w 4727448"/>
              <a:gd name="connsiteY7" fmla="*/ 5307638 h 5486383"/>
              <a:gd name="connsiteX8" fmla="*/ 0 w 4727448"/>
              <a:gd name="connsiteY8" fmla="*/ 178745 h 5486383"/>
              <a:gd name="connsiteX0" fmla="*/ 0 w 4727448"/>
              <a:gd name="connsiteY0" fmla="*/ 5307638 h 5486383"/>
              <a:gd name="connsiteX1" fmla="*/ 178745 w 4727448"/>
              <a:gd name="connsiteY1" fmla="*/ 0 h 5486383"/>
              <a:gd name="connsiteX2" fmla="*/ 4548703 w 4727448"/>
              <a:gd name="connsiteY2" fmla="*/ 0 h 5486383"/>
              <a:gd name="connsiteX3" fmla="*/ 4727448 w 4727448"/>
              <a:gd name="connsiteY3" fmla="*/ 178745 h 5486383"/>
              <a:gd name="connsiteX4" fmla="*/ 4727448 w 4727448"/>
              <a:gd name="connsiteY4" fmla="*/ 5307638 h 5486383"/>
              <a:gd name="connsiteX5" fmla="*/ 4548703 w 4727448"/>
              <a:gd name="connsiteY5" fmla="*/ 5486383 h 5486383"/>
              <a:gd name="connsiteX6" fmla="*/ 178745 w 4727448"/>
              <a:gd name="connsiteY6" fmla="*/ 5486383 h 5486383"/>
              <a:gd name="connsiteX7" fmla="*/ 0 w 4727448"/>
              <a:gd name="connsiteY7" fmla="*/ 5307638 h 5486383"/>
              <a:gd name="connsiteX0" fmla="*/ 546244 w 5094947"/>
              <a:gd name="connsiteY0" fmla="*/ 5486383 h 5486383"/>
              <a:gd name="connsiteX1" fmla="*/ 546244 w 5094947"/>
              <a:gd name="connsiteY1" fmla="*/ 0 h 5486383"/>
              <a:gd name="connsiteX2" fmla="*/ 4916202 w 5094947"/>
              <a:gd name="connsiteY2" fmla="*/ 0 h 5486383"/>
              <a:gd name="connsiteX3" fmla="*/ 5094947 w 5094947"/>
              <a:gd name="connsiteY3" fmla="*/ 178745 h 5486383"/>
              <a:gd name="connsiteX4" fmla="*/ 5094947 w 5094947"/>
              <a:gd name="connsiteY4" fmla="*/ 5307638 h 5486383"/>
              <a:gd name="connsiteX5" fmla="*/ 4916202 w 5094947"/>
              <a:gd name="connsiteY5" fmla="*/ 5486383 h 5486383"/>
              <a:gd name="connsiteX6" fmla="*/ 546244 w 5094947"/>
              <a:gd name="connsiteY6" fmla="*/ 5486383 h 5486383"/>
              <a:gd name="connsiteX0" fmla="*/ 323701 w 4872404"/>
              <a:gd name="connsiteY0" fmla="*/ 5486383 h 5486383"/>
              <a:gd name="connsiteX1" fmla="*/ 323701 w 4872404"/>
              <a:gd name="connsiteY1" fmla="*/ 0 h 5486383"/>
              <a:gd name="connsiteX2" fmla="*/ 4693659 w 4872404"/>
              <a:gd name="connsiteY2" fmla="*/ 0 h 5486383"/>
              <a:gd name="connsiteX3" fmla="*/ 4872404 w 4872404"/>
              <a:gd name="connsiteY3" fmla="*/ 178745 h 5486383"/>
              <a:gd name="connsiteX4" fmla="*/ 4872404 w 4872404"/>
              <a:gd name="connsiteY4" fmla="*/ 5307638 h 5486383"/>
              <a:gd name="connsiteX5" fmla="*/ 4693659 w 4872404"/>
              <a:gd name="connsiteY5" fmla="*/ 5486383 h 5486383"/>
              <a:gd name="connsiteX6" fmla="*/ 323701 w 4872404"/>
              <a:gd name="connsiteY6" fmla="*/ 5486383 h 5486383"/>
              <a:gd name="connsiteX0" fmla="*/ 0 w 4548703"/>
              <a:gd name="connsiteY0" fmla="*/ 5486383 h 5486383"/>
              <a:gd name="connsiteX1" fmla="*/ 0 w 4548703"/>
              <a:gd name="connsiteY1" fmla="*/ 0 h 5486383"/>
              <a:gd name="connsiteX2" fmla="*/ 4369958 w 4548703"/>
              <a:gd name="connsiteY2" fmla="*/ 0 h 5486383"/>
              <a:gd name="connsiteX3" fmla="*/ 4548703 w 4548703"/>
              <a:gd name="connsiteY3" fmla="*/ 178745 h 5486383"/>
              <a:gd name="connsiteX4" fmla="*/ 4548703 w 4548703"/>
              <a:gd name="connsiteY4" fmla="*/ 5307638 h 5486383"/>
              <a:gd name="connsiteX5" fmla="*/ 4369958 w 4548703"/>
              <a:gd name="connsiteY5" fmla="*/ 5486383 h 5486383"/>
              <a:gd name="connsiteX6" fmla="*/ 0 w 4548703"/>
              <a:gd name="connsiteY6" fmla="*/ 5486383 h 5486383"/>
              <a:gd name="connsiteX0" fmla="*/ 187287 w 4735990"/>
              <a:gd name="connsiteY0" fmla="*/ 5497399 h 5497399"/>
              <a:gd name="connsiteX1" fmla="*/ 0 w 4735990"/>
              <a:gd name="connsiteY1" fmla="*/ 0 h 5497399"/>
              <a:gd name="connsiteX2" fmla="*/ 4557245 w 4735990"/>
              <a:gd name="connsiteY2" fmla="*/ 11016 h 5497399"/>
              <a:gd name="connsiteX3" fmla="*/ 4735990 w 4735990"/>
              <a:gd name="connsiteY3" fmla="*/ 189761 h 5497399"/>
              <a:gd name="connsiteX4" fmla="*/ 4735990 w 4735990"/>
              <a:gd name="connsiteY4" fmla="*/ 5318654 h 5497399"/>
              <a:gd name="connsiteX5" fmla="*/ 4557245 w 4735990"/>
              <a:gd name="connsiteY5" fmla="*/ 5497399 h 5497399"/>
              <a:gd name="connsiteX6" fmla="*/ 187287 w 4735990"/>
              <a:gd name="connsiteY6" fmla="*/ 5497399 h 5497399"/>
              <a:gd name="connsiteX0" fmla="*/ 183926 w 4732629"/>
              <a:gd name="connsiteY0" fmla="*/ 5486383 h 5486383"/>
              <a:gd name="connsiteX1" fmla="*/ 0 w 4732629"/>
              <a:gd name="connsiteY1" fmla="*/ 2432 h 5486383"/>
              <a:gd name="connsiteX2" fmla="*/ 4553884 w 4732629"/>
              <a:gd name="connsiteY2" fmla="*/ 0 h 5486383"/>
              <a:gd name="connsiteX3" fmla="*/ 4732629 w 4732629"/>
              <a:gd name="connsiteY3" fmla="*/ 178745 h 5486383"/>
              <a:gd name="connsiteX4" fmla="*/ 4732629 w 4732629"/>
              <a:gd name="connsiteY4" fmla="*/ 5307638 h 5486383"/>
              <a:gd name="connsiteX5" fmla="*/ 4553884 w 4732629"/>
              <a:gd name="connsiteY5" fmla="*/ 5486383 h 5486383"/>
              <a:gd name="connsiteX6" fmla="*/ 183926 w 4732629"/>
              <a:gd name="connsiteY6" fmla="*/ 5486383 h 5486383"/>
              <a:gd name="connsiteX0" fmla="*/ 190649 w 4739352"/>
              <a:gd name="connsiteY0" fmla="*/ 5486383 h 5486383"/>
              <a:gd name="connsiteX1" fmla="*/ 0 w 4739352"/>
              <a:gd name="connsiteY1" fmla="*/ 2432 h 5486383"/>
              <a:gd name="connsiteX2" fmla="*/ 4560607 w 4739352"/>
              <a:gd name="connsiteY2" fmla="*/ 0 h 5486383"/>
              <a:gd name="connsiteX3" fmla="*/ 4739352 w 4739352"/>
              <a:gd name="connsiteY3" fmla="*/ 178745 h 5486383"/>
              <a:gd name="connsiteX4" fmla="*/ 4739352 w 4739352"/>
              <a:gd name="connsiteY4" fmla="*/ 5307638 h 5486383"/>
              <a:gd name="connsiteX5" fmla="*/ 4560607 w 4739352"/>
              <a:gd name="connsiteY5" fmla="*/ 5486383 h 5486383"/>
              <a:gd name="connsiteX6" fmla="*/ 190649 w 4739352"/>
              <a:gd name="connsiteY6" fmla="*/ 5486383 h 5486383"/>
              <a:gd name="connsiteX0" fmla="*/ 2390 w 4739352"/>
              <a:gd name="connsiteY0" fmla="*/ 5489745 h 5489745"/>
              <a:gd name="connsiteX1" fmla="*/ 0 w 4739352"/>
              <a:gd name="connsiteY1" fmla="*/ 2432 h 5489745"/>
              <a:gd name="connsiteX2" fmla="*/ 4560607 w 4739352"/>
              <a:gd name="connsiteY2" fmla="*/ 0 h 5489745"/>
              <a:gd name="connsiteX3" fmla="*/ 4739352 w 4739352"/>
              <a:gd name="connsiteY3" fmla="*/ 178745 h 5489745"/>
              <a:gd name="connsiteX4" fmla="*/ 4739352 w 4739352"/>
              <a:gd name="connsiteY4" fmla="*/ 5307638 h 5489745"/>
              <a:gd name="connsiteX5" fmla="*/ 4560607 w 4739352"/>
              <a:gd name="connsiteY5" fmla="*/ 5486383 h 5489745"/>
              <a:gd name="connsiteX6" fmla="*/ 2390 w 4739352"/>
              <a:gd name="connsiteY6" fmla="*/ 5489745 h 548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9352" h="5489745">
                <a:moveTo>
                  <a:pt x="2390" y="5489745"/>
                </a:moveTo>
                <a:cubicBezTo>
                  <a:pt x="1593" y="3660641"/>
                  <a:pt x="797" y="1831536"/>
                  <a:pt x="0" y="2432"/>
                </a:cubicBezTo>
                <a:lnTo>
                  <a:pt x="4560607" y="0"/>
                </a:lnTo>
                <a:cubicBezTo>
                  <a:pt x="4659325" y="0"/>
                  <a:pt x="4739352" y="80027"/>
                  <a:pt x="4739352" y="178745"/>
                </a:cubicBezTo>
                <a:lnTo>
                  <a:pt x="4739352" y="5307638"/>
                </a:lnTo>
                <a:cubicBezTo>
                  <a:pt x="4739352" y="5406356"/>
                  <a:pt x="4659325" y="5486383"/>
                  <a:pt x="4560607" y="5486383"/>
                </a:cubicBezTo>
                <a:lnTo>
                  <a:pt x="2390" y="5489745"/>
                </a:lnTo>
                <a:close/>
              </a:path>
            </a:pathLst>
          </a:custGeom>
          <a:noFill/>
          <a:effectLst/>
        </p:spPr>
        <p:txBody>
          <a:bodyPr lIns="228600" tIns="228600" rIns="228600" bIns="228600" anchor="ctr"/>
          <a:lstStyle>
            <a:lvl1pPr>
              <a:defRPr sz="1600" b="1" i="0">
                <a:latin typeface="Arial" panose="020B0604020202020204" pitchFamily="34" charset="0"/>
              </a:defRPr>
            </a:lvl1pPr>
            <a:lvl2pPr>
              <a:defRPr sz="1400" b="0" i="0">
                <a:latin typeface="Arial" panose="020B0604020202020204" pitchFamily="34" charset="0"/>
              </a:defRPr>
            </a:lvl2pPr>
            <a:lvl3pPr>
              <a:defRPr sz="1200" b="0" i="0">
                <a:latin typeface="Arial" panose="020B0604020202020204" pitchFamily="34" charset="0"/>
              </a:defRPr>
            </a:lvl3pPr>
            <a:lvl4pPr>
              <a:defRPr sz="11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3719512" y="3657597"/>
            <a:ext cx="3273552" cy="2743200"/>
          </a:xfrm>
          <a:solidFill>
            <a:schemeClr val="bg2">
              <a:lumMod val="25000"/>
            </a:schemeClr>
          </a:solidFill>
        </p:spPr>
        <p:txBody>
          <a:bodyPr bIns="731520" anchor="ctr" anchorCtr="0"/>
          <a:lstStyle>
            <a:lvl1pPr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456482" y="912246"/>
            <a:ext cx="3271750" cy="2744487"/>
          </a:xfrm>
          <a:custGeom>
            <a:avLst/>
            <a:gdLst>
              <a:gd name="connsiteX0" fmla="*/ 0 w 6540624"/>
              <a:gd name="connsiteY0" fmla="*/ 149268 h 2736850"/>
              <a:gd name="connsiteX1" fmla="*/ 149268 w 6540624"/>
              <a:gd name="connsiteY1" fmla="*/ 0 h 2736850"/>
              <a:gd name="connsiteX2" fmla="*/ 6391356 w 6540624"/>
              <a:gd name="connsiteY2" fmla="*/ 0 h 2736850"/>
              <a:gd name="connsiteX3" fmla="*/ 6540624 w 6540624"/>
              <a:gd name="connsiteY3" fmla="*/ 149268 h 2736850"/>
              <a:gd name="connsiteX4" fmla="*/ 6540624 w 6540624"/>
              <a:gd name="connsiteY4" fmla="*/ 2587582 h 2736850"/>
              <a:gd name="connsiteX5" fmla="*/ 6391356 w 6540624"/>
              <a:gd name="connsiteY5" fmla="*/ 2736850 h 2736850"/>
              <a:gd name="connsiteX6" fmla="*/ 149268 w 6540624"/>
              <a:gd name="connsiteY6" fmla="*/ 2736850 h 2736850"/>
              <a:gd name="connsiteX7" fmla="*/ 0 w 6540624"/>
              <a:gd name="connsiteY7" fmla="*/ 2587582 h 2736850"/>
              <a:gd name="connsiteX8" fmla="*/ 0 w 6540624"/>
              <a:gd name="connsiteY8" fmla="*/ 149268 h 2736850"/>
              <a:gd name="connsiteX0" fmla="*/ 0 w 6540624"/>
              <a:gd name="connsiteY0" fmla="*/ 149268 h 2736850"/>
              <a:gd name="connsiteX1" fmla="*/ 149268 w 6540624"/>
              <a:gd name="connsiteY1" fmla="*/ 0 h 2736850"/>
              <a:gd name="connsiteX2" fmla="*/ 6391356 w 6540624"/>
              <a:gd name="connsiteY2" fmla="*/ 0 h 2736850"/>
              <a:gd name="connsiteX3" fmla="*/ 6540624 w 6540624"/>
              <a:gd name="connsiteY3" fmla="*/ 149268 h 2736850"/>
              <a:gd name="connsiteX4" fmla="*/ 6540624 w 6540624"/>
              <a:gd name="connsiteY4" fmla="*/ 2587582 h 2736850"/>
              <a:gd name="connsiteX5" fmla="*/ 6391356 w 6540624"/>
              <a:gd name="connsiteY5" fmla="*/ 2736850 h 2736850"/>
              <a:gd name="connsiteX6" fmla="*/ 0 w 6540624"/>
              <a:gd name="connsiteY6" fmla="*/ 2587582 h 2736850"/>
              <a:gd name="connsiteX7" fmla="*/ 0 w 6540624"/>
              <a:gd name="connsiteY7" fmla="*/ 149268 h 2736850"/>
              <a:gd name="connsiteX0" fmla="*/ 0 w 6540624"/>
              <a:gd name="connsiteY0" fmla="*/ 149268 h 2744157"/>
              <a:gd name="connsiteX1" fmla="*/ 149268 w 6540624"/>
              <a:gd name="connsiteY1" fmla="*/ 0 h 2744157"/>
              <a:gd name="connsiteX2" fmla="*/ 6391356 w 6540624"/>
              <a:gd name="connsiteY2" fmla="*/ 0 h 2744157"/>
              <a:gd name="connsiteX3" fmla="*/ 6540624 w 6540624"/>
              <a:gd name="connsiteY3" fmla="*/ 149268 h 2744157"/>
              <a:gd name="connsiteX4" fmla="*/ 6540624 w 6540624"/>
              <a:gd name="connsiteY4" fmla="*/ 2587582 h 2744157"/>
              <a:gd name="connsiteX5" fmla="*/ 6391356 w 6540624"/>
              <a:gd name="connsiteY5" fmla="*/ 2736850 h 2744157"/>
              <a:gd name="connsiteX6" fmla="*/ 0 w 6540624"/>
              <a:gd name="connsiteY6" fmla="*/ 2744157 h 2744157"/>
              <a:gd name="connsiteX7" fmla="*/ 0 w 6540624"/>
              <a:gd name="connsiteY7" fmla="*/ 149268 h 2744157"/>
              <a:gd name="connsiteX0" fmla="*/ 0 w 6540624"/>
              <a:gd name="connsiteY0" fmla="*/ 149268 h 2736850"/>
              <a:gd name="connsiteX1" fmla="*/ 149268 w 6540624"/>
              <a:gd name="connsiteY1" fmla="*/ 0 h 2736850"/>
              <a:gd name="connsiteX2" fmla="*/ 6391356 w 6540624"/>
              <a:gd name="connsiteY2" fmla="*/ 0 h 2736850"/>
              <a:gd name="connsiteX3" fmla="*/ 6540624 w 6540624"/>
              <a:gd name="connsiteY3" fmla="*/ 149268 h 2736850"/>
              <a:gd name="connsiteX4" fmla="*/ 6540624 w 6540624"/>
              <a:gd name="connsiteY4" fmla="*/ 2587582 h 2736850"/>
              <a:gd name="connsiteX5" fmla="*/ 6391356 w 6540624"/>
              <a:gd name="connsiteY5" fmla="*/ 2736850 h 2736850"/>
              <a:gd name="connsiteX6" fmla="*/ 6263 w 6540624"/>
              <a:gd name="connsiteY6" fmla="*/ 2731631 h 2736850"/>
              <a:gd name="connsiteX7" fmla="*/ 0 w 6540624"/>
              <a:gd name="connsiteY7" fmla="*/ 149268 h 2736850"/>
              <a:gd name="connsiteX0" fmla="*/ 0 w 6540624"/>
              <a:gd name="connsiteY0" fmla="*/ 149268 h 2981109"/>
              <a:gd name="connsiteX1" fmla="*/ 149268 w 6540624"/>
              <a:gd name="connsiteY1" fmla="*/ 0 h 2981109"/>
              <a:gd name="connsiteX2" fmla="*/ 6391356 w 6540624"/>
              <a:gd name="connsiteY2" fmla="*/ 0 h 2981109"/>
              <a:gd name="connsiteX3" fmla="*/ 6540624 w 6540624"/>
              <a:gd name="connsiteY3" fmla="*/ 149268 h 2981109"/>
              <a:gd name="connsiteX4" fmla="*/ 6540624 w 6540624"/>
              <a:gd name="connsiteY4" fmla="*/ 2587582 h 2981109"/>
              <a:gd name="connsiteX5" fmla="*/ 6263 w 6540624"/>
              <a:gd name="connsiteY5" fmla="*/ 2731631 h 2981109"/>
              <a:gd name="connsiteX6" fmla="*/ 0 w 6540624"/>
              <a:gd name="connsiteY6" fmla="*/ 149268 h 2981109"/>
              <a:gd name="connsiteX0" fmla="*/ 0 w 6540624"/>
              <a:gd name="connsiteY0" fmla="*/ 149268 h 2893447"/>
              <a:gd name="connsiteX1" fmla="*/ 149268 w 6540624"/>
              <a:gd name="connsiteY1" fmla="*/ 0 h 2893447"/>
              <a:gd name="connsiteX2" fmla="*/ 6391356 w 6540624"/>
              <a:gd name="connsiteY2" fmla="*/ 0 h 2893447"/>
              <a:gd name="connsiteX3" fmla="*/ 6540624 w 6540624"/>
              <a:gd name="connsiteY3" fmla="*/ 149268 h 2893447"/>
              <a:gd name="connsiteX4" fmla="*/ 6540624 w 6540624"/>
              <a:gd name="connsiteY4" fmla="*/ 2587582 h 2893447"/>
              <a:gd name="connsiteX5" fmla="*/ 6263 w 6540624"/>
              <a:gd name="connsiteY5" fmla="*/ 2731631 h 2893447"/>
              <a:gd name="connsiteX6" fmla="*/ 0 w 6540624"/>
              <a:gd name="connsiteY6" fmla="*/ 149268 h 2893447"/>
              <a:gd name="connsiteX0" fmla="*/ 0 w 6540624"/>
              <a:gd name="connsiteY0" fmla="*/ 149268 h 2931246"/>
              <a:gd name="connsiteX1" fmla="*/ 149268 w 6540624"/>
              <a:gd name="connsiteY1" fmla="*/ 0 h 2931246"/>
              <a:gd name="connsiteX2" fmla="*/ 6391356 w 6540624"/>
              <a:gd name="connsiteY2" fmla="*/ 0 h 2931246"/>
              <a:gd name="connsiteX3" fmla="*/ 6540624 w 6540624"/>
              <a:gd name="connsiteY3" fmla="*/ 149268 h 2931246"/>
              <a:gd name="connsiteX4" fmla="*/ 6540624 w 6540624"/>
              <a:gd name="connsiteY4" fmla="*/ 2737894 h 2931246"/>
              <a:gd name="connsiteX5" fmla="*/ 6263 w 6540624"/>
              <a:gd name="connsiteY5" fmla="*/ 2731631 h 2931246"/>
              <a:gd name="connsiteX6" fmla="*/ 0 w 6540624"/>
              <a:gd name="connsiteY6" fmla="*/ 149268 h 2931246"/>
              <a:gd name="connsiteX0" fmla="*/ 0 w 6540624"/>
              <a:gd name="connsiteY0" fmla="*/ 149268 h 2769006"/>
              <a:gd name="connsiteX1" fmla="*/ 149268 w 6540624"/>
              <a:gd name="connsiteY1" fmla="*/ 0 h 2769006"/>
              <a:gd name="connsiteX2" fmla="*/ 6391356 w 6540624"/>
              <a:gd name="connsiteY2" fmla="*/ 0 h 2769006"/>
              <a:gd name="connsiteX3" fmla="*/ 6540624 w 6540624"/>
              <a:gd name="connsiteY3" fmla="*/ 149268 h 2769006"/>
              <a:gd name="connsiteX4" fmla="*/ 6540624 w 6540624"/>
              <a:gd name="connsiteY4" fmla="*/ 2737894 h 2769006"/>
              <a:gd name="connsiteX5" fmla="*/ 6263 w 6540624"/>
              <a:gd name="connsiteY5" fmla="*/ 2731631 h 2769006"/>
              <a:gd name="connsiteX6" fmla="*/ 0 w 6540624"/>
              <a:gd name="connsiteY6" fmla="*/ 149268 h 2769006"/>
              <a:gd name="connsiteX0" fmla="*/ 0 w 6540624"/>
              <a:gd name="connsiteY0" fmla="*/ 149268 h 2737894"/>
              <a:gd name="connsiteX1" fmla="*/ 149268 w 6540624"/>
              <a:gd name="connsiteY1" fmla="*/ 0 h 2737894"/>
              <a:gd name="connsiteX2" fmla="*/ 6391356 w 6540624"/>
              <a:gd name="connsiteY2" fmla="*/ 0 h 2737894"/>
              <a:gd name="connsiteX3" fmla="*/ 6540624 w 6540624"/>
              <a:gd name="connsiteY3" fmla="*/ 149268 h 2737894"/>
              <a:gd name="connsiteX4" fmla="*/ 6540624 w 6540624"/>
              <a:gd name="connsiteY4" fmla="*/ 2737894 h 2737894"/>
              <a:gd name="connsiteX5" fmla="*/ 6263 w 6540624"/>
              <a:gd name="connsiteY5" fmla="*/ 2731631 h 2737894"/>
              <a:gd name="connsiteX6" fmla="*/ 0 w 6540624"/>
              <a:gd name="connsiteY6" fmla="*/ 149268 h 2737894"/>
              <a:gd name="connsiteX0" fmla="*/ 0 w 7268401"/>
              <a:gd name="connsiteY0" fmla="*/ 149268 h 2737894"/>
              <a:gd name="connsiteX1" fmla="*/ 149268 w 7268401"/>
              <a:gd name="connsiteY1" fmla="*/ 0 h 2737894"/>
              <a:gd name="connsiteX2" fmla="*/ 6391356 w 7268401"/>
              <a:gd name="connsiteY2" fmla="*/ 0 h 2737894"/>
              <a:gd name="connsiteX3" fmla="*/ 6540624 w 7268401"/>
              <a:gd name="connsiteY3" fmla="*/ 2737894 h 2737894"/>
              <a:gd name="connsiteX4" fmla="*/ 6263 w 7268401"/>
              <a:gd name="connsiteY4" fmla="*/ 2731631 h 2737894"/>
              <a:gd name="connsiteX5" fmla="*/ 0 w 7268401"/>
              <a:gd name="connsiteY5" fmla="*/ 149268 h 2737894"/>
              <a:gd name="connsiteX0" fmla="*/ 0 w 6992617"/>
              <a:gd name="connsiteY0" fmla="*/ 149268 h 2737894"/>
              <a:gd name="connsiteX1" fmla="*/ 149268 w 6992617"/>
              <a:gd name="connsiteY1" fmla="*/ 0 h 2737894"/>
              <a:gd name="connsiteX2" fmla="*/ 6391356 w 6992617"/>
              <a:gd name="connsiteY2" fmla="*/ 0 h 2737894"/>
              <a:gd name="connsiteX3" fmla="*/ 6540624 w 6992617"/>
              <a:gd name="connsiteY3" fmla="*/ 2737894 h 2737894"/>
              <a:gd name="connsiteX4" fmla="*/ 6263 w 6992617"/>
              <a:gd name="connsiteY4" fmla="*/ 2731631 h 2737894"/>
              <a:gd name="connsiteX5" fmla="*/ 0 w 6992617"/>
              <a:gd name="connsiteY5" fmla="*/ 149268 h 2737894"/>
              <a:gd name="connsiteX0" fmla="*/ 0 w 7027479"/>
              <a:gd name="connsiteY0" fmla="*/ 149268 h 2737894"/>
              <a:gd name="connsiteX1" fmla="*/ 149268 w 7027479"/>
              <a:gd name="connsiteY1" fmla="*/ 0 h 2737894"/>
              <a:gd name="connsiteX2" fmla="*/ 6529142 w 7027479"/>
              <a:gd name="connsiteY2" fmla="*/ 6263 h 2737894"/>
              <a:gd name="connsiteX3" fmla="*/ 6540624 w 7027479"/>
              <a:gd name="connsiteY3" fmla="*/ 2737894 h 2737894"/>
              <a:gd name="connsiteX4" fmla="*/ 6263 w 7027479"/>
              <a:gd name="connsiteY4" fmla="*/ 2731631 h 2737894"/>
              <a:gd name="connsiteX5" fmla="*/ 0 w 7027479"/>
              <a:gd name="connsiteY5" fmla="*/ 149268 h 2737894"/>
              <a:gd name="connsiteX0" fmla="*/ 0 w 7011899"/>
              <a:gd name="connsiteY0" fmla="*/ 149268 h 2737894"/>
              <a:gd name="connsiteX1" fmla="*/ 149268 w 7011899"/>
              <a:gd name="connsiteY1" fmla="*/ 0 h 2737894"/>
              <a:gd name="connsiteX2" fmla="*/ 6529142 w 7011899"/>
              <a:gd name="connsiteY2" fmla="*/ 6263 h 2737894"/>
              <a:gd name="connsiteX3" fmla="*/ 6540624 w 7011899"/>
              <a:gd name="connsiteY3" fmla="*/ 2737894 h 2737894"/>
              <a:gd name="connsiteX4" fmla="*/ 6263 w 7011899"/>
              <a:gd name="connsiteY4" fmla="*/ 2731631 h 2737894"/>
              <a:gd name="connsiteX5" fmla="*/ 0 w 7011899"/>
              <a:gd name="connsiteY5" fmla="*/ 149268 h 2737894"/>
              <a:gd name="connsiteX0" fmla="*/ 0 w 7012732"/>
              <a:gd name="connsiteY0" fmla="*/ 149268 h 2737894"/>
              <a:gd name="connsiteX1" fmla="*/ 149268 w 7012732"/>
              <a:gd name="connsiteY1" fmla="*/ 0 h 2737894"/>
              <a:gd name="connsiteX2" fmla="*/ 6532373 w 7012732"/>
              <a:gd name="connsiteY2" fmla="*/ 9494 h 2737894"/>
              <a:gd name="connsiteX3" fmla="*/ 6540624 w 7012732"/>
              <a:gd name="connsiteY3" fmla="*/ 2737894 h 2737894"/>
              <a:gd name="connsiteX4" fmla="*/ 6263 w 7012732"/>
              <a:gd name="connsiteY4" fmla="*/ 2731631 h 2737894"/>
              <a:gd name="connsiteX5" fmla="*/ 0 w 7012732"/>
              <a:gd name="connsiteY5" fmla="*/ 149268 h 2737894"/>
              <a:gd name="connsiteX0" fmla="*/ 0 w 6540624"/>
              <a:gd name="connsiteY0" fmla="*/ 149268 h 2737894"/>
              <a:gd name="connsiteX1" fmla="*/ 149268 w 6540624"/>
              <a:gd name="connsiteY1" fmla="*/ 0 h 2737894"/>
              <a:gd name="connsiteX2" fmla="*/ 6532373 w 6540624"/>
              <a:gd name="connsiteY2" fmla="*/ 9494 h 2737894"/>
              <a:gd name="connsiteX3" fmla="*/ 6540624 w 6540624"/>
              <a:gd name="connsiteY3" fmla="*/ 2737894 h 2737894"/>
              <a:gd name="connsiteX4" fmla="*/ 6263 w 6540624"/>
              <a:gd name="connsiteY4" fmla="*/ 2731631 h 2737894"/>
              <a:gd name="connsiteX5" fmla="*/ 0 w 6540624"/>
              <a:gd name="connsiteY5" fmla="*/ 149268 h 2737894"/>
              <a:gd name="connsiteX0" fmla="*/ 0 w 6534516"/>
              <a:gd name="connsiteY0" fmla="*/ 149268 h 2734663"/>
              <a:gd name="connsiteX1" fmla="*/ 149268 w 6534516"/>
              <a:gd name="connsiteY1" fmla="*/ 0 h 2734663"/>
              <a:gd name="connsiteX2" fmla="*/ 6532373 w 6534516"/>
              <a:gd name="connsiteY2" fmla="*/ 9494 h 2734663"/>
              <a:gd name="connsiteX3" fmla="*/ 6534162 w 6534516"/>
              <a:gd name="connsiteY3" fmla="*/ 2734663 h 2734663"/>
              <a:gd name="connsiteX4" fmla="*/ 6263 w 6534516"/>
              <a:gd name="connsiteY4" fmla="*/ 2731631 h 2734663"/>
              <a:gd name="connsiteX5" fmla="*/ 0 w 6534516"/>
              <a:gd name="connsiteY5" fmla="*/ 149268 h 2734663"/>
              <a:gd name="connsiteX0" fmla="*/ 0 w 6534516"/>
              <a:gd name="connsiteY0" fmla="*/ 149268 h 2741324"/>
              <a:gd name="connsiteX1" fmla="*/ 149268 w 6534516"/>
              <a:gd name="connsiteY1" fmla="*/ 0 h 2741324"/>
              <a:gd name="connsiteX2" fmla="*/ 6532373 w 6534516"/>
              <a:gd name="connsiteY2" fmla="*/ 9494 h 2741324"/>
              <a:gd name="connsiteX3" fmla="*/ 6534162 w 6534516"/>
              <a:gd name="connsiteY3" fmla="*/ 2734663 h 2741324"/>
              <a:gd name="connsiteX4" fmla="*/ 9494 w 6534516"/>
              <a:gd name="connsiteY4" fmla="*/ 2741324 h 2741324"/>
              <a:gd name="connsiteX5" fmla="*/ 0 w 6534516"/>
              <a:gd name="connsiteY5" fmla="*/ 149268 h 2741324"/>
              <a:gd name="connsiteX0" fmla="*/ 0 w 6534516"/>
              <a:gd name="connsiteY0" fmla="*/ 149268 h 2744555"/>
              <a:gd name="connsiteX1" fmla="*/ 149268 w 6534516"/>
              <a:gd name="connsiteY1" fmla="*/ 0 h 2744555"/>
              <a:gd name="connsiteX2" fmla="*/ 6532373 w 6534516"/>
              <a:gd name="connsiteY2" fmla="*/ 9494 h 2744555"/>
              <a:gd name="connsiteX3" fmla="*/ 6534162 w 6534516"/>
              <a:gd name="connsiteY3" fmla="*/ 2734663 h 2744555"/>
              <a:gd name="connsiteX4" fmla="*/ 6263 w 6534516"/>
              <a:gd name="connsiteY4" fmla="*/ 2744555 h 2744555"/>
              <a:gd name="connsiteX5" fmla="*/ 0 w 6534516"/>
              <a:gd name="connsiteY5" fmla="*/ 149268 h 2744555"/>
              <a:gd name="connsiteX0" fmla="*/ 0 w 6534516"/>
              <a:gd name="connsiteY0" fmla="*/ 149268 h 2738093"/>
              <a:gd name="connsiteX1" fmla="*/ 149268 w 6534516"/>
              <a:gd name="connsiteY1" fmla="*/ 0 h 2738093"/>
              <a:gd name="connsiteX2" fmla="*/ 6532373 w 6534516"/>
              <a:gd name="connsiteY2" fmla="*/ 9494 h 2738093"/>
              <a:gd name="connsiteX3" fmla="*/ 6534162 w 6534516"/>
              <a:gd name="connsiteY3" fmla="*/ 2734663 h 2738093"/>
              <a:gd name="connsiteX4" fmla="*/ 9494 w 6534516"/>
              <a:gd name="connsiteY4" fmla="*/ 2738093 h 2738093"/>
              <a:gd name="connsiteX5" fmla="*/ 0 w 6534516"/>
              <a:gd name="connsiteY5" fmla="*/ 149268 h 2738093"/>
              <a:gd name="connsiteX0" fmla="*/ 0 w 6534516"/>
              <a:gd name="connsiteY0" fmla="*/ 149268 h 2738093"/>
              <a:gd name="connsiteX1" fmla="*/ 149268 w 6534516"/>
              <a:gd name="connsiteY1" fmla="*/ 0 h 2738093"/>
              <a:gd name="connsiteX2" fmla="*/ 6532373 w 6534516"/>
              <a:gd name="connsiteY2" fmla="*/ 9494 h 2738093"/>
              <a:gd name="connsiteX3" fmla="*/ 6534162 w 6534516"/>
              <a:gd name="connsiteY3" fmla="*/ 2734663 h 2738093"/>
              <a:gd name="connsiteX4" fmla="*/ 6263 w 6534516"/>
              <a:gd name="connsiteY4" fmla="*/ 2738093 h 2738093"/>
              <a:gd name="connsiteX5" fmla="*/ 0 w 6534516"/>
              <a:gd name="connsiteY5" fmla="*/ 149268 h 2738093"/>
              <a:gd name="connsiteX0" fmla="*/ 0 w 6534516"/>
              <a:gd name="connsiteY0" fmla="*/ 149467 h 2738292"/>
              <a:gd name="connsiteX1" fmla="*/ 149268 w 6534516"/>
              <a:gd name="connsiteY1" fmla="*/ 199 h 2738292"/>
              <a:gd name="connsiteX2" fmla="*/ 6532373 w 6534516"/>
              <a:gd name="connsiteY2" fmla="*/ 0 h 2738292"/>
              <a:gd name="connsiteX3" fmla="*/ 6534162 w 6534516"/>
              <a:gd name="connsiteY3" fmla="*/ 2734862 h 2738292"/>
              <a:gd name="connsiteX4" fmla="*/ 6263 w 6534516"/>
              <a:gd name="connsiteY4" fmla="*/ 2738292 h 2738292"/>
              <a:gd name="connsiteX5" fmla="*/ 0 w 6534516"/>
              <a:gd name="connsiteY5" fmla="*/ 149467 h 2738292"/>
              <a:gd name="connsiteX0" fmla="*/ 0 w 6534162"/>
              <a:gd name="connsiteY0" fmla="*/ 149467 h 2738292"/>
              <a:gd name="connsiteX1" fmla="*/ 149268 w 6534162"/>
              <a:gd name="connsiteY1" fmla="*/ 199 h 2738292"/>
              <a:gd name="connsiteX2" fmla="*/ 3256817 w 6534162"/>
              <a:gd name="connsiteY2" fmla="*/ 0 h 2738292"/>
              <a:gd name="connsiteX3" fmla="*/ 6534162 w 6534162"/>
              <a:gd name="connsiteY3" fmla="*/ 2734862 h 2738292"/>
              <a:gd name="connsiteX4" fmla="*/ 6263 w 6534162"/>
              <a:gd name="connsiteY4" fmla="*/ 2738292 h 2738292"/>
              <a:gd name="connsiteX5" fmla="*/ 0 w 6534162"/>
              <a:gd name="connsiteY5" fmla="*/ 149467 h 2738292"/>
              <a:gd name="connsiteX0" fmla="*/ 0 w 3264869"/>
              <a:gd name="connsiteY0" fmla="*/ 149467 h 2738292"/>
              <a:gd name="connsiteX1" fmla="*/ 149268 w 3264869"/>
              <a:gd name="connsiteY1" fmla="*/ 199 h 2738292"/>
              <a:gd name="connsiteX2" fmla="*/ 3256817 w 3264869"/>
              <a:gd name="connsiteY2" fmla="*/ 0 h 2738292"/>
              <a:gd name="connsiteX3" fmla="*/ 3264869 w 3264869"/>
              <a:gd name="connsiteY3" fmla="*/ 2734862 h 2738292"/>
              <a:gd name="connsiteX4" fmla="*/ 6263 w 3264869"/>
              <a:gd name="connsiteY4" fmla="*/ 2738292 h 2738292"/>
              <a:gd name="connsiteX5" fmla="*/ 0 w 3264869"/>
              <a:gd name="connsiteY5" fmla="*/ 149467 h 2738292"/>
              <a:gd name="connsiteX0" fmla="*/ 0 w 3264869"/>
              <a:gd name="connsiteY0" fmla="*/ 149467 h 2741489"/>
              <a:gd name="connsiteX1" fmla="*/ 149268 w 3264869"/>
              <a:gd name="connsiteY1" fmla="*/ 199 h 2741489"/>
              <a:gd name="connsiteX2" fmla="*/ 3256817 w 3264869"/>
              <a:gd name="connsiteY2" fmla="*/ 0 h 2741489"/>
              <a:gd name="connsiteX3" fmla="*/ 3264869 w 3264869"/>
              <a:gd name="connsiteY3" fmla="*/ 2734862 h 2741489"/>
              <a:gd name="connsiteX4" fmla="*/ 3066 w 3264869"/>
              <a:gd name="connsiteY4" fmla="*/ 2741489 h 2741489"/>
              <a:gd name="connsiteX5" fmla="*/ 0 w 3264869"/>
              <a:gd name="connsiteY5" fmla="*/ 149467 h 2741489"/>
              <a:gd name="connsiteX0" fmla="*/ 719 w 3265588"/>
              <a:gd name="connsiteY0" fmla="*/ 149467 h 2744686"/>
              <a:gd name="connsiteX1" fmla="*/ 149987 w 3265588"/>
              <a:gd name="connsiteY1" fmla="*/ 199 h 2744686"/>
              <a:gd name="connsiteX2" fmla="*/ 3257536 w 3265588"/>
              <a:gd name="connsiteY2" fmla="*/ 0 h 2744686"/>
              <a:gd name="connsiteX3" fmla="*/ 3265588 w 3265588"/>
              <a:gd name="connsiteY3" fmla="*/ 2734862 h 2744686"/>
              <a:gd name="connsiteX4" fmla="*/ 587 w 3265588"/>
              <a:gd name="connsiteY4" fmla="*/ 2744686 h 2744686"/>
              <a:gd name="connsiteX5" fmla="*/ 719 w 3265588"/>
              <a:gd name="connsiteY5" fmla="*/ 149467 h 2744686"/>
              <a:gd name="connsiteX0" fmla="*/ 719 w 3265588"/>
              <a:gd name="connsiteY0" fmla="*/ 149467 h 2744686"/>
              <a:gd name="connsiteX1" fmla="*/ 149987 w 3265588"/>
              <a:gd name="connsiteY1" fmla="*/ 199 h 2744686"/>
              <a:gd name="connsiteX2" fmla="*/ 3257536 w 3265588"/>
              <a:gd name="connsiteY2" fmla="*/ 0 h 2744686"/>
              <a:gd name="connsiteX3" fmla="*/ 3265588 w 3265588"/>
              <a:gd name="connsiteY3" fmla="*/ 2741212 h 2744686"/>
              <a:gd name="connsiteX4" fmla="*/ 587 w 3265588"/>
              <a:gd name="connsiteY4" fmla="*/ 2744686 h 2744686"/>
              <a:gd name="connsiteX5" fmla="*/ 719 w 3265588"/>
              <a:gd name="connsiteY5" fmla="*/ 149467 h 2744686"/>
              <a:gd name="connsiteX0" fmla="*/ 719 w 3266012"/>
              <a:gd name="connsiteY0" fmla="*/ 149467 h 2744686"/>
              <a:gd name="connsiteX1" fmla="*/ 149987 w 3266012"/>
              <a:gd name="connsiteY1" fmla="*/ 199 h 2744686"/>
              <a:gd name="connsiteX2" fmla="*/ 3263886 w 3266012"/>
              <a:gd name="connsiteY2" fmla="*/ 0 h 2744686"/>
              <a:gd name="connsiteX3" fmla="*/ 3265588 w 3266012"/>
              <a:gd name="connsiteY3" fmla="*/ 2741212 h 2744686"/>
              <a:gd name="connsiteX4" fmla="*/ 587 w 3266012"/>
              <a:gd name="connsiteY4" fmla="*/ 2744686 h 2744686"/>
              <a:gd name="connsiteX5" fmla="*/ 719 w 3266012"/>
              <a:gd name="connsiteY5" fmla="*/ 149467 h 2744686"/>
              <a:gd name="connsiteX0" fmla="*/ 719 w 3266723"/>
              <a:gd name="connsiteY0" fmla="*/ 149467 h 2744686"/>
              <a:gd name="connsiteX1" fmla="*/ 149987 w 3266723"/>
              <a:gd name="connsiteY1" fmla="*/ 199 h 2744686"/>
              <a:gd name="connsiteX2" fmla="*/ 3263886 w 3266723"/>
              <a:gd name="connsiteY2" fmla="*/ 0 h 2744686"/>
              <a:gd name="connsiteX3" fmla="*/ 3265588 w 3266723"/>
              <a:gd name="connsiteY3" fmla="*/ 2741212 h 2744686"/>
              <a:gd name="connsiteX4" fmla="*/ 587 w 3266723"/>
              <a:gd name="connsiteY4" fmla="*/ 2744686 h 2744686"/>
              <a:gd name="connsiteX5" fmla="*/ 719 w 3266723"/>
              <a:gd name="connsiteY5" fmla="*/ 149467 h 2744686"/>
              <a:gd name="connsiteX0" fmla="*/ 719 w 3265588"/>
              <a:gd name="connsiteY0" fmla="*/ 149467 h 2744686"/>
              <a:gd name="connsiteX1" fmla="*/ 149987 w 3265588"/>
              <a:gd name="connsiteY1" fmla="*/ 199 h 2744686"/>
              <a:gd name="connsiteX2" fmla="*/ 3263886 w 3265588"/>
              <a:gd name="connsiteY2" fmla="*/ 0 h 2744686"/>
              <a:gd name="connsiteX3" fmla="*/ 3265588 w 3265588"/>
              <a:gd name="connsiteY3" fmla="*/ 2741212 h 2744686"/>
              <a:gd name="connsiteX4" fmla="*/ 587 w 3265588"/>
              <a:gd name="connsiteY4" fmla="*/ 2744686 h 2744686"/>
              <a:gd name="connsiteX5" fmla="*/ 719 w 3265588"/>
              <a:gd name="connsiteY5" fmla="*/ 149467 h 2744686"/>
              <a:gd name="connsiteX0" fmla="*/ 719 w 3267061"/>
              <a:gd name="connsiteY0" fmla="*/ 149467 h 2744686"/>
              <a:gd name="connsiteX1" fmla="*/ 149987 w 3267061"/>
              <a:gd name="connsiteY1" fmla="*/ 199 h 2744686"/>
              <a:gd name="connsiteX2" fmla="*/ 3267061 w 3267061"/>
              <a:gd name="connsiteY2" fmla="*/ 0 h 2744686"/>
              <a:gd name="connsiteX3" fmla="*/ 3265588 w 3267061"/>
              <a:gd name="connsiteY3" fmla="*/ 2741212 h 2744686"/>
              <a:gd name="connsiteX4" fmla="*/ 587 w 3267061"/>
              <a:gd name="connsiteY4" fmla="*/ 2744686 h 2744686"/>
              <a:gd name="connsiteX5" fmla="*/ 719 w 3267061"/>
              <a:gd name="connsiteY5" fmla="*/ 149467 h 2744686"/>
              <a:gd name="connsiteX0" fmla="*/ 719 w 3267061"/>
              <a:gd name="connsiteY0" fmla="*/ 149467 h 2744686"/>
              <a:gd name="connsiteX1" fmla="*/ 149987 w 3267061"/>
              <a:gd name="connsiteY1" fmla="*/ 199 h 2744686"/>
              <a:gd name="connsiteX2" fmla="*/ 3267061 w 3267061"/>
              <a:gd name="connsiteY2" fmla="*/ 0 h 2744686"/>
              <a:gd name="connsiteX3" fmla="*/ 3265588 w 3267061"/>
              <a:gd name="connsiteY3" fmla="*/ 2741212 h 2744686"/>
              <a:gd name="connsiteX4" fmla="*/ 587 w 3267061"/>
              <a:gd name="connsiteY4" fmla="*/ 2744686 h 2744686"/>
              <a:gd name="connsiteX5" fmla="*/ 719 w 3267061"/>
              <a:gd name="connsiteY5" fmla="*/ 149467 h 2744686"/>
              <a:gd name="connsiteX0" fmla="*/ 719 w 3270277"/>
              <a:gd name="connsiteY0" fmla="*/ 149467 h 2744686"/>
              <a:gd name="connsiteX1" fmla="*/ 149987 w 3270277"/>
              <a:gd name="connsiteY1" fmla="*/ 199 h 2744686"/>
              <a:gd name="connsiteX2" fmla="*/ 3267061 w 3270277"/>
              <a:gd name="connsiteY2" fmla="*/ 0 h 2744686"/>
              <a:gd name="connsiteX3" fmla="*/ 3270277 w 3270277"/>
              <a:gd name="connsiteY3" fmla="*/ 2741212 h 2744686"/>
              <a:gd name="connsiteX4" fmla="*/ 587 w 3270277"/>
              <a:gd name="connsiteY4" fmla="*/ 2744686 h 2744686"/>
              <a:gd name="connsiteX5" fmla="*/ 719 w 3270277"/>
              <a:gd name="connsiteY5" fmla="*/ 149467 h 2744686"/>
              <a:gd name="connsiteX0" fmla="*/ 719 w 3271750"/>
              <a:gd name="connsiteY0" fmla="*/ 149268 h 2744487"/>
              <a:gd name="connsiteX1" fmla="*/ 149987 w 3271750"/>
              <a:gd name="connsiteY1" fmla="*/ 0 h 2744487"/>
              <a:gd name="connsiteX2" fmla="*/ 3271750 w 3271750"/>
              <a:gd name="connsiteY2" fmla="*/ 4491 h 2744487"/>
              <a:gd name="connsiteX3" fmla="*/ 3270277 w 3271750"/>
              <a:gd name="connsiteY3" fmla="*/ 2741013 h 2744487"/>
              <a:gd name="connsiteX4" fmla="*/ 587 w 3271750"/>
              <a:gd name="connsiteY4" fmla="*/ 2744487 h 2744487"/>
              <a:gd name="connsiteX5" fmla="*/ 719 w 3271750"/>
              <a:gd name="connsiteY5" fmla="*/ 149268 h 274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1750" h="2744487">
                <a:moveTo>
                  <a:pt x="719" y="149268"/>
                </a:moveTo>
                <a:cubicBezTo>
                  <a:pt x="719" y="66830"/>
                  <a:pt x="67549" y="0"/>
                  <a:pt x="149987" y="0"/>
                </a:cubicBezTo>
                <a:lnTo>
                  <a:pt x="3271750" y="4491"/>
                </a:lnTo>
                <a:lnTo>
                  <a:pt x="3270277" y="2741013"/>
                </a:lnTo>
                <a:lnTo>
                  <a:pt x="587" y="2744487"/>
                </a:lnTo>
                <a:cubicBezTo>
                  <a:pt x="-1501" y="1883699"/>
                  <a:pt x="2807" y="1010056"/>
                  <a:pt x="719" y="149268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</p:spPr>
        <p:txBody>
          <a:bodyPr bIns="731520" anchor="ctr"/>
          <a:lstStyle>
            <a:lvl1pPr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56482" y="3655778"/>
            <a:ext cx="3273552" cy="2745019"/>
          </a:xfrm>
          <a:custGeom>
            <a:avLst/>
            <a:gdLst>
              <a:gd name="connsiteX0" fmla="*/ 0 w 6519450"/>
              <a:gd name="connsiteY0" fmla="*/ 143240 h 2738292"/>
              <a:gd name="connsiteX1" fmla="*/ 143240 w 6519450"/>
              <a:gd name="connsiteY1" fmla="*/ 0 h 2738292"/>
              <a:gd name="connsiteX2" fmla="*/ 6376210 w 6519450"/>
              <a:gd name="connsiteY2" fmla="*/ 0 h 2738292"/>
              <a:gd name="connsiteX3" fmla="*/ 6519450 w 6519450"/>
              <a:gd name="connsiteY3" fmla="*/ 143240 h 2738292"/>
              <a:gd name="connsiteX4" fmla="*/ 6519450 w 6519450"/>
              <a:gd name="connsiteY4" fmla="*/ 2595052 h 2738292"/>
              <a:gd name="connsiteX5" fmla="*/ 6376210 w 6519450"/>
              <a:gd name="connsiteY5" fmla="*/ 2738292 h 2738292"/>
              <a:gd name="connsiteX6" fmla="*/ 143240 w 6519450"/>
              <a:gd name="connsiteY6" fmla="*/ 2738292 h 2738292"/>
              <a:gd name="connsiteX7" fmla="*/ 0 w 6519450"/>
              <a:gd name="connsiteY7" fmla="*/ 2595052 h 2738292"/>
              <a:gd name="connsiteX8" fmla="*/ 0 w 6519450"/>
              <a:gd name="connsiteY8" fmla="*/ 143240 h 2738292"/>
              <a:gd name="connsiteX0" fmla="*/ 0 w 6519450"/>
              <a:gd name="connsiteY0" fmla="*/ 237955 h 2833007"/>
              <a:gd name="connsiteX1" fmla="*/ 6376210 w 6519450"/>
              <a:gd name="connsiteY1" fmla="*/ 94715 h 2833007"/>
              <a:gd name="connsiteX2" fmla="*/ 6519450 w 6519450"/>
              <a:gd name="connsiteY2" fmla="*/ 237955 h 2833007"/>
              <a:gd name="connsiteX3" fmla="*/ 6519450 w 6519450"/>
              <a:gd name="connsiteY3" fmla="*/ 2689767 h 2833007"/>
              <a:gd name="connsiteX4" fmla="*/ 6376210 w 6519450"/>
              <a:gd name="connsiteY4" fmla="*/ 2833007 h 2833007"/>
              <a:gd name="connsiteX5" fmla="*/ 143240 w 6519450"/>
              <a:gd name="connsiteY5" fmla="*/ 2833007 h 2833007"/>
              <a:gd name="connsiteX6" fmla="*/ 0 w 6519450"/>
              <a:gd name="connsiteY6" fmla="*/ 2689767 h 2833007"/>
              <a:gd name="connsiteX7" fmla="*/ 0 w 6519450"/>
              <a:gd name="connsiteY7" fmla="*/ 237955 h 2833007"/>
              <a:gd name="connsiteX0" fmla="*/ 3925 w 6519450"/>
              <a:gd name="connsiteY0" fmla="*/ 188727 h 2940758"/>
              <a:gd name="connsiteX1" fmla="*/ 6376210 w 6519450"/>
              <a:gd name="connsiteY1" fmla="*/ 202466 h 2940758"/>
              <a:gd name="connsiteX2" fmla="*/ 6519450 w 6519450"/>
              <a:gd name="connsiteY2" fmla="*/ 345706 h 2940758"/>
              <a:gd name="connsiteX3" fmla="*/ 6519450 w 6519450"/>
              <a:gd name="connsiteY3" fmla="*/ 2797518 h 2940758"/>
              <a:gd name="connsiteX4" fmla="*/ 6376210 w 6519450"/>
              <a:gd name="connsiteY4" fmla="*/ 2940758 h 2940758"/>
              <a:gd name="connsiteX5" fmla="*/ 143240 w 6519450"/>
              <a:gd name="connsiteY5" fmla="*/ 2940758 h 2940758"/>
              <a:gd name="connsiteX6" fmla="*/ 0 w 6519450"/>
              <a:gd name="connsiteY6" fmla="*/ 2797518 h 2940758"/>
              <a:gd name="connsiteX7" fmla="*/ 3925 w 6519450"/>
              <a:gd name="connsiteY7" fmla="*/ 188727 h 2940758"/>
              <a:gd name="connsiteX0" fmla="*/ 3925 w 6519450"/>
              <a:gd name="connsiteY0" fmla="*/ 246863 h 2998894"/>
              <a:gd name="connsiteX1" fmla="*/ 6519450 w 6519450"/>
              <a:gd name="connsiteY1" fmla="*/ 403842 h 2998894"/>
              <a:gd name="connsiteX2" fmla="*/ 6519450 w 6519450"/>
              <a:gd name="connsiteY2" fmla="*/ 2855654 h 2998894"/>
              <a:gd name="connsiteX3" fmla="*/ 6376210 w 6519450"/>
              <a:gd name="connsiteY3" fmla="*/ 2998894 h 2998894"/>
              <a:gd name="connsiteX4" fmla="*/ 143240 w 6519450"/>
              <a:gd name="connsiteY4" fmla="*/ 2998894 h 2998894"/>
              <a:gd name="connsiteX5" fmla="*/ 0 w 6519450"/>
              <a:gd name="connsiteY5" fmla="*/ 2855654 h 2998894"/>
              <a:gd name="connsiteX6" fmla="*/ 3925 w 6519450"/>
              <a:gd name="connsiteY6" fmla="*/ 246863 h 2998894"/>
              <a:gd name="connsiteX0" fmla="*/ 3925 w 6527298"/>
              <a:gd name="connsiteY0" fmla="*/ 316362 h 3068393"/>
              <a:gd name="connsiteX1" fmla="*/ 6527298 w 6527298"/>
              <a:gd name="connsiteY1" fmla="*/ 316363 h 3068393"/>
              <a:gd name="connsiteX2" fmla="*/ 6519450 w 6527298"/>
              <a:gd name="connsiteY2" fmla="*/ 2925153 h 3068393"/>
              <a:gd name="connsiteX3" fmla="*/ 6376210 w 6527298"/>
              <a:gd name="connsiteY3" fmla="*/ 3068393 h 3068393"/>
              <a:gd name="connsiteX4" fmla="*/ 143240 w 6527298"/>
              <a:gd name="connsiteY4" fmla="*/ 3068393 h 3068393"/>
              <a:gd name="connsiteX5" fmla="*/ 0 w 6527298"/>
              <a:gd name="connsiteY5" fmla="*/ 2925153 h 3068393"/>
              <a:gd name="connsiteX6" fmla="*/ 3925 w 6527298"/>
              <a:gd name="connsiteY6" fmla="*/ 316362 h 3068393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19826 w 6527674"/>
              <a:gd name="connsiteY2" fmla="*/ 2923245 h 3066485"/>
              <a:gd name="connsiteX3" fmla="*/ 6376586 w 6527674"/>
              <a:gd name="connsiteY3" fmla="*/ 3066485 h 3066485"/>
              <a:gd name="connsiteX4" fmla="*/ 143616 w 6527674"/>
              <a:gd name="connsiteY4" fmla="*/ 3066485 h 3066485"/>
              <a:gd name="connsiteX5" fmla="*/ 376 w 6527674"/>
              <a:gd name="connsiteY5" fmla="*/ 2923245 h 3066485"/>
              <a:gd name="connsiteX6" fmla="*/ 377 w 6527674"/>
              <a:gd name="connsiteY6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376586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25715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25715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25715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25715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7027385"/>
              <a:gd name="connsiteY0" fmla="*/ 215050 h 2963157"/>
              <a:gd name="connsiteX1" fmla="*/ 6527674 w 7027385"/>
              <a:gd name="connsiteY1" fmla="*/ 211127 h 2963157"/>
              <a:gd name="connsiteX2" fmla="*/ 6525715 w 7027385"/>
              <a:gd name="connsiteY2" fmla="*/ 2963157 h 2963157"/>
              <a:gd name="connsiteX3" fmla="*/ 143616 w 7027385"/>
              <a:gd name="connsiteY3" fmla="*/ 2963157 h 2963157"/>
              <a:gd name="connsiteX4" fmla="*/ 376 w 7027385"/>
              <a:gd name="connsiteY4" fmla="*/ 2819917 h 2963157"/>
              <a:gd name="connsiteX5" fmla="*/ 377 w 7027385"/>
              <a:gd name="connsiteY5" fmla="*/ 215050 h 2963157"/>
              <a:gd name="connsiteX0" fmla="*/ 377 w 7027385"/>
              <a:gd name="connsiteY0" fmla="*/ 215050 h 2963157"/>
              <a:gd name="connsiteX1" fmla="*/ 6527674 w 7027385"/>
              <a:gd name="connsiteY1" fmla="*/ 211127 h 2963157"/>
              <a:gd name="connsiteX2" fmla="*/ 6525715 w 7027385"/>
              <a:gd name="connsiteY2" fmla="*/ 2963157 h 2963157"/>
              <a:gd name="connsiteX3" fmla="*/ 143616 w 7027385"/>
              <a:gd name="connsiteY3" fmla="*/ 2963157 h 2963157"/>
              <a:gd name="connsiteX4" fmla="*/ 376 w 7027385"/>
              <a:gd name="connsiteY4" fmla="*/ 2819917 h 2963157"/>
              <a:gd name="connsiteX5" fmla="*/ 377 w 7027385"/>
              <a:gd name="connsiteY5" fmla="*/ 215050 h 2963157"/>
              <a:gd name="connsiteX0" fmla="*/ 377 w 7027385"/>
              <a:gd name="connsiteY0" fmla="*/ 215050 h 2963157"/>
              <a:gd name="connsiteX1" fmla="*/ 6527674 w 7027385"/>
              <a:gd name="connsiteY1" fmla="*/ 211127 h 2963157"/>
              <a:gd name="connsiteX2" fmla="*/ 6525715 w 7027385"/>
              <a:gd name="connsiteY2" fmla="*/ 2963157 h 2963157"/>
              <a:gd name="connsiteX3" fmla="*/ 143616 w 7027385"/>
              <a:gd name="connsiteY3" fmla="*/ 2963157 h 2963157"/>
              <a:gd name="connsiteX4" fmla="*/ 376 w 7027385"/>
              <a:gd name="connsiteY4" fmla="*/ 2819917 h 2963157"/>
              <a:gd name="connsiteX5" fmla="*/ 377 w 7027385"/>
              <a:gd name="connsiteY5" fmla="*/ 215050 h 2963157"/>
              <a:gd name="connsiteX0" fmla="*/ 377 w 6528628"/>
              <a:gd name="connsiteY0" fmla="*/ 215050 h 2963157"/>
              <a:gd name="connsiteX1" fmla="*/ 6527674 w 6528628"/>
              <a:gd name="connsiteY1" fmla="*/ 211127 h 2963157"/>
              <a:gd name="connsiteX2" fmla="*/ 6525715 w 6528628"/>
              <a:gd name="connsiteY2" fmla="*/ 2963157 h 2963157"/>
              <a:gd name="connsiteX3" fmla="*/ 143616 w 6528628"/>
              <a:gd name="connsiteY3" fmla="*/ 2963157 h 2963157"/>
              <a:gd name="connsiteX4" fmla="*/ 376 w 6528628"/>
              <a:gd name="connsiteY4" fmla="*/ 2819917 h 2963157"/>
              <a:gd name="connsiteX5" fmla="*/ 377 w 6528628"/>
              <a:gd name="connsiteY5" fmla="*/ 215050 h 2963157"/>
              <a:gd name="connsiteX0" fmla="*/ 377 w 6528628"/>
              <a:gd name="connsiteY0" fmla="*/ 181579 h 2929686"/>
              <a:gd name="connsiteX1" fmla="*/ 6527674 w 6528628"/>
              <a:gd name="connsiteY1" fmla="*/ 177656 h 2929686"/>
              <a:gd name="connsiteX2" fmla="*/ 6525715 w 6528628"/>
              <a:gd name="connsiteY2" fmla="*/ 2929686 h 2929686"/>
              <a:gd name="connsiteX3" fmla="*/ 143616 w 6528628"/>
              <a:gd name="connsiteY3" fmla="*/ 2929686 h 2929686"/>
              <a:gd name="connsiteX4" fmla="*/ 376 w 6528628"/>
              <a:gd name="connsiteY4" fmla="*/ 2786446 h 2929686"/>
              <a:gd name="connsiteX5" fmla="*/ 377 w 6528628"/>
              <a:gd name="connsiteY5" fmla="*/ 181579 h 2929686"/>
              <a:gd name="connsiteX0" fmla="*/ 377 w 6528628"/>
              <a:gd name="connsiteY0" fmla="*/ 181579 h 2929686"/>
              <a:gd name="connsiteX1" fmla="*/ 6527674 w 6528628"/>
              <a:gd name="connsiteY1" fmla="*/ 177656 h 2929686"/>
              <a:gd name="connsiteX2" fmla="*/ 6525715 w 6528628"/>
              <a:gd name="connsiteY2" fmla="*/ 2929686 h 2929686"/>
              <a:gd name="connsiteX3" fmla="*/ 143616 w 6528628"/>
              <a:gd name="connsiteY3" fmla="*/ 2929686 h 2929686"/>
              <a:gd name="connsiteX4" fmla="*/ 376 w 6528628"/>
              <a:gd name="connsiteY4" fmla="*/ 2786446 h 2929686"/>
              <a:gd name="connsiteX5" fmla="*/ 377 w 6528628"/>
              <a:gd name="connsiteY5" fmla="*/ 181579 h 2929686"/>
              <a:gd name="connsiteX0" fmla="*/ 377 w 6528628"/>
              <a:gd name="connsiteY0" fmla="*/ 3923 h 2752030"/>
              <a:gd name="connsiteX1" fmla="*/ 6527674 w 6528628"/>
              <a:gd name="connsiteY1" fmla="*/ 0 h 2752030"/>
              <a:gd name="connsiteX2" fmla="*/ 6525715 w 6528628"/>
              <a:gd name="connsiteY2" fmla="*/ 2752030 h 2752030"/>
              <a:gd name="connsiteX3" fmla="*/ 143616 w 6528628"/>
              <a:gd name="connsiteY3" fmla="*/ 2752030 h 2752030"/>
              <a:gd name="connsiteX4" fmla="*/ 376 w 6528628"/>
              <a:gd name="connsiteY4" fmla="*/ 2608790 h 2752030"/>
              <a:gd name="connsiteX5" fmla="*/ 377 w 6528628"/>
              <a:gd name="connsiteY5" fmla="*/ 3923 h 2752030"/>
              <a:gd name="connsiteX0" fmla="*/ 377 w 6528628"/>
              <a:gd name="connsiteY0" fmla="*/ 0 h 2748107"/>
              <a:gd name="connsiteX1" fmla="*/ 6527674 w 6528628"/>
              <a:gd name="connsiteY1" fmla="*/ 1 h 2748107"/>
              <a:gd name="connsiteX2" fmla="*/ 6525715 w 6528628"/>
              <a:gd name="connsiteY2" fmla="*/ 2748107 h 2748107"/>
              <a:gd name="connsiteX3" fmla="*/ 143616 w 6528628"/>
              <a:gd name="connsiteY3" fmla="*/ 2748107 h 2748107"/>
              <a:gd name="connsiteX4" fmla="*/ 376 w 6528628"/>
              <a:gd name="connsiteY4" fmla="*/ 2604867 h 2748107"/>
              <a:gd name="connsiteX5" fmla="*/ 377 w 6528628"/>
              <a:gd name="connsiteY5" fmla="*/ 0 h 2748107"/>
              <a:gd name="connsiteX0" fmla="*/ 377 w 6525715"/>
              <a:gd name="connsiteY0" fmla="*/ 0 h 2748107"/>
              <a:gd name="connsiteX1" fmla="*/ 3258381 w 6525715"/>
              <a:gd name="connsiteY1" fmla="*/ 1 h 2748107"/>
              <a:gd name="connsiteX2" fmla="*/ 6525715 w 6525715"/>
              <a:gd name="connsiteY2" fmla="*/ 2748107 h 2748107"/>
              <a:gd name="connsiteX3" fmla="*/ 143616 w 6525715"/>
              <a:gd name="connsiteY3" fmla="*/ 2748107 h 2748107"/>
              <a:gd name="connsiteX4" fmla="*/ 376 w 6525715"/>
              <a:gd name="connsiteY4" fmla="*/ 2604867 h 2748107"/>
              <a:gd name="connsiteX5" fmla="*/ 377 w 6525715"/>
              <a:gd name="connsiteY5" fmla="*/ 0 h 2748107"/>
              <a:gd name="connsiteX0" fmla="*/ 377 w 3262801"/>
              <a:gd name="connsiteY0" fmla="*/ 0 h 2748107"/>
              <a:gd name="connsiteX1" fmla="*/ 3258381 w 3262801"/>
              <a:gd name="connsiteY1" fmla="*/ 1 h 2748107"/>
              <a:gd name="connsiteX2" fmla="*/ 3262685 w 3262801"/>
              <a:gd name="connsiteY2" fmla="*/ 2741844 h 2748107"/>
              <a:gd name="connsiteX3" fmla="*/ 143616 w 3262801"/>
              <a:gd name="connsiteY3" fmla="*/ 2748107 h 2748107"/>
              <a:gd name="connsiteX4" fmla="*/ 376 w 3262801"/>
              <a:gd name="connsiteY4" fmla="*/ 2604867 h 2748107"/>
              <a:gd name="connsiteX5" fmla="*/ 377 w 3262801"/>
              <a:gd name="connsiteY5" fmla="*/ 0 h 2748107"/>
              <a:gd name="connsiteX0" fmla="*/ 193 w 3265790"/>
              <a:gd name="connsiteY0" fmla="*/ 3174 h 2748106"/>
              <a:gd name="connsiteX1" fmla="*/ 3261370 w 3265790"/>
              <a:gd name="connsiteY1" fmla="*/ 0 h 2748106"/>
              <a:gd name="connsiteX2" fmla="*/ 3265674 w 3265790"/>
              <a:gd name="connsiteY2" fmla="*/ 2741843 h 2748106"/>
              <a:gd name="connsiteX3" fmla="*/ 146605 w 3265790"/>
              <a:gd name="connsiteY3" fmla="*/ 2748106 h 2748106"/>
              <a:gd name="connsiteX4" fmla="*/ 3365 w 3265790"/>
              <a:gd name="connsiteY4" fmla="*/ 2604866 h 2748106"/>
              <a:gd name="connsiteX5" fmla="*/ 193 w 3265790"/>
              <a:gd name="connsiteY5" fmla="*/ 3174 h 2748106"/>
              <a:gd name="connsiteX0" fmla="*/ 193 w 3265790"/>
              <a:gd name="connsiteY0" fmla="*/ 3174 h 2748193"/>
              <a:gd name="connsiteX1" fmla="*/ 3261370 w 3265790"/>
              <a:gd name="connsiteY1" fmla="*/ 0 h 2748193"/>
              <a:gd name="connsiteX2" fmla="*/ 3265674 w 3265790"/>
              <a:gd name="connsiteY2" fmla="*/ 2748193 h 2748193"/>
              <a:gd name="connsiteX3" fmla="*/ 146605 w 3265790"/>
              <a:gd name="connsiteY3" fmla="*/ 2748106 h 2748193"/>
              <a:gd name="connsiteX4" fmla="*/ 3365 w 3265790"/>
              <a:gd name="connsiteY4" fmla="*/ 2604866 h 2748193"/>
              <a:gd name="connsiteX5" fmla="*/ 193 w 3265790"/>
              <a:gd name="connsiteY5" fmla="*/ 3174 h 2748193"/>
              <a:gd name="connsiteX0" fmla="*/ 193 w 3265790"/>
              <a:gd name="connsiteY0" fmla="*/ 0 h 2745019"/>
              <a:gd name="connsiteX1" fmla="*/ 3261370 w 3265790"/>
              <a:gd name="connsiteY1" fmla="*/ 1 h 2745019"/>
              <a:gd name="connsiteX2" fmla="*/ 3265674 w 3265790"/>
              <a:gd name="connsiteY2" fmla="*/ 2745019 h 2745019"/>
              <a:gd name="connsiteX3" fmla="*/ 146605 w 3265790"/>
              <a:gd name="connsiteY3" fmla="*/ 2744932 h 2745019"/>
              <a:gd name="connsiteX4" fmla="*/ 3365 w 3265790"/>
              <a:gd name="connsiteY4" fmla="*/ 2601692 h 2745019"/>
              <a:gd name="connsiteX5" fmla="*/ 193 w 3265790"/>
              <a:gd name="connsiteY5" fmla="*/ 0 h 274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5790" h="2745019">
                <a:moveTo>
                  <a:pt x="193" y="0"/>
                </a:moveTo>
                <a:lnTo>
                  <a:pt x="3261370" y="1"/>
                </a:lnTo>
                <a:cubicBezTo>
                  <a:pt x="3264140" y="819397"/>
                  <a:pt x="3266327" y="1827676"/>
                  <a:pt x="3265674" y="2745019"/>
                </a:cubicBezTo>
                <a:lnTo>
                  <a:pt x="146605" y="2744932"/>
                </a:lnTo>
                <a:cubicBezTo>
                  <a:pt x="67496" y="2744932"/>
                  <a:pt x="3365" y="2680801"/>
                  <a:pt x="3365" y="2601692"/>
                </a:cubicBezTo>
                <a:cubicBezTo>
                  <a:pt x="4673" y="1732095"/>
                  <a:pt x="-1115" y="869597"/>
                  <a:pt x="193" y="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</p:spPr>
        <p:txBody>
          <a:bodyPr bIns="731520" anchor="ctr" anchorCtr="0"/>
          <a:lstStyle>
            <a:lvl1pPr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3719512" y="912246"/>
            <a:ext cx="3273552" cy="2743200"/>
          </a:xfrm>
          <a:solidFill>
            <a:schemeClr val="bg2">
              <a:lumMod val="25000"/>
            </a:schemeClr>
          </a:solidFill>
        </p:spPr>
        <p:txBody>
          <a:bodyPr bIns="731520" anchor="ctr" anchorCtr="0"/>
          <a:lstStyle>
            <a:lvl1pPr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61AF973-A402-5442-9EA1-6019DBC87F13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E55378-FA1E-834B-9663-E992169CB4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F4119222-F9FE-094D-957C-6E746024797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09606705"/>
      </p:ext>
    </p:extLst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l-content-no-fram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"/>
          <p:cNvSpPr>
            <a:spLocks noGrp="1"/>
          </p:cNvSpPr>
          <p:nvPr>
            <p:ph sz="quarter" idx="14"/>
          </p:nvPr>
        </p:nvSpPr>
        <p:spPr>
          <a:xfrm>
            <a:off x="685800" y="2679701"/>
            <a:ext cx="5187950" cy="3255068"/>
          </a:xfrm>
        </p:spPr>
        <p:txBody>
          <a:bodyPr anchor="t">
            <a:normAutofit/>
          </a:bodyPr>
          <a:lstStyle>
            <a:lvl1pPr marL="182880">
              <a:lnSpc>
                <a:spcPct val="114000"/>
              </a:lnSpc>
              <a:spcAft>
                <a:spcPts val="1200"/>
              </a:spcAft>
              <a:defRPr sz="1800" b="0"/>
            </a:lvl1pPr>
            <a:lvl2pPr marL="365760">
              <a:lnSpc>
                <a:spcPct val="114000"/>
              </a:lnSpc>
              <a:spcAft>
                <a:spcPts val="1200"/>
              </a:spcAft>
              <a:defRPr sz="1600" b="0" i="0">
                <a:latin typeface="Arial" panose="020B0604020202020204" pitchFamily="34" charset="0"/>
              </a:defRPr>
            </a:lvl2pPr>
            <a:lvl3pPr>
              <a:lnSpc>
                <a:spcPct val="114000"/>
              </a:lnSpc>
              <a:spcAft>
                <a:spcPts val="1200"/>
              </a:spcAft>
              <a:defRPr sz="1400" b="0" i="0">
                <a:latin typeface="Arial" panose="020B0604020202020204" pitchFamily="34" charset="0"/>
              </a:defRPr>
            </a:lvl3pPr>
            <a:lvl4pPr>
              <a:lnSpc>
                <a:spcPct val="114000"/>
              </a:lnSpc>
              <a:spcAft>
                <a:spcPts val="1200"/>
              </a:spcAft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6324600" y="923231"/>
            <a:ext cx="5184648" cy="5025571"/>
          </a:xfrm>
        </p:spPr>
        <p:txBody>
          <a:bodyPr anchor="ctr">
            <a:normAutofit/>
          </a:bodyPr>
          <a:lstStyle>
            <a:lvl1pPr>
              <a:lnSpc>
                <a:spcPct val="114000"/>
              </a:lnSpc>
              <a:spcAft>
                <a:spcPts val="1200"/>
              </a:spcAft>
              <a:defRPr sz="1800" b="0"/>
            </a:lvl1pPr>
            <a:lvl2pPr marL="365760">
              <a:lnSpc>
                <a:spcPct val="114000"/>
              </a:lnSpc>
              <a:spcAft>
                <a:spcPts val="1200"/>
              </a:spcAft>
              <a:defRPr sz="1600" b="0" i="0">
                <a:latin typeface="Arial" panose="020B0604020202020204" pitchFamily="34" charset="0"/>
              </a:defRPr>
            </a:lvl2pPr>
            <a:lvl3pPr>
              <a:lnSpc>
                <a:spcPct val="114000"/>
              </a:lnSpc>
              <a:spcAft>
                <a:spcPts val="1200"/>
              </a:spcAft>
              <a:defRPr sz="1400" b="0" i="0">
                <a:latin typeface="Arial" panose="020B0604020202020204" pitchFamily="34" charset="0"/>
              </a:defRPr>
            </a:lvl3pPr>
            <a:lvl4pPr>
              <a:lnSpc>
                <a:spcPct val="114000"/>
              </a:lnSpc>
              <a:spcAft>
                <a:spcPts val="1200"/>
              </a:spcAft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Slide Number Placeholder">
            <a:extLst>
              <a:ext uri="{FF2B5EF4-FFF2-40B4-BE49-F238E27FC236}">
                <a16:creationId xmlns:a16="http://schemas.microsoft.com/office/drawing/2014/main" id="{F2DCDC9F-53B6-C840-B97D-25CBBD4FD9F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916849-326D-3C44-83DD-50F4EDFE5C43}" type="slidenum">
              <a:rPr lang="en-US" smtClean="0"/>
              <a:pPr>
                <a:defRPr/>
              </a:pPr>
              <a:t>‹#›</a:t>
            </a:fld>
            <a:endParaRPr lang="en-US" sz="900"/>
          </a:p>
        </p:txBody>
      </p:sp>
      <p:sp>
        <p:nvSpPr>
          <p:cNvPr id="21" name="Footer Placeholder">
            <a:extLst>
              <a:ext uri="{FF2B5EF4-FFF2-40B4-BE49-F238E27FC236}">
                <a16:creationId xmlns:a16="http://schemas.microsoft.com/office/drawing/2014/main" id="{6238605A-F78F-F64D-B71B-4218EDB68A5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cxnSp>
        <p:nvCxnSpPr>
          <p:cNvPr id="22" name="Straight Connector">
            <a:extLst>
              <a:ext uri="{FF2B5EF4-FFF2-40B4-BE49-F238E27FC236}">
                <a16:creationId xmlns:a16="http://schemas.microsoft.com/office/drawing/2014/main" id="{4D771D54-2366-294F-8B3D-EDB31B45C6D8}"/>
              </a:ext>
            </a:extLst>
          </p:cNvPr>
          <p:cNvCxnSpPr>
            <a:cxnSpLocks/>
          </p:cNvCxnSpPr>
          <p:nvPr/>
        </p:nvCxnSpPr>
        <p:spPr>
          <a:xfrm>
            <a:off x="6096000" y="923231"/>
            <a:ext cx="0" cy="5011538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"/>
          <p:cNvSpPr>
            <a:spLocks noGrp="1"/>
          </p:cNvSpPr>
          <p:nvPr>
            <p:ph type="title"/>
          </p:nvPr>
        </p:nvSpPr>
        <p:spPr>
          <a:xfrm>
            <a:off x="679447" y="923231"/>
            <a:ext cx="5187950" cy="1756469"/>
          </a:xfrm>
        </p:spPr>
        <p:txBody>
          <a:bodyPr bIns="274320" anchor="b"/>
          <a:lstStyle>
            <a:lvl1pPr>
              <a:defRPr sz="3200" b="1" i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">
            <a:extLst>
              <a:ext uri="{FF2B5EF4-FFF2-40B4-BE49-F238E27FC236}">
                <a16:creationId xmlns:a16="http://schemas.microsoft.com/office/drawing/2014/main" id="{CF09B5EF-1C6E-B349-9407-6A57B7F50BC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923231"/>
            <a:ext cx="0" cy="5011538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">
            <a:extLst>
              <a:ext uri="{FF2B5EF4-FFF2-40B4-BE49-F238E27FC236}">
                <a16:creationId xmlns:a16="http://schemas.microsoft.com/office/drawing/2014/main" id="{36A07C2B-745F-B84A-9835-358C4E429D16}"/>
              </a:ext>
            </a:extLst>
          </p:cNvPr>
          <p:cNvCxnSpPr>
            <a:cxnSpLocks/>
          </p:cNvCxnSpPr>
          <p:nvPr userDrawn="1"/>
        </p:nvCxnSpPr>
        <p:spPr>
          <a:xfrm>
            <a:off x="6096000" y="923231"/>
            <a:ext cx="0" cy="501153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317292"/>
      </p:ext>
    </p:extLst>
  </p:cSld>
  <p:clrMapOvr>
    <a:masterClrMapping/>
  </p:clrMapOvr>
  <p:transition spd="med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-four-image-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AA458DF-8DF4-EC4C-9317-551EAF5AF4FE}"/>
              </a:ext>
            </a:extLst>
          </p:cNvPr>
          <p:cNvSpPr/>
          <p:nvPr/>
        </p:nvSpPr>
        <p:spPr>
          <a:xfrm>
            <a:off x="457200" y="914400"/>
            <a:ext cx="11277600" cy="5486400"/>
          </a:xfrm>
          <a:prstGeom prst="roundRect">
            <a:avLst>
              <a:gd name="adj" fmla="val 281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989224" y="914399"/>
            <a:ext cx="4739352" cy="5489745"/>
          </a:xfrm>
          <a:custGeom>
            <a:avLst/>
            <a:gdLst>
              <a:gd name="connsiteX0" fmla="*/ 0 w 4727448"/>
              <a:gd name="connsiteY0" fmla="*/ 178745 h 5486383"/>
              <a:gd name="connsiteX1" fmla="*/ 178745 w 4727448"/>
              <a:gd name="connsiteY1" fmla="*/ 0 h 5486383"/>
              <a:gd name="connsiteX2" fmla="*/ 4548703 w 4727448"/>
              <a:gd name="connsiteY2" fmla="*/ 0 h 5486383"/>
              <a:gd name="connsiteX3" fmla="*/ 4727448 w 4727448"/>
              <a:gd name="connsiteY3" fmla="*/ 178745 h 5486383"/>
              <a:gd name="connsiteX4" fmla="*/ 4727448 w 4727448"/>
              <a:gd name="connsiteY4" fmla="*/ 5307638 h 5486383"/>
              <a:gd name="connsiteX5" fmla="*/ 4548703 w 4727448"/>
              <a:gd name="connsiteY5" fmla="*/ 5486383 h 5486383"/>
              <a:gd name="connsiteX6" fmla="*/ 178745 w 4727448"/>
              <a:gd name="connsiteY6" fmla="*/ 5486383 h 5486383"/>
              <a:gd name="connsiteX7" fmla="*/ 0 w 4727448"/>
              <a:gd name="connsiteY7" fmla="*/ 5307638 h 5486383"/>
              <a:gd name="connsiteX8" fmla="*/ 0 w 4727448"/>
              <a:gd name="connsiteY8" fmla="*/ 178745 h 5486383"/>
              <a:gd name="connsiteX0" fmla="*/ 0 w 4727448"/>
              <a:gd name="connsiteY0" fmla="*/ 5307638 h 5486383"/>
              <a:gd name="connsiteX1" fmla="*/ 178745 w 4727448"/>
              <a:gd name="connsiteY1" fmla="*/ 0 h 5486383"/>
              <a:gd name="connsiteX2" fmla="*/ 4548703 w 4727448"/>
              <a:gd name="connsiteY2" fmla="*/ 0 h 5486383"/>
              <a:gd name="connsiteX3" fmla="*/ 4727448 w 4727448"/>
              <a:gd name="connsiteY3" fmla="*/ 178745 h 5486383"/>
              <a:gd name="connsiteX4" fmla="*/ 4727448 w 4727448"/>
              <a:gd name="connsiteY4" fmla="*/ 5307638 h 5486383"/>
              <a:gd name="connsiteX5" fmla="*/ 4548703 w 4727448"/>
              <a:gd name="connsiteY5" fmla="*/ 5486383 h 5486383"/>
              <a:gd name="connsiteX6" fmla="*/ 178745 w 4727448"/>
              <a:gd name="connsiteY6" fmla="*/ 5486383 h 5486383"/>
              <a:gd name="connsiteX7" fmla="*/ 0 w 4727448"/>
              <a:gd name="connsiteY7" fmla="*/ 5307638 h 5486383"/>
              <a:gd name="connsiteX0" fmla="*/ 546244 w 5094947"/>
              <a:gd name="connsiteY0" fmla="*/ 5486383 h 5486383"/>
              <a:gd name="connsiteX1" fmla="*/ 546244 w 5094947"/>
              <a:gd name="connsiteY1" fmla="*/ 0 h 5486383"/>
              <a:gd name="connsiteX2" fmla="*/ 4916202 w 5094947"/>
              <a:gd name="connsiteY2" fmla="*/ 0 h 5486383"/>
              <a:gd name="connsiteX3" fmla="*/ 5094947 w 5094947"/>
              <a:gd name="connsiteY3" fmla="*/ 178745 h 5486383"/>
              <a:gd name="connsiteX4" fmla="*/ 5094947 w 5094947"/>
              <a:gd name="connsiteY4" fmla="*/ 5307638 h 5486383"/>
              <a:gd name="connsiteX5" fmla="*/ 4916202 w 5094947"/>
              <a:gd name="connsiteY5" fmla="*/ 5486383 h 5486383"/>
              <a:gd name="connsiteX6" fmla="*/ 546244 w 5094947"/>
              <a:gd name="connsiteY6" fmla="*/ 5486383 h 5486383"/>
              <a:gd name="connsiteX0" fmla="*/ 323701 w 4872404"/>
              <a:gd name="connsiteY0" fmla="*/ 5486383 h 5486383"/>
              <a:gd name="connsiteX1" fmla="*/ 323701 w 4872404"/>
              <a:gd name="connsiteY1" fmla="*/ 0 h 5486383"/>
              <a:gd name="connsiteX2" fmla="*/ 4693659 w 4872404"/>
              <a:gd name="connsiteY2" fmla="*/ 0 h 5486383"/>
              <a:gd name="connsiteX3" fmla="*/ 4872404 w 4872404"/>
              <a:gd name="connsiteY3" fmla="*/ 178745 h 5486383"/>
              <a:gd name="connsiteX4" fmla="*/ 4872404 w 4872404"/>
              <a:gd name="connsiteY4" fmla="*/ 5307638 h 5486383"/>
              <a:gd name="connsiteX5" fmla="*/ 4693659 w 4872404"/>
              <a:gd name="connsiteY5" fmla="*/ 5486383 h 5486383"/>
              <a:gd name="connsiteX6" fmla="*/ 323701 w 4872404"/>
              <a:gd name="connsiteY6" fmla="*/ 5486383 h 5486383"/>
              <a:gd name="connsiteX0" fmla="*/ 0 w 4548703"/>
              <a:gd name="connsiteY0" fmla="*/ 5486383 h 5486383"/>
              <a:gd name="connsiteX1" fmla="*/ 0 w 4548703"/>
              <a:gd name="connsiteY1" fmla="*/ 0 h 5486383"/>
              <a:gd name="connsiteX2" fmla="*/ 4369958 w 4548703"/>
              <a:gd name="connsiteY2" fmla="*/ 0 h 5486383"/>
              <a:gd name="connsiteX3" fmla="*/ 4548703 w 4548703"/>
              <a:gd name="connsiteY3" fmla="*/ 178745 h 5486383"/>
              <a:gd name="connsiteX4" fmla="*/ 4548703 w 4548703"/>
              <a:gd name="connsiteY4" fmla="*/ 5307638 h 5486383"/>
              <a:gd name="connsiteX5" fmla="*/ 4369958 w 4548703"/>
              <a:gd name="connsiteY5" fmla="*/ 5486383 h 5486383"/>
              <a:gd name="connsiteX6" fmla="*/ 0 w 4548703"/>
              <a:gd name="connsiteY6" fmla="*/ 5486383 h 5486383"/>
              <a:gd name="connsiteX0" fmla="*/ 187287 w 4735990"/>
              <a:gd name="connsiteY0" fmla="*/ 5497399 h 5497399"/>
              <a:gd name="connsiteX1" fmla="*/ 0 w 4735990"/>
              <a:gd name="connsiteY1" fmla="*/ 0 h 5497399"/>
              <a:gd name="connsiteX2" fmla="*/ 4557245 w 4735990"/>
              <a:gd name="connsiteY2" fmla="*/ 11016 h 5497399"/>
              <a:gd name="connsiteX3" fmla="*/ 4735990 w 4735990"/>
              <a:gd name="connsiteY3" fmla="*/ 189761 h 5497399"/>
              <a:gd name="connsiteX4" fmla="*/ 4735990 w 4735990"/>
              <a:gd name="connsiteY4" fmla="*/ 5318654 h 5497399"/>
              <a:gd name="connsiteX5" fmla="*/ 4557245 w 4735990"/>
              <a:gd name="connsiteY5" fmla="*/ 5497399 h 5497399"/>
              <a:gd name="connsiteX6" fmla="*/ 187287 w 4735990"/>
              <a:gd name="connsiteY6" fmla="*/ 5497399 h 5497399"/>
              <a:gd name="connsiteX0" fmla="*/ 183926 w 4732629"/>
              <a:gd name="connsiteY0" fmla="*/ 5486383 h 5486383"/>
              <a:gd name="connsiteX1" fmla="*/ 0 w 4732629"/>
              <a:gd name="connsiteY1" fmla="*/ 2432 h 5486383"/>
              <a:gd name="connsiteX2" fmla="*/ 4553884 w 4732629"/>
              <a:gd name="connsiteY2" fmla="*/ 0 h 5486383"/>
              <a:gd name="connsiteX3" fmla="*/ 4732629 w 4732629"/>
              <a:gd name="connsiteY3" fmla="*/ 178745 h 5486383"/>
              <a:gd name="connsiteX4" fmla="*/ 4732629 w 4732629"/>
              <a:gd name="connsiteY4" fmla="*/ 5307638 h 5486383"/>
              <a:gd name="connsiteX5" fmla="*/ 4553884 w 4732629"/>
              <a:gd name="connsiteY5" fmla="*/ 5486383 h 5486383"/>
              <a:gd name="connsiteX6" fmla="*/ 183926 w 4732629"/>
              <a:gd name="connsiteY6" fmla="*/ 5486383 h 5486383"/>
              <a:gd name="connsiteX0" fmla="*/ 190649 w 4739352"/>
              <a:gd name="connsiteY0" fmla="*/ 5486383 h 5486383"/>
              <a:gd name="connsiteX1" fmla="*/ 0 w 4739352"/>
              <a:gd name="connsiteY1" fmla="*/ 2432 h 5486383"/>
              <a:gd name="connsiteX2" fmla="*/ 4560607 w 4739352"/>
              <a:gd name="connsiteY2" fmla="*/ 0 h 5486383"/>
              <a:gd name="connsiteX3" fmla="*/ 4739352 w 4739352"/>
              <a:gd name="connsiteY3" fmla="*/ 178745 h 5486383"/>
              <a:gd name="connsiteX4" fmla="*/ 4739352 w 4739352"/>
              <a:gd name="connsiteY4" fmla="*/ 5307638 h 5486383"/>
              <a:gd name="connsiteX5" fmla="*/ 4560607 w 4739352"/>
              <a:gd name="connsiteY5" fmla="*/ 5486383 h 5486383"/>
              <a:gd name="connsiteX6" fmla="*/ 190649 w 4739352"/>
              <a:gd name="connsiteY6" fmla="*/ 5486383 h 5486383"/>
              <a:gd name="connsiteX0" fmla="*/ 2390 w 4739352"/>
              <a:gd name="connsiteY0" fmla="*/ 5489745 h 5489745"/>
              <a:gd name="connsiteX1" fmla="*/ 0 w 4739352"/>
              <a:gd name="connsiteY1" fmla="*/ 2432 h 5489745"/>
              <a:gd name="connsiteX2" fmla="*/ 4560607 w 4739352"/>
              <a:gd name="connsiteY2" fmla="*/ 0 h 5489745"/>
              <a:gd name="connsiteX3" fmla="*/ 4739352 w 4739352"/>
              <a:gd name="connsiteY3" fmla="*/ 178745 h 5489745"/>
              <a:gd name="connsiteX4" fmla="*/ 4739352 w 4739352"/>
              <a:gd name="connsiteY4" fmla="*/ 5307638 h 5489745"/>
              <a:gd name="connsiteX5" fmla="*/ 4560607 w 4739352"/>
              <a:gd name="connsiteY5" fmla="*/ 5486383 h 5489745"/>
              <a:gd name="connsiteX6" fmla="*/ 2390 w 4739352"/>
              <a:gd name="connsiteY6" fmla="*/ 5489745 h 548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9352" h="5489745">
                <a:moveTo>
                  <a:pt x="2390" y="5489745"/>
                </a:moveTo>
                <a:cubicBezTo>
                  <a:pt x="1593" y="3660641"/>
                  <a:pt x="797" y="1831536"/>
                  <a:pt x="0" y="2432"/>
                </a:cubicBezTo>
                <a:lnTo>
                  <a:pt x="4560607" y="0"/>
                </a:lnTo>
                <a:cubicBezTo>
                  <a:pt x="4659325" y="0"/>
                  <a:pt x="4739352" y="80027"/>
                  <a:pt x="4739352" y="178745"/>
                </a:cubicBezTo>
                <a:lnTo>
                  <a:pt x="4739352" y="5307638"/>
                </a:lnTo>
                <a:cubicBezTo>
                  <a:pt x="4739352" y="5406356"/>
                  <a:pt x="4659325" y="5486383"/>
                  <a:pt x="4560607" y="5486383"/>
                </a:cubicBezTo>
                <a:lnTo>
                  <a:pt x="2390" y="5489745"/>
                </a:lnTo>
                <a:close/>
              </a:path>
            </a:pathLst>
          </a:custGeom>
          <a:noFill/>
          <a:effectLst/>
        </p:spPr>
        <p:txBody>
          <a:bodyPr lIns="228600" tIns="228600" rIns="228600" bIns="228600" anchor="ctr"/>
          <a:lstStyle>
            <a:lvl1pPr>
              <a:defRPr sz="1600" b="1" i="0">
                <a:latin typeface="Arial" panose="020B0604020202020204" pitchFamily="34" charset="0"/>
              </a:defRPr>
            </a:lvl1pPr>
            <a:lvl2pPr>
              <a:defRPr sz="1400" b="0" i="0">
                <a:latin typeface="Arial" panose="020B0604020202020204" pitchFamily="34" charset="0"/>
              </a:defRPr>
            </a:lvl2pPr>
            <a:lvl3pPr>
              <a:defRPr sz="1200" b="0" i="0">
                <a:latin typeface="Arial" panose="020B0604020202020204" pitchFamily="34" charset="0"/>
              </a:defRPr>
            </a:lvl3pPr>
            <a:lvl4pPr>
              <a:defRPr sz="11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3706850" y="4572000"/>
            <a:ext cx="3291840" cy="1828800"/>
          </a:xfrm>
          <a:solidFill>
            <a:schemeClr val="bg2">
              <a:lumMod val="25000"/>
            </a:schemeClr>
          </a:solidFill>
        </p:spPr>
        <p:txBody>
          <a:bodyPr bIns="731520" anchor="ctr" anchorCtr="0"/>
          <a:lstStyle>
            <a:lvl1pPr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3706850" y="2743200"/>
            <a:ext cx="3291840" cy="1828800"/>
          </a:xfrm>
          <a:solidFill>
            <a:schemeClr val="bg2">
              <a:lumMod val="25000"/>
            </a:schemeClr>
          </a:solidFill>
        </p:spPr>
        <p:txBody>
          <a:bodyPr bIns="731520" anchor="ctr" anchorCtr="0"/>
          <a:lstStyle>
            <a:lvl1pPr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3706850" y="914400"/>
            <a:ext cx="3291840" cy="1828800"/>
          </a:xfrm>
          <a:solidFill>
            <a:schemeClr val="bg2">
              <a:lumMod val="25000"/>
            </a:schemeClr>
          </a:solidFill>
        </p:spPr>
        <p:txBody>
          <a:bodyPr bIns="731520" anchor="ctr" anchorCtr="0"/>
          <a:lstStyle>
            <a:lvl1pPr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457199" y="914400"/>
            <a:ext cx="3259117" cy="5486396"/>
          </a:xfrm>
          <a:custGeom>
            <a:avLst/>
            <a:gdLst>
              <a:gd name="connsiteX0" fmla="*/ 0 w 6525801"/>
              <a:gd name="connsiteY0" fmla="*/ 150163 h 5486396"/>
              <a:gd name="connsiteX1" fmla="*/ 150163 w 6525801"/>
              <a:gd name="connsiteY1" fmla="*/ 0 h 5486396"/>
              <a:gd name="connsiteX2" fmla="*/ 6375638 w 6525801"/>
              <a:gd name="connsiteY2" fmla="*/ 0 h 5486396"/>
              <a:gd name="connsiteX3" fmla="*/ 6525801 w 6525801"/>
              <a:gd name="connsiteY3" fmla="*/ 150163 h 5486396"/>
              <a:gd name="connsiteX4" fmla="*/ 6525801 w 6525801"/>
              <a:gd name="connsiteY4" fmla="*/ 5336233 h 5486396"/>
              <a:gd name="connsiteX5" fmla="*/ 6375638 w 6525801"/>
              <a:gd name="connsiteY5" fmla="*/ 5486396 h 5486396"/>
              <a:gd name="connsiteX6" fmla="*/ 150163 w 6525801"/>
              <a:gd name="connsiteY6" fmla="*/ 5486396 h 5486396"/>
              <a:gd name="connsiteX7" fmla="*/ 0 w 6525801"/>
              <a:gd name="connsiteY7" fmla="*/ 5336233 h 5486396"/>
              <a:gd name="connsiteX8" fmla="*/ 0 w 6525801"/>
              <a:gd name="connsiteY8" fmla="*/ 150163 h 5486396"/>
              <a:gd name="connsiteX0" fmla="*/ 0 w 6890249"/>
              <a:gd name="connsiteY0" fmla="*/ 150163 h 5486396"/>
              <a:gd name="connsiteX1" fmla="*/ 150163 w 6890249"/>
              <a:gd name="connsiteY1" fmla="*/ 0 h 5486396"/>
              <a:gd name="connsiteX2" fmla="*/ 6375638 w 6890249"/>
              <a:gd name="connsiteY2" fmla="*/ 0 h 5486396"/>
              <a:gd name="connsiteX3" fmla="*/ 6525801 w 6890249"/>
              <a:gd name="connsiteY3" fmla="*/ 5336233 h 5486396"/>
              <a:gd name="connsiteX4" fmla="*/ 6375638 w 6890249"/>
              <a:gd name="connsiteY4" fmla="*/ 5486396 h 5486396"/>
              <a:gd name="connsiteX5" fmla="*/ 150163 w 6890249"/>
              <a:gd name="connsiteY5" fmla="*/ 5486396 h 5486396"/>
              <a:gd name="connsiteX6" fmla="*/ 0 w 6890249"/>
              <a:gd name="connsiteY6" fmla="*/ 5336233 h 5486396"/>
              <a:gd name="connsiteX7" fmla="*/ 0 w 6890249"/>
              <a:gd name="connsiteY7" fmla="*/ 150163 h 5486396"/>
              <a:gd name="connsiteX0" fmla="*/ 0 w 7153822"/>
              <a:gd name="connsiteY0" fmla="*/ 150163 h 5486396"/>
              <a:gd name="connsiteX1" fmla="*/ 150163 w 7153822"/>
              <a:gd name="connsiteY1" fmla="*/ 0 h 5486396"/>
              <a:gd name="connsiteX2" fmla="*/ 6375638 w 7153822"/>
              <a:gd name="connsiteY2" fmla="*/ 0 h 5486396"/>
              <a:gd name="connsiteX3" fmla="*/ 6375638 w 7153822"/>
              <a:gd name="connsiteY3" fmla="*/ 5486396 h 5486396"/>
              <a:gd name="connsiteX4" fmla="*/ 150163 w 7153822"/>
              <a:gd name="connsiteY4" fmla="*/ 5486396 h 5486396"/>
              <a:gd name="connsiteX5" fmla="*/ 0 w 7153822"/>
              <a:gd name="connsiteY5" fmla="*/ 5336233 h 5486396"/>
              <a:gd name="connsiteX6" fmla="*/ 0 w 7153822"/>
              <a:gd name="connsiteY6" fmla="*/ 150163 h 5486396"/>
              <a:gd name="connsiteX0" fmla="*/ 0 w 6836784"/>
              <a:gd name="connsiteY0" fmla="*/ 150163 h 5486396"/>
              <a:gd name="connsiteX1" fmla="*/ 150163 w 6836784"/>
              <a:gd name="connsiteY1" fmla="*/ 0 h 5486396"/>
              <a:gd name="connsiteX2" fmla="*/ 6375638 w 6836784"/>
              <a:gd name="connsiteY2" fmla="*/ 0 h 5486396"/>
              <a:gd name="connsiteX3" fmla="*/ 6375638 w 6836784"/>
              <a:gd name="connsiteY3" fmla="*/ 5486396 h 5486396"/>
              <a:gd name="connsiteX4" fmla="*/ 150163 w 6836784"/>
              <a:gd name="connsiteY4" fmla="*/ 5486396 h 5486396"/>
              <a:gd name="connsiteX5" fmla="*/ 0 w 6836784"/>
              <a:gd name="connsiteY5" fmla="*/ 5336233 h 5486396"/>
              <a:gd name="connsiteX6" fmla="*/ 0 w 6836784"/>
              <a:gd name="connsiteY6" fmla="*/ 150163 h 5486396"/>
              <a:gd name="connsiteX0" fmla="*/ 0 w 6881906"/>
              <a:gd name="connsiteY0" fmla="*/ 150163 h 5486396"/>
              <a:gd name="connsiteX1" fmla="*/ 150163 w 6881906"/>
              <a:gd name="connsiteY1" fmla="*/ 0 h 5486396"/>
              <a:gd name="connsiteX2" fmla="*/ 6375638 w 6881906"/>
              <a:gd name="connsiteY2" fmla="*/ 0 h 5486396"/>
              <a:gd name="connsiteX3" fmla="*/ 6534495 w 6881906"/>
              <a:gd name="connsiteY3" fmla="*/ 5486396 h 5486396"/>
              <a:gd name="connsiteX4" fmla="*/ 150163 w 6881906"/>
              <a:gd name="connsiteY4" fmla="*/ 5486396 h 5486396"/>
              <a:gd name="connsiteX5" fmla="*/ 0 w 6881906"/>
              <a:gd name="connsiteY5" fmla="*/ 5336233 h 5486396"/>
              <a:gd name="connsiteX6" fmla="*/ 0 w 6881906"/>
              <a:gd name="connsiteY6" fmla="*/ 150163 h 5486396"/>
              <a:gd name="connsiteX0" fmla="*/ 0 w 6995641"/>
              <a:gd name="connsiteY0" fmla="*/ 150163 h 5486396"/>
              <a:gd name="connsiteX1" fmla="*/ 150163 w 6995641"/>
              <a:gd name="connsiteY1" fmla="*/ 0 h 5486396"/>
              <a:gd name="connsiteX2" fmla="*/ 6534496 w 6995641"/>
              <a:gd name="connsiteY2" fmla="*/ 0 h 5486396"/>
              <a:gd name="connsiteX3" fmla="*/ 6534495 w 6995641"/>
              <a:gd name="connsiteY3" fmla="*/ 5486396 h 5486396"/>
              <a:gd name="connsiteX4" fmla="*/ 150163 w 6995641"/>
              <a:gd name="connsiteY4" fmla="*/ 5486396 h 5486396"/>
              <a:gd name="connsiteX5" fmla="*/ 0 w 6995641"/>
              <a:gd name="connsiteY5" fmla="*/ 5336233 h 5486396"/>
              <a:gd name="connsiteX6" fmla="*/ 0 w 6995641"/>
              <a:gd name="connsiteY6" fmla="*/ 150163 h 5486396"/>
              <a:gd name="connsiteX0" fmla="*/ 0 w 6534496"/>
              <a:gd name="connsiteY0" fmla="*/ 150163 h 5486396"/>
              <a:gd name="connsiteX1" fmla="*/ 150163 w 6534496"/>
              <a:gd name="connsiteY1" fmla="*/ 0 h 5486396"/>
              <a:gd name="connsiteX2" fmla="*/ 6534496 w 6534496"/>
              <a:gd name="connsiteY2" fmla="*/ 0 h 5486396"/>
              <a:gd name="connsiteX3" fmla="*/ 6534495 w 6534496"/>
              <a:gd name="connsiteY3" fmla="*/ 5486396 h 5486396"/>
              <a:gd name="connsiteX4" fmla="*/ 150163 w 6534496"/>
              <a:gd name="connsiteY4" fmla="*/ 5486396 h 5486396"/>
              <a:gd name="connsiteX5" fmla="*/ 0 w 6534496"/>
              <a:gd name="connsiteY5" fmla="*/ 5336233 h 5486396"/>
              <a:gd name="connsiteX6" fmla="*/ 0 w 6534496"/>
              <a:gd name="connsiteY6" fmla="*/ 150163 h 5486396"/>
              <a:gd name="connsiteX0" fmla="*/ 0 w 6534495"/>
              <a:gd name="connsiteY0" fmla="*/ 150163 h 5486396"/>
              <a:gd name="connsiteX1" fmla="*/ 150163 w 6534495"/>
              <a:gd name="connsiteY1" fmla="*/ 0 h 5486396"/>
              <a:gd name="connsiteX2" fmla="*/ 3265779 w 6534495"/>
              <a:gd name="connsiteY2" fmla="*/ 0 h 5486396"/>
              <a:gd name="connsiteX3" fmla="*/ 6534495 w 6534495"/>
              <a:gd name="connsiteY3" fmla="*/ 5486396 h 5486396"/>
              <a:gd name="connsiteX4" fmla="*/ 150163 w 6534495"/>
              <a:gd name="connsiteY4" fmla="*/ 5486396 h 5486396"/>
              <a:gd name="connsiteX5" fmla="*/ 0 w 6534495"/>
              <a:gd name="connsiteY5" fmla="*/ 5336233 h 5486396"/>
              <a:gd name="connsiteX6" fmla="*/ 0 w 6534495"/>
              <a:gd name="connsiteY6" fmla="*/ 150163 h 5486396"/>
              <a:gd name="connsiteX0" fmla="*/ 0 w 3265779"/>
              <a:gd name="connsiteY0" fmla="*/ 150163 h 5486396"/>
              <a:gd name="connsiteX1" fmla="*/ 150163 w 3265779"/>
              <a:gd name="connsiteY1" fmla="*/ 0 h 5486396"/>
              <a:gd name="connsiteX2" fmla="*/ 3265779 w 3265779"/>
              <a:gd name="connsiteY2" fmla="*/ 0 h 5486396"/>
              <a:gd name="connsiteX3" fmla="*/ 3265778 w 3265779"/>
              <a:gd name="connsiteY3" fmla="*/ 5486396 h 5486396"/>
              <a:gd name="connsiteX4" fmla="*/ 150163 w 3265779"/>
              <a:gd name="connsiteY4" fmla="*/ 5486396 h 5486396"/>
              <a:gd name="connsiteX5" fmla="*/ 0 w 3265779"/>
              <a:gd name="connsiteY5" fmla="*/ 5336233 h 5486396"/>
              <a:gd name="connsiteX6" fmla="*/ 0 w 3265779"/>
              <a:gd name="connsiteY6" fmla="*/ 150163 h 5486396"/>
              <a:gd name="connsiteX0" fmla="*/ 0 w 3265779"/>
              <a:gd name="connsiteY0" fmla="*/ 150163 h 5486396"/>
              <a:gd name="connsiteX1" fmla="*/ 150163 w 3265779"/>
              <a:gd name="connsiteY1" fmla="*/ 0 h 5486396"/>
              <a:gd name="connsiteX2" fmla="*/ 3265779 w 3265779"/>
              <a:gd name="connsiteY2" fmla="*/ 0 h 5486396"/>
              <a:gd name="connsiteX3" fmla="*/ 3261920 w 3265779"/>
              <a:gd name="connsiteY3" fmla="*/ 5486396 h 5486396"/>
              <a:gd name="connsiteX4" fmla="*/ 150163 w 3265779"/>
              <a:gd name="connsiteY4" fmla="*/ 5486396 h 5486396"/>
              <a:gd name="connsiteX5" fmla="*/ 0 w 3265779"/>
              <a:gd name="connsiteY5" fmla="*/ 5336233 h 5486396"/>
              <a:gd name="connsiteX6" fmla="*/ 0 w 3265779"/>
              <a:gd name="connsiteY6" fmla="*/ 150163 h 5486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5779" h="5486396">
                <a:moveTo>
                  <a:pt x="0" y="150163"/>
                </a:moveTo>
                <a:cubicBezTo>
                  <a:pt x="0" y="67230"/>
                  <a:pt x="67230" y="0"/>
                  <a:pt x="150163" y="0"/>
                </a:cubicBezTo>
                <a:lnTo>
                  <a:pt x="3265779" y="0"/>
                </a:lnTo>
                <a:cubicBezTo>
                  <a:pt x="3265778" y="2743198"/>
                  <a:pt x="3261920" y="2743198"/>
                  <a:pt x="3261920" y="5486396"/>
                </a:cubicBezTo>
                <a:lnTo>
                  <a:pt x="150163" y="5486396"/>
                </a:lnTo>
                <a:cubicBezTo>
                  <a:pt x="67230" y="5486396"/>
                  <a:pt x="0" y="5419166"/>
                  <a:pt x="0" y="5336233"/>
                </a:cubicBezTo>
                <a:lnTo>
                  <a:pt x="0" y="150163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</p:spPr>
        <p:txBody>
          <a:bodyPr bIns="731520" anchor="ctr"/>
          <a:lstStyle>
            <a:lvl1pPr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AD30406-F12D-514B-A2A1-E3055BE9953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ED0FFC-CF02-204D-9B89-039BCA64B9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AA916A23-D2B5-9B4D-A987-897E28129F3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6279411"/>
      </p:ext>
    </p:extLst>
  </p:cSld>
  <p:clrMapOvr>
    <a:masterClrMapping/>
  </p:clrMapOvr>
  <p:transition spd="med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-six-image-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CA330CC-6742-0A47-8ED7-9461EA77B9AF}"/>
              </a:ext>
            </a:extLst>
          </p:cNvPr>
          <p:cNvSpPr/>
          <p:nvPr/>
        </p:nvSpPr>
        <p:spPr>
          <a:xfrm>
            <a:off x="457200" y="914400"/>
            <a:ext cx="11277600" cy="5486400"/>
          </a:xfrm>
          <a:prstGeom prst="roundRect">
            <a:avLst>
              <a:gd name="adj" fmla="val 281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457201" y="3657600"/>
            <a:ext cx="2185416" cy="2743200"/>
          </a:xfrm>
          <a:custGeom>
            <a:avLst/>
            <a:gdLst>
              <a:gd name="connsiteX0" fmla="*/ 0 w 6519450"/>
              <a:gd name="connsiteY0" fmla="*/ 143240 h 2738292"/>
              <a:gd name="connsiteX1" fmla="*/ 143240 w 6519450"/>
              <a:gd name="connsiteY1" fmla="*/ 0 h 2738292"/>
              <a:gd name="connsiteX2" fmla="*/ 6376210 w 6519450"/>
              <a:gd name="connsiteY2" fmla="*/ 0 h 2738292"/>
              <a:gd name="connsiteX3" fmla="*/ 6519450 w 6519450"/>
              <a:gd name="connsiteY3" fmla="*/ 143240 h 2738292"/>
              <a:gd name="connsiteX4" fmla="*/ 6519450 w 6519450"/>
              <a:gd name="connsiteY4" fmla="*/ 2595052 h 2738292"/>
              <a:gd name="connsiteX5" fmla="*/ 6376210 w 6519450"/>
              <a:gd name="connsiteY5" fmla="*/ 2738292 h 2738292"/>
              <a:gd name="connsiteX6" fmla="*/ 143240 w 6519450"/>
              <a:gd name="connsiteY6" fmla="*/ 2738292 h 2738292"/>
              <a:gd name="connsiteX7" fmla="*/ 0 w 6519450"/>
              <a:gd name="connsiteY7" fmla="*/ 2595052 h 2738292"/>
              <a:gd name="connsiteX8" fmla="*/ 0 w 6519450"/>
              <a:gd name="connsiteY8" fmla="*/ 143240 h 2738292"/>
              <a:gd name="connsiteX0" fmla="*/ 0 w 6519450"/>
              <a:gd name="connsiteY0" fmla="*/ 237955 h 2833007"/>
              <a:gd name="connsiteX1" fmla="*/ 6376210 w 6519450"/>
              <a:gd name="connsiteY1" fmla="*/ 94715 h 2833007"/>
              <a:gd name="connsiteX2" fmla="*/ 6519450 w 6519450"/>
              <a:gd name="connsiteY2" fmla="*/ 237955 h 2833007"/>
              <a:gd name="connsiteX3" fmla="*/ 6519450 w 6519450"/>
              <a:gd name="connsiteY3" fmla="*/ 2689767 h 2833007"/>
              <a:gd name="connsiteX4" fmla="*/ 6376210 w 6519450"/>
              <a:gd name="connsiteY4" fmla="*/ 2833007 h 2833007"/>
              <a:gd name="connsiteX5" fmla="*/ 143240 w 6519450"/>
              <a:gd name="connsiteY5" fmla="*/ 2833007 h 2833007"/>
              <a:gd name="connsiteX6" fmla="*/ 0 w 6519450"/>
              <a:gd name="connsiteY6" fmla="*/ 2689767 h 2833007"/>
              <a:gd name="connsiteX7" fmla="*/ 0 w 6519450"/>
              <a:gd name="connsiteY7" fmla="*/ 237955 h 2833007"/>
              <a:gd name="connsiteX0" fmla="*/ 3925 w 6519450"/>
              <a:gd name="connsiteY0" fmla="*/ 188727 h 2940758"/>
              <a:gd name="connsiteX1" fmla="*/ 6376210 w 6519450"/>
              <a:gd name="connsiteY1" fmla="*/ 202466 h 2940758"/>
              <a:gd name="connsiteX2" fmla="*/ 6519450 w 6519450"/>
              <a:gd name="connsiteY2" fmla="*/ 345706 h 2940758"/>
              <a:gd name="connsiteX3" fmla="*/ 6519450 w 6519450"/>
              <a:gd name="connsiteY3" fmla="*/ 2797518 h 2940758"/>
              <a:gd name="connsiteX4" fmla="*/ 6376210 w 6519450"/>
              <a:gd name="connsiteY4" fmla="*/ 2940758 h 2940758"/>
              <a:gd name="connsiteX5" fmla="*/ 143240 w 6519450"/>
              <a:gd name="connsiteY5" fmla="*/ 2940758 h 2940758"/>
              <a:gd name="connsiteX6" fmla="*/ 0 w 6519450"/>
              <a:gd name="connsiteY6" fmla="*/ 2797518 h 2940758"/>
              <a:gd name="connsiteX7" fmla="*/ 3925 w 6519450"/>
              <a:gd name="connsiteY7" fmla="*/ 188727 h 2940758"/>
              <a:gd name="connsiteX0" fmla="*/ 3925 w 6519450"/>
              <a:gd name="connsiteY0" fmla="*/ 246863 h 2998894"/>
              <a:gd name="connsiteX1" fmla="*/ 6519450 w 6519450"/>
              <a:gd name="connsiteY1" fmla="*/ 403842 h 2998894"/>
              <a:gd name="connsiteX2" fmla="*/ 6519450 w 6519450"/>
              <a:gd name="connsiteY2" fmla="*/ 2855654 h 2998894"/>
              <a:gd name="connsiteX3" fmla="*/ 6376210 w 6519450"/>
              <a:gd name="connsiteY3" fmla="*/ 2998894 h 2998894"/>
              <a:gd name="connsiteX4" fmla="*/ 143240 w 6519450"/>
              <a:gd name="connsiteY4" fmla="*/ 2998894 h 2998894"/>
              <a:gd name="connsiteX5" fmla="*/ 0 w 6519450"/>
              <a:gd name="connsiteY5" fmla="*/ 2855654 h 2998894"/>
              <a:gd name="connsiteX6" fmla="*/ 3925 w 6519450"/>
              <a:gd name="connsiteY6" fmla="*/ 246863 h 2998894"/>
              <a:gd name="connsiteX0" fmla="*/ 3925 w 6527298"/>
              <a:gd name="connsiteY0" fmla="*/ 316362 h 3068393"/>
              <a:gd name="connsiteX1" fmla="*/ 6527298 w 6527298"/>
              <a:gd name="connsiteY1" fmla="*/ 316363 h 3068393"/>
              <a:gd name="connsiteX2" fmla="*/ 6519450 w 6527298"/>
              <a:gd name="connsiteY2" fmla="*/ 2925153 h 3068393"/>
              <a:gd name="connsiteX3" fmla="*/ 6376210 w 6527298"/>
              <a:gd name="connsiteY3" fmla="*/ 3068393 h 3068393"/>
              <a:gd name="connsiteX4" fmla="*/ 143240 w 6527298"/>
              <a:gd name="connsiteY4" fmla="*/ 3068393 h 3068393"/>
              <a:gd name="connsiteX5" fmla="*/ 0 w 6527298"/>
              <a:gd name="connsiteY5" fmla="*/ 2925153 h 3068393"/>
              <a:gd name="connsiteX6" fmla="*/ 3925 w 6527298"/>
              <a:gd name="connsiteY6" fmla="*/ 316362 h 3068393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19826 w 6527674"/>
              <a:gd name="connsiteY2" fmla="*/ 2923245 h 3066485"/>
              <a:gd name="connsiteX3" fmla="*/ 6376586 w 6527674"/>
              <a:gd name="connsiteY3" fmla="*/ 3066485 h 3066485"/>
              <a:gd name="connsiteX4" fmla="*/ 143616 w 6527674"/>
              <a:gd name="connsiteY4" fmla="*/ 3066485 h 3066485"/>
              <a:gd name="connsiteX5" fmla="*/ 376 w 6527674"/>
              <a:gd name="connsiteY5" fmla="*/ 2923245 h 3066485"/>
              <a:gd name="connsiteX6" fmla="*/ 377 w 6527674"/>
              <a:gd name="connsiteY6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376586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25715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25715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25715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25715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7027385"/>
              <a:gd name="connsiteY0" fmla="*/ 215050 h 2963157"/>
              <a:gd name="connsiteX1" fmla="*/ 6527674 w 7027385"/>
              <a:gd name="connsiteY1" fmla="*/ 211127 h 2963157"/>
              <a:gd name="connsiteX2" fmla="*/ 6525715 w 7027385"/>
              <a:gd name="connsiteY2" fmla="*/ 2963157 h 2963157"/>
              <a:gd name="connsiteX3" fmla="*/ 143616 w 7027385"/>
              <a:gd name="connsiteY3" fmla="*/ 2963157 h 2963157"/>
              <a:gd name="connsiteX4" fmla="*/ 376 w 7027385"/>
              <a:gd name="connsiteY4" fmla="*/ 2819917 h 2963157"/>
              <a:gd name="connsiteX5" fmla="*/ 377 w 7027385"/>
              <a:gd name="connsiteY5" fmla="*/ 215050 h 2963157"/>
              <a:gd name="connsiteX0" fmla="*/ 377 w 7027385"/>
              <a:gd name="connsiteY0" fmla="*/ 215050 h 2963157"/>
              <a:gd name="connsiteX1" fmla="*/ 6527674 w 7027385"/>
              <a:gd name="connsiteY1" fmla="*/ 211127 h 2963157"/>
              <a:gd name="connsiteX2" fmla="*/ 6525715 w 7027385"/>
              <a:gd name="connsiteY2" fmla="*/ 2963157 h 2963157"/>
              <a:gd name="connsiteX3" fmla="*/ 143616 w 7027385"/>
              <a:gd name="connsiteY3" fmla="*/ 2963157 h 2963157"/>
              <a:gd name="connsiteX4" fmla="*/ 376 w 7027385"/>
              <a:gd name="connsiteY4" fmla="*/ 2819917 h 2963157"/>
              <a:gd name="connsiteX5" fmla="*/ 377 w 7027385"/>
              <a:gd name="connsiteY5" fmla="*/ 215050 h 2963157"/>
              <a:gd name="connsiteX0" fmla="*/ 377 w 7027385"/>
              <a:gd name="connsiteY0" fmla="*/ 215050 h 2963157"/>
              <a:gd name="connsiteX1" fmla="*/ 6527674 w 7027385"/>
              <a:gd name="connsiteY1" fmla="*/ 211127 h 2963157"/>
              <a:gd name="connsiteX2" fmla="*/ 6525715 w 7027385"/>
              <a:gd name="connsiteY2" fmla="*/ 2963157 h 2963157"/>
              <a:gd name="connsiteX3" fmla="*/ 143616 w 7027385"/>
              <a:gd name="connsiteY3" fmla="*/ 2963157 h 2963157"/>
              <a:gd name="connsiteX4" fmla="*/ 376 w 7027385"/>
              <a:gd name="connsiteY4" fmla="*/ 2819917 h 2963157"/>
              <a:gd name="connsiteX5" fmla="*/ 377 w 7027385"/>
              <a:gd name="connsiteY5" fmla="*/ 215050 h 2963157"/>
              <a:gd name="connsiteX0" fmla="*/ 377 w 6528628"/>
              <a:gd name="connsiteY0" fmla="*/ 215050 h 2963157"/>
              <a:gd name="connsiteX1" fmla="*/ 6527674 w 6528628"/>
              <a:gd name="connsiteY1" fmla="*/ 211127 h 2963157"/>
              <a:gd name="connsiteX2" fmla="*/ 6525715 w 6528628"/>
              <a:gd name="connsiteY2" fmla="*/ 2963157 h 2963157"/>
              <a:gd name="connsiteX3" fmla="*/ 143616 w 6528628"/>
              <a:gd name="connsiteY3" fmla="*/ 2963157 h 2963157"/>
              <a:gd name="connsiteX4" fmla="*/ 376 w 6528628"/>
              <a:gd name="connsiteY4" fmla="*/ 2819917 h 2963157"/>
              <a:gd name="connsiteX5" fmla="*/ 377 w 6528628"/>
              <a:gd name="connsiteY5" fmla="*/ 215050 h 2963157"/>
              <a:gd name="connsiteX0" fmla="*/ 377 w 6528628"/>
              <a:gd name="connsiteY0" fmla="*/ 181579 h 2929686"/>
              <a:gd name="connsiteX1" fmla="*/ 6527674 w 6528628"/>
              <a:gd name="connsiteY1" fmla="*/ 177656 h 2929686"/>
              <a:gd name="connsiteX2" fmla="*/ 6525715 w 6528628"/>
              <a:gd name="connsiteY2" fmla="*/ 2929686 h 2929686"/>
              <a:gd name="connsiteX3" fmla="*/ 143616 w 6528628"/>
              <a:gd name="connsiteY3" fmla="*/ 2929686 h 2929686"/>
              <a:gd name="connsiteX4" fmla="*/ 376 w 6528628"/>
              <a:gd name="connsiteY4" fmla="*/ 2786446 h 2929686"/>
              <a:gd name="connsiteX5" fmla="*/ 377 w 6528628"/>
              <a:gd name="connsiteY5" fmla="*/ 181579 h 2929686"/>
              <a:gd name="connsiteX0" fmla="*/ 377 w 6528628"/>
              <a:gd name="connsiteY0" fmla="*/ 181579 h 2929686"/>
              <a:gd name="connsiteX1" fmla="*/ 6527674 w 6528628"/>
              <a:gd name="connsiteY1" fmla="*/ 177656 h 2929686"/>
              <a:gd name="connsiteX2" fmla="*/ 6525715 w 6528628"/>
              <a:gd name="connsiteY2" fmla="*/ 2929686 h 2929686"/>
              <a:gd name="connsiteX3" fmla="*/ 143616 w 6528628"/>
              <a:gd name="connsiteY3" fmla="*/ 2929686 h 2929686"/>
              <a:gd name="connsiteX4" fmla="*/ 376 w 6528628"/>
              <a:gd name="connsiteY4" fmla="*/ 2786446 h 2929686"/>
              <a:gd name="connsiteX5" fmla="*/ 377 w 6528628"/>
              <a:gd name="connsiteY5" fmla="*/ 181579 h 2929686"/>
              <a:gd name="connsiteX0" fmla="*/ 377 w 6528628"/>
              <a:gd name="connsiteY0" fmla="*/ 3923 h 2752030"/>
              <a:gd name="connsiteX1" fmla="*/ 6527674 w 6528628"/>
              <a:gd name="connsiteY1" fmla="*/ 0 h 2752030"/>
              <a:gd name="connsiteX2" fmla="*/ 6525715 w 6528628"/>
              <a:gd name="connsiteY2" fmla="*/ 2752030 h 2752030"/>
              <a:gd name="connsiteX3" fmla="*/ 143616 w 6528628"/>
              <a:gd name="connsiteY3" fmla="*/ 2752030 h 2752030"/>
              <a:gd name="connsiteX4" fmla="*/ 376 w 6528628"/>
              <a:gd name="connsiteY4" fmla="*/ 2608790 h 2752030"/>
              <a:gd name="connsiteX5" fmla="*/ 377 w 6528628"/>
              <a:gd name="connsiteY5" fmla="*/ 3923 h 2752030"/>
              <a:gd name="connsiteX0" fmla="*/ 377 w 6528628"/>
              <a:gd name="connsiteY0" fmla="*/ 0 h 2748107"/>
              <a:gd name="connsiteX1" fmla="*/ 6527674 w 6528628"/>
              <a:gd name="connsiteY1" fmla="*/ 1 h 2748107"/>
              <a:gd name="connsiteX2" fmla="*/ 6525715 w 6528628"/>
              <a:gd name="connsiteY2" fmla="*/ 2748107 h 2748107"/>
              <a:gd name="connsiteX3" fmla="*/ 143616 w 6528628"/>
              <a:gd name="connsiteY3" fmla="*/ 2748107 h 2748107"/>
              <a:gd name="connsiteX4" fmla="*/ 376 w 6528628"/>
              <a:gd name="connsiteY4" fmla="*/ 2604867 h 2748107"/>
              <a:gd name="connsiteX5" fmla="*/ 377 w 6528628"/>
              <a:gd name="connsiteY5" fmla="*/ 0 h 2748107"/>
              <a:gd name="connsiteX0" fmla="*/ 377 w 6525715"/>
              <a:gd name="connsiteY0" fmla="*/ 0 h 2748107"/>
              <a:gd name="connsiteX1" fmla="*/ 2170827 w 6525715"/>
              <a:gd name="connsiteY1" fmla="*/ 1 h 2748107"/>
              <a:gd name="connsiteX2" fmla="*/ 6525715 w 6525715"/>
              <a:gd name="connsiteY2" fmla="*/ 2748107 h 2748107"/>
              <a:gd name="connsiteX3" fmla="*/ 143616 w 6525715"/>
              <a:gd name="connsiteY3" fmla="*/ 2748107 h 2748107"/>
              <a:gd name="connsiteX4" fmla="*/ 376 w 6525715"/>
              <a:gd name="connsiteY4" fmla="*/ 2604867 h 2748107"/>
              <a:gd name="connsiteX5" fmla="*/ 377 w 6525715"/>
              <a:gd name="connsiteY5" fmla="*/ 0 h 2748107"/>
              <a:gd name="connsiteX0" fmla="*/ 377 w 2171781"/>
              <a:gd name="connsiteY0" fmla="*/ 0 h 2748107"/>
              <a:gd name="connsiteX1" fmla="*/ 2170827 w 2171781"/>
              <a:gd name="connsiteY1" fmla="*/ 1 h 2748107"/>
              <a:gd name="connsiteX2" fmla="*/ 2168868 w 2171781"/>
              <a:gd name="connsiteY2" fmla="*/ 2743969 h 2748107"/>
              <a:gd name="connsiteX3" fmla="*/ 143616 w 2171781"/>
              <a:gd name="connsiteY3" fmla="*/ 2748107 h 2748107"/>
              <a:gd name="connsiteX4" fmla="*/ 376 w 2171781"/>
              <a:gd name="connsiteY4" fmla="*/ 2604867 h 2748107"/>
              <a:gd name="connsiteX5" fmla="*/ 377 w 2171781"/>
              <a:gd name="connsiteY5" fmla="*/ 0 h 2748107"/>
              <a:gd name="connsiteX0" fmla="*/ 377 w 2171781"/>
              <a:gd name="connsiteY0" fmla="*/ 0 h 2748107"/>
              <a:gd name="connsiteX1" fmla="*/ 2170827 w 2171781"/>
              <a:gd name="connsiteY1" fmla="*/ 3176 h 2748107"/>
              <a:gd name="connsiteX2" fmla="*/ 2168868 w 2171781"/>
              <a:gd name="connsiteY2" fmla="*/ 2743969 h 2748107"/>
              <a:gd name="connsiteX3" fmla="*/ 143616 w 2171781"/>
              <a:gd name="connsiteY3" fmla="*/ 2748107 h 2748107"/>
              <a:gd name="connsiteX4" fmla="*/ 376 w 2171781"/>
              <a:gd name="connsiteY4" fmla="*/ 2604867 h 2748107"/>
              <a:gd name="connsiteX5" fmla="*/ 377 w 2171781"/>
              <a:gd name="connsiteY5" fmla="*/ 0 h 2748107"/>
              <a:gd name="connsiteX0" fmla="*/ 377 w 2171781"/>
              <a:gd name="connsiteY0" fmla="*/ 0 h 2750319"/>
              <a:gd name="connsiteX1" fmla="*/ 2170827 w 2171781"/>
              <a:gd name="connsiteY1" fmla="*/ 3176 h 2750319"/>
              <a:gd name="connsiteX2" fmla="*/ 2168868 w 2171781"/>
              <a:gd name="connsiteY2" fmla="*/ 2750319 h 2750319"/>
              <a:gd name="connsiteX3" fmla="*/ 143616 w 2171781"/>
              <a:gd name="connsiteY3" fmla="*/ 2748107 h 2750319"/>
              <a:gd name="connsiteX4" fmla="*/ 376 w 2171781"/>
              <a:gd name="connsiteY4" fmla="*/ 2604867 h 2750319"/>
              <a:gd name="connsiteX5" fmla="*/ 377 w 2171781"/>
              <a:gd name="connsiteY5" fmla="*/ 0 h 275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81" h="2750319">
                <a:moveTo>
                  <a:pt x="377" y="0"/>
                </a:moveTo>
                <a:lnTo>
                  <a:pt x="2170827" y="3176"/>
                </a:lnTo>
                <a:cubicBezTo>
                  <a:pt x="2173597" y="822572"/>
                  <a:pt x="2169521" y="1832976"/>
                  <a:pt x="2168868" y="2750319"/>
                </a:cubicBezTo>
                <a:lnTo>
                  <a:pt x="143616" y="2748107"/>
                </a:lnTo>
                <a:cubicBezTo>
                  <a:pt x="64507" y="2748107"/>
                  <a:pt x="376" y="2683976"/>
                  <a:pt x="376" y="2604867"/>
                </a:cubicBezTo>
                <a:cubicBezTo>
                  <a:pt x="1684" y="1735270"/>
                  <a:pt x="-931" y="869597"/>
                  <a:pt x="377" y="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</p:spPr>
        <p:txBody>
          <a:bodyPr bIns="731520" anchor="ctr" anchorCtr="0"/>
          <a:lstStyle>
            <a:lvl1pPr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457201" y="914397"/>
            <a:ext cx="2183197" cy="2740926"/>
          </a:xfrm>
          <a:custGeom>
            <a:avLst/>
            <a:gdLst>
              <a:gd name="connsiteX0" fmla="*/ 0 w 6540624"/>
              <a:gd name="connsiteY0" fmla="*/ 149268 h 2736850"/>
              <a:gd name="connsiteX1" fmla="*/ 149268 w 6540624"/>
              <a:gd name="connsiteY1" fmla="*/ 0 h 2736850"/>
              <a:gd name="connsiteX2" fmla="*/ 6391356 w 6540624"/>
              <a:gd name="connsiteY2" fmla="*/ 0 h 2736850"/>
              <a:gd name="connsiteX3" fmla="*/ 6540624 w 6540624"/>
              <a:gd name="connsiteY3" fmla="*/ 149268 h 2736850"/>
              <a:gd name="connsiteX4" fmla="*/ 6540624 w 6540624"/>
              <a:gd name="connsiteY4" fmla="*/ 2587582 h 2736850"/>
              <a:gd name="connsiteX5" fmla="*/ 6391356 w 6540624"/>
              <a:gd name="connsiteY5" fmla="*/ 2736850 h 2736850"/>
              <a:gd name="connsiteX6" fmla="*/ 149268 w 6540624"/>
              <a:gd name="connsiteY6" fmla="*/ 2736850 h 2736850"/>
              <a:gd name="connsiteX7" fmla="*/ 0 w 6540624"/>
              <a:gd name="connsiteY7" fmla="*/ 2587582 h 2736850"/>
              <a:gd name="connsiteX8" fmla="*/ 0 w 6540624"/>
              <a:gd name="connsiteY8" fmla="*/ 149268 h 2736850"/>
              <a:gd name="connsiteX0" fmla="*/ 0 w 6540624"/>
              <a:gd name="connsiteY0" fmla="*/ 149268 h 2736850"/>
              <a:gd name="connsiteX1" fmla="*/ 149268 w 6540624"/>
              <a:gd name="connsiteY1" fmla="*/ 0 h 2736850"/>
              <a:gd name="connsiteX2" fmla="*/ 6391356 w 6540624"/>
              <a:gd name="connsiteY2" fmla="*/ 0 h 2736850"/>
              <a:gd name="connsiteX3" fmla="*/ 6540624 w 6540624"/>
              <a:gd name="connsiteY3" fmla="*/ 149268 h 2736850"/>
              <a:gd name="connsiteX4" fmla="*/ 6540624 w 6540624"/>
              <a:gd name="connsiteY4" fmla="*/ 2587582 h 2736850"/>
              <a:gd name="connsiteX5" fmla="*/ 6391356 w 6540624"/>
              <a:gd name="connsiteY5" fmla="*/ 2736850 h 2736850"/>
              <a:gd name="connsiteX6" fmla="*/ 0 w 6540624"/>
              <a:gd name="connsiteY6" fmla="*/ 2587582 h 2736850"/>
              <a:gd name="connsiteX7" fmla="*/ 0 w 6540624"/>
              <a:gd name="connsiteY7" fmla="*/ 149268 h 2736850"/>
              <a:gd name="connsiteX0" fmla="*/ 0 w 6540624"/>
              <a:gd name="connsiteY0" fmla="*/ 149268 h 2744157"/>
              <a:gd name="connsiteX1" fmla="*/ 149268 w 6540624"/>
              <a:gd name="connsiteY1" fmla="*/ 0 h 2744157"/>
              <a:gd name="connsiteX2" fmla="*/ 6391356 w 6540624"/>
              <a:gd name="connsiteY2" fmla="*/ 0 h 2744157"/>
              <a:gd name="connsiteX3" fmla="*/ 6540624 w 6540624"/>
              <a:gd name="connsiteY3" fmla="*/ 149268 h 2744157"/>
              <a:gd name="connsiteX4" fmla="*/ 6540624 w 6540624"/>
              <a:gd name="connsiteY4" fmla="*/ 2587582 h 2744157"/>
              <a:gd name="connsiteX5" fmla="*/ 6391356 w 6540624"/>
              <a:gd name="connsiteY5" fmla="*/ 2736850 h 2744157"/>
              <a:gd name="connsiteX6" fmla="*/ 0 w 6540624"/>
              <a:gd name="connsiteY6" fmla="*/ 2744157 h 2744157"/>
              <a:gd name="connsiteX7" fmla="*/ 0 w 6540624"/>
              <a:gd name="connsiteY7" fmla="*/ 149268 h 2744157"/>
              <a:gd name="connsiteX0" fmla="*/ 0 w 6540624"/>
              <a:gd name="connsiteY0" fmla="*/ 149268 h 2736850"/>
              <a:gd name="connsiteX1" fmla="*/ 149268 w 6540624"/>
              <a:gd name="connsiteY1" fmla="*/ 0 h 2736850"/>
              <a:gd name="connsiteX2" fmla="*/ 6391356 w 6540624"/>
              <a:gd name="connsiteY2" fmla="*/ 0 h 2736850"/>
              <a:gd name="connsiteX3" fmla="*/ 6540624 w 6540624"/>
              <a:gd name="connsiteY3" fmla="*/ 149268 h 2736850"/>
              <a:gd name="connsiteX4" fmla="*/ 6540624 w 6540624"/>
              <a:gd name="connsiteY4" fmla="*/ 2587582 h 2736850"/>
              <a:gd name="connsiteX5" fmla="*/ 6391356 w 6540624"/>
              <a:gd name="connsiteY5" fmla="*/ 2736850 h 2736850"/>
              <a:gd name="connsiteX6" fmla="*/ 6263 w 6540624"/>
              <a:gd name="connsiteY6" fmla="*/ 2731631 h 2736850"/>
              <a:gd name="connsiteX7" fmla="*/ 0 w 6540624"/>
              <a:gd name="connsiteY7" fmla="*/ 149268 h 2736850"/>
              <a:gd name="connsiteX0" fmla="*/ 0 w 6540624"/>
              <a:gd name="connsiteY0" fmla="*/ 149268 h 2981109"/>
              <a:gd name="connsiteX1" fmla="*/ 149268 w 6540624"/>
              <a:gd name="connsiteY1" fmla="*/ 0 h 2981109"/>
              <a:gd name="connsiteX2" fmla="*/ 6391356 w 6540624"/>
              <a:gd name="connsiteY2" fmla="*/ 0 h 2981109"/>
              <a:gd name="connsiteX3" fmla="*/ 6540624 w 6540624"/>
              <a:gd name="connsiteY3" fmla="*/ 149268 h 2981109"/>
              <a:gd name="connsiteX4" fmla="*/ 6540624 w 6540624"/>
              <a:gd name="connsiteY4" fmla="*/ 2587582 h 2981109"/>
              <a:gd name="connsiteX5" fmla="*/ 6263 w 6540624"/>
              <a:gd name="connsiteY5" fmla="*/ 2731631 h 2981109"/>
              <a:gd name="connsiteX6" fmla="*/ 0 w 6540624"/>
              <a:gd name="connsiteY6" fmla="*/ 149268 h 2981109"/>
              <a:gd name="connsiteX0" fmla="*/ 0 w 6540624"/>
              <a:gd name="connsiteY0" fmla="*/ 149268 h 2893447"/>
              <a:gd name="connsiteX1" fmla="*/ 149268 w 6540624"/>
              <a:gd name="connsiteY1" fmla="*/ 0 h 2893447"/>
              <a:gd name="connsiteX2" fmla="*/ 6391356 w 6540624"/>
              <a:gd name="connsiteY2" fmla="*/ 0 h 2893447"/>
              <a:gd name="connsiteX3" fmla="*/ 6540624 w 6540624"/>
              <a:gd name="connsiteY3" fmla="*/ 149268 h 2893447"/>
              <a:gd name="connsiteX4" fmla="*/ 6540624 w 6540624"/>
              <a:gd name="connsiteY4" fmla="*/ 2587582 h 2893447"/>
              <a:gd name="connsiteX5" fmla="*/ 6263 w 6540624"/>
              <a:gd name="connsiteY5" fmla="*/ 2731631 h 2893447"/>
              <a:gd name="connsiteX6" fmla="*/ 0 w 6540624"/>
              <a:gd name="connsiteY6" fmla="*/ 149268 h 2893447"/>
              <a:gd name="connsiteX0" fmla="*/ 0 w 6540624"/>
              <a:gd name="connsiteY0" fmla="*/ 149268 h 2931246"/>
              <a:gd name="connsiteX1" fmla="*/ 149268 w 6540624"/>
              <a:gd name="connsiteY1" fmla="*/ 0 h 2931246"/>
              <a:gd name="connsiteX2" fmla="*/ 6391356 w 6540624"/>
              <a:gd name="connsiteY2" fmla="*/ 0 h 2931246"/>
              <a:gd name="connsiteX3" fmla="*/ 6540624 w 6540624"/>
              <a:gd name="connsiteY3" fmla="*/ 149268 h 2931246"/>
              <a:gd name="connsiteX4" fmla="*/ 6540624 w 6540624"/>
              <a:gd name="connsiteY4" fmla="*/ 2737894 h 2931246"/>
              <a:gd name="connsiteX5" fmla="*/ 6263 w 6540624"/>
              <a:gd name="connsiteY5" fmla="*/ 2731631 h 2931246"/>
              <a:gd name="connsiteX6" fmla="*/ 0 w 6540624"/>
              <a:gd name="connsiteY6" fmla="*/ 149268 h 2931246"/>
              <a:gd name="connsiteX0" fmla="*/ 0 w 6540624"/>
              <a:gd name="connsiteY0" fmla="*/ 149268 h 2769006"/>
              <a:gd name="connsiteX1" fmla="*/ 149268 w 6540624"/>
              <a:gd name="connsiteY1" fmla="*/ 0 h 2769006"/>
              <a:gd name="connsiteX2" fmla="*/ 6391356 w 6540624"/>
              <a:gd name="connsiteY2" fmla="*/ 0 h 2769006"/>
              <a:gd name="connsiteX3" fmla="*/ 6540624 w 6540624"/>
              <a:gd name="connsiteY3" fmla="*/ 149268 h 2769006"/>
              <a:gd name="connsiteX4" fmla="*/ 6540624 w 6540624"/>
              <a:gd name="connsiteY4" fmla="*/ 2737894 h 2769006"/>
              <a:gd name="connsiteX5" fmla="*/ 6263 w 6540624"/>
              <a:gd name="connsiteY5" fmla="*/ 2731631 h 2769006"/>
              <a:gd name="connsiteX6" fmla="*/ 0 w 6540624"/>
              <a:gd name="connsiteY6" fmla="*/ 149268 h 2769006"/>
              <a:gd name="connsiteX0" fmla="*/ 0 w 6540624"/>
              <a:gd name="connsiteY0" fmla="*/ 149268 h 2737894"/>
              <a:gd name="connsiteX1" fmla="*/ 149268 w 6540624"/>
              <a:gd name="connsiteY1" fmla="*/ 0 h 2737894"/>
              <a:gd name="connsiteX2" fmla="*/ 6391356 w 6540624"/>
              <a:gd name="connsiteY2" fmla="*/ 0 h 2737894"/>
              <a:gd name="connsiteX3" fmla="*/ 6540624 w 6540624"/>
              <a:gd name="connsiteY3" fmla="*/ 149268 h 2737894"/>
              <a:gd name="connsiteX4" fmla="*/ 6540624 w 6540624"/>
              <a:gd name="connsiteY4" fmla="*/ 2737894 h 2737894"/>
              <a:gd name="connsiteX5" fmla="*/ 6263 w 6540624"/>
              <a:gd name="connsiteY5" fmla="*/ 2731631 h 2737894"/>
              <a:gd name="connsiteX6" fmla="*/ 0 w 6540624"/>
              <a:gd name="connsiteY6" fmla="*/ 149268 h 2737894"/>
              <a:gd name="connsiteX0" fmla="*/ 0 w 7268401"/>
              <a:gd name="connsiteY0" fmla="*/ 149268 h 2737894"/>
              <a:gd name="connsiteX1" fmla="*/ 149268 w 7268401"/>
              <a:gd name="connsiteY1" fmla="*/ 0 h 2737894"/>
              <a:gd name="connsiteX2" fmla="*/ 6391356 w 7268401"/>
              <a:gd name="connsiteY2" fmla="*/ 0 h 2737894"/>
              <a:gd name="connsiteX3" fmla="*/ 6540624 w 7268401"/>
              <a:gd name="connsiteY3" fmla="*/ 2737894 h 2737894"/>
              <a:gd name="connsiteX4" fmla="*/ 6263 w 7268401"/>
              <a:gd name="connsiteY4" fmla="*/ 2731631 h 2737894"/>
              <a:gd name="connsiteX5" fmla="*/ 0 w 7268401"/>
              <a:gd name="connsiteY5" fmla="*/ 149268 h 2737894"/>
              <a:gd name="connsiteX0" fmla="*/ 0 w 6992617"/>
              <a:gd name="connsiteY0" fmla="*/ 149268 h 2737894"/>
              <a:gd name="connsiteX1" fmla="*/ 149268 w 6992617"/>
              <a:gd name="connsiteY1" fmla="*/ 0 h 2737894"/>
              <a:gd name="connsiteX2" fmla="*/ 6391356 w 6992617"/>
              <a:gd name="connsiteY2" fmla="*/ 0 h 2737894"/>
              <a:gd name="connsiteX3" fmla="*/ 6540624 w 6992617"/>
              <a:gd name="connsiteY3" fmla="*/ 2737894 h 2737894"/>
              <a:gd name="connsiteX4" fmla="*/ 6263 w 6992617"/>
              <a:gd name="connsiteY4" fmla="*/ 2731631 h 2737894"/>
              <a:gd name="connsiteX5" fmla="*/ 0 w 6992617"/>
              <a:gd name="connsiteY5" fmla="*/ 149268 h 2737894"/>
              <a:gd name="connsiteX0" fmla="*/ 0 w 7027479"/>
              <a:gd name="connsiteY0" fmla="*/ 149268 h 2737894"/>
              <a:gd name="connsiteX1" fmla="*/ 149268 w 7027479"/>
              <a:gd name="connsiteY1" fmla="*/ 0 h 2737894"/>
              <a:gd name="connsiteX2" fmla="*/ 6529142 w 7027479"/>
              <a:gd name="connsiteY2" fmla="*/ 6263 h 2737894"/>
              <a:gd name="connsiteX3" fmla="*/ 6540624 w 7027479"/>
              <a:gd name="connsiteY3" fmla="*/ 2737894 h 2737894"/>
              <a:gd name="connsiteX4" fmla="*/ 6263 w 7027479"/>
              <a:gd name="connsiteY4" fmla="*/ 2731631 h 2737894"/>
              <a:gd name="connsiteX5" fmla="*/ 0 w 7027479"/>
              <a:gd name="connsiteY5" fmla="*/ 149268 h 2737894"/>
              <a:gd name="connsiteX0" fmla="*/ 0 w 7011899"/>
              <a:gd name="connsiteY0" fmla="*/ 149268 h 2737894"/>
              <a:gd name="connsiteX1" fmla="*/ 149268 w 7011899"/>
              <a:gd name="connsiteY1" fmla="*/ 0 h 2737894"/>
              <a:gd name="connsiteX2" fmla="*/ 6529142 w 7011899"/>
              <a:gd name="connsiteY2" fmla="*/ 6263 h 2737894"/>
              <a:gd name="connsiteX3" fmla="*/ 6540624 w 7011899"/>
              <a:gd name="connsiteY3" fmla="*/ 2737894 h 2737894"/>
              <a:gd name="connsiteX4" fmla="*/ 6263 w 7011899"/>
              <a:gd name="connsiteY4" fmla="*/ 2731631 h 2737894"/>
              <a:gd name="connsiteX5" fmla="*/ 0 w 7011899"/>
              <a:gd name="connsiteY5" fmla="*/ 149268 h 2737894"/>
              <a:gd name="connsiteX0" fmla="*/ 0 w 7012732"/>
              <a:gd name="connsiteY0" fmla="*/ 149268 h 2737894"/>
              <a:gd name="connsiteX1" fmla="*/ 149268 w 7012732"/>
              <a:gd name="connsiteY1" fmla="*/ 0 h 2737894"/>
              <a:gd name="connsiteX2" fmla="*/ 6532373 w 7012732"/>
              <a:gd name="connsiteY2" fmla="*/ 9494 h 2737894"/>
              <a:gd name="connsiteX3" fmla="*/ 6540624 w 7012732"/>
              <a:gd name="connsiteY3" fmla="*/ 2737894 h 2737894"/>
              <a:gd name="connsiteX4" fmla="*/ 6263 w 7012732"/>
              <a:gd name="connsiteY4" fmla="*/ 2731631 h 2737894"/>
              <a:gd name="connsiteX5" fmla="*/ 0 w 7012732"/>
              <a:gd name="connsiteY5" fmla="*/ 149268 h 2737894"/>
              <a:gd name="connsiteX0" fmla="*/ 0 w 6540624"/>
              <a:gd name="connsiteY0" fmla="*/ 149268 h 2737894"/>
              <a:gd name="connsiteX1" fmla="*/ 149268 w 6540624"/>
              <a:gd name="connsiteY1" fmla="*/ 0 h 2737894"/>
              <a:gd name="connsiteX2" fmla="*/ 6532373 w 6540624"/>
              <a:gd name="connsiteY2" fmla="*/ 9494 h 2737894"/>
              <a:gd name="connsiteX3" fmla="*/ 6540624 w 6540624"/>
              <a:gd name="connsiteY3" fmla="*/ 2737894 h 2737894"/>
              <a:gd name="connsiteX4" fmla="*/ 6263 w 6540624"/>
              <a:gd name="connsiteY4" fmla="*/ 2731631 h 2737894"/>
              <a:gd name="connsiteX5" fmla="*/ 0 w 6540624"/>
              <a:gd name="connsiteY5" fmla="*/ 149268 h 2737894"/>
              <a:gd name="connsiteX0" fmla="*/ 0 w 6534516"/>
              <a:gd name="connsiteY0" fmla="*/ 149268 h 2734663"/>
              <a:gd name="connsiteX1" fmla="*/ 149268 w 6534516"/>
              <a:gd name="connsiteY1" fmla="*/ 0 h 2734663"/>
              <a:gd name="connsiteX2" fmla="*/ 6532373 w 6534516"/>
              <a:gd name="connsiteY2" fmla="*/ 9494 h 2734663"/>
              <a:gd name="connsiteX3" fmla="*/ 6534162 w 6534516"/>
              <a:gd name="connsiteY3" fmla="*/ 2734663 h 2734663"/>
              <a:gd name="connsiteX4" fmla="*/ 6263 w 6534516"/>
              <a:gd name="connsiteY4" fmla="*/ 2731631 h 2734663"/>
              <a:gd name="connsiteX5" fmla="*/ 0 w 6534516"/>
              <a:gd name="connsiteY5" fmla="*/ 149268 h 2734663"/>
              <a:gd name="connsiteX0" fmla="*/ 0 w 6534516"/>
              <a:gd name="connsiteY0" fmla="*/ 149268 h 2741324"/>
              <a:gd name="connsiteX1" fmla="*/ 149268 w 6534516"/>
              <a:gd name="connsiteY1" fmla="*/ 0 h 2741324"/>
              <a:gd name="connsiteX2" fmla="*/ 6532373 w 6534516"/>
              <a:gd name="connsiteY2" fmla="*/ 9494 h 2741324"/>
              <a:gd name="connsiteX3" fmla="*/ 6534162 w 6534516"/>
              <a:gd name="connsiteY3" fmla="*/ 2734663 h 2741324"/>
              <a:gd name="connsiteX4" fmla="*/ 9494 w 6534516"/>
              <a:gd name="connsiteY4" fmla="*/ 2741324 h 2741324"/>
              <a:gd name="connsiteX5" fmla="*/ 0 w 6534516"/>
              <a:gd name="connsiteY5" fmla="*/ 149268 h 2741324"/>
              <a:gd name="connsiteX0" fmla="*/ 0 w 6534516"/>
              <a:gd name="connsiteY0" fmla="*/ 149268 h 2744555"/>
              <a:gd name="connsiteX1" fmla="*/ 149268 w 6534516"/>
              <a:gd name="connsiteY1" fmla="*/ 0 h 2744555"/>
              <a:gd name="connsiteX2" fmla="*/ 6532373 w 6534516"/>
              <a:gd name="connsiteY2" fmla="*/ 9494 h 2744555"/>
              <a:gd name="connsiteX3" fmla="*/ 6534162 w 6534516"/>
              <a:gd name="connsiteY3" fmla="*/ 2734663 h 2744555"/>
              <a:gd name="connsiteX4" fmla="*/ 6263 w 6534516"/>
              <a:gd name="connsiteY4" fmla="*/ 2744555 h 2744555"/>
              <a:gd name="connsiteX5" fmla="*/ 0 w 6534516"/>
              <a:gd name="connsiteY5" fmla="*/ 149268 h 2744555"/>
              <a:gd name="connsiteX0" fmla="*/ 0 w 6534516"/>
              <a:gd name="connsiteY0" fmla="*/ 149268 h 2738093"/>
              <a:gd name="connsiteX1" fmla="*/ 149268 w 6534516"/>
              <a:gd name="connsiteY1" fmla="*/ 0 h 2738093"/>
              <a:gd name="connsiteX2" fmla="*/ 6532373 w 6534516"/>
              <a:gd name="connsiteY2" fmla="*/ 9494 h 2738093"/>
              <a:gd name="connsiteX3" fmla="*/ 6534162 w 6534516"/>
              <a:gd name="connsiteY3" fmla="*/ 2734663 h 2738093"/>
              <a:gd name="connsiteX4" fmla="*/ 9494 w 6534516"/>
              <a:gd name="connsiteY4" fmla="*/ 2738093 h 2738093"/>
              <a:gd name="connsiteX5" fmla="*/ 0 w 6534516"/>
              <a:gd name="connsiteY5" fmla="*/ 149268 h 2738093"/>
              <a:gd name="connsiteX0" fmla="*/ 0 w 6534516"/>
              <a:gd name="connsiteY0" fmla="*/ 149268 h 2738093"/>
              <a:gd name="connsiteX1" fmla="*/ 149268 w 6534516"/>
              <a:gd name="connsiteY1" fmla="*/ 0 h 2738093"/>
              <a:gd name="connsiteX2" fmla="*/ 6532373 w 6534516"/>
              <a:gd name="connsiteY2" fmla="*/ 9494 h 2738093"/>
              <a:gd name="connsiteX3" fmla="*/ 6534162 w 6534516"/>
              <a:gd name="connsiteY3" fmla="*/ 2734663 h 2738093"/>
              <a:gd name="connsiteX4" fmla="*/ 6263 w 6534516"/>
              <a:gd name="connsiteY4" fmla="*/ 2738093 h 2738093"/>
              <a:gd name="connsiteX5" fmla="*/ 0 w 6534516"/>
              <a:gd name="connsiteY5" fmla="*/ 149268 h 2738093"/>
              <a:gd name="connsiteX0" fmla="*/ 0 w 6534516"/>
              <a:gd name="connsiteY0" fmla="*/ 149467 h 2738292"/>
              <a:gd name="connsiteX1" fmla="*/ 149268 w 6534516"/>
              <a:gd name="connsiteY1" fmla="*/ 199 h 2738292"/>
              <a:gd name="connsiteX2" fmla="*/ 6532373 w 6534516"/>
              <a:gd name="connsiteY2" fmla="*/ 0 h 2738292"/>
              <a:gd name="connsiteX3" fmla="*/ 6534162 w 6534516"/>
              <a:gd name="connsiteY3" fmla="*/ 2734862 h 2738292"/>
              <a:gd name="connsiteX4" fmla="*/ 6263 w 6534516"/>
              <a:gd name="connsiteY4" fmla="*/ 2738292 h 2738292"/>
              <a:gd name="connsiteX5" fmla="*/ 0 w 6534516"/>
              <a:gd name="connsiteY5" fmla="*/ 149467 h 2738292"/>
              <a:gd name="connsiteX0" fmla="*/ 0 w 6534162"/>
              <a:gd name="connsiteY0" fmla="*/ 149268 h 2738093"/>
              <a:gd name="connsiteX1" fmla="*/ 149268 w 6534162"/>
              <a:gd name="connsiteY1" fmla="*/ 0 h 2738093"/>
              <a:gd name="connsiteX2" fmla="*/ 2169353 w 6534162"/>
              <a:gd name="connsiteY2" fmla="*/ 6064 h 2738093"/>
              <a:gd name="connsiteX3" fmla="*/ 6534162 w 6534162"/>
              <a:gd name="connsiteY3" fmla="*/ 2734663 h 2738093"/>
              <a:gd name="connsiteX4" fmla="*/ 6263 w 6534162"/>
              <a:gd name="connsiteY4" fmla="*/ 2738093 h 2738093"/>
              <a:gd name="connsiteX5" fmla="*/ 0 w 6534162"/>
              <a:gd name="connsiteY5" fmla="*/ 149268 h 2738093"/>
              <a:gd name="connsiteX0" fmla="*/ 0 w 2177401"/>
              <a:gd name="connsiteY0" fmla="*/ 149268 h 2740926"/>
              <a:gd name="connsiteX1" fmla="*/ 149268 w 2177401"/>
              <a:gd name="connsiteY1" fmla="*/ 0 h 2740926"/>
              <a:gd name="connsiteX2" fmla="*/ 2169353 w 2177401"/>
              <a:gd name="connsiteY2" fmla="*/ 6064 h 2740926"/>
              <a:gd name="connsiteX3" fmla="*/ 2177401 w 2177401"/>
              <a:gd name="connsiteY3" fmla="*/ 2740926 h 2740926"/>
              <a:gd name="connsiteX4" fmla="*/ 6263 w 2177401"/>
              <a:gd name="connsiteY4" fmla="*/ 2738093 h 2740926"/>
              <a:gd name="connsiteX5" fmla="*/ 0 w 2177401"/>
              <a:gd name="connsiteY5" fmla="*/ 149268 h 2740926"/>
              <a:gd name="connsiteX0" fmla="*/ 0 w 2177826"/>
              <a:gd name="connsiteY0" fmla="*/ 149268 h 2740926"/>
              <a:gd name="connsiteX1" fmla="*/ 149268 w 2177826"/>
              <a:gd name="connsiteY1" fmla="*/ 0 h 2740926"/>
              <a:gd name="connsiteX2" fmla="*/ 2175700 w 2177826"/>
              <a:gd name="connsiteY2" fmla="*/ 9239 h 2740926"/>
              <a:gd name="connsiteX3" fmla="*/ 2177401 w 2177826"/>
              <a:gd name="connsiteY3" fmla="*/ 2740926 h 2740926"/>
              <a:gd name="connsiteX4" fmla="*/ 6263 w 2177826"/>
              <a:gd name="connsiteY4" fmla="*/ 2738093 h 2740926"/>
              <a:gd name="connsiteX5" fmla="*/ 0 w 2177826"/>
              <a:gd name="connsiteY5" fmla="*/ 149268 h 2740926"/>
              <a:gd name="connsiteX0" fmla="*/ 0 w 2177826"/>
              <a:gd name="connsiteY0" fmla="*/ 149554 h 2741212"/>
              <a:gd name="connsiteX1" fmla="*/ 149268 w 2177826"/>
              <a:gd name="connsiteY1" fmla="*/ 286 h 2741212"/>
              <a:gd name="connsiteX2" fmla="*/ 2175700 w 2177826"/>
              <a:gd name="connsiteY2" fmla="*/ 0 h 2741212"/>
              <a:gd name="connsiteX3" fmla="*/ 2177401 w 2177826"/>
              <a:gd name="connsiteY3" fmla="*/ 2741212 h 2741212"/>
              <a:gd name="connsiteX4" fmla="*/ 6263 w 2177826"/>
              <a:gd name="connsiteY4" fmla="*/ 2738379 h 2741212"/>
              <a:gd name="connsiteX5" fmla="*/ 0 w 2177826"/>
              <a:gd name="connsiteY5" fmla="*/ 149554 h 2741212"/>
              <a:gd name="connsiteX0" fmla="*/ 0 w 2177826"/>
              <a:gd name="connsiteY0" fmla="*/ 149268 h 2740926"/>
              <a:gd name="connsiteX1" fmla="*/ 149268 w 2177826"/>
              <a:gd name="connsiteY1" fmla="*/ 0 h 2740926"/>
              <a:gd name="connsiteX2" fmla="*/ 2175700 w 2177826"/>
              <a:gd name="connsiteY2" fmla="*/ 2889 h 2740926"/>
              <a:gd name="connsiteX3" fmla="*/ 2177401 w 2177826"/>
              <a:gd name="connsiteY3" fmla="*/ 2740926 h 2740926"/>
              <a:gd name="connsiteX4" fmla="*/ 6263 w 2177826"/>
              <a:gd name="connsiteY4" fmla="*/ 2738093 h 2740926"/>
              <a:gd name="connsiteX5" fmla="*/ 0 w 2177826"/>
              <a:gd name="connsiteY5" fmla="*/ 149268 h 2740926"/>
              <a:gd name="connsiteX0" fmla="*/ 0 w 2177358"/>
              <a:gd name="connsiteY0" fmla="*/ 149268 h 2740926"/>
              <a:gd name="connsiteX1" fmla="*/ 149268 w 2177358"/>
              <a:gd name="connsiteY1" fmla="*/ 0 h 2740926"/>
              <a:gd name="connsiteX2" fmla="*/ 2175700 w 2177358"/>
              <a:gd name="connsiteY2" fmla="*/ 2889 h 2740926"/>
              <a:gd name="connsiteX3" fmla="*/ 2174228 w 2177358"/>
              <a:gd name="connsiteY3" fmla="*/ 2740926 h 2740926"/>
              <a:gd name="connsiteX4" fmla="*/ 6263 w 2177358"/>
              <a:gd name="connsiteY4" fmla="*/ 2738093 h 2740926"/>
              <a:gd name="connsiteX5" fmla="*/ 0 w 2177358"/>
              <a:gd name="connsiteY5" fmla="*/ 149268 h 2740926"/>
              <a:gd name="connsiteX0" fmla="*/ 0 w 2178053"/>
              <a:gd name="connsiteY0" fmla="*/ 149268 h 2740926"/>
              <a:gd name="connsiteX1" fmla="*/ 149268 w 2178053"/>
              <a:gd name="connsiteY1" fmla="*/ 0 h 2740926"/>
              <a:gd name="connsiteX2" fmla="*/ 2175700 w 2178053"/>
              <a:gd name="connsiteY2" fmla="*/ 2889 h 2740926"/>
              <a:gd name="connsiteX3" fmla="*/ 2174228 w 2178053"/>
              <a:gd name="connsiteY3" fmla="*/ 2740926 h 2740926"/>
              <a:gd name="connsiteX4" fmla="*/ 6263 w 2178053"/>
              <a:gd name="connsiteY4" fmla="*/ 2738093 h 2740926"/>
              <a:gd name="connsiteX5" fmla="*/ 0 w 2178053"/>
              <a:gd name="connsiteY5" fmla="*/ 149268 h 2740926"/>
              <a:gd name="connsiteX0" fmla="*/ 0 w 2175700"/>
              <a:gd name="connsiteY0" fmla="*/ 149268 h 2740926"/>
              <a:gd name="connsiteX1" fmla="*/ 149268 w 2175700"/>
              <a:gd name="connsiteY1" fmla="*/ 0 h 2740926"/>
              <a:gd name="connsiteX2" fmla="*/ 2175700 w 2175700"/>
              <a:gd name="connsiteY2" fmla="*/ 2889 h 2740926"/>
              <a:gd name="connsiteX3" fmla="*/ 2174228 w 2175700"/>
              <a:gd name="connsiteY3" fmla="*/ 2740926 h 2740926"/>
              <a:gd name="connsiteX4" fmla="*/ 6263 w 2175700"/>
              <a:gd name="connsiteY4" fmla="*/ 2738093 h 2740926"/>
              <a:gd name="connsiteX5" fmla="*/ 0 w 2175700"/>
              <a:gd name="connsiteY5" fmla="*/ 149268 h 2740926"/>
              <a:gd name="connsiteX0" fmla="*/ 0 w 2182047"/>
              <a:gd name="connsiteY0" fmla="*/ 149268 h 2740926"/>
              <a:gd name="connsiteX1" fmla="*/ 149268 w 2182047"/>
              <a:gd name="connsiteY1" fmla="*/ 0 h 2740926"/>
              <a:gd name="connsiteX2" fmla="*/ 2182047 w 2182047"/>
              <a:gd name="connsiteY2" fmla="*/ 2889 h 2740926"/>
              <a:gd name="connsiteX3" fmla="*/ 2174228 w 2182047"/>
              <a:gd name="connsiteY3" fmla="*/ 2740926 h 2740926"/>
              <a:gd name="connsiteX4" fmla="*/ 6263 w 2182047"/>
              <a:gd name="connsiteY4" fmla="*/ 2738093 h 2740926"/>
              <a:gd name="connsiteX5" fmla="*/ 0 w 2182047"/>
              <a:gd name="connsiteY5" fmla="*/ 149268 h 2740926"/>
              <a:gd name="connsiteX0" fmla="*/ 0 w 2182047"/>
              <a:gd name="connsiteY0" fmla="*/ 149268 h 2740926"/>
              <a:gd name="connsiteX1" fmla="*/ 149268 w 2182047"/>
              <a:gd name="connsiteY1" fmla="*/ 0 h 2740926"/>
              <a:gd name="connsiteX2" fmla="*/ 2182047 w 2182047"/>
              <a:gd name="connsiteY2" fmla="*/ 2889 h 2740926"/>
              <a:gd name="connsiteX3" fmla="*/ 2180575 w 2182047"/>
              <a:gd name="connsiteY3" fmla="*/ 2740926 h 2740926"/>
              <a:gd name="connsiteX4" fmla="*/ 6263 w 2182047"/>
              <a:gd name="connsiteY4" fmla="*/ 2738093 h 2740926"/>
              <a:gd name="connsiteX5" fmla="*/ 0 w 2182047"/>
              <a:gd name="connsiteY5" fmla="*/ 149268 h 2740926"/>
              <a:gd name="connsiteX0" fmla="*/ 0 w 2182047"/>
              <a:gd name="connsiteY0" fmla="*/ 149268 h 2740926"/>
              <a:gd name="connsiteX1" fmla="*/ 149268 w 2182047"/>
              <a:gd name="connsiteY1" fmla="*/ 0 h 2740926"/>
              <a:gd name="connsiteX2" fmla="*/ 2182047 w 2182047"/>
              <a:gd name="connsiteY2" fmla="*/ 2889 h 2740926"/>
              <a:gd name="connsiteX3" fmla="*/ 2180575 w 2182047"/>
              <a:gd name="connsiteY3" fmla="*/ 2740926 h 2740926"/>
              <a:gd name="connsiteX4" fmla="*/ 6263 w 2182047"/>
              <a:gd name="connsiteY4" fmla="*/ 2738093 h 2740926"/>
              <a:gd name="connsiteX5" fmla="*/ 0 w 2182047"/>
              <a:gd name="connsiteY5" fmla="*/ 149268 h 274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2047" h="2740926">
                <a:moveTo>
                  <a:pt x="0" y="149268"/>
                </a:moveTo>
                <a:cubicBezTo>
                  <a:pt x="0" y="66830"/>
                  <a:pt x="66830" y="0"/>
                  <a:pt x="149268" y="0"/>
                </a:cubicBezTo>
                <a:lnTo>
                  <a:pt x="2182047" y="2889"/>
                </a:lnTo>
                <a:cubicBezTo>
                  <a:pt x="2179441" y="915568"/>
                  <a:pt x="2183181" y="1828247"/>
                  <a:pt x="2180575" y="2740926"/>
                </a:cubicBezTo>
                <a:lnTo>
                  <a:pt x="6263" y="2738093"/>
                </a:lnTo>
                <a:cubicBezTo>
                  <a:pt x="4175" y="1877305"/>
                  <a:pt x="2088" y="1010056"/>
                  <a:pt x="0" y="149268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</p:spPr>
        <p:txBody>
          <a:bodyPr bIns="731520" anchor="ctr"/>
          <a:lstStyle>
            <a:lvl1pPr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2632076" y="3657600"/>
            <a:ext cx="2184400" cy="2743200"/>
          </a:xfrm>
          <a:solidFill>
            <a:schemeClr val="bg2">
              <a:lumMod val="25000"/>
            </a:schemeClr>
          </a:solidFill>
        </p:spPr>
        <p:txBody>
          <a:bodyPr bIns="731520" anchor="ctr" anchorCtr="0"/>
          <a:lstStyle>
            <a:lvl1pPr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2632076" y="914397"/>
            <a:ext cx="2182427" cy="2743200"/>
          </a:xfrm>
          <a:solidFill>
            <a:schemeClr val="bg2">
              <a:lumMod val="25000"/>
            </a:schemeClr>
          </a:solidFill>
        </p:spPr>
        <p:txBody>
          <a:bodyPr bIns="731520" anchor="ctr" anchorCtr="0"/>
          <a:lstStyle>
            <a:lvl1pPr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4816474" y="3657600"/>
            <a:ext cx="2185416" cy="2743200"/>
          </a:xfrm>
          <a:solidFill>
            <a:schemeClr val="bg2">
              <a:lumMod val="25000"/>
            </a:schemeClr>
          </a:solidFill>
        </p:spPr>
        <p:txBody>
          <a:bodyPr bIns="731520" anchor="ctr" anchorCtr="0"/>
          <a:lstStyle>
            <a:lvl1pPr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4816474" y="914397"/>
            <a:ext cx="2185416" cy="2743200"/>
          </a:xfrm>
          <a:solidFill>
            <a:schemeClr val="bg2">
              <a:lumMod val="25000"/>
            </a:schemeClr>
          </a:solidFill>
        </p:spPr>
        <p:txBody>
          <a:bodyPr bIns="731520" anchor="ctr" anchorCtr="0"/>
          <a:lstStyle>
            <a:lvl1pPr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989224" y="914397"/>
            <a:ext cx="4739352" cy="5489746"/>
          </a:xfrm>
          <a:custGeom>
            <a:avLst/>
            <a:gdLst>
              <a:gd name="connsiteX0" fmla="*/ 0 w 4727448"/>
              <a:gd name="connsiteY0" fmla="*/ 178745 h 5486383"/>
              <a:gd name="connsiteX1" fmla="*/ 178745 w 4727448"/>
              <a:gd name="connsiteY1" fmla="*/ 0 h 5486383"/>
              <a:gd name="connsiteX2" fmla="*/ 4548703 w 4727448"/>
              <a:gd name="connsiteY2" fmla="*/ 0 h 5486383"/>
              <a:gd name="connsiteX3" fmla="*/ 4727448 w 4727448"/>
              <a:gd name="connsiteY3" fmla="*/ 178745 h 5486383"/>
              <a:gd name="connsiteX4" fmla="*/ 4727448 w 4727448"/>
              <a:gd name="connsiteY4" fmla="*/ 5307638 h 5486383"/>
              <a:gd name="connsiteX5" fmla="*/ 4548703 w 4727448"/>
              <a:gd name="connsiteY5" fmla="*/ 5486383 h 5486383"/>
              <a:gd name="connsiteX6" fmla="*/ 178745 w 4727448"/>
              <a:gd name="connsiteY6" fmla="*/ 5486383 h 5486383"/>
              <a:gd name="connsiteX7" fmla="*/ 0 w 4727448"/>
              <a:gd name="connsiteY7" fmla="*/ 5307638 h 5486383"/>
              <a:gd name="connsiteX8" fmla="*/ 0 w 4727448"/>
              <a:gd name="connsiteY8" fmla="*/ 178745 h 5486383"/>
              <a:gd name="connsiteX0" fmla="*/ 0 w 4727448"/>
              <a:gd name="connsiteY0" fmla="*/ 5307638 h 5486383"/>
              <a:gd name="connsiteX1" fmla="*/ 178745 w 4727448"/>
              <a:gd name="connsiteY1" fmla="*/ 0 h 5486383"/>
              <a:gd name="connsiteX2" fmla="*/ 4548703 w 4727448"/>
              <a:gd name="connsiteY2" fmla="*/ 0 h 5486383"/>
              <a:gd name="connsiteX3" fmla="*/ 4727448 w 4727448"/>
              <a:gd name="connsiteY3" fmla="*/ 178745 h 5486383"/>
              <a:gd name="connsiteX4" fmla="*/ 4727448 w 4727448"/>
              <a:gd name="connsiteY4" fmla="*/ 5307638 h 5486383"/>
              <a:gd name="connsiteX5" fmla="*/ 4548703 w 4727448"/>
              <a:gd name="connsiteY5" fmla="*/ 5486383 h 5486383"/>
              <a:gd name="connsiteX6" fmla="*/ 178745 w 4727448"/>
              <a:gd name="connsiteY6" fmla="*/ 5486383 h 5486383"/>
              <a:gd name="connsiteX7" fmla="*/ 0 w 4727448"/>
              <a:gd name="connsiteY7" fmla="*/ 5307638 h 5486383"/>
              <a:gd name="connsiteX0" fmla="*/ 546244 w 5094947"/>
              <a:gd name="connsiteY0" fmla="*/ 5486383 h 5486383"/>
              <a:gd name="connsiteX1" fmla="*/ 546244 w 5094947"/>
              <a:gd name="connsiteY1" fmla="*/ 0 h 5486383"/>
              <a:gd name="connsiteX2" fmla="*/ 4916202 w 5094947"/>
              <a:gd name="connsiteY2" fmla="*/ 0 h 5486383"/>
              <a:gd name="connsiteX3" fmla="*/ 5094947 w 5094947"/>
              <a:gd name="connsiteY3" fmla="*/ 178745 h 5486383"/>
              <a:gd name="connsiteX4" fmla="*/ 5094947 w 5094947"/>
              <a:gd name="connsiteY4" fmla="*/ 5307638 h 5486383"/>
              <a:gd name="connsiteX5" fmla="*/ 4916202 w 5094947"/>
              <a:gd name="connsiteY5" fmla="*/ 5486383 h 5486383"/>
              <a:gd name="connsiteX6" fmla="*/ 546244 w 5094947"/>
              <a:gd name="connsiteY6" fmla="*/ 5486383 h 5486383"/>
              <a:gd name="connsiteX0" fmla="*/ 323701 w 4872404"/>
              <a:gd name="connsiteY0" fmla="*/ 5486383 h 5486383"/>
              <a:gd name="connsiteX1" fmla="*/ 323701 w 4872404"/>
              <a:gd name="connsiteY1" fmla="*/ 0 h 5486383"/>
              <a:gd name="connsiteX2" fmla="*/ 4693659 w 4872404"/>
              <a:gd name="connsiteY2" fmla="*/ 0 h 5486383"/>
              <a:gd name="connsiteX3" fmla="*/ 4872404 w 4872404"/>
              <a:gd name="connsiteY3" fmla="*/ 178745 h 5486383"/>
              <a:gd name="connsiteX4" fmla="*/ 4872404 w 4872404"/>
              <a:gd name="connsiteY4" fmla="*/ 5307638 h 5486383"/>
              <a:gd name="connsiteX5" fmla="*/ 4693659 w 4872404"/>
              <a:gd name="connsiteY5" fmla="*/ 5486383 h 5486383"/>
              <a:gd name="connsiteX6" fmla="*/ 323701 w 4872404"/>
              <a:gd name="connsiteY6" fmla="*/ 5486383 h 5486383"/>
              <a:gd name="connsiteX0" fmla="*/ 0 w 4548703"/>
              <a:gd name="connsiteY0" fmla="*/ 5486383 h 5486383"/>
              <a:gd name="connsiteX1" fmla="*/ 0 w 4548703"/>
              <a:gd name="connsiteY1" fmla="*/ 0 h 5486383"/>
              <a:gd name="connsiteX2" fmla="*/ 4369958 w 4548703"/>
              <a:gd name="connsiteY2" fmla="*/ 0 h 5486383"/>
              <a:gd name="connsiteX3" fmla="*/ 4548703 w 4548703"/>
              <a:gd name="connsiteY3" fmla="*/ 178745 h 5486383"/>
              <a:gd name="connsiteX4" fmla="*/ 4548703 w 4548703"/>
              <a:gd name="connsiteY4" fmla="*/ 5307638 h 5486383"/>
              <a:gd name="connsiteX5" fmla="*/ 4369958 w 4548703"/>
              <a:gd name="connsiteY5" fmla="*/ 5486383 h 5486383"/>
              <a:gd name="connsiteX6" fmla="*/ 0 w 4548703"/>
              <a:gd name="connsiteY6" fmla="*/ 5486383 h 5486383"/>
              <a:gd name="connsiteX0" fmla="*/ 187287 w 4735990"/>
              <a:gd name="connsiteY0" fmla="*/ 5497399 h 5497399"/>
              <a:gd name="connsiteX1" fmla="*/ 0 w 4735990"/>
              <a:gd name="connsiteY1" fmla="*/ 0 h 5497399"/>
              <a:gd name="connsiteX2" fmla="*/ 4557245 w 4735990"/>
              <a:gd name="connsiteY2" fmla="*/ 11016 h 5497399"/>
              <a:gd name="connsiteX3" fmla="*/ 4735990 w 4735990"/>
              <a:gd name="connsiteY3" fmla="*/ 189761 h 5497399"/>
              <a:gd name="connsiteX4" fmla="*/ 4735990 w 4735990"/>
              <a:gd name="connsiteY4" fmla="*/ 5318654 h 5497399"/>
              <a:gd name="connsiteX5" fmla="*/ 4557245 w 4735990"/>
              <a:gd name="connsiteY5" fmla="*/ 5497399 h 5497399"/>
              <a:gd name="connsiteX6" fmla="*/ 187287 w 4735990"/>
              <a:gd name="connsiteY6" fmla="*/ 5497399 h 5497399"/>
              <a:gd name="connsiteX0" fmla="*/ 183926 w 4732629"/>
              <a:gd name="connsiteY0" fmla="*/ 5486383 h 5486383"/>
              <a:gd name="connsiteX1" fmla="*/ 0 w 4732629"/>
              <a:gd name="connsiteY1" fmla="*/ 2432 h 5486383"/>
              <a:gd name="connsiteX2" fmla="*/ 4553884 w 4732629"/>
              <a:gd name="connsiteY2" fmla="*/ 0 h 5486383"/>
              <a:gd name="connsiteX3" fmla="*/ 4732629 w 4732629"/>
              <a:gd name="connsiteY3" fmla="*/ 178745 h 5486383"/>
              <a:gd name="connsiteX4" fmla="*/ 4732629 w 4732629"/>
              <a:gd name="connsiteY4" fmla="*/ 5307638 h 5486383"/>
              <a:gd name="connsiteX5" fmla="*/ 4553884 w 4732629"/>
              <a:gd name="connsiteY5" fmla="*/ 5486383 h 5486383"/>
              <a:gd name="connsiteX6" fmla="*/ 183926 w 4732629"/>
              <a:gd name="connsiteY6" fmla="*/ 5486383 h 5486383"/>
              <a:gd name="connsiteX0" fmla="*/ 190649 w 4739352"/>
              <a:gd name="connsiteY0" fmla="*/ 5486383 h 5486383"/>
              <a:gd name="connsiteX1" fmla="*/ 0 w 4739352"/>
              <a:gd name="connsiteY1" fmla="*/ 2432 h 5486383"/>
              <a:gd name="connsiteX2" fmla="*/ 4560607 w 4739352"/>
              <a:gd name="connsiteY2" fmla="*/ 0 h 5486383"/>
              <a:gd name="connsiteX3" fmla="*/ 4739352 w 4739352"/>
              <a:gd name="connsiteY3" fmla="*/ 178745 h 5486383"/>
              <a:gd name="connsiteX4" fmla="*/ 4739352 w 4739352"/>
              <a:gd name="connsiteY4" fmla="*/ 5307638 h 5486383"/>
              <a:gd name="connsiteX5" fmla="*/ 4560607 w 4739352"/>
              <a:gd name="connsiteY5" fmla="*/ 5486383 h 5486383"/>
              <a:gd name="connsiteX6" fmla="*/ 190649 w 4739352"/>
              <a:gd name="connsiteY6" fmla="*/ 5486383 h 5486383"/>
              <a:gd name="connsiteX0" fmla="*/ 2390 w 4739352"/>
              <a:gd name="connsiteY0" fmla="*/ 5489745 h 5489745"/>
              <a:gd name="connsiteX1" fmla="*/ 0 w 4739352"/>
              <a:gd name="connsiteY1" fmla="*/ 2432 h 5489745"/>
              <a:gd name="connsiteX2" fmla="*/ 4560607 w 4739352"/>
              <a:gd name="connsiteY2" fmla="*/ 0 h 5489745"/>
              <a:gd name="connsiteX3" fmla="*/ 4739352 w 4739352"/>
              <a:gd name="connsiteY3" fmla="*/ 178745 h 5489745"/>
              <a:gd name="connsiteX4" fmla="*/ 4739352 w 4739352"/>
              <a:gd name="connsiteY4" fmla="*/ 5307638 h 5489745"/>
              <a:gd name="connsiteX5" fmla="*/ 4560607 w 4739352"/>
              <a:gd name="connsiteY5" fmla="*/ 5486383 h 5489745"/>
              <a:gd name="connsiteX6" fmla="*/ 2390 w 4739352"/>
              <a:gd name="connsiteY6" fmla="*/ 5489745 h 548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9352" h="5489745">
                <a:moveTo>
                  <a:pt x="2390" y="5489745"/>
                </a:moveTo>
                <a:cubicBezTo>
                  <a:pt x="1593" y="3660641"/>
                  <a:pt x="797" y="1831536"/>
                  <a:pt x="0" y="2432"/>
                </a:cubicBezTo>
                <a:lnTo>
                  <a:pt x="4560607" y="0"/>
                </a:lnTo>
                <a:cubicBezTo>
                  <a:pt x="4659325" y="0"/>
                  <a:pt x="4739352" y="80027"/>
                  <a:pt x="4739352" y="178745"/>
                </a:cubicBezTo>
                <a:lnTo>
                  <a:pt x="4739352" y="5307638"/>
                </a:lnTo>
                <a:cubicBezTo>
                  <a:pt x="4739352" y="5406356"/>
                  <a:pt x="4659325" y="5486383"/>
                  <a:pt x="4560607" y="5486383"/>
                </a:cubicBezTo>
                <a:lnTo>
                  <a:pt x="2390" y="5489745"/>
                </a:lnTo>
                <a:close/>
              </a:path>
            </a:pathLst>
          </a:custGeom>
          <a:noFill/>
          <a:effectLst/>
        </p:spPr>
        <p:txBody>
          <a:bodyPr lIns="228600" tIns="228600" rIns="228600" bIns="228600" anchor="ctr"/>
          <a:lstStyle>
            <a:lvl1pPr>
              <a:defRPr sz="1600" b="1" i="0">
                <a:latin typeface="Arial" panose="020B0604020202020204" pitchFamily="34" charset="0"/>
              </a:defRPr>
            </a:lvl1pPr>
            <a:lvl2pPr>
              <a:defRPr sz="1400" b="0" i="0">
                <a:latin typeface="Arial" panose="020B0604020202020204" pitchFamily="34" charset="0"/>
              </a:defRPr>
            </a:lvl2pPr>
            <a:lvl3pPr>
              <a:defRPr sz="1200" b="0" i="0">
                <a:latin typeface="Arial" panose="020B0604020202020204" pitchFamily="34" charset="0"/>
              </a:defRPr>
            </a:lvl3pPr>
            <a:lvl4pPr>
              <a:defRPr sz="11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5A77DC3-146F-E344-BE0B-C3F02E848AC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C989A7-2F9C-224C-80E4-5E4702642F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04E5577C-807D-044D-A9E8-FE42424B11A8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11616689"/>
      </p:ext>
    </p:extLst>
  </p:cSld>
  <p:clrMapOvr>
    <a:masterClrMapping/>
  </p:clrMapOvr>
  <p:transition spd="med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-four-image-content-with-captions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A866E2E-8C5B-DE4D-B652-7A560CB8648B}"/>
              </a:ext>
            </a:extLst>
          </p:cNvPr>
          <p:cNvSpPr/>
          <p:nvPr/>
        </p:nvSpPr>
        <p:spPr>
          <a:xfrm>
            <a:off x="457200" y="914400"/>
            <a:ext cx="11277600" cy="5486400"/>
          </a:xfrm>
          <a:prstGeom prst="roundRect">
            <a:avLst>
              <a:gd name="adj" fmla="val 281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456892" y="914400"/>
            <a:ext cx="3281627" cy="2740561"/>
          </a:xfrm>
          <a:custGeom>
            <a:avLst/>
            <a:gdLst>
              <a:gd name="connsiteX0" fmla="*/ 0 w 6525801"/>
              <a:gd name="connsiteY0" fmla="*/ 150163 h 5486396"/>
              <a:gd name="connsiteX1" fmla="*/ 150163 w 6525801"/>
              <a:gd name="connsiteY1" fmla="*/ 0 h 5486396"/>
              <a:gd name="connsiteX2" fmla="*/ 6375638 w 6525801"/>
              <a:gd name="connsiteY2" fmla="*/ 0 h 5486396"/>
              <a:gd name="connsiteX3" fmla="*/ 6525801 w 6525801"/>
              <a:gd name="connsiteY3" fmla="*/ 150163 h 5486396"/>
              <a:gd name="connsiteX4" fmla="*/ 6525801 w 6525801"/>
              <a:gd name="connsiteY4" fmla="*/ 5336233 h 5486396"/>
              <a:gd name="connsiteX5" fmla="*/ 6375638 w 6525801"/>
              <a:gd name="connsiteY5" fmla="*/ 5486396 h 5486396"/>
              <a:gd name="connsiteX6" fmla="*/ 150163 w 6525801"/>
              <a:gd name="connsiteY6" fmla="*/ 5486396 h 5486396"/>
              <a:gd name="connsiteX7" fmla="*/ 0 w 6525801"/>
              <a:gd name="connsiteY7" fmla="*/ 5336233 h 5486396"/>
              <a:gd name="connsiteX8" fmla="*/ 0 w 6525801"/>
              <a:gd name="connsiteY8" fmla="*/ 150163 h 5486396"/>
              <a:gd name="connsiteX0" fmla="*/ 0 w 6890249"/>
              <a:gd name="connsiteY0" fmla="*/ 150163 h 5486396"/>
              <a:gd name="connsiteX1" fmla="*/ 150163 w 6890249"/>
              <a:gd name="connsiteY1" fmla="*/ 0 h 5486396"/>
              <a:gd name="connsiteX2" fmla="*/ 6375638 w 6890249"/>
              <a:gd name="connsiteY2" fmla="*/ 0 h 5486396"/>
              <a:gd name="connsiteX3" fmla="*/ 6525801 w 6890249"/>
              <a:gd name="connsiteY3" fmla="*/ 5336233 h 5486396"/>
              <a:gd name="connsiteX4" fmla="*/ 6375638 w 6890249"/>
              <a:gd name="connsiteY4" fmla="*/ 5486396 h 5486396"/>
              <a:gd name="connsiteX5" fmla="*/ 150163 w 6890249"/>
              <a:gd name="connsiteY5" fmla="*/ 5486396 h 5486396"/>
              <a:gd name="connsiteX6" fmla="*/ 0 w 6890249"/>
              <a:gd name="connsiteY6" fmla="*/ 5336233 h 5486396"/>
              <a:gd name="connsiteX7" fmla="*/ 0 w 6890249"/>
              <a:gd name="connsiteY7" fmla="*/ 150163 h 5486396"/>
              <a:gd name="connsiteX0" fmla="*/ 0 w 7153822"/>
              <a:gd name="connsiteY0" fmla="*/ 150163 h 5486396"/>
              <a:gd name="connsiteX1" fmla="*/ 150163 w 7153822"/>
              <a:gd name="connsiteY1" fmla="*/ 0 h 5486396"/>
              <a:gd name="connsiteX2" fmla="*/ 6375638 w 7153822"/>
              <a:gd name="connsiteY2" fmla="*/ 0 h 5486396"/>
              <a:gd name="connsiteX3" fmla="*/ 6375638 w 7153822"/>
              <a:gd name="connsiteY3" fmla="*/ 5486396 h 5486396"/>
              <a:gd name="connsiteX4" fmla="*/ 150163 w 7153822"/>
              <a:gd name="connsiteY4" fmla="*/ 5486396 h 5486396"/>
              <a:gd name="connsiteX5" fmla="*/ 0 w 7153822"/>
              <a:gd name="connsiteY5" fmla="*/ 5336233 h 5486396"/>
              <a:gd name="connsiteX6" fmla="*/ 0 w 7153822"/>
              <a:gd name="connsiteY6" fmla="*/ 150163 h 5486396"/>
              <a:gd name="connsiteX0" fmla="*/ 0 w 6836784"/>
              <a:gd name="connsiteY0" fmla="*/ 150163 h 5486396"/>
              <a:gd name="connsiteX1" fmla="*/ 150163 w 6836784"/>
              <a:gd name="connsiteY1" fmla="*/ 0 h 5486396"/>
              <a:gd name="connsiteX2" fmla="*/ 6375638 w 6836784"/>
              <a:gd name="connsiteY2" fmla="*/ 0 h 5486396"/>
              <a:gd name="connsiteX3" fmla="*/ 6375638 w 6836784"/>
              <a:gd name="connsiteY3" fmla="*/ 5486396 h 5486396"/>
              <a:gd name="connsiteX4" fmla="*/ 150163 w 6836784"/>
              <a:gd name="connsiteY4" fmla="*/ 5486396 h 5486396"/>
              <a:gd name="connsiteX5" fmla="*/ 0 w 6836784"/>
              <a:gd name="connsiteY5" fmla="*/ 5336233 h 5486396"/>
              <a:gd name="connsiteX6" fmla="*/ 0 w 6836784"/>
              <a:gd name="connsiteY6" fmla="*/ 150163 h 5486396"/>
              <a:gd name="connsiteX0" fmla="*/ 0 w 6881906"/>
              <a:gd name="connsiteY0" fmla="*/ 150163 h 5486396"/>
              <a:gd name="connsiteX1" fmla="*/ 150163 w 6881906"/>
              <a:gd name="connsiteY1" fmla="*/ 0 h 5486396"/>
              <a:gd name="connsiteX2" fmla="*/ 6375638 w 6881906"/>
              <a:gd name="connsiteY2" fmla="*/ 0 h 5486396"/>
              <a:gd name="connsiteX3" fmla="*/ 6534495 w 6881906"/>
              <a:gd name="connsiteY3" fmla="*/ 5486396 h 5486396"/>
              <a:gd name="connsiteX4" fmla="*/ 150163 w 6881906"/>
              <a:gd name="connsiteY4" fmla="*/ 5486396 h 5486396"/>
              <a:gd name="connsiteX5" fmla="*/ 0 w 6881906"/>
              <a:gd name="connsiteY5" fmla="*/ 5336233 h 5486396"/>
              <a:gd name="connsiteX6" fmla="*/ 0 w 6881906"/>
              <a:gd name="connsiteY6" fmla="*/ 150163 h 5486396"/>
              <a:gd name="connsiteX0" fmla="*/ 0 w 6995641"/>
              <a:gd name="connsiteY0" fmla="*/ 150163 h 5486396"/>
              <a:gd name="connsiteX1" fmla="*/ 150163 w 6995641"/>
              <a:gd name="connsiteY1" fmla="*/ 0 h 5486396"/>
              <a:gd name="connsiteX2" fmla="*/ 6534496 w 6995641"/>
              <a:gd name="connsiteY2" fmla="*/ 0 h 5486396"/>
              <a:gd name="connsiteX3" fmla="*/ 6534495 w 6995641"/>
              <a:gd name="connsiteY3" fmla="*/ 5486396 h 5486396"/>
              <a:gd name="connsiteX4" fmla="*/ 150163 w 6995641"/>
              <a:gd name="connsiteY4" fmla="*/ 5486396 h 5486396"/>
              <a:gd name="connsiteX5" fmla="*/ 0 w 6995641"/>
              <a:gd name="connsiteY5" fmla="*/ 5336233 h 5486396"/>
              <a:gd name="connsiteX6" fmla="*/ 0 w 6995641"/>
              <a:gd name="connsiteY6" fmla="*/ 150163 h 5486396"/>
              <a:gd name="connsiteX0" fmla="*/ 0 w 6534496"/>
              <a:gd name="connsiteY0" fmla="*/ 150163 h 5486396"/>
              <a:gd name="connsiteX1" fmla="*/ 150163 w 6534496"/>
              <a:gd name="connsiteY1" fmla="*/ 0 h 5486396"/>
              <a:gd name="connsiteX2" fmla="*/ 6534496 w 6534496"/>
              <a:gd name="connsiteY2" fmla="*/ 0 h 5486396"/>
              <a:gd name="connsiteX3" fmla="*/ 6534495 w 6534496"/>
              <a:gd name="connsiteY3" fmla="*/ 5486396 h 5486396"/>
              <a:gd name="connsiteX4" fmla="*/ 150163 w 6534496"/>
              <a:gd name="connsiteY4" fmla="*/ 5486396 h 5486396"/>
              <a:gd name="connsiteX5" fmla="*/ 0 w 6534496"/>
              <a:gd name="connsiteY5" fmla="*/ 5336233 h 5486396"/>
              <a:gd name="connsiteX6" fmla="*/ 0 w 6534496"/>
              <a:gd name="connsiteY6" fmla="*/ 150163 h 5486396"/>
              <a:gd name="connsiteX0" fmla="*/ 0 w 7006756"/>
              <a:gd name="connsiteY0" fmla="*/ 150163 h 5486396"/>
              <a:gd name="connsiteX1" fmla="*/ 150163 w 7006756"/>
              <a:gd name="connsiteY1" fmla="*/ 0 h 5486396"/>
              <a:gd name="connsiteX2" fmla="*/ 6534496 w 7006756"/>
              <a:gd name="connsiteY2" fmla="*/ 0 h 5486396"/>
              <a:gd name="connsiteX3" fmla="*/ 6532536 w 7006756"/>
              <a:gd name="connsiteY3" fmla="*/ 2738034 h 5486396"/>
              <a:gd name="connsiteX4" fmla="*/ 6534495 w 7006756"/>
              <a:gd name="connsiteY4" fmla="*/ 5486396 h 5486396"/>
              <a:gd name="connsiteX5" fmla="*/ 150163 w 7006756"/>
              <a:gd name="connsiteY5" fmla="*/ 5486396 h 5486396"/>
              <a:gd name="connsiteX6" fmla="*/ 0 w 7006756"/>
              <a:gd name="connsiteY6" fmla="*/ 5336233 h 5486396"/>
              <a:gd name="connsiteX7" fmla="*/ 0 w 7006756"/>
              <a:gd name="connsiteY7" fmla="*/ 150163 h 5486396"/>
              <a:gd name="connsiteX0" fmla="*/ 0 w 7331435"/>
              <a:gd name="connsiteY0" fmla="*/ 150163 h 5486396"/>
              <a:gd name="connsiteX1" fmla="*/ 150163 w 7331435"/>
              <a:gd name="connsiteY1" fmla="*/ 0 h 5486396"/>
              <a:gd name="connsiteX2" fmla="*/ 6534496 w 7331435"/>
              <a:gd name="connsiteY2" fmla="*/ 0 h 5486396"/>
              <a:gd name="connsiteX3" fmla="*/ 6532536 w 7331435"/>
              <a:gd name="connsiteY3" fmla="*/ 2738034 h 5486396"/>
              <a:gd name="connsiteX4" fmla="*/ 150163 w 7331435"/>
              <a:gd name="connsiteY4" fmla="*/ 5486396 h 5486396"/>
              <a:gd name="connsiteX5" fmla="*/ 0 w 7331435"/>
              <a:gd name="connsiteY5" fmla="*/ 5336233 h 5486396"/>
              <a:gd name="connsiteX6" fmla="*/ 0 w 7331435"/>
              <a:gd name="connsiteY6" fmla="*/ 150163 h 5486396"/>
              <a:gd name="connsiteX0" fmla="*/ 0 w 7340840"/>
              <a:gd name="connsiteY0" fmla="*/ 150163 h 5392987"/>
              <a:gd name="connsiteX1" fmla="*/ 150163 w 7340840"/>
              <a:gd name="connsiteY1" fmla="*/ 0 h 5392987"/>
              <a:gd name="connsiteX2" fmla="*/ 6534496 w 7340840"/>
              <a:gd name="connsiteY2" fmla="*/ 0 h 5392987"/>
              <a:gd name="connsiteX3" fmla="*/ 6532536 w 7340840"/>
              <a:gd name="connsiteY3" fmla="*/ 2738034 h 5392987"/>
              <a:gd name="connsiteX4" fmla="*/ 0 w 7340840"/>
              <a:gd name="connsiteY4" fmla="*/ 5336233 h 5392987"/>
              <a:gd name="connsiteX5" fmla="*/ 0 w 7340840"/>
              <a:gd name="connsiteY5" fmla="*/ 150163 h 5392987"/>
              <a:gd name="connsiteX0" fmla="*/ 0 w 7340840"/>
              <a:gd name="connsiteY0" fmla="*/ 150163 h 3598031"/>
              <a:gd name="connsiteX1" fmla="*/ 150163 w 7340840"/>
              <a:gd name="connsiteY1" fmla="*/ 0 h 3598031"/>
              <a:gd name="connsiteX2" fmla="*/ 6534496 w 7340840"/>
              <a:gd name="connsiteY2" fmla="*/ 0 h 3598031"/>
              <a:gd name="connsiteX3" fmla="*/ 6532536 w 7340840"/>
              <a:gd name="connsiteY3" fmla="*/ 2738034 h 3598031"/>
              <a:gd name="connsiteX4" fmla="*/ 0 w 7340840"/>
              <a:gd name="connsiteY4" fmla="*/ 3373115 h 3598031"/>
              <a:gd name="connsiteX5" fmla="*/ 0 w 7340840"/>
              <a:gd name="connsiteY5" fmla="*/ 150163 h 3598031"/>
              <a:gd name="connsiteX0" fmla="*/ 0 w 7340840"/>
              <a:gd name="connsiteY0" fmla="*/ 150163 h 3247259"/>
              <a:gd name="connsiteX1" fmla="*/ 150163 w 7340840"/>
              <a:gd name="connsiteY1" fmla="*/ 0 h 3247259"/>
              <a:gd name="connsiteX2" fmla="*/ 6534496 w 7340840"/>
              <a:gd name="connsiteY2" fmla="*/ 0 h 3247259"/>
              <a:gd name="connsiteX3" fmla="*/ 6532536 w 7340840"/>
              <a:gd name="connsiteY3" fmla="*/ 2738034 h 3247259"/>
              <a:gd name="connsiteX4" fmla="*/ 0 w 7340840"/>
              <a:gd name="connsiteY4" fmla="*/ 2737685 h 3247259"/>
              <a:gd name="connsiteX5" fmla="*/ 0 w 7340840"/>
              <a:gd name="connsiteY5" fmla="*/ 150163 h 3247259"/>
              <a:gd name="connsiteX0" fmla="*/ 0 w 7006974"/>
              <a:gd name="connsiteY0" fmla="*/ 150163 h 3247259"/>
              <a:gd name="connsiteX1" fmla="*/ 150163 w 7006974"/>
              <a:gd name="connsiteY1" fmla="*/ 0 h 3247259"/>
              <a:gd name="connsiteX2" fmla="*/ 6534496 w 7006974"/>
              <a:gd name="connsiteY2" fmla="*/ 0 h 3247259"/>
              <a:gd name="connsiteX3" fmla="*/ 6532536 w 7006974"/>
              <a:gd name="connsiteY3" fmla="*/ 2738034 h 3247259"/>
              <a:gd name="connsiteX4" fmla="*/ 0 w 7006974"/>
              <a:gd name="connsiteY4" fmla="*/ 2737685 h 3247259"/>
              <a:gd name="connsiteX5" fmla="*/ 0 w 7006974"/>
              <a:gd name="connsiteY5" fmla="*/ 150163 h 3247259"/>
              <a:gd name="connsiteX0" fmla="*/ 0 w 6534496"/>
              <a:gd name="connsiteY0" fmla="*/ 150163 h 3247259"/>
              <a:gd name="connsiteX1" fmla="*/ 150163 w 6534496"/>
              <a:gd name="connsiteY1" fmla="*/ 0 h 3247259"/>
              <a:gd name="connsiteX2" fmla="*/ 6534496 w 6534496"/>
              <a:gd name="connsiteY2" fmla="*/ 0 h 3247259"/>
              <a:gd name="connsiteX3" fmla="*/ 6532536 w 6534496"/>
              <a:gd name="connsiteY3" fmla="*/ 2738034 h 3247259"/>
              <a:gd name="connsiteX4" fmla="*/ 0 w 6534496"/>
              <a:gd name="connsiteY4" fmla="*/ 2737685 h 3247259"/>
              <a:gd name="connsiteX5" fmla="*/ 0 w 6534496"/>
              <a:gd name="connsiteY5" fmla="*/ 150163 h 3247259"/>
              <a:gd name="connsiteX0" fmla="*/ 0 w 6534496"/>
              <a:gd name="connsiteY0" fmla="*/ 150163 h 3133258"/>
              <a:gd name="connsiteX1" fmla="*/ 150163 w 6534496"/>
              <a:gd name="connsiteY1" fmla="*/ 0 h 3133258"/>
              <a:gd name="connsiteX2" fmla="*/ 6534496 w 6534496"/>
              <a:gd name="connsiteY2" fmla="*/ 0 h 3133258"/>
              <a:gd name="connsiteX3" fmla="*/ 6532536 w 6534496"/>
              <a:gd name="connsiteY3" fmla="*/ 2738034 h 3133258"/>
              <a:gd name="connsiteX4" fmla="*/ 0 w 6534496"/>
              <a:gd name="connsiteY4" fmla="*/ 2737685 h 3133258"/>
              <a:gd name="connsiteX5" fmla="*/ 0 w 6534496"/>
              <a:gd name="connsiteY5" fmla="*/ 150163 h 3133258"/>
              <a:gd name="connsiteX0" fmla="*/ 0 w 6534496"/>
              <a:gd name="connsiteY0" fmla="*/ 150163 h 3133258"/>
              <a:gd name="connsiteX1" fmla="*/ 150163 w 6534496"/>
              <a:gd name="connsiteY1" fmla="*/ 0 h 3133258"/>
              <a:gd name="connsiteX2" fmla="*/ 6534496 w 6534496"/>
              <a:gd name="connsiteY2" fmla="*/ 0 h 3133258"/>
              <a:gd name="connsiteX3" fmla="*/ 6532536 w 6534496"/>
              <a:gd name="connsiteY3" fmla="*/ 2738034 h 3133258"/>
              <a:gd name="connsiteX4" fmla="*/ 0 w 6534496"/>
              <a:gd name="connsiteY4" fmla="*/ 2737685 h 3133258"/>
              <a:gd name="connsiteX5" fmla="*/ 0 w 6534496"/>
              <a:gd name="connsiteY5" fmla="*/ 150163 h 3133258"/>
              <a:gd name="connsiteX0" fmla="*/ 0 w 6534496"/>
              <a:gd name="connsiteY0" fmla="*/ 150163 h 2738034"/>
              <a:gd name="connsiteX1" fmla="*/ 150163 w 6534496"/>
              <a:gd name="connsiteY1" fmla="*/ 0 h 2738034"/>
              <a:gd name="connsiteX2" fmla="*/ 6534496 w 6534496"/>
              <a:gd name="connsiteY2" fmla="*/ 0 h 2738034"/>
              <a:gd name="connsiteX3" fmla="*/ 6532536 w 6534496"/>
              <a:gd name="connsiteY3" fmla="*/ 2738034 h 2738034"/>
              <a:gd name="connsiteX4" fmla="*/ 0 w 6534496"/>
              <a:gd name="connsiteY4" fmla="*/ 2737685 h 2738034"/>
              <a:gd name="connsiteX5" fmla="*/ 0 w 6534496"/>
              <a:gd name="connsiteY5" fmla="*/ 150163 h 2738034"/>
              <a:gd name="connsiteX0" fmla="*/ 0 w 6534496"/>
              <a:gd name="connsiteY0" fmla="*/ 150163 h 2738034"/>
              <a:gd name="connsiteX1" fmla="*/ 150163 w 6534496"/>
              <a:gd name="connsiteY1" fmla="*/ 0 h 2738034"/>
              <a:gd name="connsiteX2" fmla="*/ 6534496 w 6534496"/>
              <a:gd name="connsiteY2" fmla="*/ 0 h 2738034"/>
              <a:gd name="connsiteX3" fmla="*/ 3043612 w 6534496"/>
              <a:gd name="connsiteY3" fmla="*/ 2738034 h 2738034"/>
              <a:gd name="connsiteX4" fmla="*/ 0 w 6534496"/>
              <a:gd name="connsiteY4" fmla="*/ 2737685 h 2738034"/>
              <a:gd name="connsiteX5" fmla="*/ 0 w 6534496"/>
              <a:gd name="connsiteY5" fmla="*/ 150163 h 2738034"/>
              <a:gd name="connsiteX0" fmla="*/ 0 w 6534496"/>
              <a:gd name="connsiteY0" fmla="*/ 150163 h 2738034"/>
              <a:gd name="connsiteX1" fmla="*/ 150163 w 6534496"/>
              <a:gd name="connsiteY1" fmla="*/ 0 h 2738034"/>
              <a:gd name="connsiteX2" fmla="*/ 6534496 w 6534496"/>
              <a:gd name="connsiteY2" fmla="*/ 0 h 2738034"/>
              <a:gd name="connsiteX3" fmla="*/ 3046787 w 6534496"/>
              <a:gd name="connsiteY3" fmla="*/ 2738034 h 2738034"/>
              <a:gd name="connsiteX4" fmla="*/ 0 w 6534496"/>
              <a:gd name="connsiteY4" fmla="*/ 2737685 h 2738034"/>
              <a:gd name="connsiteX5" fmla="*/ 0 w 6534496"/>
              <a:gd name="connsiteY5" fmla="*/ 150163 h 2738034"/>
              <a:gd name="connsiteX0" fmla="*/ 0 w 4969221"/>
              <a:gd name="connsiteY0" fmla="*/ 150163 h 2738034"/>
              <a:gd name="connsiteX1" fmla="*/ 150163 w 4969221"/>
              <a:gd name="connsiteY1" fmla="*/ 0 h 2738034"/>
              <a:gd name="connsiteX2" fmla="*/ 4969221 w 4969221"/>
              <a:gd name="connsiteY2" fmla="*/ 0 h 2738034"/>
              <a:gd name="connsiteX3" fmla="*/ 3046787 w 4969221"/>
              <a:gd name="connsiteY3" fmla="*/ 2738034 h 2738034"/>
              <a:gd name="connsiteX4" fmla="*/ 0 w 4969221"/>
              <a:gd name="connsiteY4" fmla="*/ 2737685 h 2738034"/>
              <a:gd name="connsiteX5" fmla="*/ 0 w 4969221"/>
              <a:gd name="connsiteY5" fmla="*/ 150163 h 2738034"/>
              <a:gd name="connsiteX0" fmla="*/ 0 w 3362671"/>
              <a:gd name="connsiteY0" fmla="*/ 150163 h 2738034"/>
              <a:gd name="connsiteX1" fmla="*/ 150163 w 3362671"/>
              <a:gd name="connsiteY1" fmla="*/ 0 h 2738034"/>
              <a:gd name="connsiteX2" fmla="*/ 3362671 w 3362671"/>
              <a:gd name="connsiteY2" fmla="*/ 0 h 2738034"/>
              <a:gd name="connsiteX3" fmla="*/ 3046787 w 3362671"/>
              <a:gd name="connsiteY3" fmla="*/ 2738034 h 2738034"/>
              <a:gd name="connsiteX4" fmla="*/ 0 w 3362671"/>
              <a:gd name="connsiteY4" fmla="*/ 2737685 h 2738034"/>
              <a:gd name="connsiteX5" fmla="*/ 0 w 3362671"/>
              <a:gd name="connsiteY5" fmla="*/ 150163 h 2738034"/>
              <a:gd name="connsiteX0" fmla="*/ 0 w 3099146"/>
              <a:gd name="connsiteY0" fmla="*/ 150163 h 2738034"/>
              <a:gd name="connsiteX1" fmla="*/ 150163 w 3099146"/>
              <a:gd name="connsiteY1" fmla="*/ 0 h 2738034"/>
              <a:gd name="connsiteX2" fmla="*/ 3099146 w 3099146"/>
              <a:gd name="connsiteY2" fmla="*/ 3169 h 2738034"/>
              <a:gd name="connsiteX3" fmla="*/ 3046787 w 3099146"/>
              <a:gd name="connsiteY3" fmla="*/ 2738034 h 2738034"/>
              <a:gd name="connsiteX4" fmla="*/ 0 w 3099146"/>
              <a:gd name="connsiteY4" fmla="*/ 2737685 h 2738034"/>
              <a:gd name="connsiteX5" fmla="*/ 0 w 3099146"/>
              <a:gd name="connsiteY5" fmla="*/ 150163 h 2738034"/>
              <a:gd name="connsiteX0" fmla="*/ 0 w 3046798"/>
              <a:gd name="connsiteY0" fmla="*/ 150163 h 2738034"/>
              <a:gd name="connsiteX1" fmla="*/ 150163 w 3046798"/>
              <a:gd name="connsiteY1" fmla="*/ 0 h 2738034"/>
              <a:gd name="connsiteX2" fmla="*/ 2988021 w 3046798"/>
              <a:gd name="connsiteY2" fmla="*/ 6338 h 2738034"/>
              <a:gd name="connsiteX3" fmla="*/ 3046787 w 3046798"/>
              <a:gd name="connsiteY3" fmla="*/ 2738034 h 2738034"/>
              <a:gd name="connsiteX4" fmla="*/ 0 w 3046798"/>
              <a:gd name="connsiteY4" fmla="*/ 2737685 h 2738034"/>
              <a:gd name="connsiteX5" fmla="*/ 0 w 3046798"/>
              <a:gd name="connsiteY5" fmla="*/ 150163 h 2738034"/>
              <a:gd name="connsiteX0" fmla="*/ 0 w 3048346"/>
              <a:gd name="connsiteY0" fmla="*/ 150163 h 2738034"/>
              <a:gd name="connsiteX1" fmla="*/ 150163 w 3048346"/>
              <a:gd name="connsiteY1" fmla="*/ 0 h 2738034"/>
              <a:gd name="connsiteX2" fmla="*/ 3048346 w 3048346"/>
              <a:gd name="connsiteY2" fmla="*/ 0 h 2738034"/>
              <a:gd name="connsiteX3" fmla="*/ 3046787 w 3048346"/>
              <a:gd name="connsiteY3" fmla="*/ 2738034 h 2738034"/>
              <a:gd name="connsiteX4" fmla="*/ 0 w 3048346"/>
              <a:gd name="connsiteY4" fmla="*/ 2737685 h 2738034"/>
              <a:gd name="connsiteX5" fmla="*/ 0 w 3048346"/>
              <a:gd name="connsiteY5" fmla="*/ 150163 h 2738034"/>
              <a:gd name="connsiteX0" fmla="*/ 0 w 3053238"/>
              <a:gd name="connsiteY0" fmla="*/ 150163 h 2737685"/>
              <a:gd name="connsiteX1" fmla="*/ 150163 w 3053238"/>
              <a:gd name="connsiteY1" fmla="*/ 0 h 2737685"/>
              <a:gd name="connsiteX2" fmla="*/ 3048346 w 3053238"/>
              <a:gd name="connsiteY2" fmla="*/ 0 h 2737685"/>
              <a:gd name="connsiteX3" fmla="*/ 3053137 w 3053238"/>
              <a:gd name="connsiteY3" fmla="*/ 2506695 h 2737685"/>
              <a:gd name="connsiteX4" fmla="*/ 0 w 3053238"/>
              <a:gd name="connsiteY4" fmla="*/ 2737685 h 2737685"/>
              <a:gd name="connsiteX5" fmla="*/ 0 w 3053238"/>
              <a:gd name="connsiteY5" fmla="*/ 150163 h 2737685"/>
              <a:gd name="connsiteX0" fmla="*/ 3175 w 3056413"/>
              <a:gd name="connsiteY0" fmla="*/ 150163 h 2506695"/>
              <a:gd name="connsiteX1" fmla="*/ 153338 w 3056413"/>
              <a:gd name="connsiteY1" fmla="*/ 0 h 2506695"/>
              <a:gd name="connsiteX2" fmla="*/ 3051521 w 3056413"/>
              <a:gd name="connsiteY2" fmla="*/ 0 h 2506695"/>
              <a:gd name="connsiteX3" fmla="*/ 3056312 w 3056413"/>
              <a:gd name="connsiteY3" fmla="*/ 2506695 h 2506695"/>
              <a:gd name="connsiteX4" fmla="*/ 0 w 3056413"/>
              <a:gd name="connsiteY4" fmla="*/ 2224304 h 2506695"/>
              <a:gd name="connsiteX5" fmla="*/ 3175 w 3056413"/>
              <a:gd name="connsiteY5" fmla="*/ 150163 h 2506695"/>
              <a:gd name="connsiteX0" fmla="*/ 306 w 3053544"/>
              <a:gd name="connsiteY0" fmla="*/ 150163 h 2509516"/>
              <a:gd name="connsiteX1" fmla="*/ 150469 w 3053544"/>
              <a:gd name="connsiteY1" fmla="*/ 0 h 2509516"/>
              <a:gd name="connsiteX2" fmla="*/ 3048652 w 3053544"/>
              <a:gd name="connsiteY2" fmla="*/ 0 h 2509516"/>
              <a:gd name="connsiteX3" fmla="*/ 3053443 w 3053544"/>
              <a:gd name="connsiteY3" fmla="*/ 2506695 h 2509516"/>
              <a:gd name="connsiteX4" fmla="*/ 306 w 3053544"/>
              <a:gd name="connsiteY4" fmla="*/ 2509516 h 2509516"/>
              <a:gd name="connsiteX5" fmla="*/ 306 w 3053544"/>
              <a:gd name="connsiteY5" fmla="*/ 150163 h 2509516"/>
              <a:gd name="connsiteX0" fmla="*/ 306 w 3273452"/>
              <a:gd name="connsiteY0" fmla="*/ 150163 h 2719425"/>
              <a:gd name="connsiteX1" fmla="*/ 150469 w 3273452"/>
              <a:gd name="connsiteY1" fmla="*/ 0 h 2719425"/>
              <a:gd name="connsiteX2" fmla="*/ 3048652 w 3273452"/>
              <a:gd name="connsiteY2" fmla="*/ 0 h 2719425"/>
              <a:gd name="connsiteX3" fmla="*/ 3273449 w 3273452"/>
              <a:gd name="connsiteY3" fmla="*/ 2719425 h 2719425"/>
              <a:gd name="connsiteX4" fmla="*/ 306 w 3273452"/>
              <a:gd name="connsiteY4" fmla="*/ 2509516 h 2719425"/>
              <a:gd name="connsiteX5" fmla="*/ 306 w 3273452"/>
              <a:gd name="connsiteY5" fmla="*/ 150163 h 2719425"/>
              <a:gd name="connsiteX0" fmla="*/ 306 w 3275533"/>
              <a:gd name="connsiteY0" fmla="*/ 150163 h 2719425"/>
              <a:gd name="connsiteX1" fmla="*/ 150469 w 3275533"/>
              <a:gd name="connsiteY1" fmla="*/ 0 h 2719425"/>
              <a:gd name="connsiteX2" fmla="*/ 3275533 w 3275533"/>
              <a:gd name="connsiteY2" fmla="*/ 0 h 2719425"/>
              <a:gd name="connsiteX3" fmla="*/ 3273449 w 3275533"/>
              <a:gd name="connsiteY3" fmla="*/ 2719425 h 2719425"/>
              <a:gd name="connsiteX4" fmla="*/ 306 w 3275533"/>
              <a:gd name="connsiteY4" fmla="*/ 2509516 h 2719425"/>
              <a:gd name="connsiteX5" fmla="*/ 306 w 3275533"/>
              <a:gd name="connsiteY5" fmla="*/ 150163 h 2719425"/>
              <a:gd name="connsiteX0" fmla="*/ 306 w 3275533"/>
              <a:gd name="connsiteY0" fmla="*/ 150163 h 2731540"/>
              <a:gd name="connsiteX1" fmla="*/ 150469 w 3275533"/>
              <a:gd name="connsiteY1" fmla="*/ 0 h 2731540"/>
              <a:gd name="connsiteX2" fmla="*/ 3275533 w 3275533"/>
              <a:gd name="connsiteY2" fmla="*/ 0 h 2731540"/>
              <a:gd name="connsiteX3" fmla="*/ 3269403 w 3275533"/>
              <a:gd name="connsiteY3" fmla="*/ 2731540 h 2731540"/>
              <a:gd name="connsiteX4" fmla="*/ 306 w 3275533"/>
              <a:gd name="connsiteY4" fmla="*/ 2509516 h 2731540"/>
              <a:gd name="connsiteX5" fmla="*/ 306 w 3275533"/>
              <a:gd name="connsiteY5" fmla="*/ 150163 h 2731540"/>
              <a:gd name="connsiteX0" fmla="*/ 306 w 3275533"/>
              <a:gd name="connsiteY0" fmla="*/ 150163 h 2731540"/>
              <a:gd name="connsiteX1" fmla="*/ 150469 w 3275533"/>
              <a:gd name="connsiteY1" fmla="*/ 0 h 2731540"/>
              <a:gd name="connsiteX2" fmla="*/ 3275533 w 3275533"/>
              <a:gd name="connsiteY2" fmla="*/ 0 h 2731540"/>
              <a:gd name="connsiteX3" fmla="*/ 3269403 w 3275533"/>
              <a:gd name="connsiteY3" fmla="*/ 2731540 h 2731540"/>
              <a:gd name="connsiteX4" fmla="*/ 306 w 3275533"/>
              <a:gd name="connsiteY4" fmla="*/ 2723551 h 2731540"/>
              <a:gd name="connsiteX5" fmla="*/ 306 w 3275533"/>
              <a:gd name="connsiteY5" fmla="*/ 150163 h 2731540"/>
              <a:gd name="connsiteX0" fmla="*/ 306 w 3275533"/>
              <a:gd name="connsiteY0" fmla="*/ 150163 h 2731540"/>
              <a:gd name="connsiteX1" fmla="*/ 150469 w 3275533"/>
              <a:gd name="connsiteY1" fmla="*/ 0 h 2731540"/>
              <a:gd name="connsiteX2" fmla="*/ 3275533 w 3275533"/>
              <a:gd name="connsiteY2" fmla="*/ 0 h 2731540"/>
              <a:gd name="connsiteX3" fmla="*/ 3269403 w 3275533"/>
              <a:gd name="connsiteY3" fmla="*/ 2731540 h 2731540"/>
              <a:gd name="connsiteX4" fmla="*/ 306 w 3275533"/>
              <a:gd name="connsiteY4" fmla="*/ 2727589 h 2731540"/>
              <a:gd name="connsiteX5" fmla="*/ 306 w 3275533"/>
              <a:gd name="connsiteY5" fmla="*/ 150163 h 2731540"/>
              <a:gd name="connsiteX0" fmla="*/ 306 w 3281627"/>
              <a:gd name="connsiteY0" fmla="*/ 150163 h 2727589"/>
              <a:gd name="connsiteX1" fmla="*/ 150469 w 3281627"/>
              <a:gd name="connsiteY1" fmla="*/ 0 h 2727589"/>
              <a:gd name="connsiteX2" fmla="*/ 3275533 w 3281627"/>
              <a:gd name="connsiteY2" fmla="*/ 0 h 2727589"/>
              <a:gd name="connsiteX3" fmla="*/ 3281541 w 3281627"/>
              <a:gd name="connsiteY3" fmla="*/ 2727502 h 2727589"/>
              <a:gd name="connsiteX4" fmla="*/ 306 w 3281627"/>
              <a:gd name="connsiteY4" fmla="*/ 2727589 h 2727589"/>
              <a:gd name="connsiteX5" fmla="*/ 306 w 3281627"/>
              <a:gd name="connsiteY5" fmla="*/ 150163 h 2727589"/>
              <a:gd name="connsiteX0" fmla="*/ 306 w 3281627"/>
              <a:gd name="connsiteY0" fmla="*/ 150163 h 2730666"/>
              <a:gd name="connsiteX1" fmla="*/ 150469 w 3281627"/>
              <a:gd name="connsiteY1" fmla="*/ 0 h 2730666"/>
              <a:gd name="connsiteX2" fmla="*/ 3275533 w 3281627"/>
              <a:gd name="connsiteY2" fmla="*/ 0 h 2730666"/>
              <a:gd name="connsiteX3" fmla="*/ 3281541 w 3281627"/>
              <a:gd name="connsiteY3" fmla="*/ 2730666 h 2730666"/>
              <a:gd name="connsiteX4" fmla="*/ 306 w 3281627"/>
              <a:gd name="connsiteY4" fmla="*/ 2727589 h 2730666"/>
              <a:gd name="connsiteX5" fmla="*/ 306 w 3281627"/>
              <a:gd name="connsiteY5" fmla="*/ 150163 h 273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1627" h="2730666">
                <a:moveTo>
                  <a:pt x="306" y="150163"/>
                </a:moveTo>
                <a:cubicBezTo>
                  <a:pt x="306" y="67230"/>
                  <a:pt x="67536" y="0"/>
                  <a:pt x="150469" y="0"/>
                </a:cubicBezTo>
                <a:lnTo>
                  <a:pt x="3275533" y="0"/>
                </a:lnTo>
                <a:cubicBezTo>
                  <a:pt x="3274880" y="912678"/>
                  <a:pt x="3282521" y="1361649"/>
                  <a:pt x="3281541" y="2730666"/>
                </a:cubicBezTo>
                <a:lnTo>
                  <a:pt x="306" y="2727589"/>
                </a:lnTo>
                <a:cubicBezTo>
                  <a:pt x="1364" y="2036209"/>
                  <a:pt x="-752" y="841543"/>
                  <a:pt x="306" y="150163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</p:spPr>
        <p:txBody>
          <a:bodyPr tIns="548640" bIns="822960" anchor="t" anchorCtr="0"/>
          <a:lstStyle>
            <a:lvl1pPr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16"/>
          <p:cNvSpPr>
            <a:spLocks noGrp="1"/>
          </p:cNvSpPr>
          <p:nvPr>
            <p:ph type="pic" sz="quarter" idx="51"/>
          </p:nvPr>
        </p:nvSpPr>
        <p:spPr>
          <a:xfrm>
            <a:off x="3729988" y="914400"/>
            <a:ext cx="3252936" cy="273845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tIns="548640" anchor="t" anchorCtr="0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56481" y="3645134"/>
            <a:ext cx="3279792" cy="2755664"/>
          </a:xfrm>
          <a:custGeom>
            <a:avLst/>
            <a:gdLst>
              <a:gd name="connsiteX0" fmla="*/ 0 w 6519450"/>
              <a:gd name="connsiteY0" fmla="*/ 143240 h 2738292"/>
              <a:gd name="connsiteX1" fmla="*/ 143240 w 6519450"/>
              <a:gd name="connsiteY1" fmla="*/ 0 h 2738292"/>
              <a:gd name="connsiteX2" fmla="*/ 6376210 w 6519450"/>
              <a:gd name="connsiteY2" fmla="*/ 0 h 2738292"/>
              <a:gd name="connsiteX3" fmla="*/ 6519450 w 6519450"/>
              <a:gd name="connsiteY3" fmla="*/ 143240 h 2738292"/>
              <a:gd name="connsiteX4" fmla="*/ 6519450 w 6519450"/>
              <a:gd name="connsiteY4" fmla="*/ 2595052 h 2738292"/>
              <a:gd name="connsiteX5" fmla="*/ 6376210 w 6519450"/>
              <a:gd name="connsiteY5" fmla="*/ 2738292 h 2738292"/>
              <a:gd name="connsiteX6" fmla="*/ 143240 w 6519450"/>
              <a:gd name="connsiteY6" fmla="*/ 2738292 h 2738292"/>
              <a:gd name="connsiteX7" fmla="*/ 0 w 6519450"/>
              <a:gd name="connsiteY7" fmla="*/ 2595052 h 2738292"/>
              <a:gd name="connsiteX8" fmla="*/ 0 w 6519450"/>
              <a:gd name="connsiteY8" fmla="*/ 143240 h 2738292"/>
              <a:gd name="connsiteX0" fmla="*/ 0 w 6519450"/>
              <a:gd name="connsiteY0" fmla="*/ 237955 h 2833007"/>
              <a:gd name="connsiteX1" fmla="*/ 6376210 w 6519450"/>
              <a:gd name="connsiteY1" fmla="*/ 94715 h 2833007"/>
              <a:gd name="connsiteX2" fmla="*/ 6519450 w 6519450"/>
              <a:gd name="connsiteY2" fmla="*/ 237955 h 2833007"/>
              <a:gd name="connsiteX3" fmla="*/ 6519450 w 6519450"/>
              <a:gd name="connsiteY3" fmla="*/ 2689767 h 2833007"/>
              <a:gd name="connsiteX4" fmla="*/ 6376210 w 6519450"/>
              <a:gd name="connsiteY4" fmla="*/ 2833007 h 2833007"/>
              <a:gd name="connsiteX5" fmla="*/ 143240 w 6519450"/>
              <a:gd name="connsiteY5" fmla="*/ 2833007 h 2833007"/>
              <a:gd name="connsiteX6" fmla="*/ 0 w 6519450"/>
              <a:gd name="connsiteY6" fmla="*/ 2689767 h 2833007"/>
              <a:gd name="connsiteX7" fmla="*/ 0 w 6519450"/>
              <a:gd name="connsiteY7" fmla="*/ 237955 h 2833007"/>
              <a:gd name="connsiteX0" fmla="*/ 3925 w 6519450"/>
              <a:gd name="connsiteY0" fmla="*/ 188727 h 2940758"/>
              <a:gd name="connsiteX1" fmla="*/ 6376210 w 6519450"/>
              <a:gd name="connsiteY1" fmla="*/ 202466 h 2940758"/>
              <a:gd name="connsiteX2" fmla="*/ 6519450 w 6519450"/>
              <a:gd name="connsiteY2" fmla="*/ 345706 h 2940758"/>
              <a:gd name="connsiteX3" fmla="*/ 6519450 w 6519450"/>
              <a:gd name="connsiteY3" fmla="*/ 2797518 h 2940758"/>
              <a:gd name="connsiteX4" fmla="*/ 6376210 w 6519450"/>
              <a:gd name="connsiteY4" fmla="*/ 2940758 h 2940758"/>
              <a:gd name="connsiteX5" fmla="*/ 143240 w 6519450"/>
              <a:gd name="connsiteY5" fmla="*/ 2940758 h 2940758"/>
              <a:gd name="connsiteX6" fmla="*/ 0 w 6519450"/>
              <a:gd name="connsiteY6" fmla="*/ 2797518 h 2940758"/>
              <a:gd name="connsiteX7" fmla="*/ 3925 w 6519450"/>
              <a:gd name="connsiteY7" fmla="*/ 188727 h 2940758"/>
              <a:gd name="connsiteX0" fmla="*/ 3925 w 6519450"/>
              <a:gd name="connsiteY0" fmla="*/ 246863 h 2998894"/>
              <a:gd name="connsiteX1" fmla="*/ 6519450 w 6519450"/>
              <a:gd name="connsiteY1" fmla="*/ 403842 h 2998894"/>
              <a:gd name="connsiteX2" fmla="*/ 6519450 w 6519450"/>
              <a:gd name="connsiteY2" fmla="*/ 2855654 h 2998894"/>
              <a:gd name="connsiteX3" fmla="*/ 6376210 w 6519450"/>
              <a:gd name="connsiteY3" fmla="*/ 2998894 h 2998894"/>
              <a:gd name="connsiteX4" fmla="*/ 143240 w 6519450"/>
              <a:gd name="connsiteY4" fmla="*/ 2998894 h 2998894"/>
              <a:gd name="connsiteX5" fmla="*/ 0 w 6519450"/>
              <a:gd name="connsiteY5" fmla="*/ 2855654 h 2998894"/>
              <a:gd name="connsiteX6" fmla="*/ 3925 w 6519450"/>
              <a:gd name="connsiteY6" fmla="*/ 246863 h 2998894"/>
              <a:gd name="connsiteX0" fmla="*/ 3925 w 6527298"/>
              <a:gd name="connsiteY0" fmla="*/ 316362 h 3068393"/>
              <a:gd name="connsiteX1" fmla="*/ 6527298 w 6527298"/>
              <a:gd name="connsiteY1" fmla="*/ 316363 h 3068393"/>
              <a:gd name="connsiteX2" fmla="*/ 6519450 w 6527298"/>
              <a:gd name="connsiteY2" fmla="*/ 2925153 h 3068393"/>
              <a:gd name="connsiteX3" fmla="*/ 6376210 w 6527298"/>
              <a:gd name="connsiteY3" fmla="*/ 3068393 h 3068393"/>
              <a:gd name="connsiteX4" fmla="*/ 143240 w 6527298"/>
              <a:gd name="connsiteY4" fmla="*/ 3068393 h 3068393"/>
              <a:gd name="connsiteX5" fmla="*/ 0 w 6527298"/>
              <a:gd name="connsiteY5" fmla="*/ 2925153 h 3068393"/>
              <a:gd name="connsiteX6" fmla="*/ 3925 w 6527298"/>
              <a:gd name="connsiteY6" fmla="*/ 316362 h 3068393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19826 w 6527674"/>
              <a:gd name="connsiteY2" fmla="*/ 2923245 h 3066485"/>
              <a:gd name="connsiteX3" fmla="*/ 6376586 w 6527674"/>
              <a:gd name="connsiteY3" fmla="*/ 3066485 h 3066485"/>
              <a:gd name="connsiteX4" fmla="*/ 143616 w 6527674"/>
              <a:gd name="connsiteY4" fmla="*/ 3066485 h 3066485"/>
              <a:gd name="connsiteX5" fmla="*/ 376 w 6527674"/>
              <a:gd name="connsiteY5" fmla="*/ 2923245 h 3066485"/>
              <a:gd name="connsiteX6" fmla="*/ 377 w 6527674"/>
              <a:gd name="connsiteY6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376586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25715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25715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25715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6527674"/>
              <a:gd name="connsiteY0" fmla="*/ 318378 h 3066485"/>
              <a:gd name="connsiteX1" fmla="*/ 6527674 w 6527674"/>
              <a:gd name="connsiteY1" fmla="*/ 314455 h 3066485"/>
              <a:gd name="connsiteX2" fmla="*/ 6525715 w 6527674"/>
              <a:gd name="connsiteY2" fmla="*/ 3066485 h 3066485"/>
              <a:gd name="connsiteX3" fmla="*/ 143616 w 6527674"/>
              <a:gd name="connsiteY3" fmla="*/ 3066485 h 3066485"/>
              <a:gd name="connsiteX4" fmla="*/ 376 w 6527674"/>
              <a:gd name="connsiteY4" fmla="*/ 2923245 h 3066485"/>
              <a:gd name="connsiteX5" fmla="*/ 377 w 6527674"/>
              <a:gd name="connsiteY5" fmla="*/ 318378 h 3066485"/>
              <a:gd name="connsiteX0" fmla="*/ 377 w 7027385"/>
              <a:gd name="connsiteY0" fmla="*/ 215050 h 2963157"/>
              <a:gd name="connsiteX1" fmla="*/ 6527674 w 7027385"/>
              <a:gd name="connsiteY1" fmla="*/ 211127 h 2963157"/>
              <a:gd name="connsiteX2" fmla="*/ 6525715 w 7027385"/>
              <a:gd name="connsiteY2" fmla="*/ 2963157 h 2963157"/>
              <a:gd name="connsiteX3" fmla="*/ 143616 w 7027385"/>
              <a:gd name="connsiteY3" fmla="*/ 2963157 h 2963157"/>
              <a:gd name="connsiteX4" fmla="*/ 376 w 7027385"/>
              <a:gd name="connsiteY4" fmla="*/ 2819917 h 2963157"/>
              <a:gd name="connsiteX5" fmla="*/ 377 w 7027385"/>
              <a:gd name="connsiteY5" fmla="*/ 215050 h 2963157"/>
              <a:gd name="connsiteX0" fmla="*/ 377 w 7027385"/>
              <a:gd name="connsiteY0" fmla="*/ 215050 h 2963157"/>
              <a:gd name="connsiteX1" fmla="*/ 6527674 w 7027385"/>
              <a:gd name="connsiteY1" fmla="*/ 211127 h 2963157"/>
              <a:gd name="connsiteX2" fmla="*/ 6525715 w 7027385"/>
              <a:gd name="connsiteY2" fmla="*/ 2963157 h 2963157"/>
              <a:gd name="connsiteX3" fmla="*/ 143616 w 7027385"/>
              <a:gd name="connsiteY3" fmla="*/ 2963157 h 2963157"/>
              <a:gd name="connsiteX4" fmla="*/ 376 w 7027385"/>
              <a:gd name="connsiteY4" fmla="*/ 2819917 h 2963157"/>
              <a:gd name="connsiteX5" fmla="*/ 377 w 7027385"/>
              <a:gd name="connsiteY5" fmla="*/ 215050 h 2963157"/>
              <a:gd name="connsiteX0" fmla="*/ 377 w 7027385"/>
              <a:gd name="connsiteY0" fmla="*/ 215050 h 2963157"/>
              <a:gd name="connsiteX1" fmla="*/ 6527674 w 7027385"/>
              <a:gd name="connsiteY1" fmla="*/ 211127 h 2963157"/>
              <a:gd name="connsiteX2" fmla="*/ 6525715 w 7027385"/>
              <a:gd name="connsiteY2" fmla="*/ 2963157 h 2963157"/>
              <a:gd name="connsiteX3" fmla="*/ 143616 w 7027385"/>
              <a:gd name="connsiteY3" fmla="*/ 2963157 h 2963157"/>
              <a:gd name="connsiteX4" fmla="*/ 376 w 7027385"/>
              <a:gd name="connsiteY4" fmla="*/ 2819917 h 2963157"/>
              <a:gd name="connsiteX5" fmla="*/ 377 w 7027385"/>
              <a:gd name="connsiteY5" fmla="*/ 215050 h 2963157"/>
              <a:gd name="connsiteX0" fmla="*/ 377 w 6528628"/>
              <a:gd name="connsiteY0" fmla="*/ 215050 h 2963157"/>
              <a:gd name="connsiteX1" fmla="*/ 6527674 w 6528628"/>
              <a:gd name="connsiteY1" fmla="*/ 211127 h 2963157"/>
              <a:gd name="connsiteX2" fmla="*/ 6525715 w 6528628"/>
              <a:gd name="connsiteY2" fmla="*/ 2963157 h 2963157"/>
              <a:gd name="connsiteX3" fmla="*/ 143616 w 6528628"/>
              <a:gd name="connsiteY3" fmla="*/ 2963157 h 2963157"/>
              <a:gd name="connsiteX4" fmla="*/ 376 w 6528628"/>
              <a:gd name="connsiteY4" fmla="*/ 2819917 h 2963157"/>
              <a:gd name="connsiteX5" fmla="*/ 377 w 6528628"/>
              <a:gd name="connsiteY5" fmla="*/ 215050 h 2963157"/>
              <a:gd name="connsiteX0" fmla="*/ 377 w 6528628"/>
              <a:gd name="connsiteY0" fmla="*/ 181579 h 2929686"/>
              <a:gd name="connsiteX1" fmla="*/ 6527674 w 6528628"/>
              <a:gd name="connsiteY1" fmla="*/ 177656 h 2929686"/>
              <a:gd name="connsiteX2" fmla="*/ 6525715 w 6528628"/>
              <a:gd name="connsiteY2" fmla="*/ 2929686 h 2929686"/>
              <a:gd name="connsiteX3" fmla="*/ 143616 w 6528628"/>
              <a:gd name="connsiteY3" fmla="*/ 2929686 h 2929686"/>
              <a:gd name="connsiteX4" fmla="*/ 376 w 6528628"/>
              <a:gd name="connsiteY4" fmla="*/ 2786446 h 2929686"/>
              <a:gd name="connsiteX5" fmla="*/ 377 w 6528628"/>
              <a:gd name="connsiteY5" fmla="*/ 181579 h 2929686"/>
              <a:gd name="connsiteX0" fmla="*/ 377 w 6528628"/>
              <a:gd name="connsiteY0" fmla="*/ 181579 h 2929686"/>
              <a:gd name="connsiteX1" fmla="*/ 6527674 w 6528628"/>
              <a:gd name="connsiteY1" fmla="*/ 177656 h 2929686"/>
              <a:gd name="connsiteX2" fmla="*/ 6525715 w 6528628"/>
              <a:gd name="connsiteY2" fmla="*/ 2929686 h 2929686"/>
              <a:gd name="connsiteX3" fmla="*/ 143616 w 6528628"/>
              <a:gd name="connsiteY3" fmla="*/ 2929686 h 2929686"/>
              <a:gd name="connsiteX4" fmla="*/ 376 w 6528628"/>
              <a:gd name="connsiteY4" fmla="*/ 2786446 h 2929686"/>
              <a:gd name="connsiteX5" fmla="*/ 377 w 6528628"/>
              <a:gd name="connsiteY5" fmla="*/ 181579 h 2929686"/>
              <a:gd name="connsiteX0" fmla="*/ 377 w 6528628"/>
              <a:gd name="connsiteY0" fmla="*/ 3923 h 2752030"/>
              <a:gd name="connsiteX1" fmla="*/ 6527674 w 6528628"/>
              <a:gd name="connsiteY1" fmla="*/ 0 h 2752030"/>
              <a:gd name="connsiteX2" fmla="*/ 6525715 w 6528628"/>
              <a:gd name="connsiteY2" fmla="*/ 2752030 h 2752030"/>
              <a:gd name="connsiteX3" fmla="*/ 143616 w 6528628"/>
              <a:gd name="connsiteY3" fmla="*/ 2752030 h 2752030"/>
              <a:gd name="connsiteX4" fmla="*/ 376 w 6528628"/>
              <a:gd name="connsiteY4" fmla="*/ 2608790 h 2752030"/>
              <a:gd name="connsiteX5" fmla="*/ 377 w 6528628"/>
              <a:gd name="connsiteY5" fmla="*/ 3923 h 2752030"/>
              <a:gd name="connsiteX0" fmla="*/ 377 w 6528628"/>
              <a:gd name="connsiteY0" fmla="*/ 0 h 2748107"/>
              <a:gd name="connsiteX1" fmla="*/ 6527674 w 6528628"/>
              <a:gd name="connsiteY1" fmla="*/ 1 h 2748107"/>
              <a:gd name="connsiteX2" fmla="*/ 6525715 w 6528628"/>
              <a:gd name="connsiteY2" fmla="*/ 2748107 h 2748107"/>
              <a:gd name="connsiteX3" fmla="*/ 143616 w 6528628"/>
              <a:gd name="connsiteY3" fmla="*/ 2748107 h 2748107"/>
              <a:gd name="connsiteX4" fmla="*/ 376 w 6528628"/>
              <a:gd name="connsiteY4" fmla="*/ 2604867 h 2748107"/>
              <a:gd name="connsiteX5" fmla="*/ 377 w 6528628"/>
              <a:gd name="connsiteY5" fmla="*/ 0 h 2748107"/>
              <a:gd name="connsiteX0" fmla="*/ 377 w 6525715"/>
              <a:gd name="connsiteY0" fmla="*/ 0 h 2748107"/>
              <a:gd name="connsiteX1" fmla="*/ 3258381 w 6525715"/>
              <a:gd name="connsiteY1" fmla="*/ 1 h 2748107"/>
              <a:gd name="connsiteX2" fmla="*/ 6525715 w 6525715"/>
              <a:gd name="connsiteY2" fmla="*/ 2748107 h 2748107"/>
              <a:gd name="connsiteX3" fmla="*/ 143616 w 6525715"/>
              <a:gd name="connsiteY3" fmla="*/ 2748107 h 2748107"/>
              <a:gd name="connsiteX4" fmla="*/ 376 w 6525715"/>
              <a:gd name="connsiteY4" fmla="*/ 2604867 h 2748107"/>
              <a:gd name="connsiteX5" fmla="*/ 377 w 6525715"/>
              <a:gd name="connsiteY5" fmla="*/ 0 h 2748107"/>
              <a:gd name="connsiteX0" fmla="*/ 377 w 3262801"/>
              <a:gd name="connsiteY0" fmla="*/ 0 h 2748107"/>
              <a:gd name="connsiteX1" fmla="*/ 3258381 w 3262801"/>
              <a:gd name="connsiteY1" fmla="*/ 1 h 2748107"/>
              <a:gd name="connsiteX2" fmla="*/ 3262685 w 3262801"/>
              <a:gd name="connsiteY2" fmla="*/ 2741844 h 2748107"/>
              <a:gd name="connsiteX3" fmla="*/ 143616 w 3262801"/>
              <a:gd name="connsiteY3" fmla="*/ 2748107 h 2748107"/>
              <a:gd name="connsiteX4" fmla="*/ 376 w 3262801"/>
              <a:gd name="connsiteY4" fmla="*/ 2604867 h 2748107"/>
              <a:gd name="connsiteX5" fmla="*/ 377 w 3262801"/>
              <a:gd name="connsiteY5" fmla="*/ 0 h 2748107"/>
              <a:gd name="connsiteX0" fmla="*/ 193 w 3265790"/>
              <a:gd name="connsiteY0" fmla="*/ 3174 h 2748106"/>
              <a:gd name="connsiteX1" fmla="*/ 3261370 w 3265790"/>
              <a:gd name="connsiteY1" fmla="*/ 0 h 2748106"/>
              <a:gd name="connsiteX2" fmla="*/ 3265674 w 3265790"/>
              <a:gd name="connsiteY2" fmla="*/ 2741843 h 2748106"/>
              <a:gd name="connsiteX3" fmla="*/ 146605 w 3265790"/>
              <a:gd name="connsiteY3" fmla="*/ 2748106 h 2748106"/>
              <a:gd name="connsiteX4" fmla="*/ 3365 w 3265790"/>
              <a:gd name="connsiteY4" fmla="*/ 2604866 h 2748106"/>
              <a:gd name="connsiteX5" fmla="*/ 193 w 3265790"/>
              <a:gd name="connsiteY5" fmla="*/ 3174 h 2748106"/>
              <a:gd name="connsiteX0" fmla="*/ 193 w 3265790"/>
              <a:gd name="connsiteY0" fmla="*/ 3174 h 2748193"/>
              <a:gd name="connsiteX1" fmla="*/ 3261370 w 3265790"/>
              <a:gd name="connsiteY1" fmla="*/ 0 h 2748193"/>
              <a:gd name="connsiteX2" fmla="*/ 3265674 w 3265790"/>
              <a:gd name="connsiteY2" fmla="*/ 2748193 h 2748193"/>
              <a:gd name="connsiteX3" fmla="*/ 146605 w 3265790"/>
              <a:gd name="connsiteY3" fmla="*/ 2748106 h 2748193"/>
              <a:gd name="connsiteX4" fmla="*/ 3365 w 3265790"/>
              <a:gd name="connsiteY4" fmla="*/ 2604866 h 2748193"/>
              <a:gd name="connsiteX5" fmla="*/ 193 w 3265790"/>
              <a:gd name="connsiteY5" fmla="*/ 3174 h 2748193"/>
              <a:gd name="connsiteX0" fmla="*/ 193 w 3265790"/>
              <a:gd name="connsiteY0" fmla="*/ 0 h 2745019"/>
              <a:gd name="connsiteX1" fmla="*/ 3261370 w 3265790"/>
              <a:gd name="connsiteY1" fmla="*/ 1 h 2745019"/>
              <a:gd name="connsiteX2" fmla="*/ 3265674 w 3265790"/>
              <a:gd name="connsiteY2" fmla="*/ 2745019 h 2745019"/>
              <a:gd name="connsiteX3" fmla="*/ 146605 w 3265790"/>
              <a:gd name="connsiteY3" fmla="*/ 2744932 h 2745019"/>
              <a:gd name="connsiteX4" fmla="*/ 3365 w 3265790"/>
              <a:gd name="connsiteY4" fmla="*/ 2601692 h 2745019"/>
              <a:gd name="connsiteX5" fmla="*/ 193 w 3265790"/>
              <a:gd name="connsiteY5" fmla="*/ 0 h 2745019"/>
              <a:gd name="connsiteX0" fmla="*/ 193 w 3261396"/>
              <a:gd name="connsiteY0" fmla="*/ 0 h 2745019"/>
              <a:gd name="connsiteX1" fmla="*/ 3261370 w 3261396"/>
              <a:gd name="connsiteY1" fmla="*/ 1 h 2745019"/>
              <a:gd name="connsiteX2" fmla="*/ 3048251 w 3261396"/>
              <a:gd name="connsiteY2" fmla="*/ 2745019 h 2745019"/>
              <a:gd name="connsiteX3" fmla="*/ 146605 w 3261396"/>
              <a:gd name="connsiteY3" fmla="*/ 2744932 h 2745019"/>
              <a:gd name="connsiteX4" fmla="*/ 3365 w 3261396"/>
              <a:gd name="connsiteY4" fmla="*/ 2601692 h 2745019"/>
              <a:gd name="connsiteX5" fmla="*/ 193 w 3261396"/>
              <a:gd name="connsiteY5" fmla="*/ 0 h 2745019"/>
              <a:gd name="connsiteX0" fmla="*/ 193 w 3049940"/>
              <a:gd name="connsiteY0" fmla="*/ 236890 h 2981909"/>
              <a:gd name="connsiteX1" fmla="*/ 3048674 w 3049940"/>
              <a:gd name="connsiteY1" fmla="*/ 0 h 2981909"/>
              <a:gd name="connsiteX2" fmla="*/ 3048251 w 3049940"/>
              <a:gd name="connsiteY2" fmla="*/ 2981909 h 2981909"/>
              <a:gd name="connsiteX3" fmla="*/ 146605 w 3049940"/>
              <a:gd name="connsiteY3" fmla="*/ 2981822 h 2981909"/>
              <a:gd name="connsiteX4" fmla="*/ 3365 w 3049940"/>
              <a:gd name="connsiteY4" fmla="*/ 2838582 h 2981909"/>
              <a:gd name="connsiteX5" fmla="*/ 193 w 3049940"/>
              <a:gd name="connsiteY5" fmla="*/ 236890 h 2981909"/>
              <a:gd name="connsiteX0" fmla="*/ 193 w 3049940"/>
              <a:gd name="connsiteY0" fmla="*/ 14213 h 2981909"/>
              <a:gd name="connsiteX1" fmla="*/ 3048674 w 3049940"/>
              <a:gd name="connsiteY1" fmla="*/ 0 h 2981909"/>
              <a:gd name="connsiteX2" fmla="*/ 3048251 w 3049940"/>
              <a:gd name="connsiteY2" fmla="*/ 2981909 h 2981909"/>
              <a:gd name="connsiteX3" fmla="*/ 146605 w 3049940"/>
              <a:gd name="connsiteY3" fmla="*/ 2981822 h 2981909"/>
              <a:gd name="connsiteX4" fmla="*/ 3365 w 3049940"/>
              <a:gd name="connsiteY4" fmla="*/ 2838582 h 2981909"/>
              <a:gd name="connsiteX5" fmla="*/ 193 w 3049940"/>
              <a:gd name="connsiteY5" fmla="*/ 14213 h 2981909"/>
              <a:gd name="connsiteX0" fmla="*/ 193 w 3271779"/>
              <a:gd name="connsiteY0" fmla="*/ 14213 h 2981909"/>
              <a:gd name="connsiteX1" fmla="*/ 3048674 w 3271779"/>
              <a:gd name="connsiteY1" fmla="*/ 0 h 2981909"/>
              <a:gd name="connsiteX2" fmla="*/ 3271778 w 3271779"/>
              <a:gd name="connsiteY2" fmla="*/ 2981909 h 2981909"/>
              <a:gd name="connsiteX3" fmla="*/ 146605 w 3271779"/>
              <a:gd name="connsiteY3" fmla="*/ 2981822 h 2981909"/>
              <a:gd name="connsiteX4" fmla="*/ 3365 w 3271779"/>
              <a:gd name="connsiteY4" fmla="*/ 2838582 h 2981909"/>
              <a:gd name="connsiteX5" fmla="*/ 193 w 3271779"/>
              <a:gd name="connsiteY5" fmla="*/ 14213 h 2981909"/>
              <a:gd name="connsiteX0" fmla="*/ 193 w 3273467"/>
              <a:gd name="connsiteY0" fmla="*/ 0 h 2967696"/>
              <a:gd name="connsiteX1" fmla="*/ 3272201 w 3273467"/>
              <a:gd name="connsiteY1" fmla="*/ 228012 h 2967696"/>
              <a:gd name="connsiteX2" fmla="*/ 3271778 w 3273467"/>
              <a:gd name="connsiteY2" fmla="*/ 2967696 h 2967696"/>
              <a:gd name="connsiteX3" fmla="*/ 146605 w 3273467"/>
              <a:gd name="connsiteY3" fmla="*/ 2967609 h 2967696"/>
              <a:gd name="connsiteX4" fmla="*/ 3365 w 3273467"/>
              <a:gd name="connsiteY4" fmla="*/ 2824369 h 2967696"/>
              <a:gd name="connsiteX5" fmla="*/ 193 w 3273467"/>
              <a:gd name="connsiteY5" fmla="*/ 0 h 2967696"/>
              <a:gd name="connsiteX0" fmla="*/ 193 w 3272015"/>
              <a:gd name="connsiteY0" fmla="*/ 0 h 2967696"/>
              <a:gd name="connsiteX1" fmla="*/ 3269034 w 3272015"/>
              <a:gd name="connsiteY1" fmla="*/ 218487 h 2967696"/>
              <a:gd name="connsiteX2" fmla="*/ 3271778 w 3272015"/>
              <a:gd name="connsiteY2" fmla="*/ 2967696 h 2967696"/>
              <a:gd name="connsiteX3" fmla="*/ 146605 w 3272015"/>
              <a:gd name="connsiteY3" fmla="*/ 2967609 h 2967696"/>
              <a:gd name="connsiteX4" fmla="*/ 3365 w 3272015"/>
              <a:gd name="connsiteY4" fmla="*/ 2824369 h 2967696"/>
              <a:gd name="connsiteX5" fmla="*/ 193 w 3272015"/>
              <a:gd name="connsiteY5" fmla="*/ 0 h 2967696"/>
              <a:gd name="connsiteX0" fmla="*/ 193 w 3272015"/>
              <a:gd name="connsiteY0" fmla="*/ 0 h 2754971"/>
              <a:gd name="connsiteX1" fmla="*/ 3269034 w 3272015"/>
              <a:gd name="connsiteY1" fmla="*/ 5762 h 2754971"/>
              <a:gd name="connsiteX2" fmla="*/ 3271778 w 3272015"/>
              <a:gd name="connsiteY2" fmla="*/ 2754971 h 2754971"/>
              <a:gd name="connsiteX3" fmla="*/ 146605 w 3272015"/>
              <a:gd name="connsiteY3" fmla="*/ 2754884 h 2754971"/>
              <a:gd name="connsiteX4" fmla="*/ 3365 w 3272015"/>
              <a:gd name="connsiteY4" fmla="*/ 2611644 h 2754971"/>
              <a:gd name="connsiteX5" fmla="*/ 193 w 3272015"/>
              <a:gd name="connsiteY5" fmla="*/ 0 h 275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2015" h="2754971">
                <a:moveTo>
                  <a:pt x="193" y="0"/>
                </a:moveTo>
                <a:lnTo>
                  <a:pt x="3269034" y="5762"/>
                </a:lnTo>
                <a:cubicBezTo>
                  <a:pt x="3271804" y="825158"/>
                  <a:pt x="3272431" y="1837628"/>
                  <a:pt x="3271778" y="2754971"/>
                </a:cubicBezTo>
                <a:lnTo>
                  <a:pt x="146605" y="2754884"/>
                </a:lnTo>
                <a:cubicBezTo>
                  <a:pt x="67496" y="2754884"/>
                  <a:pt x="3365" y="2690753"/>
                  <a:pt x="3365" y="2611644"/>
                </a:cubicBezTo>
                <a:cubicBezTo>
                  <a:pt x="4673" y="1742047"/>
                  <a:pt x="-1115" y="869597"/>
                  <a:pt x="193" y="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</p:spPr>
        <p:txBody>
          <a:bodyPr tIns="548640" bIns="731520" anchor="t" anchorCtr="0"/>
          <a:lstStyle>
            <a:lvl1pPr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16"/>
          <p:cNvSpPr>
            <a:spLocks noGrp="1"/>
          </p:cNvSpPr>
          <p:nvPr>
            <p:ph type="pic" sz="quarter" idx="55"/>
          </p:nvPr>
        </p:nvSpPr>
        <p:spPr>
          <a:xfrm>
            <a:off x="3729987" y="3645134"/>
            <a:ext cx="3252937" cy="2755662"/>
          </a:xfrm>
          <a:custGeom>
            <a:avLst/>
            <a:gdLst>
              <a:gd name="connsiteX0" fmla="*/ 0 w 3282696"/>
              <a:gd name="connsiteY0" fmla="*/ 0 h 2743201"/>
              <a:gd name="connsiteX1" fmla="*/ 3282696 w 3282696"/>
              <a:gd name="connsiteY1" fmla="*/ 0 h 2743201"/>
              <a:gd name="connsiteX2" fmla="*/ 3282696 w 3282696"/>
              <a:gd name="connsiteY2" fmla="*/ 2743201 h 2743201"/>
              <a:gd name="connsiteX3" fmla="*/ 0 w 3282696"/>
              <a:gd name="connsiteY3" fmla="*/ 2743201 h 2743201"/>
              <a:gd name="connsiteX4" fmla="*/ 0 w 3282696"/>
              <a:gd name="connsiteY4" fmla="*/ 0 h 2743201"/>
              <a:gd name="connsiteX0" fmla="*/ 0 w 3289046"/>
              <a:gd name="connsiteY0" fmla="*/ 0 h 2746376"/>
              <a:gd name="connsiteX1" fmla="*/ 3289046 w 3289046"/>
              <a:gd name="connsiteY1" fmla="*/ 3175 h 2746376"/>
              <a:gd name="connsiteX2" fmla="*/ 3289046 w 3289046"/>
              <a:gd name="connsiteY2" fmla="*/ 2746376 h 2746376"/>
              <a:gd name="connsiteX3" fmla="*/ 6350 w 3289046"/>
              <a:gd name="connsiteY3" fmla="*/ 2746376 h 2746376"/>
              <a:gd name="connsiteX4" fmla="*/ 0 w 3289046"/>
              <a:gd name="connsiteY4" fmla="*/ 0 h 2746376"/>
              <a:gd name="connsiteX0" fmla="*/ 3559 w 3292605"/>
              <a:gd name="connsiteY0" fmla="*/ 0 h 2746376"/>
              <a:gd name="connsiteX1" fmla="*/ 3292605 w 3292605"/>
              <a:gd name="connsiteY1" fmla="*/ 3175 h 2746376"/>
              <a:gd name="connsiteX2" fmla="*/ 3292605 w 3292605"/>
              <a:gd name="connsiteY2" fmla="*/ 2746376 h 2746376"/>
              <a:gd name="connsiteX3" fmla="*/ 384 w 3292605"/>
              <a:gd name="connsiteY3" fmla="*/ 2746376 h 2746376"/>
              <a:gd name="connsiteX4" fmla="*/ 3559 w 3292605"/>
              <a:gd name="connsiteY4" fmla="*/ 0 h 274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2605" h="2746376">
                <a:moveTo>
                  <a:pt x="3559" y="0"/>
                </a:moveTo>
                <a:lnTo>
                  <a:pt x="3292605" y="3175"/>
                </a:lnTo>
                <a:lnTo>
                  <a:pt x="3292605" y="2746376"/>
                </a:lnTo>
                <a:lnTo>
                  <a:pt x="384" y="2746376"/>
                </a:lnTo>
                <a:cubicBezTo>
                  <a:pt x="-1733" y="1830917"/>
                  <a:pt x="5676" y="915459"/>
                  <a:pt x="3559" y="0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</p:spPr>
        <p:txBody>
          <a:bodyPr tIns="548640" anchor="t" anchorCtr="0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59"/>
          </p:nvPr>
        </p:nvSpPr>
        <p:spPr>
          <a:xfrm>
            <a:off x="457199" y="4888706"/>
            <a:ext cx="3284719" cy="1512785"/>
          </a:xfrm>
          <a:custGeom>
            <a:avLst/>
            <a:gdLst>
              <a:gd name="connsiteX0" fmla="*/ 0 w 3054096"/>
              <a:gd name="connsiteY0" fmla="*/ 145919 h 1813559"/>
              <a:gd name="connsiteX1" fmla="*/ 145919 w 3054096"/>
              <a:gd name="connsiteY1" fmla="*/ 0 h 1813559"/>
              <a:gd name="connsiteX2" fmla="*/ 2908177 w 3054096"/>
              <a:gd name="connsiteY2" fmla="*/ 0 h 1813559"/>
              <a:gd name="connsiteX3" fmla="*/ 3054096 w 3054096"/>
              <a:gd name="connsiteY3" fmla="*/ 145919 h 1813559"/>
              <a:gd name="connsiteX4" fmla="*/ 3054096 w 3054096"/>
              <a:gd name="connsiteY4" fmla="*/ 1667640 h 1813559"/>
              <a:gd name="connsiteX5" fmla="*/ 2908177 w 3054096"/>
              <a:gd name="connsiteY5" fmla="*/ 1813559 h 1813559"/>
              <a:gd name="connsiteX6" fmla="*/ 145919 w 3054096"/>
              <a:gd name="connsiteY6" fmla="*/ 1813559 h 1813559"/>
              <a:gd name="connsiteX7" fmla="*/ 0 w 3054096"/>
              <a:gd name="connsiteY7" fmla="*/ 1667640 h 1813559"/>
              <a:gd name="connsiteX8" fmla="*/ 0 w 3054096"/>
              <a:gd name="connsiteY8" fmla="*/ 145919 h 1813559"/>
              <a:gd name="connsiteX0" fmla="*/ 0 w 3054096"/>
              <a:gd name="connsiteY0" fmla="*/ 177253 h 1844893"/>
              <a:gd name="connsiteX1" fmla="*/ 2908177 w 3054096"/>
              <a:gd name="connsiteY1" fmla="*/ 31334 h 1844893"/>
              <a:gd name="connsiteX2" fmla="*/ 3054096 w 3054096"/>
              <a:gd name="connsiteY2" fmla="*/ 177253 h 1844893"/>
              <a:gd name="connsiteX3" fmla="*/ 3054096 w 3054096"/>
              <a:gd name="connsiteY3" fmla="*/ 1698974 h 1844893"/>
              <a:gd name="connsiteX4" fmla="*/ 2908177 w 3054096"/>
              <a:gd name="connsiteY4" fmla="*/ 1844893 h 1844893"/>
              <a:gd name="connsiteX5" fmla="*/ 145919 w 3054096"/>
              <a:gd name="connsiteY5" fmla="*/ 1844893 h 1844893"/>
              <a:gd name="connsiteX6" fmla="*/ 0 w 3054096"/>
              <a:gd name="connsiteY6" fmla="*/ 1698974 h 1844893"/>
              <a:gd name="connsiteX7" fmla="*/ 0 w 3054096"/>
              <a:gd name="connsiteY7" fmla="*/ 177253 h 1844893"/>
              <a:gd name="connsiteX0" fmla="*/ 0 w 3054096"/>
              <a:gd name="connsiteY0" fmla="*/ 190215 h 1857855"/>
              <a:gd name="connsiteX1" fmla="*/ 3054096 w 3054096"/>
              <a:gd name="connsiteY1" fmla="*/ 190215 h 1857855"/>
              <a:gd name="connsiteX2" fmla="*/ 3054096 w 3054096"/>
              <a:gd name="connsiteY2" fmla="*/ 1711936 h 1857855"/>
              <a:gd name="connsiteX3" fmla="*/ 2908177 w 3054096"/>
              <a:gd name="connsiteY3" fmla="*/ 1857855 h 1857855"/>
              <a:gd name="connsiteX4" fmla="*/ 145919 w 3054096"/>
              <a:gd name="connsiteY4" fmla="*/ 1857855 h 1857855"/>
              <a:gd name="connsiteX5" fmla="*/ 0 w 3054096"/>
              <a:gd name="connsiteY5" fmla="*/ 1711936 h 1857855"/>
              <a:gd name="connsiteX6" fmla="*/ 0 w 3054096"/>
              <a:gd name="connsiteY6" fmla="*/ 190215 h 1857855"/>
              <a:gd name="connsiteX0" fmla="*/ 0 w 3054096"/>
              <a:gd name="connsiteY0" fmla="*/ 190215 h 1857855"/>
              <a:gd name="connsiteX1" fmla="*/ 3054096 w 3054096"/>
              <a:gd name="connsiteY1" fmla="*/ 190215 h 1857855"/>
              <a:gd name="connsiteX2" fmla="*/ 2908177 w 3054096"/>
              <a:gd name="connsiteY2" fmla="*/ 1857855 h 1857855"/>
              <a:gd name="connsiteX3" fmla="*/ 145919 w 3054096"/>
              <a:gd name="connsiteY3" fmla="*/ 1857855 h 1857855"/>
              <a:gd name="connsiteX4" fmla="*/ 0 w 3054096"/>
              <a:gd name="connsiteY4" fmla="*/ 1711936 h 1857855"/>
              <a:gd name="connsiteX5" fmla="*/ 0 w 3054096"/>
              <a:gd name="connsiteY5" fmla="*/ 190215 h 1857855"/>
              <a:gd name="connsiteX0" fmla="*/ 0 w 3054096"/>
              <a:gd name="connsiteY0" fmla="*/ 190215 h 1862592"/>
              <a:gd name="connsiteX1" fmla="*/ 3054096 w 3054096"/>
              <a:gd name="connsiteY1" fmla="*/ 190215 h 1862592"/>
              <a:gd name="connsiteX2" fmla="*/ 3050312 w 3054096"/>
              <a:gd name="connsiteY2" fmla="*/ 1862592 h 1862592"/>
              <a:gd name="connsiteX3" fmla="*/ 145919 w 3054096"/>
              <a:gd name="connsiteY3" fmla="*/ 1857855 h 1862592"/>
              <a:gd name="connsiteX4" fmla="*/ 0 w 3054096"/>
              <a:gd name="connsiteY4" fmla="*/ 1711936 h 1862592"/>
              <a:gd name="connsiteX5" fmla="*/ 0 w 3054096"/>
              <a:gd name="connsiteY5" fmla="*/ 190215 h 1862592"/>
              <a:gd name="connsiteX0" fmla="*/ 0 w 3054096"/>
              <a:gd name="connsiteY0" fmla="*/ 288815 h 1961192"/>
              <a:gd name="connsiteX1" fmla="*/ 3054096 w 3054096"/>
              <a:gd name="connsiteY1" fmla="*/ 127729 h 1961192"/>
              <a:gd name="connsiteX2" fmla="*/ 3050312 w 3054096"/>
              <a:gd name="connsiteY2" fmla="*/ 1961192 h 1961192"/>
              <a:gd name="connsiteX3" fmla="*/ 145919 w 3054096"/>
              <a:gd name="connsiteY3" fmla="*/ 1956455 h 1961192"/>
              <a:gd name="connsiteX4" fmla="*/ 0 w 3054096"/>
              <a:gd name="connsiteY4" fmla="*/ 1810536 h 1961192"/>
              <a:gd name="connsiteX5" fmla="*/ 0 w 3054096"/>
              <a:gd name="connsiteY5" fmla="*/ 288815 h 1961192"/>
              <a:gd name="connsiteX0" fmla="*/ 0 w 3054096"/>
              <a:gd name="connsiteY0" fmla="*/ 288815 h 1961192"/>
              <a:gd name="connsiteX1" fmla="*/ 3054096 w 3054096"/>
              <a:gd name="connsiteY1" fmla="*/ 127729 h 1961192"/>
              <a:gd name="connsiteX2" fmla="*/ 3050312 w 3054096"/>
              <a:gd name="connsiteY2" fmla="*/ 1961192 h 1961192"/>
              <a:gd name="connsiteX3" fmla="*/ 145919 w 3054096"/>
              <a:gd name="connsiteY3" fmla="*/ 1956455 h 1961192"/>
              <a:gd name="connsiteX4" fmla="*/ 0 w 3054096"/>
              <a:gd name="connsiteY4" fmla="*/ 1810536 h 1961192"/>
              <a:gd name="connsiteX5" fmla="*/ 0 w 3054096"/>
              <a:gd name="connsiteY5" fmla="*/ 288815 h 1961192"/>
              <a:gd name="connsiteX0" fmla="*/ 0 w 3054096"/>
              <a:gd name="connsiteY0" fmla="*/ 161086 h 1833463"/>
              <a:gd name="connsiteX1" fmla="*/ 3054096 w 3054096"/>
              <a:gd name="connsiteY1" fmla="*/ 0 h 1833463"/>
              <a:gd name="connsiteX2" fmla="*/ 3050312 w 3054096"/>
              <a:gd name="connsiteY2" fmla="*/ 1833463 h 1833463"/>
              <a:gd name="connsiteX3" fmla="*/ 145919 w 3054096"/>
              <a:gd name="connsiteY3" fmla="*/ 1828726 h 1833463"/>
              <a:gd name="connsiteX4" fmla="*/ 0 w 3054096"/>
              <a:gd name="connsiteY4" fmla="*/ 1682807 h 1833463"/>
              <a:gd name="connsiteX5" fmla="*/ 0 w 3054096"/>
              <a:gd name="connsiteY5" fmla="*/ 161086 h 1833463"/>
              <a:gd name="connsiteX0" fmla="*/ 5109 w 3054096"/>
              <a:gd name="connsiteY0" fmla="*/ 95368 h 1936321"/>
              <a:gd name="connsiteX1" fmla="*/ 3054096 w 3054096"/>
              <a:gd name="connsiteY1" fmla="*/ 102858 h 1936321"/>
              <a:gd name="connsiteX2" fmla="*/ 3050312 w 3054096"/>
              <a:gd name="connsiteY2" fmla="*/ 1936321 h 1936321"/>
              <a:gd name="connsiteX3" fmla="*/ 145919 w 3054096"/>
              <a:gd name="connsiteY3" fmla="*/ 1931584 h 1936321"/>
              <a:gd name="connsiteX4" fmla="*/ 0 w 3054096"/>
              <a:gd name="connsiteY4" fmla="*/ 1785665 h 1936321"/>
              <a:gd name="connsiteX5" fmla="*/ 5109 w 3054096"/>
              <a:gd name="connsiteY5" fmla="*/ 95368 h 1936321"/>
              <a:gd name="connsiteX0" fmla="*/ 5109 w 3054096"/>
              <a:gd name="connsiteY0" fmla="*/ 95980 h 1933758"/>
              <a:gd name="connsiteX1" fmla="*/ 3054096 w 3054096"/>
              <a:gd name="connsiteY1" fmla="*/ 100295 h 1933758"/>
              <a:gd name="connsiteX2" fmla="*/ 3050312 w 3054096"/>
              <a:gd name="connsiteY2" fmla="*/ 1933758 h 1933758"/>
              <a:gd name="connsiteX3" fmla="*/ 145919 w 3054096"/>
              <a:gd name="connsiteY3" fmla="*/ 1929021 h 1933758"/>
              <a:gd name="connsiteX4" fmla="*/ 0 w 3054096"/>
              <a:gd name="connsiteY4" fmla="*/ 1783102 h 1933758"/>
              <a:gd name="connsiteX5" fmla="*/ 5109 w 3054096"/>
              <a:gd name="connsiteY5" fmla="*/ 95980 h 1933758"/>
              <a:gd name="connsiteX0" fmla="*/ 5109 w 3054096"/>
              <a:gd name="connsiteY0" fmla="*/ 0 h 1837778"/>
              <a:gd name="connsiteX1" fmla="*/ 3054096 w 3054096"/>
              <a:gd name="connsiteY1" fmla="*/ 4315 h 1837778"/>
              <a:gd name="connsiteX2" fmla="*/ 3050312 w 3054096"/>
              <a:gd name="connsiteY2" fmla="*/ 1837778 h 1837778"/>
              <a:gd name="connsiteX3" fmla="*/ 145919 w 3054096"/>
              <a:gd name="connsiteY3" fmla="*/ 1833041 h 1837778"/>
              <a:gd name="connsiteX4" fmla="*/ 0 w 3054096"/>
              <a:gd name="connsiteY4" fmla="*/ 1687122 h 1837778"/>
              <a:gd name="connsiteX5" fmla="*/ 5109 w 3054096"/>
              <a:gd name="connsiteY5" fmla="*/ 0 h 1837778"/>
              <a:gd name="connsiteX0" fmla="*/ 5109 w 3054096"/>
              <a:gd name="connsiteY0" fmla="*/ 0 h 1837778"/>
              <a:gd name="connsiteX1" fmla="*/ 3054096 w 3054096"/>
              <a:gd name="connsiteY1" fmla="*/ 4315 h 1837778"/>
              <a:gd name="connsiteX2" fmla="*/ 3050312 w 3054096"/>
              <a:gd name="connsiteY2" fmla="*/ 1837778 h 1837778"/>
              <a:gd name="connsiteX3" fmla="*/ 145919 w 3054096"/>
              <a:gd name="connsiteY3" fmla="*/ 1833041 h 1837778"/>
              <a:gd name="connsiteX4" fmla="*/ 0 w 3054096"/>
              <a:gd name="connsiteY4" fmla="*/ 1687122 h 1837778"/>
              <a:gd name="connsiteX5" fmla="*/ 5109 w 3054096"/>
              <a:gd name="connsiteY5" fmla="*/ 0 h 1837778"/>
              <a:gd name="connsiteX0" fmla="*/ 5109 w 3276894"/>
              <a:gd name="connsiteY0" fmla="*/ 0 h 1833732"/>
              <a:gd name="connsiteX1" fmla="*/ 3054096 w 3276894"/>
              <a:gd name="connsiteY1" fmla="*/ 4315 h 1833732"/>
              <a:gd name="connsiteX2" fmla="*/ 3276889 w 3276894"/>
              <a:gd name="connsiteY2" fmla="*/ 1833732 h 1833732"/>
              <a:gd name="connsiteX3" fmla="*/ 145919 w 3276894"/>
              <a:gd name="connsiteY3" fmla="*/ 1833041 h 1833732"/>
              <a:gd name="connsiteX4" fmla="*/ 0 w 3276894"/>
              <a:gd name="connsiteY4" fmla="*/ 1687122 h 1833732"/>
              <a:gd name="connsiteX5" fmla="*/ 5109 w 3276894"/>
              <a:gd name="connsiteY5" fmla="*/ 0 h 1833732"/>
              <a:gd name="connsiteX0" fmla="*/ 5109 w 3284719"/>
              <a:gd name="connsiteY0" fmla="*/ 0 h 1833732"/>
              <a:gd name="connsiteX1" fmla="*/ 3284719 w 3284719"/>
              <a:gd name="connsiteY1" fmla="*/ 8361 h 1833732"/>
              <a:gd name="connsiteX2" fmla="*/ 3276889 w 3284719"/>
              <a:gd name="connsiteY2" fmla="*/ 1833732 h 1833732"/>
              <a:gd name="connsiteX3" fmla="*/ 145919 w 3284719"/>
              <a:gd name="connsiteY3" fmla="*/ 1833041 h 1833732"/>
              <a:gd name="connsiteX4" fmla="*/ 0 w 3284719"/>
              <a:gd name="connsiteY4" fmla="*/ 1687122 h 1833732"/>
              <a:gd name="connsiteX5" fmla="*/ 5109 w 3284719"/>
              <a:gd name="connsiteY5" fmla="*/ 0 h 1833732"/>
              <a:gd name="connsiteX0" fmla="*/ 5109 w 3284719"/>
              <a:gd name="connsiteY0" fmla="*/ 7823 h 1825371"/>
              <a:gd name="connsiteX1" fmla="*/ 3284719 w 3284719"/>
              <a:gd name="connsiteY1" fmla="*/ 0 h 1825371"/>
              <a:gd name="connsiteX2" fmla="*/ 3276889 w 3284719"/>
              <a:gd name="connsiteY2" fmla="*/ 1825371 h 1825371"/>
              <a:gd name="connsiteX3" fmla="*/ 145919 w 3284719"/>
              <a:gd name="connsiteY3" fmla="*/ 1824680 h 1825371"/>
              <a:gd name="connsiteX4" fmla="*/ 0 w 3284719"/>
              <a:gd name="connsiteY4" fmla="*/ 1678761 h 1825371"/>
              <a:gd name="connsiteX5" fmla="*/ 5109 w 3284719"/>
              <a:gd name="connsiteY5" fmla="*/ 7823 h 1825371"/>
              <a:gd name="connsiteX0" fmla="*/ 5109 w 3284719"/>
              <a:gd name="connsiteY0" fmla="*/ 0 h 1817548"/>
              <a:gd name="connsiteX1" fmla="*/ 3284719 w 3284719"/>
              <a:gd name="connsiteY1" fmla="*/ 269 h 1817548"/>
              <a:gd name="connsiteX2" fmla="*/ 3276889 w 3284719"/>
              <a:gd name="connsiteY2" fmla="*/ 1817548 h 1817548"/>
              <a:gd name="connsiteX3" fmla="*/ 145919 w 3284719"/>
              <a:gd name="connsiteY3" fmla="*/ 1816857 h 1817548"/>
              <a:gd name="connsiteX4" fmla="*/ 0 w 3284719"/>
              <a:gd name="connsiteY4" fmla="*/ 1670938 h 1817548"/>
              <a:gd name="connsiteX5" fmla="*/ 5109 w 3284719"/>
              <a:gd name="connsiteY5" fmla="*/ 0 h 1817548"/>
              <a:gd name="connsiteX0" fmla="*/ 5109 w 3284719"/>
              <a:gd name="connsiteY0" fmla="*/ 3777 h 1817279"/>
              <a:gd name="connsiteX1" fmla="*/ 3284719 w 3284719"/>
              <a:gd name="connsiteY1" fmla="*/ 0 h 1817279"/>
              <a:gd name="connsiteX2" fmla="*/ 3276889 w 3284719"/>
              <a:gd name="connsiteY2" fmla="*/ 1817279 h 1817279"/>
              <a:gd name="connsiteX3" fmla="*/ 145919 w 3284719"/>
              <a:gd name="connsiteY3" fmla="*/ 1816588 h 1817279"/>
              <a:gd name="connsiteX4" fmla="*/ 0 w 3284719"/>
              <a:gd name="connsiteY4" fmla="*/ 1670669 h 1817279"/>
              <a:gd name="connsiteX5" fmla="*/ 5109 w 3284719"/>
              <a:gd name="connsiteY5" fmla="*/ 3777 h 181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4719" h="1817279">
                <a:moveTo>
                  <a:pt x="5109" y="3777"/>
                </a:moveTo>
                <a:lnTo>
                  <a:pt x="3284719" y="0"/>
                </a:lnTo>
                <a:cubicBezTo>
                  <a:pt x="3283458" y="557459"/>
                  <a:pt x="3278150" y="1259820"/>
                  <a:pt x="3276889" y="1817279"/>
                </a:cubicBezTo>
                <a:lnTo>
                  <a:pt x="145919" y="1816588"/>
                </a:lnTo>
                <a:cubicBezTo>
                  <a:pt x="65330" y="1816588"/>
                  <a:pt x="0" y="1751258"/>
                  <a:pt x="0" y="1670669"/>
                </a:cubicBezTo>
                <a:lnTo>
                  <a:pt x="5109" y="3777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0"/>
                </a:schemeClr>
              </a:gs>
              <a:gs pos="49000">
                <a:schemeClr val="tx1">
                  <a:alpha val="25000"/>
                </a:schemeClr>
              </a:gs>
              <a:gs pos="100000">
                <a:schemeClr val="tx1">
                  <a:alpha val="75000"/>
                </a:schemeClr>
              </a:gs>
            </a:gsLst>
            <a:lin ang="5400000" scaled="1"/>
            <a:tileRect/>
          </a:gradFill>
        </p:spPr>
        <p:txBody>
          <a:bodyPr lIns="274320" tIns="1005840" rIns="182880" bIns="18288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400" b="1" i="0" spc="3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spc="50" baseline="0">
                <a:solidFill>
                  <a:schemeClr val="bg1">
                    <a:lumMod val="75000"/>
                  </a:schemeClr>
                </a:solidFill>
                <a:latin typeface="Arial" panose="02000503000000020004" pitchFamily="2" charset="0"/>
              </a:defRPr>
            </a:lvl2pPr>
            <a:lvl3pPr marL="36576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45720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54864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60"/>
          </p:nvPr>
        </p:nvSpPr>
        <p:spPr>
          <a:xfrm>
            <a:off x="3729987" y="4891110"/>
            <a:ext cx="3252937" cy="1509688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49000">
                <a:schemeClr val="tx1">
                  <a:alpha val="25000"/>
                </a:schemeClr>
              </a:gs>
              <a:gs pos="100000">
                <a:schemeClr val="tx1">
                  <a:alpha val="75000"/>
                </a:schemeClr>
              </a:gs>
            </a:gsLst>
            <a:lin ang="5400000" scaled="1"/>
            <a:tileRect/>
          </a:gradFill>
        </p:spPr>
        <p:txBody>
          <a:bodyPr lIns="274320" tIns="1005840" rIns="182880" bIns="18288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400" b="1" i="0" spc="3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spc="50" baseline="0">
                <a:solidFill>
                  <a:schemeClr val="bg1">
                    <a:lumMod val="75000"/>
                  </a:schemeClr>
                </a:solidFill>
                <a:latin typeface="Arial" panose="02000503000000020004" pitchFamily="2" charset="0"/>
              </a:defRPr>
            </a:lvl2pPr>
            <a:lvl3pPr marL="36576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45720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54864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42"/>
          </p:nvPr>
        </p:nvSpPr>
        <p:spPr>
          <a:xfrm>
            <a:off x="457198" y="2149170"/>
            <a:ext cx="3282039" cy="1500338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49000">
                <a:schemeClr val="tx1">
                  <a:alpha val="25000"/>
                </a:schemeClr>
              </a:gs>
              <a:gs pos="100000">
                <a:schemeClr val="tx1">
                  <a:alpha val="75000"/>
                </a:schemeClr>
              </a:gs>
            </a:gsLst>
            <a:lin ang="5400000" scaled="1"/>
            <a:tileRect/>
          </a:gradFill>
        </p:spPr>
        <p:txBody>
          <a:bodyPr lIns="274320" tIns="1005840" rIns="182880" bIns="18288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400" b="1" i="0" spc="3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spc="50" baseline="0">
                <a:solidFill>
                  <a:schemeClr val="bg1">
                    <a:lumMod val="75000"/>
                  </a:schemeClr>
                </a:solidFill>
                <a:latin typeface="Arial" panose="02000503000000020004" pitchFamily="2" charset="0"/>
              </a:defRPr>
            </a:lvl2pPr>
            <a:lvl3pPr marL="36576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45720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54864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58"/>
          </p:nvPr>
        </p:nvSpPr>
        <p:spPr>
          <a:xfrm>
            <a:off x="3736272" y="2149791"/>
            <a:ext cx="3246728" cy="1502082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49000">
                <a:schemeClr val="tx1">
                  <a:alpha val="25000"/>
                </a:schemeClr>
              </a:gs>
              <a:gs pos="100000">
                <a:schemeClr val="tx1">
                  <a:alpha val="75000"/>
                </a:schemeClr>
              </a:gs>
            </a:gsLst>
            <a:lin ang="5400000" scaled="1"/>
            <a:tileRect/>
          </a:gradFill>
        </p:spPr>
        <p:txBody>
          <a:bodyPr lIns="274320" tIns="1005840" rIns="182880" bIns="18288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400" b="1" i="0" spc="3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spc="50" baseline="0">
                <a:solidFill>
                  <a:schemeClr val="bg1">
                    <a:lumMod val="75000"/>
                  </a:schemeClr>
                </a:solidFill>
                <a:latin typeface="Arial" panose="02000503000000020004" pitchFamily="2" charset="0"/>
              </a:defRPr>
            </a:lvl2pPr>
            <a:lvl3pPr marL="36576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45720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54864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F50F1B2A-5FA4-C346-8551-6B735A69B9CB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67A045-DB6C-724B-9DE4-FD55E3CBA8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69AD5235-2299-4548-956E-C94F6834B9C6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063D3F16-4491-534C-8F53-53A289D2178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89224" y="914397"/>
            <a:ext cx="4739352" cy="5489746"/>
          </a:xfrm>
          <a:custGeom>
            <a:avLst/>
            <a:gdLst>
              <a:gd name="connsiteX0" fmla="*/ 0 w 4727448"/>
              <a:gd name="connsiteY0" fmla="*/ 178745 h 5486383"/>
              <a:gd name="connsiteX1" fmla="*/ 178745 w 4727448"/>
              <a:gd name="connsiteY1" fmla="*/ 0 h 5486383"/>
              <a:gd name="connsiteX2" fmla="*/ 4548703 w 4727448"/>
              <a:gd name="connsiteY2" fmla="*/ 0 h 5486383"/>
              <a:gd name="connsiteX3" fmla="*/ 4727448 w 4727448"/>
              <a:gd name="connsiteY3" fmla="*/ 178745 h 5486383"/>
              <a:gd name="connsiteX4" fmla="*/ 4727448 w 4727448"/>
              <a:gd name="connsiteY4" fmla="*/ 5307638 h 5486383"/>
              <a:gd name="connsiteX5" fmla="*/ 4548703 w 4727448"/>
              <a:gd name="connsiteY5" fmla="*/ 5486383 h 5486383"/>
              <a:gd name="connsiteX6" fmla="*/ 178745 w 4727448"/>
              <a:gd name="connsiteY6" fmla="*/ 5486383 h 5486383"/>
              <a:gd name="connsiteX7" fmla="*/ 0 w 4727448"/>
              <a:gd name="connsiteY7" fmla="*/ 5307638 h 5486383"/>
              <a:gd name="connsiteX8" fmla="*/ 0 w 4727448"/>
              <a:gd name="connsiteY8" fmla="*/ 178745 h 5486383"/>
              <a:gd name="connsiteX0" fmla="*/ 0 w 4727448"/>
              <a:gd name="connsiteY0" fmla="*/ 5307638 h 5486383"/>
              <a:gd name="connsiteX1" fmla="*/ 178745 w 4727448"/>
              <a:gd name="connsiteY1" fmla="*/ 0 h 5486383"/>
              <a:gd name="connsiteX2" fmla="*/ 4548703 w 4727448"/>
              <a:gd name="connsiteY2" fmla="*/ 0 h 5486383"/>
              <a:gd name="connsiteX3" fmla="*/ 4727448 w 4727448"/>
              <a:gd name="connsiteY3" fmla="*/ 178745 h 5486383"/>
              <a:gd name="connsiteX4" fmla="*/ 4727448 w 4727448"/>
              <a:gd name="connsiteY4" fmla="*/ 5307638 h 5486383"/>
              <a:gd name="connsiteX5" fmla="*/ 4548703 w 4727448"/>
              <a:gd name="connsiteY5" fmla="*/ 5486383 h 5486383"/>
              <a:gd name="connsiteX6" fmla="*/ 178745 w 4727448"/>
              <a:gd name="connsiteY6" fmla="*/ 5486383 h 5486383"/>
              <a:gd name="connsiteX7" fmla="*/ 0 w 4727448"/>
              <a:gd name="connsiteY7" fmla="*/ 5307638 h 5486383"/>
              <a:gd name="connsiteX0" fmla="*/ 546244 w 5094947"/>
              <a:gd name="connsiteY0" fmla="*/ 5486383 h 5486383"/>
              <a:gd name="connsiteX1" fmla="*/ 546244 w 5094947"/>
              <a:gd name="connsiteY1" fmla="*/ 0 h 5486383"/>
              <a:gd name="connsiteX2" fmla="*/ 4916202 w 5094947"/>
              <a:gd name="connsiteY2" fmla="*/ 0 h 5486383"/>
              <a:gd name="connsiteX3" fmla="*/ 5094947 w 5094947"/>
              <a:gd name="connsiteY3" fmla="*/ 178745 h 5486383"/>
              <a:gd name="connsiteX4" fmla="*/ 5094947 w 5094947"/>
              <a:gd name="connsiteY4" fmla="*/ 5307638 h 5486383"/>
              <a:gd name="connsiteX5" fmla="*/ 4916202 w 5094947"/>
              <a:gd name="connsiteY5" fmla="*/ 5486383 h 5486383"/>
              <a:gd name="connsiteX6" fmla="*/ 546244 w 5094947"/>
              <a:gd name="connsiteY6" fmla="*/ 5486383 h 5486383"/>
              <a:gd name="connsiteX0" fmla="*/ 323701 w 4872404"/>
              <a:gd name="connsiteY0" fmla="*/ 5486383 h 5486383"/>
              <a:gd name="connsiteX1" fmla="*/ 323701 w 4872404"/>
              <a:gd name="connsiteY1" fmla="*/ 0 h 5486383"/>
              <a:gd name="connsiteX2" fmla="*/ 4693659 w 4872404"/>
              <a:gd name="connsiteY2" fmla="*/ 0 h 5486383"/>
              <a:gd name="connsiteX3" fmla="*/ 4872404 w 4872404"/>
              <a:gd name="connsiteY3" fmla="*/ 178745 h 5486383"/>
              <a:gd name="connsiteX4" fmla="*/ 4872404 w 4872404"/>
              <a:gd name="connsiteY4" fmla="*/ 5307638 h 5486383"/>
              <a:gd name="connsiteX5" fmla="*/ 4693659 w 4872404"/>
              <a:gd name="connsiteY5" fmla="*/ 5486383 h 5486383"/>
              <a:gd name="connsiteX6" fmla="*/ 323701 w 4872404"/>
              <a:gd name="connsiteY6" fmla="*/ 5486383 h 5486383"/>
              <a:gd name="connsiteX0" fmla="*/ 0 w 4548703"/>
              <a:gd name="connsiteY0" fmla="*/ 5486383 h 5486383"/>
              <a:gd name="connsiteX1" fmla="*/ 0 w 4548703"/>
              <a:gd name="connsiteY1" fmla="*/ 0 h 5486383"/>
              <a:gd name="connsiteX2" fmla="*/ 4369958 w 4548703"/>
              <a:gd name="connsiteY2" fmla="*/ 0 h 5486383"/>
              <a:gd name="connsiteX3" fmla="*/ 4548703 w 4548703"/>
              <a:gd name="connsiteY3" fmla="*/ 178745 h 5486383"/>
              <a:gd name="connsiteX4" fmla="*/ 4548703 w 4548703"/>
              <a:gd name="connsiteY4" fmla="*/ 5307638 h 5486383"/>
              <a:gd name="connsiteX5" fmla="*/ 4369958 w 4548703"/>
              <a:gd name="connsiteY5" fmla="*/ 5486383 h 5486383"/>
              <a:gd name="connsiteX6" fmla="*/ 0 w 4548703"/>
              <a:gd name="connsiteY6" fmla="*/ 5486383 h 5486383"/>
              <a:gd name="connsiteX0" fmla="*/ 187287 w 4735990"/>
              <a:gd name="connsiteY0" fmla="*/ 5497399 h 5497399"/>
              <a:gd name="connsiteX1" fmla="*/ 0 w 4735990"/>
              <a:gd name="connsiteY1" fmla="*/ 0 h 5497399"/>
              <a:gd name="connsiteX2" fmla="*/ 4557245 w 4735990"/>
              <a:gd name="connsiteY2" fmla="*/ 11016 h 5497399"/>
              <a:gd name="connsiteX3" fmla="*/ 4735990 w 4735990"/>
              <a:gd name="connsiteY3" fmla="*/ 189761 h 5497399"/>
              <a:gd name="connsiteX4" fmla="*/ 4735990 w 4735990"/>
              <a:gd name="connsiteY4" fmla="*/ 5318654 h 5497399"/>
              <a:gd name="connsiteX5" fmla="*/ 4557245 w 4735990"/>
              <a:gd name="connsiteY5" fmla="*/ 5497399 h 5497399"/>
              <a:gd name="connsiteX6" fmla="*/ 187287 w 4735990"/>
              <a:gd name="connsiteY6" fmla="*/ 5497399 h 5497399"/>
              <a:gd name="connsiteX0" fmla="*/ 183926 w 4732629"/>
              <a:gd name="connsiteY0" fmla="*/ 5486383 h 5486383"/>
              <a:gd name="connsiteX1" fmla="*/ 0 w 4732629"/>
              <a:gd name="connsiteY1" fmla="*/ 2432 h 5486383"/>
              <a:gd name="connsiteX2" fmla="*/ 4553884 w 4732629"/>
              <a:gd name="connsiteY2" fmla="*/ 0 h 5486383"/>
              <a:gd name="connsiteX3" fmla="*/ 4732629 w 4732629"/>
              <a:gd name="connsiteY3" fmla="*/ 178745 h 5486383"/>
              <a:gd name="connsiteX4" fmla="*/ 4732629 w 4732629"/>
              <a:gd name="connsiteY4" fmla="*/ 5307638 h 5486383"/>
              <a:gd name="connsiteX5" fmla="*/ 4553884 w 4732629"/>
              <a:gd name="connsiteY5" fmla="*/ 5486383 h 5486383"/>
              <a:gd name="connsiteX6" fmla="*/ 183926 w 4732629"/>
              <a:gd name="connsiteY6" fmla="*/ 5486383 h 5486383"/>
              <a:gd name="connsiteX0" fmla="*/ 190649 w 4739352"/>
              <a:gd name="connsiteY0" fmla="*/ 5486383 h 5486383"/>
              <a:gd name="connsiteX1" fmla="*/ 0 w 4739352"/>
              <a:gd name="connsiteY1" fmla="*/ 2432 h 5486383"/>
              <a:gd name="connsiteX2" fmla="*/ 4560607 w 4739352"/>
              <a:gd name="connsiteY2" fmla="*/ 0 h 5486383"/>
              <a:gd name="connsiteX3" fmla="*/ 4739352 w 4739352"/>
              <a:gd name="connsiteY3" fmla="*/ 178745 h 5486383"/>
              <a:gd name="connsiteX4" fmla="*/ 4739352 w 4739352"/>
              <a:gd name="connsiteY4" fmla="*/ 5307638 h 5486383"/>
              <a:gd name="connsiteX5" fmla="*/ 4560607 w 4739352"/>
              <a:gd name="connsiteY5" fmla="*/ 5486383 h 5486383"/>
              <a:gd name="connsiteX6" fmla="*/ 190649 w 4739352"/>
              <a:gd name="connsiteY6" fmla="*/ 5486383 h 5486383"/>
              <a:gd name="connsiteX0" fmla="*/ 2390 w 4739352"/>
              <a:gd name="connsiteY0" fmla="*/ 5489745 h 5489745"/>
              <a:gd name="connsiteX1" fmla="*/ 0 w 4739352"/>
              <a:gd name="connsiteY1" fmla="*/ 2432 h 5489745"/>
              <a:gd name="connsiteX2" fmla="*/ 4560607 w 4739352"/>
              <a:gd name="connsiteY2" fmla="*/ 0 h 5489745"/>
              <a:gd name="connsiteX3" fmla="*/ 4739352 w 4739352"/>
              <a:gd name="connsiteY3" fmla="*/ 178745 h 5489745"/>
              <a:gd name="connsiteX4" fmla="*/ 4739352 w 4739352"/>
              <a:gd name="connsiteY4" fmla="*/ 5307638 h 5489745"/>
              <a:gd name="connsiteX5" fmla="*/ 4560607 w 4739352"/>
              <a:gd name="connsiteY5" fmla="*/ 5486383 h 5489745"/>
              <a:gd name="connsiteX6" fmla="*/ 2390 w 4739352"/>
              <a:gd name="connsiteY6" fmla="*/ 5489745 h 548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9352" h="5489745">
                <a:moveTo>
                  <a:pt x="2390" y="5489745"/>
                </a:moveTo>
                <a:cubicBezTo>
                  <a:pt x="1593" y="3660641"/>
                  <a:pt x="797" y="1831536"/>
                  <a:pt x="0" y="2432"/>
                </a:cubicBezTo>
                <a:lnTo>
                  <a:pt x="4560607" y="0"/>
                </a:lnTo>
                <a:cubicBezTo>
                  <a:pt x="4659325" y="0"/>
                  <a:pt x="4739352" y="80027"/>
                  <a:pt x="4739352" y="178745"/>
                </a:cubicBezTo>
                <a:lnTo>
                  <a:pt x="4739352" y="5307638"/>
                </a:lnTo>
                <a:cubicBezTo>
                  <a:pt x="4739352" y="5406356"/>
                  <a:pt x="4659325" y="5486383"/>
                  <a:pt x="4560607" y="5486383"/>
                </a:cubicBezTo>
                <a:lnTo>
                  <a:pt x="2390" y="5489745"/>
                </a:lnTo>
                <a:close/>
              </a:path>
            </a:pathLst>
          </a:custGeom>
          <a:noFill/>
          <a:effectLst/>
        </p:spPr>
        <p:txBody>
          <a:bodyPr lIns="228600" tIns="228600" rIns="228600" bIns="228600" anchor="ctr"/>
          <a:lstStyle>
            <a:lvl1pPr>
              <a:defRPr sz="1600" b="1" i="0">
                <a:latin typeface="Arial" panose="020B0604020202020204" pitchFamily="34" charset="0"/>
              </a:defRPr>
            </a:lvl1pPr>
            <a:lvl2pPr>
              <a:defRPr sz="1400" b="0" i="0">
                <a:latin typeface="Arial" panose="020B0604020202020204" pitchFamily="34" charset="0"/>
              </a:defRPr>
            </a:lvl2pPr>
            <a:lvl3pPr>
              <a:defRPr sz="1200" b="0" i="0">
                <a:latin typeface="Arial" panose="020B0604020202020204" pitchFamily="34" charset="0"/>
              </a:defRPr>
            </a:lvl3pPr>
            <a:lvl4pPr>
              <a:defRPr sz="11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01621120"/>
      </p:ext>
    </p:extLst>
  </p:cSld>
  <p:clrMapOvr>
    <a:masterClrMapping/>
  </p:clrMapOvr>
  <p:transition spd="med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D2301E-C3BE-4D4F-A128-E5AF0ACF1BA8}"/>
              </a:ext>
            </a:extLst>
          </p:cNvPr>
          <p:cNvSpPr/>
          <p:nvPr/>
        </p:nvSpPr>
        <p:spPr>
          <a:xfrm>
            <a:off x="457200" y="914400"/>
            <a:ext cx="11277600" cy="5486400"/>
          </a:xfrm>
          <a:prstGeom prst="roundRect">
            <a:avLst>
              <a:gd name="adj" fmla="val 281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B33A4027-E2D5-574F-A346-785181097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5" y="2295525"/>
            <a:ext cx="517525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8D3706-04AB-3F49-8685-A26302B62109}"/>
              </a:ext>
            </a:extLst>
          </p:cNvPr>
          <p:cNvSpPr/>
          <p:nvPr/>
        </p:nvSpPr>
        <p:spPr>
          <a:xfrm>
            <a:off x="914400" y="1371600"/>
            <a:ext cx="3429000" cy="3221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0" name="Graphic 19">
            <a:extLst>
              <a:ext uri="{FF2B5EF4-FFF2-40B4-BE49-F238E27FC236}">
                <a16:creationId xmlns:a16="http://schemas.microsoft.com/office/drawing/2014/main" id="{7DD39B18-169F-264C-8CF4-3044E9B766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325" y="6553200"/>
            <a:ext cx="1265238" cy="16827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399591" y="2340733"/>
            <a:ext cx="3813048" cy="2514600"/>
          </a:xfrm>
          <a:prstGeom prst="round2SameRect">
            <a:avLst>
              <a:gd name="adj1" fmla="val 3539"/>
              <a:gd name="adj2" fmla="val 665"/>
            </a:avLst>
          </a:prstGeom>
          <a:solidFill>
            <a:schemeClr val="bg2">
              <a:lumMod val="25000"/>
            </a:schemeClr>
          </a:solidFill>
        </p:spPr>
        <p:txBody>
          <a:bodyPr bIns="822960" anchor="ctr"/>
          <a:lstStyle>
            <a:lvl1pPr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13"/>
          </p:nvPr>
        </p:nvSpPr>
        <p:spPr>
          <a:xfrm>
            <a:off x="6324600" y="1371600"/>
            <a:ext cx="5175250" cy="4572000"/>
          </a:xfrm>
        </p:spPr>
        <p:txBody>
          <a:bodyPr anchor="ctr"/>
          <a:lstStyle>
            <a:lvl1pPr>
              <a:defRPr sz="1800" b="0" i="0">
                <a:latin typeface="Arial" panose="020B0604020202020204" pitchFamily="34" charset="0"/>
              </a:defRPr>
            </a:lvl1pPr>
            <a:lvl2pPr marL="365760">
              <a:defRPr sz="1600" b="0" i="0">
                <a:latin typeface="Arial" panose="020B0604020202020204" pitchFamily="34" charset="0"/>
              </a:defRPr>
            </a:lvl2pPr>
            <a:lvl3pPr>
              <a:defRPr sz="1400" b="0" i="0">
                <a:latin typeface="Arial" panose="020B0604020202020204" pitchFamily="34" charset="0"/>
              </a:defRPr>
            </a:lvl3pPr>
            <a:lvl4pPr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34A7B38-75E7-D34D-AE1F-9D56EA0477B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BDE46D6-1D87-0446-86FE-98DEC44C5B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1302EFD1-9EFC-8942-998F-E3EE37F4869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8F7F9F-6C41-DB4D-B243-F48304940C7D}"/>
              </a:ext>
            </a:extLst>
          </p:cNvPr>
          <p:cNvCxnSpPr>
            <a:cxnSpLocks/>
          </p:cNvCxnSpPr>
          <p:nvPr/>
        </p:nvCxnSpPr>
        <p:spPr>
          <a:xfrm flipV="1">
            <a:off x="6096000" y="1371600"/>
            <a:ext cx="0" cy="45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DE9CFF-FCE4-2347-A73A-802EDAFCA4D3}"/>
              </a:ext>
            </a:extLst>
          </p:cNvPr>
          <p:cNvCxnSpPr>
            <a:cxnSpLocks/>
          </p:cNvCxnSpPr>
          <p:nvPr/>
        </p:nvCxnSpPr>
        <p:spPr>
          <a:xfrm flipV="1">
            <a:off x="6096000" y="1371600"/>
            <a:ext cx="0" cy="45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78A77E-9741-0847-B414-1A0FD39CF516}"/>
              </a:ext>
            </a:extLst>
          </p:cNvPr>
          <p:cNvCxnSpPr>
            <a:cxnSpLocks/>
          </p:cNvCxnSpPr>
          <p:nvPr/>
        </p:nvCxnSpPr>
        <p:spPr>
          <a:xfrm flipV="1">
            <a:off x="6096000" y="1371600"/>
            <a:ext cx="0" cy="45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6B5065-DA81-FD4C-AFD1-A45B8C81D110}"/>
              </a:ext>
            </a:extLst>
          </p:cNvPr>
          <p:cNvCxnSpPr>
            <a:cxnSpLocks/>
          </p:cNvCxnSpPr>
          <p:nvPr/>
        </p:nvCxnSpPr>
        <p:spPr>
          <a:xfrm flipV="1">
            <a:off x="6096000" y="1371600"/>
            <a:ext cx="0" cy="45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6DC695-7A46-5148-8625-4D81EBCE0201}"/>
              </a:ext>
            </a:extLst>
          </p:cNvPr>
          <p:cNvCxnSpPr>
            <a:cxnSpLocks/>
          </p:cNvCxnSpPr>
          <p:nvPr/>
        </p:nvCxnSpPr>
        <p:spPr>
          <a:xfrm flipV="1">
            <a:off x="6096000" y="1371600"/>
            <a:ext cx="0" cy="45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E8638A1-B13E-D140-B17F-70BCB9583205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371600"/>
            <a:ext cx="0" cy="45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159153"/>
      </p:ext>
    </p:extLst>
  </p:cSld>
  <p:clrMapOvr>
    <a:masterClrMapping/>
  </p:clrMapOvr>
  <p:transition spd="med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n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8C7558-2553-FA48-8D1B-05129559873F}"/>
              </a:ext>
            </a:extLst>
          </p:cNvPr>
          <p:cNvSpPr/>
          <p:nvPr/>
        </p:nvSpPr>
        <p:spPr>
          <a:xfrm>
            <a:off x="457200" y="914400"/>
            <a:ext cx="11277600" cy="5486400"/>
          </a:xfrm>
          <a:prstGeom prst="roundRect">
            <a:avLst>
              <a:gd name="adj" fmla="val 281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16" descr="Icon&#10;&#10;Description automatically generated">
            <a:extLst>
              <a:ext uri="{FF2B5EF4-FFF2-40B4-BE49-F238E27FC236}">
                <a16:creationId xmlns:a16="http://schemas.microsoft.com/office/drawing/2014/main" id="{40459BB0-905F-4446-83A5-A3DE0510A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841375"/>
            <a:ext cx="3849688" cy="56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276410" y="1537252"/>
            <a:ext cx="1978090" cy="4253949"/>
          </a:xfrm>
          <a:prstGeom prst="roundRect">
            <a:avLst>
              <a:gd name="adj" fmla="val 11007"/>
            </a:avLst>
          </a:prstGeom>
          <a:solidFill>
            <a:schemeClr val="bg2">
              <a:lumMod val="25000"/>
            </a:schemeClr>
          </a:solidFill>
        </p:spPr>
        <p:txBody>
          <a:bodyPr tIns="0" bIns="822960" anchor="ctr"/>
          <a:lstStyle>
            <a:lvl1pPr algn="ctr"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quarter" idx="13"/>
          </p:nvPr>
        </p:nvSpPr>
        <p:spPr>
          <a:xfrm>
            <a:off x="6324600" y="1371600"/>
            <a:ext cx="5175250" cy="4572000"/>
          </a:xfrm>
        </p:spPr>
        <p:txBody>
          <a:bodyPr anchor="ctr"/>
          <a:lstStyle>
            <a:lvl1pPr>
              <a:defRPr sz="1800" b="0" i="0">
                <a:latin typeface="Arial" panose="020B0604020202020204" pitchFamily="34" charset="0"/>
              </a:defRPr>
            </a:lvl1pPr>
            <a:lvl2pPr marL="365760">
              <a:defRPr sz="1600" b="0" i="0">
                <a:latin typeface="Arial" panose="020B0604020202020204" pitchFamily="34" charset="0"/>
              </a:defRPr>
            </a:lvl2pPr>
            <a:lvl3pPr>
              <a:defRPr sz="1400" b="0" i="0">
                <a:latin typeface="Arial" panose="020B0604020202020204" pitchFamily="34" charset="0"/>
              </a:defRPr>
            </a:lvl3pPr>
            <a:lvl4pPr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Slide Number Placeholder 13">
            <a:extLst>
              <a:ext uri="{FF2B5EF4-FFF2-40B4-BE49-F238E27FC236}">
                <a16:creationId xmlns:a16="http://schemas.microsoft.com/office/drawing/2014/main" id="{479A7FB0-B167-F34C-8B62-980BE53AD7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7D69A4-96EF-594E-AF56-77E9CB6C37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05523E55-2E16-9B4D-828E-7F207D8E19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60866F-EDF1-E041-9A0C-EA2F1296A35F}"/>
              </a:ext>
            </a:extLst>
          </p:cNvPr>
          <p:cNvCxnSpPr>
            <a:cxnSpLocks/>
          </p:cNvCxnSpPr>
          <p:nvPr/>
        </p:nvCxnSpPr>
        <p:spPr>
          <a:xfrm flipV="1">
            <a:off x="6096000" y="1371600"/>
            <a:ext cx="0" cy="45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778874-C0A9-9C4F-84D5-F12497276196}"/>
              </a:ext>
            </a:extLst>
          </p:cNvPr>
          <p:cNvCxnSpPr>
            <a:cxnSpLocks/>
          </p:cNvCxnSpPr>
          <p:nvPr/>
        </p:nvCxnSpPr>
        <p:spPr>
          <a:xfrm flipV="1">
            <a:off x="6096000" y="1371600"/>
            <a:ext cx="0" cy="45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E11A6A-8F7C-5C41-930B-417B81D11477}"/>
              </a:ext>
            </a:extLst>
          </p:cNvPr>
          <p:cNvCxnSpPr>
            <a:cxnSpLocks/>
          </p:cNvCxnSpPr>
          <p:nvPr/>
        </p:nvCxnSpPr>
        <p:spPr>
          <a:xfrm flipV="1">
            <a:off x="6096000" y="1371600"/>
            <a:ext cx="0" cy="45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E65E78-39AB-964A-95AE-FA46F5F1372E}"/>
              </a:ext>
            </a:extLst>
          </p:cNvPr>
          <p:cNvCxnSpPr>
            <a:cxnSpLocks/>
          </p:cNvCxnSpPr>
          <p:nvPr/>
        </p:nvCxnSpPr>
        <p:spPr>
          <a:xfrm flipV="1">
            <a:off x="6096000" y="1371600"/>
            <a:ext cx="0" cy="45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022543-79EC-8F45-A763-84DE4B2DA3C2}"/>
              </a:ext>
            </a:extLst>
          </p:cNvPr>
          <p:cNvCxnSpPr>
            <a:cxnSpLocks/>
          </p:cNvCxnSpPr>
          <p:nvPr/>
        </p:nvCxnSpPr>
        <p:spPr>
          <a:xfrm flipV="1">
            <a:off x="6096000" y="1371600"/>
            <a:ext cx="0" cy="45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4FD8B3-AE3F-4144-A214-BDAD5721FCE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371600"/>
            <a:ext cx="0" cy="457200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907933"/>
      </p:ext>
    </p:extLst>
  </p:cSld>
  <p:clrMapOvr>
    <a:masterClrMapping/>
  </p:clrMapOvr>
  <p:transition spd="med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381471-9A09-204A-9A1D-3D67927AB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800"/>
            <a:ext cx="8940800" cy="370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7B34ED-5044-FC4A-9B68-9B06E91C7C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74800"/>
            <a:ext cx="89408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22690"/>
      </p:ext>
    </p:extLst>
  </p:cSld>
  <p:clrMapOvr>
    <a:masterClrMapping/>
  </p:clrMapOvr>
  <p:transition spd="med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cu-specifications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>
            <a:extLst>
              <a:ext uri="{FF2B5EF4-FFF2-40B4-BE49-F238E27FC236}">
                <a16:creationId xmlns:a16="http://schemas.microsoft.com/office/drawing/2014/main" id="{4C7E8104-BD8D-1E48-9F99-CB7F5811F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3963" y="1657350"/>
            <a:ext cx="390842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2FD9AAE-FD17-A347-A4C7-A76CDA7BC073}"/>
              </a:ext>
            </a:extLst>
          </p:cNvPr>
          <p:cNvSpPr/>
          <p:nvPr/>
        </p:nvSpPr>
        <p:spPr>
          <a:xfrm>
            <a:off x="457200" y="914400"/>
            <a:ext cx="11277600" cy="5486400"/>
          </a:xfrm>
          <a:prstGeom prst="roundRect">
            <a:avLst>
              <a:gd name="adj" fmla="val 281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78567185-6528-3140-A568-A2F78550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3963" y="1657350"/>
            <a:ext cx="390842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8BFDC1D9-F934-224C-8243-C098598C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3963" y="1657350"/>
            <a:ext cx="390842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467601" y="2233649"/>
            <a:ext cx="1920240" cy="384048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1"/>
              </a:buClr>
              <a:buSzPct val="80000"/>
              <a:buNone/>
              <a:defRPr sz="11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5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Arial"/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sz="800" b="0" i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7"/>
          </p:nvPr>
        </p:nvSpPr>
        <p:spPr>
          <a:xfrm>
            <a:off x="9603315" y="2233649"/>
            <a:ext cx="1920240" cy="384048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SzPct val="80000"/>
              <a:buNone/>
              <a:defRPr sz="11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5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Arial"/>
              <a:buNone/>
              <a:defRPr sz="900" b="0" i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sz="800" b="0" i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9"/>
          </p:nvPr>
        </p:nvSpPr>
        <p:spPr>
          <a:xfrm>
            <a:off x="457201" y="2581836"/>
            <a:ext cx="3831864" cy="2200624"/>
          </a:xfrm>
        </p:spPr>
        <p:txBody>
          <a:bodyPr rIns="0" anchor="ctr"/>
          <a:lstStyle>
            <a:lvl1pPr algn="r">
              <a:lnSpc>
                <a:spcPct val="90000"/>
              </a:lnSpc>
              <a:buNone/>
              <a:defRPr sz="4800" b="1" i="0" baseline="0">
                <a:latin typeface="+mn-lt"/>
                <a:ea typeface="Arial" panose="02000503000000020004" pitchFamily="2" charset="0"/>
                <a:cs typeface="Arial" panose="02000503000000020004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7467600" y="1417012"/>
            <a:ext cx="3565525" cy="608013"/>
          </a:xfrm>
        </p:spPr>
        <p:txBody>
          <a:bodyPr anchor="b" anchorCtr="0"/>
          <a:lstStyle>
            <a:lvl1pPr marL="0" indent="0">
              <a:buNone/>
              <a:defRPr sz="1800" b="1" i="0">
                <a:latin typeface="Arial" panose="020B0604020202020204" pitchFamily="34" charset="0"/>
              </a:defRPr>
            </a:lvl1pPr>
            <a:lvl2pPr marL="0" indent="0">
              <a:buNone/>
              <a:defRPr b="0" i="0">
                <a:latin typeface="Arial" panose="020B0604020202020204" pitchFamily="34" charset="0"/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491879" y="3773508"/>
            <a:ext cx="2429550" cy="737612"/>
          </a:xfrm>
        </p:spPr>
        <p:txBody>
          <a:bodyPr anchor="ctr"/>
          <a:lstStyle>
            <a:lvl1pPr marL="0" algn="ctr">
              <a:buNone/>
              <a:defRPr sz="2800" b="1" i="0" cap="all" baseline="0">
                <a:solidFill>
                  <a:srgbClr val="E7E5E4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  <a:lvl2pPr marL="0" algn="ctr">
              <a:buNone/>
              <a:defRPr sz="1600">
                <a:solidFill>
                  <a:srgbClr val="E7E5E4"/>
                </a:solidFill>
              </a:defRPr>
            </a:lvl2pPr>
            <a:lvl3pPr marL="0" algn="ctr">
              <a:buNone/>
              <a:defRPr sz="1600">
                <a:solidFill>
                  <a:srgbClr val="E7E5E4"/>
                </a:solidFill>
              </a:defRPr>
            </a:lvl3pPr>
            <a:lvl4pPr marL="0" algn="ctr">
              <a:buNone/>
              <a:defRPr sz="1600">
                <a:solidFill>
                  <a:srgbClr val="E7E5E4"/>
                </a:solidFill>
              </a:defRPr>
            </a:lvl4pPr>
            <a:lvl5pPr marL="0" algn="ctr">
              <a:buFont typeface="Arial" panose="020B0604020202020204" pitchFamily="34" charset="0"/>
              <a:buNone/>
              <a:defRPr sz="1600">
                <a:solidFill>
                  <a:srgbClr val="E7E5E4"/>
                </a:solidFill>
              </a:defRPr>
            </a:lvl5pPr>
          </a:lstStyle>
          <a:p>
            <a:pPr lvl="0"/>
            <a:r>
              <a:rPr lang="en-US"/>
              <a:t>PART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3D770EF-EB2E-6642-AF54-37F095EABEC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E1FCA4-42AA-0841-BA7A-FAA0084A9B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E5F93A22-7A25-8944-8334-A40BBEAA0AF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6537D3-10F8-AD4E-B0A3-69DEF14FAAB5}"/>
              </a:ext>
            </a:extLst>
          </p:cNvPr>
          <p:cNvCxnSpPr>
            <a:cxnSpLocks/>
          </p:cNvCxnSpPr>
          <p:nvPr/>
        </p:nvCxnSpPr>
        <p:spPr>
          <a:xfrm>
            <a:off x="9517063" y="2214563"/>
            <a:ext cx="0" cy="3857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BA77E5-0A60-6E4D-A82B-71FA39B29110}"/>
              </a:ext>
            </a:extLst>
          </p:cNvPr>
          <p:cNvCxnSpPr>
            <a:cxnSpLocks/>
          </p:cNvCxnSpPr>
          <p:nvPr/>
        </p:nvCxnSpPr>
        <p:spPr>
          <a:xfrm>
            <a:off x="9517063" y="2214563"/>
            <a:ext cx="0" cy="3857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D38EEF5-0DB4-B44C-B6C0-89C5459DAAEA}"/>
              </a:ext>
            </a:extLst>
          </p:cNvPr>
          <p:cNvCxnSpPr>
            <a:cxnSpLocks/>
          </p:cNvCxnSpPr>
          <p:nvPr/>
        </p:nvCxnSpPr>
        <p:spPr>
          <a:xfrm>
            <a:off x="9517063" y="2214563"/>
            <a:ext cx="0" cy="3857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58AA77-2ECC-4841-A67F-DA3F0BFCC760}"/>
              </a:ext>
            </a:extLst>
          </p:cNvPr>
          <p:cNvCxnSpPr>
            <a:cxnSpLocks/>
          </p:cNvCxnSpPr>
          <p:nvPr/>
        </p:nvCxnSpPr>
        <p:spPr>
          <a:xfrm>
            <a:off x="9517063" y="2214563"/>
            <a:ext cx="0" cy="3857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2AA3A6-EDF4-B948-8BEF-F4833E0C21DA}"/>
              </a:ext>
            </a:extLst>
          </p:cNvPr>
          <p:cNvCxnSpPr>
            <a:cxnSpLocks/>
          </p:cNvCxnSpPr>
          <p:nvPr/>
        </p:nvCxnSpPr>
        <p:spPr>
          <a:xfrm>
            <a:off x="9517063" y="2214563"/>
            <a:ext cx="0" cy="3857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4D1E781-C01B-E64A-9E33-0BEF9A901260}"/>
              </a:ext>
            </a:extLst>
          </p:cNvPr>
          <p:cNvCxnSpPr>
            <a:cxnSpLocks/>
          </p:cNvCxnSpPr>
          <p:nvPr userDrawn="1"/>
        </p:nvCxnSpPr>
        <p:spPr>
          <a:xfrm>
            <a:off x="9517063" y="2214563"/>
            <a:ext cx="0" cy="3857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327879"/>
      </p:ext>
    </p:extLst>
  </p:cSld>
  <p:clrMapOvr>
    <a:masterClrMapping/>
  </p:clrMapOvr>
  <p:transition spd="med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-with-tim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2BEBA01-5E16-0A45-9BD2-B89DF642A3EE}"/>
              </a:ext>
            </a:extLst>
          </p:cNvPr>
          <p:cNvSpPr/>
          <p:nvPr/>
        </p:nvSpPr>
        <p:spPr>
          <a:xfrm>
            <a:off x="457200" y="452482"/>
            <a:ext cx="11274552" cy="5948311"/>
          </a:xfrm>
          <a:prstGeom prst="roundRect">
            <a:avLst>
              <a:gd name="adj" fmla="val 341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620C55CF-34F5-4087-9E3E-2F3C0AC74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-407705" y="1317389"/>
            <a:ext cx="5948310" cy="4218499"/>
          </a:xfrm>
          <a:prstGeom prst="round2SameRect">
            <a:avLst>
              <a:gd name="adj1" fmla="val 5318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126E6-D80E-1C4A-B9B8-D122A7E8C186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9A7BD92-6AE5-CF43-B276-274952F2BFB4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808FD9A-27FF-FC41-A844-A19BEB41D4B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815840" y="968044"/>
            <a:ext cx="1280161" cy="519422"/>
          </a:xfrm>
        </p:spPr>
        <p:txBody>
          <a:bodyPr tIns="0" rIns="91440" anchor="ctr">
            <a:noAutofit/>
          </a:bodyPr>
          <a:lstStyle>
            <a:lvl1pPr algn="r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0" indent="0" algn="r">
              <a:spcBef>
                <a:spcPts val="300"/>
              </a:spcBef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</a:lstStyle>
          <a:p>
            <a:pPr lvl="0"/>
            <a:r>
              <a:rPr lang="en-US"/>
              <a:t>12:00am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B751246F-B436-2848-84E6-9E4E5C3AC27F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6298424" y="968045"/>
            <a:ext cx="5027274" cy="519430"/>
          </a:xfrm>
        </p:spPr>
        <p:txBody>
          <a:bodyPr lIns="182880" tIns="0" bIns="0" anchor="ctr">
            <a:normAutofit/>
          </a:bodyPr>
          <a:lstStyle>
            <a:lvl1pPr marL="0" indent="0">
              <a:spcAft>
                <a:spcPts val="300"/>
              </a:spcAft>
              <a:buNone/>
              <a:defRPr sz="1600" b="1" spc="3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200" b="0" i="0" spc="3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defRPr>
            </a:lvl2pPr>
            <a:lvl5pPr marL="10858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Agenda item goes here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24DB252-82E0-4C4D-AB90-5B773BBD1DAD}"/>
              </a:ext>
            </a:extLst>
          </p:cNvPr>
          <p:cNvCxnSpPr>
            <a:cxnSpLocks/>
          </p:cNvCxnSpPr>
          <p:nvPr/>
        </p:nvCxnSpPr>
        <p:spPr>
          <a:xfrm>
            <a:off x="6197212" y="809607"/>
            <a:ext cx="0" cy="529891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4EAF8D7-D246-9942-9B95-EA4A5F39D06A}"/>
              </a:ext>
            </a:extLst>
          </p:cNvPr>
          <p:cNvCxnSpPr>
            <a:cxnSpLocks/>
          </p:cNvCxnSpPr>
          <p:nvPr/>
        </p:nvCxnSpPr>
        <p:spPr>
          <a:xfrm flipH="1">
            <a:off x="4944746" y="1545132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 Placeholder 7">
            <a:extLst>
              <a:ext uri="{FF2B5EF4-FFF2-40B4-BE49-F238E27FC236}">
                <a16:creationId xmlns:a16="http://schemas.microsoft.com/office/drawing/2014/main" id="{739234C7-E2BC-014D-9F96-88727CC8EB97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4815840" y="1605958"/>
            <a:ext cx="1280161" cy="519422"/>
          </a:xfrm>
        </p:spPr>
        <p:txBody>
          <a:bodyPr tIns="0" rIns="91440" anchor="ctr">
            <a:noAutofit/>
          </a:bodyPr>
          <a:lstStyle>
            <a:lvl1pPr algn="r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0" indent="0" algn="r">
              <a:spcBef>
                <a:spcPts val="300"/>
              </a:spcBef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</a:lstStyle>
          <a:p>
            <a:pPr lvl="0"/>
            <a:r>
              <a:rPr lang="en-US"/>
              <a:t>12:00am</a:t>
            </a:r>
          </a:p>
        </p:txBody>
      </p:sp>
      <p:sp>
        <p:nvSpPr>
          <p:cNvPr id="96" name="Text Placeholder 2">
            <a:extLst>
              <a:ext uri="{FF2B5EF4-FFF2-40B4-BE49-F238E27FC236}">
                <a16:creationId xmlns:a16="http://schemas.microsoft.com/office/drawing/2014/main" id="{42C9DDB2-46E5-3740-BEE6-0AA36368E1F5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298424" y="1605959"/>
            <a:ext cx="5027274" cy="519430"/>
          </a:xfrm>
        </p:spPr>
        <p:txBody>
          <a:bodyPr lIns="182880" tIns="0" bIns="0" anchor="ctr">
            <a:normAutofit/>
          </a:bodyPr>
          <a:lstStyle>
            <a:lvl1pPr marL="0" indent="0">
              <a:spcAft>
                <a:spcPts val="300"/>
              </a:spcAft>
              <a:buNone/>
              <a:defRPr sz="1600" b="1" spc="3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200" b="0" i="0" spc="3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defRPr>
            </a:lvl2pPr>
            <a:lvl5pPr marL="10858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Agenda item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0" name="Text Placeholder 7">
            <a:extLst>
              <a:ext uri="{FF2B5EF4-FFF2-40B4-BE49-F238E27FC236}">
                <a16:creationId xmlns:a16="http://schemas.microsoft.com/office/drawing/2014/main" id="{DEAA314D-548D-044F-8A82-8EBC9D79E38C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4815840" y="2243872"/>
            <a:ext cx="1280161" cy="519422"/>
          </a:xfrm>
        </p:spPr>
        <p:txBody>
          <a:bodyPr tIns="0" rIns="91440" anchor="ctr">
            <a:noAutofit/>
          </a:bodyPr>
          <a:lstStyle>
            <a:lvl1pPr algn="r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0" indent="0" algn="r">
              <a:spcBef>
                <a:spcPts val="300"/>
              </a:spcBef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</a:lstStyle>
          <a:p>
            <a:pPr lvl="0"/>
            <a:r>
              <a:rPr lang="en-US"/>
              <a:t>12:00am</a:t>
            </a:r>
          </a:p>
        </p:txBody>
      </p:sp>
      <p:sp>
        <p:nvSpPr>
          <p:cNvPr id="101" name="Text Placeholder 2">
            <a:extLst>
              <a:ext uri="{FF2B5EF4-FFF2-40B4-BE49-F238E27FC236}">
                <a16:creationId xmlns:a16="http://schemas.microsoft.com/office/drawing/2014/main" id="{7CC43A61-E044-4D42-89F0-8B0788EB015E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298424" y="2243873"/>
            <a:ext cx="5027274" cy="519430"/>
          </a:xfrm>
        </p:spPr>
        <p:txBody>
          <a:bodyPr lIns="182880" tIns="0" bIns="0" anchor="ctr">
            <a:normAutofit/>
          </a:bodyPr>
          <a:lstStyle>
            <a:lvl1pPr marL="0" indent="0">
              <a:spcAft>
                <a:spcPts val="300"/>
              </a:spcAft>
              <a:buNone/>
              <a:defRPr sz="1600" b="1" spc="3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200" b="0" i="0" spc="3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defRPr>
            </a:lvl2pPr>
            <a:lvl5pPr marL="10858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Agenda item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3" name="Text Placeholder 7">
            <a:extLst>
              <a:ext uri="{FF2B5EF4-FFF2-40B4-BE49-F238E27FC236}">
                <a16:creationId xmlns:a16="http://schemas.microsoft.com/office/drawing/2014/main" id="{4DCF384B-078D-B44F-9FF1-A3B4F6DDF1AA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4815840" y="2881786"/>
            <a:ext cx="1280161" cy="519422"/>
          </a:xfrm>
        </p:spPr>
        <p:txBody>
          <a:bodyPr tIns="0" rIns="91440" anchor="ctr">
            <a:noAutofit/>
          </a:bodyPr>
          <a:lstStyle>
            <a:lvl1pPr algn="r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0" indent="0" algn="r">
              <a:spcBef>
                <a:spcPts val="300"/>
              </a:spcBef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</a:lstStyle>
          <a:p>
            <a:pPr lvl="0"/>
            <a:r>
              <a:rPr lang="en-US"/>
              <a:t>12:00am</a:t>
            </a:r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D7913E4B-3A62-BB47-866B-B7D8035C2437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6298424" y="2881787"/>
            <a:ext cx="5027274" cy="519430"/>
          </a:xfrm>
        </p:spPr>
        <p:txBody>
          <a:bodyPr lIns="182880" tIns="0" bIns="0" anchor="ctr">
            <a:normAutofit/>
          </a:bodyPr>
          <a:lstStyle>
            <a:lvl1pPr marL="0" indent="0">
              <a:spcAft>
                <a:spcPts val="300"/>
              </a:spcAft>
              <a:buNone/>
              <a:defRPr sz="1600" b="1" spc="3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200" b="0" i="0" spc="3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defRPr>
            </a:lvl2pPr>
            <a:lvl5pPr marL="10858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Agenda item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6" name="Text Placeholder 7">
            <a:extLst>
              <a:ext uri="{FF2B5EF4-FFF2-40B4-BE49-F238E27FC236}">
                <a16:creationId xmlns:a16="http://schemas.microsoft.com/office/drawing/2014/main" id="{7907C13D-8D9D-7546-BD15-DC7182176425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815840" y="3519700"/>
            <a:ext cx="1280161" cy="519422"/>
          </a:xfrm>
        </p:spPr>
        <p:txBody>
          <a:bodyPr tIns="0" rIns="91440" anchor="ctr">
            <a:noAutofit/>
          </a:bodyPr>
          <a:lstStyle>
            <a:lvl1pPr algn="r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0" indent="0" algn="r">
              <a:spcBef>
                <a:spcPts val="300"/>
              </a:spcBef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</a:lstStyle>
          <a:p>
            <a:pPr lvl="0"/>
            <a:r>
              <a:rPr lang="en-US"/>
              <a:t>12:00am</a:t>
            </a: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E64D6DBC-8153-8D45-B891-78CD4CFDD6AE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298424" y="3519701"/>
            <a:ext cx="5027274" cy="519430"/>
          </a:xfrm>
        </p:spPr>
        <p:txBody>
          <a:bodyPr lIns="182880" tIns="0" bIns="0" anchor="ctr">
            <a:normAutofit/>
          </a:bodyPr>
          <a:lstStyle>
            <a:lvl1pPr marL="0" indent="0">
              <a:spcAft>
                <a:spcPts val="300"/>
              </a:spcAft>
              <a:buNone/>
              <a:defRPr sz="1600" b="1" spc="3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200" b="0" i="0" spc="3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defRPr>
            </a:lvl2pPr>
            <a:lvl5pPr marL="10858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Agenda item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9" name="Text Placeholder 7">
            <a:extLst>
              <a:ext uri="{FF2B5EF4-FFF2-40B4-BE49-F238E27FC236}">
                <a16:creationId xmlns:a16="http://schemas.microsoft.com/office/drawing/2014/main" id="{51DF7827-CC75-304E-8FF7-5FAF658F5D20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4815840" y="4157614"/>
            <a:ext cx="1280161" cy="519422"/>
          </a:xfrm>
        </p:spPr>
        <p:txBody>
          <a:bodyPr tIns="0" rIns="91440" anchor="ctr">
            <a:noAutofit/>
          </a:bodyPr>
          <a:lstStyle>
            <a:lvl1pPr algn="r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0" indent="0" algn="r">
              <a:spcBef>
                <a:spcPts val="300"/>
              </a:spcBef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</a:lstStyle>
          <a:p>
            <a:pPr lvl="0"/>
            <a:r>
              <a:rPr lang="en-US"/>
              <a:t>12:00am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ADE75646-193E-B044-8B77-EBD6E2CCA628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6298424" y="4157615"/>
            <a:ext cx="5027274" cy="519430"/>
          </a:xfrm>
        </p:spPr>
        <p:txBody>
          <a:bodyPr lIns="182880" tIns="0" bIns="0" anchor="ctr">
            <a:normAutofit/>
          </a:bodyPr>
          <a:lstStyle>
            <a:lvl1pPr marL="0" indent="0">
              <a:spcAft>
                <a:spcPts val="300"/>
              </a:spcAft>
              <a:buNone/>
              <a:defRPr sz="1600" b="1" spc="3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200" b="0" i="0" spc="3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defRPr>
            </a:lvl2pPr>
            <a:lvl5pPr marL="10858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Agenda item goes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2" name="Text Placeholder 7">
            <a:extLst>
              <a:ext uri="{FF2B5EF4-FFF2-40B4-BE49-F238E27FC236}">
                <a16:creationId xmlns:a16="http://schemas.microsoft.com/office/drawing/2014/main" id="{451D5DF5-5B77-8D4D-9E08-9FD8B5CEDC0C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4815840" y="4795528"/>
            <a:ext cx="1280161" cy="519422"/>
          </a:xfrm>
        </p:spPr>
        <p:txBody>
          <a:bodyPr tIns="0" rIns="91440" anchor="ctr">
            <a:noAutofit/>
          </a:bodyPr>
          <a:lstStyle>
            <a:lvl1pPr algn="r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0" indent="0" algn="r">
              <a:spcBef>
                <a:spcPts val="300"/>
              </a:spcBef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</a:lstStyle>
          <a:p>
            <a:pPr lvl="0"/>
            <a:r>
              <a:rPr lang="en-US"/>
              <a:t>12:00am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A97DAC15-D089-4E48-9263-3E7D00CE206A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6298424" y="4795529"/>
            <a:ext cx="5027274" cy="519430"/>
          </a:xfrm>
        </p:spPr>
        <p:txBody>
          <a:bodyPr lIns="182880" tIns="0" bIns="0" anchor="ctr">
            <a:normAutofit/>
          </a:bodyPr>
          <a:lstStyle>
            <a:lvl1pPr marL="0" indent="0">
              <a:spcAft>
                <a:spcPts val="300"/>
              </a:spcAft>
              <a:buNone/>
              <a:defRPr sz="1600" b="1" spc="3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200" b="0" i="0" spc="3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defRPr>
            </a:lvl2pPr>
            <a:lvl5pPr marL="10858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Agenda item goes here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633EF59C-5854-F342-80D2-76EF8AB504E9}"/>
              </a:ext>
            </a:extLst>
          </p:cNvPr>
          <p:cNvCxnSpPr>
            <a:cxnSpLocks/>
          </p:cNvCxnSpPr>
          <p:nvPr/>
        </p:nvCxnSpPr>
        <p:spPr>
          <a:xfrm flipH="1">
            <a:off x="4944746" y="5375788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 Placeholder 7">
            <a:extLst>
              <a:ext uri="{FF2B5EF4-FFF2-40B4-BE49-F238E27FC236}">
                <a16:creationId xmlns:a16="http://schemas.microsoft.com/office/drawing/2014/main" id="{6C7A1D74-410F-7F48-9C9F-B593FFD83DF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4815840" y="5433444"/>
            <a:ext cx="1280161" cy="519422"/>
          </a:xfrm>
        </p:spPr>
        <p:txBody>
          <a:bodyPr tIns="0" rIns="91440" anchor="ctr">
            <a:noAutofit/>
          </a:bodyPr>
          <a:lstStyle>
            <a:lvl1pPr algn="r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0" indent="0" algn="r">
              <a:spcBef>
                <a:spcPts val="300"/>
              </a:spcBef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</a:lstStyle>
          <a:p>
            <a:pPr lvl="0"/>
            <a:r>
              <a:rPr lang="en-US"/>
              <a:t>12:00am</a:t>
            </a:r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BDC84068-B300-8E49-89F5-CA6DA71D1ECA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6298424" y="5433445"/>
            <a:ext cx="5027274" cy="519430"/>
          </a:xfrm>
        </p:spPr>
        <p:txBody>
          <a:bodyPr lIns="182880" tIns="0" bIns="0" anchor="ctr">
            <a:normAutofit/>
          </a:bodyPr>
          <a:lstStyle>
            <a:lvl1pPr marL="0" indent="0">
              <a:spcAft>
                <a:spcPts val="300"/>
              </a:spcAft>
              <a:buNone/>
              <a:defRPr sz="1600" b="1" spc="30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300"/>
              </a:spcAft>
              <a:buNone/>
              <a:defRPr sz="1200" b="0" i="0" spc="3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defRPr>
            </a:lvl2pPr>
            <a:lvl5pPr marL="10858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Agenda item goes here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6AD042F5-3CD9-9746-8EE1-CF0EFDF5FE14}"/>
              </a:ext>
            </a:extLst>
          </p:cNvPr>
          <p:cNvCxnSpPr>
            <a:cxnSpLocks/>
          </p:cNvCxnSpPr>
          <p:nvPr/>
        </p:nvCxnSpPr>
        <p:spPr>
          <a:xfrm flipH="1">
            <a:off x="4944746" y="2184697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65B6D998-7422-524E-8E4E-DB5CD7CAA9B8}"/>
              </a:ext>
            </a:extLst>
          </p:cNvPr>
          <p:cNvCxnSpPr>
            <a:cxnSpLocks/>
          </p:cNvCxnSpPr>
          <p:nvPr/>
        </p:nvCxnSpPr>
        <p:spPr>
          <a:xfrm flipH="1">
            <a:off x="4944746" y="2827249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22EEED3C-206E-F641-9083-05EF74F4DBBC}"/>
              </a:ext>
            </a:extLst>
          </p:cNvPr>
          <p:cNvCxnSpPr>
            <a:cxnSpLocks/>
          </p:cNvCxnSpPr>
          <p:nvPr/>
        </p:nvCxnSpPr>
        <p:spPr>
          <a:xfrm flipH="1">
            <a:off x="4944746" y="3461562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A5253C26-1D94-4F49-89D3-EED45AE5A733}"/>
              </a:ext>
            </a:extLst>
          </p:cNvPr>
          <p:cNvCxnSpPr>
            <a:cxnSpLocks/>
          </p:cNvCxnSpPr>
          <p:nvPr/>
        </p:nvCxnSpPr>
        <p:spPr>
          <a:xfrm flipH="1">
            <a:off x="4944746" y="4095875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95F29AFA-CEFE-D743-8417-F7B354C1E272}"/>
              </a:ext>
            </a:extLst>
          </p:cNvPr>
          <p:cNvCxnSpPr>
            <a:cxnSpLocks/>
          </p:cNvCxnSpPr>
          <p:nvPr/>
        </p:nvCxnSpPr>
        <p:spPr>
          <a:xfrm flipH="1">
            <a:off x="4944746" y="4726464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E0D5C-0BBE-F74A-9A17-CCE2F39F3D30}"/>
              </a:ext>
            </a:extLst>
          </p:cNvPr>
          <p:cNvSpPr>
            <a:spLocks noGrp="1"/>
          </p:cNvSpPr>
          <p:nvPr>
            <p:ph type="ftr" sz="quarter" idx="10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©2021 Silicon Laboratories Inc. All rights reserved.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3C30F11-8C20-B442-B48A-5099ABA3C3FB}"/>
              </a:ext>
            </a:extLst>
          </p:cNvPr>
          <p:cNvCxnSpPr>
            <a:cxnSpLocks/>
          </p:cNvCxnSpPr>
          <p:nvPr/>
        </p:nvCxnSpPr>
        <p:spPr>
          <a:xfrm flipH="1">
            <a:off x="4944746" y="1545132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847E05A-2BDE-074A-8A8C-96C194030E9A}"/>
              </a:ext>
            </a:extLst>
          </p:cNvPr>
          <p:cNvCxnSpPr>
            <a:cxnSpLocks/>
          </p:cNvCxnSpPr>
          <p:nvPr/>
        </p:nvCxnSpPr>
        <p:spPr>
          <a:xfrm flipH="1">
            <a:off x="4944746" y="5375788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CCDD61D-420E-974C-A0FA-AC0B66BE3582}"/>
              </a:ext>
            </a:extLst>
          </p:cNvPr>
          <p:cNvCxnSpPr>
            <a:cxnSpLocks/>
          </p:cNvCxnSpPr>
          <p:nvPr/>
        </p:nvCxnSpPr>
        <p:spPr>
          <a:xfrm flipH="1">
            <a:off x="4944746" y="2184697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501AE0E-940B-7645-AF29-C205E6FCA615}"/>
              </a:ext>
            </a:extLst>
          </p:cNvPr>
          <p:cNvCxnSpPr>
            <a:cxnSpLocks/>
          </p:cNvCxnSpPr>
          <p:nvPr/>
        </p:nvCxnSpPr>
        <p:spPr>
          <a:xfrm flipH="1">
            <a:off x="4944746" y="2827249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EDDA21F-F6C1-DD4F-BC2F-1F12D951CE6F}"/>
              </a:ext>
            </a:extLst>
          </p:cNvPr>
          <p:cNvCxnSpPr>
            <a:cxnSpLocks/>
          </p:cNvCxnSpPr>
          <p:nvPr/>
        </p:nvCxnSpPr>
        <p:spPr>
          <a:xfrm flipH="1">
            <a:off x="4944746" y="3461562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EED1503-5066-4F43-9A0F-2D6F0B8F7CBD}"/>
              </a:ext>
            </a:extLst>
          </p:cNvPr>
          <p:cNvCxnSpPr>
            <a:cxnSpLocks/>
          </p:cNvCxnSpPr>
          <p:nvPr/>
        </p:nvCxnSpPr>
        <p:spPr>
          <a:xfrm flipH="1">
            <a:off x="4944746" y="4095875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C49AC44-A879-CE40-8C4E-075DD51172AB}"/>
              </a:ext>
            </a:extLst>
          </p:cNvPr>
          <p:cNvCxnSpPr>
            <a:cxnSpLocks/>
          </p:cNvCxnSpPr>
          <p:nvPr/>
        </p:nvCxnSpPr>
        <p:spPr>
          <a:xfrm flipH="1">
            <a:off x="4944746" y="4726464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>
            <a:extLst>
              <a:ext uri="{FF2B5EF4-FFF2-40B4-BE49-F238E27FC236}">
                <a16:creationId xmlns:a16="http://schemas.microsoft.com/office/drawing/2014/main" id="{71D6206B-DD5B-254B-B46F-B6D80BA83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4558"/>
            <a:ext cx="4218500" cy="2454442"/>
          </a:xfrm>
        </p:spPr>
        <p:txBody>
          <a:bodyPr lIns="457200" rIns="640080" anchor="b">
            <a:normAutofit/>
          </a:bodyPr>
          <a:lstStyle>
            <a:lvl1pPr>
              <a:lnSpc>
                <a:spcPct val="90000"/>
              </a:lnSpc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32562099-2F0A-D642-A8CC-F5A95F5E9C97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457200" y="3425825"/>
            <a:ext cx="4217988" cy="2974975"/>
          </a:xfrm>
        </p:spPr>
        <p:txBody>
          <a:bodyPr lIns="457200" tIns="228600" rIns="457200">
            <a:normAutofit/>
          </a:bodyPr>
          <a:lstStyle>
            <a:lvl1pPr>
              <a:buClr>
                <a:schemeClr val="bg1"/>
              </a:buClr>
              <a:defRPr sz="1400" b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B15F92F-5CD3-5C41-99D1-2788074FF5D6}"/>
              </a:ext>
            </a:extLst>
          </p:cNvPr>
          <p:cNvCxnSpPr>
            <a:cxnSpLocks/>
          </p:cNvCxnSpPr>
          <p:nvPr userDrawn="1"/>
        </p:nvCxnSpPr>
        <p:spPr>
          <a:xfrm flipH="1">
            <a:off x="4944746" y="1545132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19C8273-23F3-124E-8C74-F324F71DA575}"/>
              </a:ext>
            </a:extLst>
          </p:cNvPr>
          <p:cNvCxnSpPr>
            <a:cxnSpLocks/>
          </p:cNvCxnSpPr>
          <p:nvPr userDrawn="1"/>
        </p:nvCxnSpPr>
        <p:spPr>
          <a:xfrm flipH="1">
            <a:off x="4944746" y="5375788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41F6979-877B-4040-A11B-8405408DC289}"/>
              </a:ext>
            </a:extLst>
          </p:cNvPr>
          <p:cNvCxnSpPr>
            <a:cxnSpLocks/>
          </p:cNvCxnSpPr>
          <p:nvPr userDrawn="1"/>
        </p:nvCxnSpPr>
        <p:spPr>
          <a:xfrm flipH="1">
            <a:off x="4944746" y="2184697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09866A8-0F92-8742-AF48-08C795B92349}"/>
              </a:ext>
            </a:extLst>
          </p:cNvPr>
          <p:cNvCxnSpPr>
            <a:cxnSpLocks/>
          </p:cNvCxnSpPr>
          <p:nvPr userDrawn="1"/>
        </p:nvCxnSpPr>
        <p:spPr>
          <a:xfrm flipH="1">
            <a:off x="4944746" y="2827249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0BC5E24-E749-1047-BE84-BD7D22ECA113}"/>
              </a:ext>
            </a:extLst>
          </p:cNvPr>
          <p:cNvCxnSpPr>
            <a:cxnSpLocks/>
          </p:cNvCxnSpPr>
          <p:nvPr userDrawn="1"/>
        </p:nvCxnSpPr>
        <p:spPr>
          <a:xfrm flipH="1">
            <a:off x="4944746" y="3461562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3E2B251-2E39-7C4D-B38D-C459DC8C5378}"/>
              </a:ext>
            </a:extLst>
          </p:cNvPr>
          <p:cNvCxnSpPr>
            <a:cxnSpLocks/>
          </p:cNvCxnSpPr>
          <p:nvPr userDrawn="1"/>
        </p:nvCxnSpPr>
        <p:spPr>
          <a:xfrm flipH="1">
            <a:off x="4944746" y="4095875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853666A-8642-2144-A7B0-6C723D90614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44746" y="4726464"/>
            <a:ext cx="6380952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644050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-numbere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2BEBA01-5E16-0A45-9BD2-B89DF642A3EE}"/>
              </a:ext>
            </a:extLst>
          </p:cNvPr>
          <p:cNvSpPr/>
          <p:nvPr/>
        </p:nvSpPr>
        <p:spPr>
          <a:xfrm>
            <a:off x="457200" y="452482"/>
            <a:ext cx="11274552" cy="5948311"/>
          </a:xfrm>
          <a:prstGeom prst="roundRect">
            <a:avLst>
              <a:gd name="adj" fmla="val 341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620C55CF-34F5-4087-9E3E-2F3C0AC74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-407705" y="1317389"/>
            <a:ext cx="5948310" cy="4218499"/>
          </a:xfrm>
          <a:prstGeom prst="round2SameRect">
            <a:avLst>
              <a:gd name="adj1" fmla="val 5318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126E6-D80E-1C4A-B9B8-D122A7E8C186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9A7BD92-6AE5-CF43-B276-274952F2BFB4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E0D5C-0BBE-F74A-9A17-CCE2F39F3D30}"/>
              </a:ext>
            </a:extLst>
          </p:cNvPr>
          <p:cNvSpPr>
            <a:spLocks noGrp="1"/>
          </p:cNvSpPr>
          <p:nvPr>
            <p:ph type="ftr" sz="quarter" idx="10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©2021 Silicon Laboratories Inc. All rights reserved.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71D6206B-DD5B-254B-B46F-B6D80BA83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4558"/>
            <a:ext cx="4218500" cy="2454442"/>
          </a:xfrm>
        </p:spPr>
        <p:txBody>
          <a:bodyPr lIns="457200" rIns="640080" anchor="b">
            <a:normAutofit/>
          </a:bodyPr>
          <a:lstStyle>
            <a:lvl1pPr>
              <a:lnSpc>
                <a:spcPct val="90000"/>
              </a:lnSpc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32562099-2F0A-D642-A8CC-F5A95F5E9C97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457200" y="3425825"/>
            <a:ext cx="4217988" cy="2974975"/>
          </a:xfrm>
        </p:spPr>
        <p:txBody>
          <a:bodyPr lIns="457200" tIns="228600" rIns="457200">
            <a:normAutofit/>
          </a:bodyPr>
          <a:lstStyle>
            <a:lvl1pPr>
              <a:buClr>
                <a:schemeClr val="bg1"/>
              </a:buClr>
              <a:defRPr sz="1400" b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36851220-914F-884C-9D8C-DAAA65A226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9270" y="1448463"/>
            <a:ext cx="1328056" cy="609600"/>
          </a:xfrm>
        </p:spPr>
        <p:txBody>
          <a:bodyPr wrap="square" tIns="0" bIns="45720" anchor="b">
            <a:normAutofit/>
          </a:bodyPr>
          <a:lstStyle>
            <a:lvl1pPr marL="0" indent="0" algn="r">
              <a:spcAft>
                <a:spcPts val="0"/>
              </a:spcAft>
              <a:buNone/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405AF074-8DCA-B445-977B-C55B888FE7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6184" y="1448463"/>
            <a:ext cx="4811485" cy="609600"/>
          </a:xfrm>
        </p:spPr>
        <p:txBody>
          <a:bodyPr t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Agenda item goes here</a:t>
            </a:r>
          </a:p>
          <a:p>
            <a:pPr lvl="1"/>
            <a:r>
              <a:rPr lang="en-US"/>
              <a:t>Second level 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D6C7D2A-4B39-8941-832A-1A3268B02B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270" y="2133600"/>
            <a:ext cx="1328056" cy="609600"/>
          </a:xfrm>
        </p:spPr>
        <p:txBody>
          <a:bodyPr wrap="square" tIns="0" bIns="45720" anchor="b">
            <a:noAutofit/>
          </a:bodyPr>
          <a:lstStyle>
            <a:lvl1pPr marL="0" indent="0" algn="r">
              <a:buNone/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6F136DC6-96EF-804B-8282-6680B07CD1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79270" y="2818738"/>
            <a:ext cx="1328056" cy="609600"/>
          </a:xfrm>
        </p:spPr>
        <p:txBody>
          <a:bodyPr wrap="square" tIns="0" bIns="45720" anchor="b">
            <a:noAutofit/>
          </a:bodyPr>
          <a:lstStyle>
            <a:lvl1pPr marL="0" indent="0" algn="r">
              <a:buNone/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07BE38AC-DAD4-F94A-909E-A952F4167D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9270" y="3503876"/>
            <a:ext cx="1328056" cy="609600"/>
          </a:xfrm>
        </p:spPr>
        <p:txBody>
          <a:bodyPr wrap="square" tIns="0" bIns="45720" anchor="b">
            <a:noAutofit/>
          </a:bodyPr>
          <a:lstStyle>
            <a:lvl1pPr marL="0" indent="0" algn="r">
              <a:buNone/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9EB3E064-6802-C64E-8D17-7554B85F8E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79270" y="4189014"/>
            <a:ext cx="1328056" cy="609600"/>
          </a:xfrm>
        </p:spPr>
        <p:txBody>
          <a:bodyPr wrap="square" tIns="0" bIns="45720" anchor="b">
            <a:noAutofit/>
          </a:bodyPr>
          <a:lstStyle>
            <a:lvl1pPr marL="0" indent="0" algn="r">
              <a:buNone/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D23EF497-8A7D-8A47-8C17-6E1D978D81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79270" y="4874985"/>
            <a:ext cx="1328056" cy="609600"/>
          </a:xfrm>
        </p:spPr>
        <p:txBody>
          <a:bodyPr wrap="square" tIns="0" bIns="45720" anchor="b">
            <a:noAutofit/>
          </a:bodyPr>
          <a:lstStyle>
            <a:lvl1pPr marL="0" indent="0" algn="r">
              <a:buNone/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11177E7-6CCE-AF4A-A900-61740BE45860}"/>
              </a:ext>
            </a:extLst>
          </p:cNvPr>
          <p:cNvSpPr>
            <a:spLocks noGrp="1"/>
          </p:cNvSpPr>
          <p:nvPr>
            <p:ph type="body" sz="quarter" idx="105" hasCustomPrompt="1"/>
          </p:nvPr>
        </p:nvSpPr>
        <p:spPr>
          <a:xfrm>
            <a:off x="6516184" y="2133600"/>
            <a:ext cx="4811485" cy="609600"/>
          </a:xfrm>
        </p:spPr>
        <p:txBody>
          <a:bodyPr t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Agenda item goes here</a:t>
            </a:r>
          </a:p>
          <a:p>
            <a:pPr lvl="1"/>
            <a:r>
              <a:rPr lang="en-US"/>
              <a:t>Second level 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6DDD812-A612-F046-AF58-CE8F69BE5B80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6516184" y="2818738"/>
            <a:ext cx="4811485" cy="609600"/>
          </a:xfrm>
        </p:spPr>
        <p:txBody>
          <a:bodyPr t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Agenda item goes here</a:t>
            </a:r>
          </a:p>
          <a:p>
            <a:pPr lvl="1"/>
            <a:r>
              <a:rPr lang="en-US"/>
              <a:t>Second level 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3998395C-E8E3-3442-B573-9047BEBFA212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6516184" y="3503876"/>
            <a:ext cx="4811485" cy="609600"/>
          </a:xfrm>
        </p:spPr>
        <p:txBody>
          <a:bodyPr t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Agenda item goes here</a:t>
            </a:r>
          </a:p>
          <a:p>
            <a:pPr lvl="1"/>
            <a:r>
              <a:rPr lang="en-US"/>
              <a:t>Second level 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15C91F5D-8D82-344A-835F-D858E38551E2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6516184" y="4189014"/>
            <a:ext cx="4811485" cy="609600"/>
          </a:xfrm>
        </p:spPr>
        <p:txBody>
          <a:bodyPr t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Agenda item goes here</a:t>
            </a:r>
          </a:p>
          <a:p>
            <a:pPr lvl="1"/>
            <a:r>
              <a:rPr lang="en-US"/>
              <a:t>Second level 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0F5CDAFD-820A-EB42-AF44-50B50342B793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6516184" y="4874985"/>
            <a:ext cx="4811485" cy="609600"/>
          </a:xfrm>
        </p:spPr>
        <p:txBody>
          <a:bodyPr t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Agenda item goes here</a:t>
            </a:r>
          </a:p>
          <a:p>
            <a:pPr lvl="1"/>
            <a:r>
              <a:rPr lang="en-US"/>
              <a:t>Second level </a:t>
            </a:r>
          </a:p>
        </p:txBody>
      </p:sp>
    </p:spTree>
    <p:extLst>
      <p:ext uri="{BB962C8B-B14F-4D97-AF65-F5344CB8AC3E}">
        <p14:creationId xmlns:p14="http://schemas.microsoft.com/office/powerpoint/2010/main" val="468107419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-text-onl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2BEBA01-5E16-0A45-9BD2-B89DF642A3EE}"/>
              </a:ext>
            </a:extLst>
          </p:cNvPr>
          <p:cNvSpPr/>
          <p:nvPr/>
        </p:nvSpPr>
        <p:spPr>
          <a:xfrm>
            <a:off x="457200" y="452482"/>
            <a:ext cx="11274552" cy="5948311"/>
          </a:xfrm>
          <a:prstGeom prst="roundRect">
            <a:avLst>
              <a:gd name="adj" fmla="val 341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620C55CF-34F5-4087-9E3E-2F3C0AC74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-407705" y="1317389"/>
            <a:ext cx="5948310" cy="4218499"/>
          </a:xfrm>
          <a:prstGeom prst="round2SameRect">
            <a:avLst>
              <a:gd name="adj1" fmla="val 5318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126E6-D80E-1C4A-B9B8-D122A7E8C186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9A7BD92-6AE5-CF43-B276-274952F2BFB4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6611C16D-FC9B-7F49-8499-FB3F1761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4558"/>
            <a:ext cx="4218500" cy="2454442"/>
          </a:xfrm>
        </p:spPr>
        <p:txBody>
          <a:bodyPr lIns="457200" rIns="640080" anchor="b">
            <a:normAutofit/>
          </a:bodyPr>
          <a:lstStyle>
            <a:lvl1pPr>
              <a:lnSpc>
                <a:spcPct val="90000"/>
              </a:lnSpc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E0D5C-0BBE-F74A-9A17-CCE2F39F3D30}"/>
              </a:ext>
            </a:extLst>
          </p:cNvPr>
          <p:cNvSpPr>
            <a:spLocks noGrp="1"/>
          </p:cNvSpPr>
          <p:nvPr>
            <p:ph type="ftr" sz="quarter" idx="10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/>
              <a:t>©2021 Silicon Laboratories Inc. All rights reserved.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F9E4C7-C346-E341-BC78-1EFBA72CE452}"/>
              </a:ext>
            </a:extLst>
          </p:cNvPr>
          <p:cNvSpPr>
            <a:spLocks noGrp="1"/>
          </p:cNvSpPr>
          <p:nvPr>
            <p:ph type="body" sz="quarter" idx="103"/>
          </p:nvPr>
        </p:nvSpPr>
        <p:spPr>
          <a:xfrm>
            <a:off x="5024438" y="452439"/>
            <a:ext cx="6532562" cy="5948312"/>
          </a:xfrm>
        </p:spPr>
        <p:txBody>
          <a:bodyPr anchor="ctr">
            <a:normAutofit/>
          </a:bodyPr>
          <a:lstStyle>
            <a:lvl1pPr>
              <a:spcAft>
                <a:spcPts val="600"/>
              </a:spcAft>
              <a:defRPr sz="1800"/>
            </a:lvl1pPr>
            <a:lvl2pPr>
              <a:spcAft>
                <a:spcPts val="600"/>
              </a:spcAft>
              <a:defRPr sz="1600"/>
            </a:lvl2pPr>
            <a:lvl3pPr>
              <a:spcAft>
                <a:spcPts val="600"/>
              </a:spcAft>
              <a:defRPr sz="1400"/>
            </a:lvl3pPr>
            <a:lvl4pPr>
              <a:spcAft>
                <a:spcPts val="600"/>
              </a:spcAft>
              <a:defRPr sz="1200"/>
            </a:lvl4pPr>
            <a:lvl5pPr>
              <a:spcAft>
                <a:spcPts val="6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7BCABE-FFF2-654B-BC2C-7358FB819DB1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457200" y="3425825"/>
            <a:ext cx="4217988" cy="2974975"/>
          </a:xfrm>
        </p:spPr>
        <p:txBody>
          <a:bodyPr lIns="457200" tIns="228600" rIns="457200">
            <a:normAutofit/>
          </a:bodyPr>
          <a:lstStyle>
            <a:lvl1pPr>
              <a:buClr>
                <a:schemeClr val="bg1"/>
              </a:buClr>
              <a:defRPr sz="1400" b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495677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ual-content-no-fram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"/>
          <p:cNvSpPr>
            <a:spLocks noGrp="1"/>
          </p:cNvSpPr>
          <p:nvPr>
            <p:ph sz="quarter" idx="14"/>
          </p:nvPr>
        </p:nvSpPr>
        <p:spPr>
          <a:xfrm>
            <a:off x="685800" y="2679701"/>
            <a:ext cx="5187950" cy="3255068"/>
          </a:xfrm>
        </p:spPr>
        <p:txBody>
          <a:bodyPr anchor="t">
            <a:normAutofit/>
          </a:bodyPr>
          <a:lstStyle>
            <a:lvl1pPr marL="182880">
              <a:lnSpc>
                <a:spcPct val="114000"/>
              </a:lnSpc>
              <a:spcAft>
                <a:spcPts val="1200"/>
              </a:spcAft>
              <a:defRPr sz="1800" b="0"/>
            </a:lvl1pPr>
            <a:lvl2pPr marL="365760">
              <a:lnSpc>
                <a:spcPct val="114000"/>
              </a:lnSpc>
              <a:spcAft>
                <a:spcPts val="1200"/>
              </a:spcAft>
              <a:defRPr sz="1600" b="0" i="0">
                <a:latin typeface="Arial" panose="020B0604020202020204" pitchFamily="34" charset="0"/>
              </a:defRPr>
            </a:lvl2pPr>
            <a:lvl3pPr>
              <a:lnSpc>
                <a:spcPct val="114000"/>
              </a:lnSpc>
              <a:spcAft>
                <a:spcPts val="1200"/>
              </a:spcAft>
              <a:defRPr sz="1400" b="0" i="0">
                <a:latin typeface="Arial" panose="020B0604020202020204" pitchFamily="34" charset="0"/>
              </a:defRPr>
            </a:lvl3pPr>
            <a:lvl4pPr>
              <a:lnSpc>
                <a:spcPct val="114000"/>
              </a:lnSpc>
              <a:spcAft>
                <a:spcPts val="1200"/>
              </a:spcAft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6324600" y="923231"/>
            <a:ext cx="5184648" cy="5025571"/>
          </a:xfrm>
        </p:spPr>
        <p:txBody>
          <a:bodyPr anchor="ctr">
            <a:normAutofit/>
          </a:bodyPr>
          <a:lstStyle>
            <a:lvl1pPr>
              <a:lnSpc>
                <a:spcPct val="114000"/>
              </a:lnSpc>
              <a:spcAft>
                <a:spcPts val="1200"/>
              </a:spcAft>
              <a:defRPr sz="1800" b="0"/>
            </a:lvl1pPr>
            <a:lvl2pPr marL="365760">
              <a:lnSpc>
                <a:spcPct val="114000"/>
              </a:lnSpc>
              <a:spcAft>
                <a:spcPts val="1200"/>
              </a:spcAft>
              <a:defRPr sz="1600" b="0" i="0">
                <a:latin typeface="Arial" panose="020B0604020202020204" pitchFamily="34" charset="0"/>
              </a:defRPr>
            </a:lvl2pPr>
            <a:lvl3pPr>
              <a:lnSpc>
                <a:spcPct val="114000"/>
              </a:lnSpc>
              <a:spcAft>
                <a:spcPts val="1200"/>
              </a:spcAft>
              <a:defRPr sz="1400" b="0" i="0">
                <a:latin typeface="Arial" panose="020B0604020202020204" pitchFamily="34" charset="0"/>
              </a:defRPr>
            </a:lvl3pPr>
            <a:lvl4pPr>
              <a:lnSpc>
                <a:spcPct val="114000"/>
              </a:lnSpc>
              <a:spcAft>
                <a:spcPts val="1200"/>
              </a:spcAft>
              <a:defRPr sz="12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Slide Number Placeholder">
            <a:extLst>
              <a:ext uri="{FF2B5EF4-FFF2-40B4-BE49-F238E27FC236}">
                <a16:creationId xmlns:a16="http://schemas.microsoft.com/office/drawing/2014/main" id="{F2DCDC9F-53B6-C840-B97D-25CBBD4FD9F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916849-326D-3C44-83DD-50F4EDFE5C43}" type="slidenum">
              <a:rPr lang="en-US" smtClean="0"/>
              <a:pPr>
                <a:defRPr/>
              </a:pPr>
              <a:t>‹#›</a:t>
            </a:fld>
            <a:endParaRPr lang="en-US" sz="900"/>
          </a:p>
        </p:txBody>
      </p:sp>
      <p:sp>
        <p:nvSpPr>
          <p:cNvPr id="21" name="Footer Placeholder">
            <a:extLst>
              <a:ext uri="{FF2B5EF4-FFF2-40B4-BE49-F238E27FC236}">
                <a16:creationId xmlns:a16="http://schemas.microsoft.com/office/drawing/2014/main" id="{6238605A-F78F-F64D-B71B-4218EDB68A5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cxnSp>
        <p:nvCxnSpPr>
          <p:cNvPr id="22" name="Straight Connector">
            <a:extLst>
              <a:ext uri="{FF2B5EF4-FFF2-40B4-BE49-F238E27FC236}">
                <a16:creationId xmlns:a16="http://schemas.microsoft.com/office/drawing/2014/main" id="{4D771D54-2366-294F-8B3D-EDB31B45C6D8}"/>
              </a:ext>
            </a:extLst>
          </p:cNvPr>
          <p:cNvCxnSpPr>
            <a:cxnSpLocks/>
          </p:cNvCxnSpPr>
          <p:nvPr/>
        </p:nvCxnSpPr>
        <p:spPr>
          <a:xfrm>
            <a:off x="6096000" y="923231"/>
            <a:ext cx="0" cy="5011538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"/>
          <p:cNvSpPr>
            <a:spLocks noGrp="1"/>
          </p:cNvSpPr>
          <p:nvPr>
            <p:ph type="title"/>
          </p:nvPr>
        </p:nvSpPr>
        <p:spPr>
          <a:xfrm>
            <a:off x="679447" y="923231"/>
            <a:ext cx="5187950" cy="1756469"/>
          </a:xfrm>
        </p:spPr>
        <p:txBody>
          <a:bodyPr bIns="274320" anchor="b"/>
          <a:lstStyle>
            <a:lvl1pPr>
              <a:defRPr sz="3200" b="1" i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">
            <a:extLst>
              <a:ext uri="{FF2B5EF4-FFF2-40B4-BE49-F238E27FC236}">
                <a16:creationId xmlns:a16="http://schemas.microsoft.com/office/drawing/2014/main" id="{CF09B5EF-1C6E-B349-9407-6A57B7F50BC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923231"/>
            <a:ext cx="0" cy="5011538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505857"/>
      </p:ext>
    </p:extLst>
  </p:cSld>
  <p:clrMapOvr>
    <a:masterClrMapping/>
  </p:clrMapOvr>
  <p:transition spd="med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O NOT USE ANY SLIDE MASTERS AFTER THIS SLIDE">
    <p:bg>
      <p:bgPr>
        <a:solidFill>
          <a:srgbClr val="D91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2D2218-E700-DC45-A5CE-7A0FAF704FB6}"/>
              </a:ext>
            </a:extLst>
          </p:cNvPr>
          <p:cNvSpPr txBox="1"/>
          <p:nvPr/>
        </p:nvSpPr>
        <p:spPr>
          <a:xfrm>
            <a:off x="926123" y="1666022"/>
            <a:ext cx="9232485" cy="30839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00503000000020004" pitchFamily="2" charset="0"/>
                <a:cs typeface="Arial" panose="02000503000000020004" pitchFamily="2" charset="0"/>
              </a:rPr>
              <a:t>Don’t use any layouts that appear after this one</a:t>
            </a:r>
            <a:endParaRPr lang="en-US" sz="7200" b="0" i="0" err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BE064D-B1F2-3843-BBC7-A1625810D8BA}"/>
              </a:ext>
            </a:extLst>
          </p:cNvPr>
          <p:cNvSpPr txBox="1"/>
          <p:nvPr/>
        </p:nvSpPr>
        <p:spPr>
          <a:xfrm>
            <a:off x="926123" y="4775004"/>
            <a:ext cx="8004935" cy="116634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>
                <a:solidFill>
                  <a:schemeClr val="bg1"/>
                </a:solidFill>
                <a:latin typeface="Arial" panose="020B0604020202020204" pitchFamily="34" charset="0"/>
              </a:rPr>
              <a:t>Select one of the preceding slide layouts. Older layouts may still be used modifications may be needed to match the 2021 PowerPoint Template style.</a:t>
            </a:r>
          </a:p>
        </p:txBody>
      </p:sp>
    </p:spTree>
    <p:extLst>
      <p:ext uri="{BB962C8B-B14F-4D97-AF65-F5344CB8AC3E}">
        <p14:creationId xmlns:p14="http://schemas.microsoft.com/office/powerpoint/2010/main" val="1660778095"/>
      </p:ext>
    </p:extLst>
  </p:cSld>
  <p:clrMapOvr>
    <a:masterClrMapping/>
  </p:clrMapOvr>
  <p:transition spd="med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large-title-picture-inset-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A9D419-03DA-4A4C-9649-6E7042A22CD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-8"/>
            <a:ext cx="12192000" cy="6857998"/>
          </a:xfrm>
          <a:solidFill>
            <a:schemeClr val="bg1">
              <a:lumMod val="95000"/>
            </a:schemeClr>
          </a:solidFill>
        </p:spPr>
        <p:txBody>
          <a:bodyPr lIns="182880" bIns="182880" anchor="b">
            <a:normAutofit/>
          </a:bodyPr>
          <a:lstStyle>
            <a:lvl1pPr marL="0" indent="0">
              <a:buNone/>
              <a:defRPr sz="1200" b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14400" y="1371600"/>
            <a:ext cx="3429000" cy="3220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6A11725-302D-9343-B30F-7A2F16BCF3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00875" y="457200"/>
            <a:ext cx="4727575" cy="5943583"/>
          </a:xfrm>
          <a:prstGeom prst="roundRect">
            <a:avLst>
              <a:gd name="adj" fmla="val 3186"/>
            </a:avLst>
          </a:prstGeom>
          <a:solidFill>
            <a:schemeClr val="bg1"/>
          </a:solidFill>
        </p:spPr>
        <p:txBody>
          <a:bodyPr lIns="228600" rIns="228600" anchor="ctr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F8DA5F-63E8-2547-8F10-52EFD49DF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8543786"/>
      </p:ext>
    </p:extLst>
  </p:cSld>
  <p:clrMapOvr>
    <a:masterClrMapping/>
  </p:clrMapOvr>
  <p:transition spd="med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eature-content">
  <p:cSld name="feature-content">
    <p:bg>
      <p:bgPr>
        <a:solidFill>
          <a:schemeClr val="lt2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6"/>
          <p:cNvSpPr/>
          <p:nvPr/>
        </p:nvSpPr>
        <p:spPr>
          <a:xfrm>
            <a:off x="457200" y="914401"/>
            <a:ext cx="11277600" cy="5486396"/>
          </a:xfrm>
          <a:prstGeom prst="roundRect">
            <a:avLst>
              <a:gd name="adj" fmla="val 2812"/>
            </a:avLst>
          </a:prstGeom>
          <a:solidFill>
            <a:schemeClr val="lt1"/>
          </a:solidFill>
          <a:ln>
            <a:noFill/>
          </a:ln>
          <a:effectLst>
            <a:outerShdw blurRad="571500" dist="571500" dir="2700000" algn="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46"/>
          <p:cNvSpPr txBox="1">
            <a:spLocks noGrp="1"/>
          </p:cNvSpPr>
          <p:nvPr>
            <p:ph type="body" idx="1"/>
          </p:nvPr>
        </p:nvSpPr>
        <p:spPr>
          <a:xfrm>
            <a:off x="450438" y="911043"/>
            <a:ext cx="6542150" cy="54997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28600" tIns="228600" rIns="228600" bIns="228600" anchor="ctr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40"/>
              <a:buChar char="▪"/>
              <a:defRPr sz="1800"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 sz="1600"/>
            </a:lvl2pPr>
            <a:lvl3pPr marL="1371600" lvl="2" indent="-30861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60"/>
              <a:buChar char="▸"/>
              <a:defRPr sz="1400"/>
            </a:lvl3pPr>
            <a:lvl4pPr marL="1828800" lvl="3" indent="-2971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80"/>
              <a:buChar char="○"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46"/>
          <p:cNvSpPr txBox="1">
            <a:spLocks noGrp="1"/>
          </p:cNvSpPr>
          <p:nvPr>
            <p:ph type="sldNum" idx="12"/>
          </p:nvPr>
        </p:nvSpPr>
        <p:spPr>
          <a:xfrm>
            <a:off x="541866" y="6455838"/>
            <a:ext cx="186417" cy="364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0" name="Google Shape;160;p46"/>
          <p:cNvSpPr txBox="1">
            <a:spLocks noGrp="1"/>
          </p:cNvSpPr>
          <p:nvPr>
            <p:ph type="body" idx="2"/>
          </p:nvPr>
        </p:nvSpPr>
        <p:spPr>
          <a:xfrm>
            <a:off x="6992588" y="912726"/>
            <a:ext cx="4739352" cy="548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228600" rIns="228600" bIns="228600" anchor="ctr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40"/>
              <a:buChar char="▪"/>
              <a:defRPr sz="1800"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•"/>
              <a:defRPr sz="1600"/>
            </a:lvl2pPr>
            <a:lvl3pPr marL="1371600" lvl="2" indent="-30861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60"/>
              <a:buChar char="▸"/>
              <a:defRPr sz="1400"/>
            </a:lvl3pPr>
            <a:lvl4pPr marL="1828800" lvl="3" indent="-2971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80"/>
              <a:buChar char="○"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50"/>
              <a:buFont typeface="Calibri"/>
              <a:buNone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1" name="Google Shape;161;p4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7253" y="6553034"/>
            <a:ext cx="1265711" cy="16768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1277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6"/>
          <p:cNvSpPr txBox="1">
            <a:spLocks noGrp="1"/>
          </p:cNvSpPr>
          <p:nvPr>
            <p:ph type="ftr" idx="11"/>
          </p:nvPr>
        </p:nvSpPr>
        <p:spPr>
          <a:xfrm>
            <a:off x="776897" y="6455838"/>
            <a:ext cx="8143584" cy="364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© 2023 Silicon Laboratories Inc.</a:t>
            </a:r>
            <a:endParaRPr/>
          </a:p>
        </p:txBody>
      </p:sp>
      <p:cxnSp>
        <p:nvCxnSpPr>
          <p:cNvPr id="164" name="Google Shape;164;p46"/>
          <p:cNvCxnSpPr/>
          <p:nvPr/>
        </p:nvCxnSpPr>
        <p:spPr>
          <a:xfrm rot="10800000">
            <a:off x="6954437" y="1371600"/>
            <a:ext cx="0" cy="4571999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52257418"/>
      </p:ext>
    </p:extLst>
  </p:cSld>
  <p:clrMapOvr>
    <a:masterClrMapping/>
  </p:clrMapOvr>
  <p:transition spd="slow">
    <p:wipe dir="r"/>
  </p:transition>
  <p:hf hdr="0" dt="0"/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light-gray-title-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939AAA-64A8-4A95-AC52-C01CCCD536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32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iple-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id="{F93ECCD0-CC3C-9A43-AAAB-68B112B8B428}"/>
              </a:ext>
            </a:extLst>
          </p:cNvPr>
          <p:cNvSpPr/>
          <p:nvPr/>
        </p:nvSpPr>
        <p:spPr>
          <a:xfrm>
            <a:off x="457200" y="914400"/>
            <a:ext cx="11274425" cy="5486400"/>
          </a:xfrm>
          <a:prstGeom prst="roundRect">
            <a:avLst>
              <a:gd name="adj" fmla="val 341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Content Placeholder 1"/>
          <p:cNvSpPr>
            <a:spLocks noGrp="1"/>
          </p:cNvSpPr>
          <p:nvPr>
            <p:ph sz="quarter" idx="14"/>
          </p:nvPr>
        </p:nvSpPr>
        <p:spPr>
          <a:xfrm>
            <a:off x="1059470" y="1142999"/>
            <a:ext cx="3201997" cy="5011538"/>
          </a:xfrm>
        </p:spPr>
        <p:txBody>
          <a:bodyPr anchor="t"/>
          <a:lstStyle>
            <a:lvl1pPr marL="182880">
              <a:defRPr sz="1400" b="1" i="0">
                <a:latin typeface="Arial" panose="020B0604020202020204" pitchFamily="34" charset="0"/>
              </a:defRPr>
            </a:lvl1pPr>
            <a:lvl2pPr marL="365760">
              <a:defRPr sz="1400" b="0" i="0">
                <a:latin typeface="Arial" panose="020B0604020202020204" pitchFamily="34" charset="0"/>
              </a:defRPr>
            </a:lvl2pPr>
            <a:lvl3pPr>
              <a:defRPr sz="1200" b="0" i="0">
                <a:latin typeface="Arial" panose="020B0604020202020204" pitchFamily="34" charset="0"/>
              </a:defRPr>
            </a:lvl3pPr>
            <a:lvl4pPr>
              <a:defRPr sz="11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23"/>
          </p:nvPr>
        </p:nvSpPr>
        <p:spPr>
          <a:xfrm>
            <a:off x="4527261" y="1142999"/>
            <a:ext cx="3169737" cy="5011538"/>
          </a:xfrm>
        </p:spPr>
        <p:txBody>
          <a:bodyPr anchor="t"/>
          <a:lstStyle>
            <a:lvl1pPr marL="182880">
              <a:defRPr sz="1400" b="1" i="0">
                <a:latin typeface="Arial" panose="020B0604020202020204" pitchFamily="34" charset="0"/>
              </a:defRPr>
            </a:lvl1pPr>
            <a:lvl2pPr marL="365760">
              <a:defRPr sz="1400" b="0" i="0">
                <a:latin typeface="Arial" panose="020B0604020202020204" pitchFamily="34" charset="0"/>
              </a:defRPr>
            </a:lvl2pPr>
            <a:lvl3pPr>
              <a:defRPr sz="1200" b="0" i="0">
                <a:latin typeface="Arial" panose="020B0604020202020204" pitchFamily="34" charset="0"/>
              </a:defRPr>
            </a:lvl3pPr>
            <a:lvl4pPr>
              <a:defRPr sz="11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4"/>
          </p:nvPr>
        </p:nvSpPr>
        <p:spPr>
          <a:xfrm>
            <a:off x="7962793" y="1142999"/>
            <a:ext cx="3169737" cy="5011538"/>
          </a:xfrm>
        </p:spPr>
        <p:txBody>
          <a:bodyPr anchor="t"/>
          <a:lstStyle>
            <a:lvl1pPr marL="182880" marR="0" indent="-182880" algn="l" defTabSz="914377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F61FE"/>
              </a:buClr>
              <a:buSzPct val="90000"/>
              <a:buFont typeface="Wingdings" pitchFamily="2" charset="2"/>
              <a:buChar char="§"/>
              <a:tabLst/>
              <a:defRPr sz="1400" b="1" i="0">
                <a:latin typeface="Arial" panose="020B0604020202020204" pitchFamily="34" charset="0"/>
              </a:defRPr>
            </a:lvl1pPr>
            <a:lvl2pPr marL="365760" marR="0" indent="-182880" algn="l" defTabSz="91437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1FE"/>
              </a:buClr>
              <a:buSzPct val="90000"/>
              <a:buFont typeface="Arial" panose="020B0604020202020204" pitchFamily="34" charset="0"/>
              <a:buChar char="•"/>
              <a:tabLst/>
              <a:defRPr sz="1400" b="0" i="0">
                <a:latin typeface="Arial" panose="020B0604020202020204" pitchFamily="34" charset="0"/>
              </a:defRPr>
            </a:lvl2pPr>
            <a:lvl3pPr marL="548640" marR="0" indent="-228600" algn="l" defTabSz="91437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1FE"/>
              </a:buClr>
              <a:buSzPct val="90000"/>
              <a:buFont typeface="Arial"/>
              <a:buChar char="▸"/>
              <a:tabLst/>
              <a:defRPr sz="1200" b="0" i="0">
                <a:latin typeface="Arial" panose="020B0604020202020204" pitchFamily="34" charset="0"/>
              </a:defRPr>
            </a:lvl3pPr>
            <a:lvl4pPr marL="731520" marR="0" indent="-182880" algn="l" defTabSz="914377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1FE"/>
              </a:buClr>
              <a:buSzPct val="90000"/>
              <a:buFont typeface="Arial"/>
              <a:buChar char="○"/>
              <a:tabLst/>
              <a:defRPr sz="1100" b="0" i="0">
                <a:latin typeface="Arial" panose="020B0604020202020204" pitchFamily="34" charset="0"/>
              </a:defRPr>
            </a:lvl4pPr>
            <a:lvl5pPr>
              <a:defRPr sz="105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9" name="Slide Number Placeholder">
            <a:extLst>
              <a:ext uri="{FF2B5EF4-FFF2-40B4-BE49-F238E27FC236}">
                <a16:creationId xmlns:a16="http://schemas.microsoft.com/office/drawing/2014/main" id="{D29D72BE-9C49-364B-90C4-5CEF8EFA35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B7442A-8717-4A4E-8D45-11D1065EE6FB}" type="slidenum">
              <a:rPr lang="en-US" smtClean="0"/>
              <a:pPr>
                <a:defRPr/>
              </a:pPr>
              <a:t>‹#›</a:t>
            </a:fld>
            <a:endParaRPr lang="en-US" sz="900"/>
          </a:p>
        </p:txBody>
      </p:sp>
      <p:sp>
        <p:nvSpPr>
          <p:cNvPr id="21" name="Footer Placeholder">
            <a:extLst>
              <a:ext uri="{FF2B5EF4-FFF2-40B4-BE49-F238E27FC236}">
                <a16:creationId xmlns:a16="http://schemas.microsoft.com/office/drawing/2014/main" id="{797C0B17-3203-1A46-A665-004364F87AC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cxnSp>
        <p:nvCxnSpPr>
          <p:cNvPr id="14" name="Straight Connector">
            <a:extLst>
              <a:ext uri="{FF2B5EF4-FFF2-40B4-BE49-F238E27FC236}">
                <a16:creationId xmlns:a16="http://schemas.microsoft.com/office/drawing/2014/main" id="{02DC38A8-D518-A142-9EDD-BF53CE911F21}"/>
              </a:ext>
            </a:extLst>
          </p:cNvPr>
          <p:cNvCxnSpPr>
            <a:cxnSpLocks/>
          </p:cNvCxnSpPr>
          <p:nvPr/>
        </p:nvCxnSpPr>
        <p:spPr>
          <a:xfrm>
            <a:off x="7829550" y="1142999"/>
            <a:ext cx="0" cy="501153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">
            <a:extLst>
              <a:ext uri="{FF2B5EF4-FFF2-40B4-BE49-F238E27FC236}">
                <a16:creationId xmlns:a16="http://schemas.microsoft.com/office/drawing/2014/main" id="{0F9AE325-9AA9-854E-AC5D-59E48989DBB1}"/>
              </a:ext>
            </a:extLst>
          </p:cNvPr>
          <p:cNvCxnSpPr>
            <a:cxnSpLocks/>
          </p:cNvCxnSpPr>
          <p:nvPr/>
        </p:nvCxnSpPr>
        <p:spPr>
          <a:xfrm>
            <a:off x="4394817" y="1142999"/>
            <a:ext cx="0" cy="501153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7FFCC853-1314-C949-ABFD-3C5FEEDC4CA5}"/>
              </a:ext>
            </a:extLst>
          </p:cNvPr>
          <p:cNvCxnSpPr>
            <a:cxnSpLocks/>
          </p:cNvCxnSpPr>
          <p:nvPr userDrawn="1"/>
        </p:nvCxnSpPr>
        <p:spPr>
          <a:xfrm>
            <a:off x="7829550" y="1142999"/>
            <a:ext cx="0" cy="501153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">
            <a:extLst>
              <a:ext uri="{FF2B5EF4-FFF2-40B4-BE49-F238E27FC236}">
                <a16:creationId xmlns:a16="http://schemas.microsoft.com/office/drawing/2014/main" id="{964763DB-D0A1-AF47-B13E-999C686CBB12}"/>
              </a:ext>
            </a:extLst>
          </p:cNvPr>
          <p:cNvCxnSpPr>
            <a:cxnSpLocks/>
          </p:cNvCxnSpPr>
          <p:nvPr userDrawn="1"/>
        </p:nvCxnSpPr>
        <p:spPr>
          <a:xfrm>
            <a:off x="4394817" y="1142999"/>
            <a:ext cx="0" cy="501153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596783"/>
      </p:ext>
    </p:extLst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le-dual-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59152" y="914400"/>
            <a:ext cx="3657600" cy="5490468"/>
          </a:xfrm>
          <a:prstGeom prst="roundRect">
            <a:avLst>
              <a:gd name="adj" fmla="val 538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78156" y="1270856"/>
            <a:ext cx="3419592" cy="2963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587752" y="4490476"/>
            <a:ext cx="3200400" cy="306467"/>
          </a:xfrm>
          <a:prstGeom prst="roundRect">
            <a:avLst/>
          </a:prstGeom>
          <a:solidFill>
            <a:schemeClr val="accent1"/>
          </a:solidFill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1200" b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650980" y="1371600"/>
            <a:ext cx="3429000" cy="3220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2" hasCustomPrompt="1"/>
          </p:nvPr>
        </p:nvSpPr>
        <p:spPr>
          <a:xfrm>
            <a:off x="2359152" y="4822956"/>
            <a:ext cx="3657600" cy="1581912"/>
          </a:xfrm>
        </p:spPr>
        <p:txBody>
          <a:bodyPr tIns="182880" bIns="91440" anchor="t" anchorCtr="0">
            <a:no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1600">
                <a:solidFill>
                  <a:schemeClr val="tx1"/>
                </a:solidFill>
              </a:defRPr>
            </a:lvl1pPr>
            <a:lvl2pPr marL="0" indent="0" algn="ctr">
              <a:spcBef>
                <a:spcPts val="600"/>
              </a:spcBef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172199" y="914400"/>
            <a:ext cx="3657600" cy="5490468"/>
          </a:xfrm>
          <a:prstGeom prst="roundRect">
            <a:avLst>
              <a:gd name="adj" fmla="val 472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91391" y="996256"/>
            <a:ext cx="3200400" cy="3347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6400799" y="4491791"/>
            <a:ext cx="3200400" cy="306467"/>
          </a:xfrm>
          <a:prstGeom prst="roundRect">
            <a:avLst/>
          </a:prstGeom>
          <a:solidFill>
            <a:schemeClr val="accent1"/>
          </a:solidFill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1200" b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18080" y="1371600"/>
            <a:ext cx="3429000" cy="3220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6172196" y="4822956"/>
            <a:ext cx="3657599" cy="1581912"/>
          </a:xfrm>
        </p:spPr>
        <p:txBody>
          <a:bodyPr tIns="182880" bIns="91440" anchor="t" anchorCtr="0">
            <a:no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1600">
                <a:solidFill>
                  <a:schemeClr val="tx1"/>
                </a:solidFill>
              </a:defRPr>
            </a:lvl1pPr>
            <a:lvl2pPr marL="0" indent="0" algn="ctr">
              <a:spcBef>
                <a:spcPts val="600"/>
              </a:spcBef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Content Placeholder 60"/>
          <p:cNvSpPr>
            <a:spLocks noGrp="1"/>
          </p:cNvSpPr>
          <p:nvPr>
            <p:ph sz="quarter" idx="17" hasCustomPrompt="1"/>
          </p:nvPr>
        </p:nvSpPr>
        <p:spPr>
          <a:xfrm>
            <a:off x="2359152" y="914400"/>
            <a:ext cx="3657600" cy="3429000"/>
          </a:xfrm>
          <a:prstGeom prst="round2SameRect">
            <a:avLst>
              <a:gd name="adj1" fmla="val 6260"/>
              <a:gd name="adj2" fmla="val 0"/>
            </a:avLst>
          </a:prstGeom>
          <a:solidFill>
            <a:schemeClr val="tx1"/>
          </a:solidFill>
        </p:spPr>
        <p:txBody>
          <a:bodyPr tIns="457200" anchor="t" anchorCtr="0">
            <a:noAutofit/>
          </a:bodyPr>
          <a:lstStyle>
            <a:lvl1pPr marL="0" indent="0" algn="ctr">
              <a:buFontTx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62" name="Content Placeholder 60"/>
          <p:cNvSpPr>
            <a:spLocks noGrp="1"/>
          </p:cNvSpPr>
          <p:nvPr>
            <p:ph sz="quarter" idx="18" hasCustomPrompt="1"/>
          </p:nvPr>
        </p:nvSpPr>
        <p:spPr>
          <a:xfrm>
            <a:off x="6172199" y="914400"/>
            <a:ext cx="3657600" cy="3429000"/>
          </a:xfrm>
          <a:prstGeom prst="round2SameRect">
            <a:avLst>
              <a:gd name="adj1" fmla="val 5580"/>
              <a:gd name="adj2" fmla="val 0"/>
            </a:avLst>
          </a:prstGeom>
          <a:solidFill>
            <a:schemeClr val="tx1"/>
          </a:solidFill>
        </p:spPr>
        <p:txBody>
          <a:bodyPr tIns="457200" anchor="t" anchorCtr="0">
            <a:noAutofit/>
          </a:bodyPr>
          <a:lstStyle>
            <a:lvl1pPr marL="0" marR="0" indent="0" algn="ctr" defTabSz="914377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11277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©2021 Silicon Laboratories Inc.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9A7BD92-6AE5-CF43-B276-274952F2BF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57382"/>
      </p:ext>
    </p:extLst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le-dual-content-pho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069226C-D5CD-F44B-865C-043A6FE83B6B}"/>
              </a:ext>
            </a:extLst>
          </p:cNvPr>
          <p:cNvSpPr/>
          <p:nvPr/>
        </p:nvSpPr>
        <p:spPr>
          <a:xfrm>
            <a:off x="2362200" y="914400"/>
            <a:ext cx="3657600" cy="5491163"/>
          </a:xfrm>
          <a:prstGeom prst="roundRect">
            <a:avLst>
              <a:gd name="adj" fmla="val 447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74B371A-BA0E-F344-BC47-6DEA69655511}"/>
              </a:ext>
            </a:extLst>
          </p:cNvPr>
          <p:cNvSpPr/>
          <p:nvPr/>
        </p:nvSpPr>
        <p:spPr>
          <a:xfrm>
            <a:off x="6172200" y="914400"/>
            <a:ext cx="3657600" cy="5491163"/>
          </a:xfrm>
          <a:prstGeom prst="roundRect">
            <a:avLst>
              <a:gd name="adj" fmla="val 474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11277600" cy="914400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6172201" y="4822675"/>
            <a:ext cx="3657599" cy="1577719"/>
          </a:xfrm>
        </p:spPr>
        <p:txBody>
          <a:bodyPr tIns="182880" bIns="91440" anchor="t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4485073"/>
            <a:ext cx="3200400" cy="309446"/>
          </a:xfrm>
          <a:prstGeom prst="roundRect">
            <a:avLst/>
          </a:prstGeom>
          <a:solidFill>
            <a:schemeClr val="accent1"/>
          </a:solidFill>
        </p:spPr>
        <p:txBody>
          <a:bodyPr tIns="45720" bIns="45720" anchor="ctr" anchorCtr="0">
            <a:spAutoFit/>
          </a:bodyPr>
          <a:lstStyle>
            <a:lvl1pPr marL="0" indent="0" algn="ctr">
              <a:buFontTx/>
              <a:buNone/>
              <a:defRPr sz="1200" b="0" i="0" cap="all" spc="15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6172200" y="909641"/>
            <a:ext cx="3657600" cy="3428997"/>
          </a:xfrm>
          <a:prstGeom prst="round2SameRect">
            <a:avLst>
              <a:gd name="adj1" fmla="val 5209"/>
              <a:gd name="adj2" fmla="val 0"/>
            </a:avLst>
          </a:prstGeom>
          <a:solidFill>
            <a:schemeClr val="bg2">
              <a:lumMod val="25000"/>
            </a:schemeClr>
          </a:solidFill>
        </p:spPr>
        <p:txBody>
          <a:bodyPr tIns="365760" bIns="1554480"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5" name="Text Placeholder 33"/>
          <p:cNvSpPr>
            <a:spLocks noGrp="1"/>
          </p:cNvSpPr>
          <p:nvPr>
            <p:ph type="body" sz="quarter" idx="12"/>
          </p:nvPr>
        </p:nvSpPr>
        <p:spPr>
          <a:xfrm>
            <a:off x="2362200" y="4826840"/>
            <a:ext cx="3657600" cy="1578028"/>
          </a:xfrm>
          <a:noFill/>
        </p:spPr>
        <p:txBody>
          <a:bodyPr tIns="182880" bIns="91440" anchor="t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4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2590800" y="4485073"/>
            <a:ext cx="3200400" cy="309446"/>
          </a:xfrm>
          <a:prstGeom prst="roundRect">
            <a:avLst/>
          </a:prstGeom>
          <a:solidFill>
            <a:schemeClr val="accent1"/>
          </a:solidFill>
        </p:spPr>
        <p:txBody>
          <a:bodyPr tIns="45720" bIns="45720" anchor="ctr" anchorCtr="0">
            <a:spAutoFit/>
          </a:bodyPr>
          <a:lstStyle>
            <a:lvl1pPr marL="0" indent="0" algn="ctr">
              <a:buFontTx/>
              <a:buNone/>
              <a:defRPr sz="1200" b="0" i="0" cap="all" spc="15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37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2362200" y="909641"/>
            <a:ext cx="3657600" cy="3428997"/>
          </a:xfrm>
          <a:prstGeom prst="round2SameRect">
            <a:avLst>
              <a:gd name="adj1" fmla="val 5209"/>
              <a:gd name="adj2" fmla="val 0"/>
            </a:avLst>
          </a:prstGeom>
          <a:solidFill>
            <a:schemeClr val="bg2">
              <a:lumMod val="25000"/>
            </a:schemeClr>
          </a:solidFill>
        </p:spPr>
        <p:txBody>
          <a:bodyPr tIns="365760" bIns="1554480" anchor="ctr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213C5A85-ACF4-8A43-AE09-F171A7D6065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D5209B-170C-1A42-80CA-BC8CD26C1B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3FF4FB2D-8034-DD4D-B42B-28360BFF7D7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67830525"/>
      </p:ext>
    </p:extLst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le-triple-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7987284" y="914806"/>
            <a:ext cx="3360419" cy="5485588"/>
          </a:xfrm>
          <a:prstGeom prst="roundRect">
            <a:avLst>
              <a:gd name="adj" fmla="val 438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96112" y="914400"/>
            <a:ext cx="3364992" cy="5490468"/>
          </a:xfrm>
          <a:prstGeom prst="roundRect">
            <a:avLst>
              <a:gd name="adj" fmla="val 457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413504" y="914400"/>
            <a:ext cx="3364992" cy="5490468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04332" y="1584312"/>
            <a:ext cx="2915041" cy="3161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1371600"/>
            <a:ext cx="3429000" cy="3373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2"/>
          </p:nvPr>
        </p:nvSpPr>
        <p:spPr>
          <a:xfrm>
            <a:off x="918972" y="4864447"/>
            <a:ext cx="3340607" cy="1535947"/>
          </a:xfrm>
        </p:spPr>
        <p:txBody>
          <a:bodyPr tIns="182880" bIns="91440" anchor="t" anchorCtr="0">
            <a:noAutofit/>
          </a:bodyPr>
          <a:lstStyle>
            <a:lvl1pPr marL="0" indent="0" algn="ctr">
              <a:spcBef>
                <a:spcPts val="30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 algn="ctr">
              <a:spcBef>
                <a:spcPts val="600"/>
              </a:spcBef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624187" y="1470496"/>
            <a:ext cx="2962285" cy="3275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381500" y="1371600"/>
            <a:ext cx="3429000" cy="3373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4416171" y="4864447"/>
            <a:ext cx="3362326" cy="1535947"/>
          </a:xfrm>
        </p:spPr>
        <p:txBody>
          <a:bodyPr tIns="182880" bIns="91440" anchor="t" anchorCtr="0">
            <a:noAutofit/>
          </a:bodyPr>
          <a:lstStyle>
            <a:lvl1pPr marL="0" indent="0" algn="ctr">
              <a:spcBef>
                <a:spcPts val="300"/>
              </a:spcBef>
              <a:spcAft>
                <a:spcPts val="0"/>
              </a:spcAft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 algn="ctr">
              <a:spcBef>
                <a:spcPts val="600"/>
              </a:spcBef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044042" y="1470496"/>
            <a:ext cx="3084875" cy="307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850504" y="1371600"/>
            <a:ext cx="3429000" cy="3373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7985378" y="4864447"/>
            <a:ext cx="3358525" cy="1535947"/>
          </a:xfrm>
        </p:spPr>
        <p:txBody>
          <a:bodyPr tIns="182880" bIns="91440" anchor="t" anchorCtr="0">
            <a:noAutofit/>
          </a:bodyPr>
          <a:lstStyle>
            <a:lvl1pPr marL="0" indent="0" algn="ctr">
              <a:spcBef>
                <a:spcPts val="30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 algn="ctr">
              <a:spcBef>
                <a:spcPts val="600"/>
              </a:spcBef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Content Placeholder 60"/>
          <p:cNvSpPr>
            <a:spLocks noGrp="1"/>
          </p:cNvSpPr>
          <p:nvPr>
            <p:ph sz="quarter" idx="17" hasCustomPrompt="1"/>
          </p:nvPr>
        </p:nvSpPr>
        <p:spPr>
          <a:xfrm>
            <a:off x="901056" y="909926"/>
            <a:ext cx="3358524" cy="3429000"/>
          </a:xfrm>
          <a:prstGeom prst="round2SameRect">
            <a:avLst>
              <a:gd name="adj1" fmla="val 4748"/>
              <a:gd name="adj2" fmla="val 0"/>
            </a:avLst>
          </a:prstGeom>
          <a:solidFill>
            <a:schemeClr val="tx1"/>
          </a:solidFill>
        </p:spPr>
        <p:txBody>
          <a:bodyPr tIns="365760" bIns="1554480" anchor="ctr" anchorCtr="0">
            <a:noAutofit/>
          </a:bodyPr>
          <a:lstStyle>
            <a:lvl1pPr marL="0" indent="0" algn="ctr">
              <a:buFontTx/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62" name="Content Placeholder 60"/>
          <p:cNvSpPr>
            <a:spLocks noGrp="1"/>
          </p:cNvSpPr>
          <p:nvPr>
            <p:ph sz="quarter" idx="18" hasCustomPrompt="1"/>
          </p:nvPr>
        </p:nvSpPr>
        <p:spPr>
          <a:xfrm>
            <a:off x="4416171" y="914400"/>
            <a:ext cx="3362325" cy="3429000"/>
          </a:xfrm>
          <a:prstGeom prst="round2SameRect">
            <a:avLst>
              <a:gd name="adj1" fmla="val 4253"/>
              <a:gd name="adj2" fmla="val 0"/>
            </a:avLst>
          </a:prstGeom>
          <a:solidFill>
            <a:schemeClr val="tx1"/>
          </a:solidFill>
        </p:spPr>
        <p:txBody>
          <a:bodyPr tIns="365760" bIns="1554480" anchor="ctr" anchorCtr="0">
            <a:noAutofit/>
          </a:bodyPr>
          <a:lstStyle>
            <a:lvl1pPr marL="0" marR="0" indent="0" algn="ctr" defTabSz="914377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 sz="12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Add Content</a:t>
            </a:r>
          </a:p>
        </p:txBody>
      </p:sp>
      <p:sp>
        <p:nvSpPr>
          <p:cNvPr id="63" name="Content Placeholder 60"/>
          <p:cNvSpPr>
            <a:spLocks noGrp="1"/>
          </p:cNvSpPr>
          <p:nvPr>
            <p:ph sz="quarter" idx="19" hasCustomPrompt="1"/>
          </p:nvPr>
        </p:nvSpPr>
        <p:spPr>
          <a:xfrm>
            <a:off x="7989178" y="914806"/>
            <a:ext cx="3358525" cy="3429000"/>
          </a:xfrm>
          <a:prstGeom prst="round2SameRect">
            <a:avLst>
              <a:gd name="adj1" fmla="val 4371"/>
              <a:gd name="adj2" fmla="val 0"/>
            </a:avLst>
          </a:prstGeom>
          <a:solidFill>
            <a:schemeClr val="tx1"/>
          </a:solidFill>
        </p:spPr>
        <p:txBody>
          <a:bodyPr tIns="365760" bIns="1554480" anchor="ctr" anchorCtr="0">
            <a:noAutofit/>
          </a:bodyPr>
          <a:lstStyle>
            <a:lvl1pPr marL="0" marR="0" indent="0" algn="ctr" defTabSz="914377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 sz="12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Add Content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©2021 Silicon Laboratories Inc.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9A7BD92-6AE5-CF43-B276-274952F2BF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1024128" y="4532986"/>
            <a:ext cx="3108960" cy="306467"/>
          </a:xfrm>
          <a:prstGeom prst="roundRect">
            <a:avLst/>
          </a:prstGeom>
          <a:solidFill>
            <a:schemeClr val="accent1"/>
          </a:solidFill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1200" b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43" name="Text Placeholder 30"/>
          <p:cNvSpPr>
            <a:spLocks noGrp="1"/>
          </p:cNvSpPr>
          <p:nvPr>
            <p:ph type="body" sz="quarter" idx="13" hasCustomPrompt="1"/>
          </p:nvPr>
        </p:nvSpPr>
        <p:spPr>
          <a:xfrm>
            <a:off x="4550953" y="4532986"/>
            <a:ext cx="3108960" cy="306467"/>
          </a:xfrm>
          <a:prstGeom prst="roundRect">
            <a:avLst/>
          </a:prstGeom>
          <a:solidFill>
            <a:schemeClr val="accent1"/>
          </a:solidFill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1200" b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  <p:sp>
        <p:nvSpPr>
          <p:cNvPr id="53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8113013" y="4532986"/>
            <a:ext cx="3108960" cy="306467"/>
          </a:xfrm>
          <a:prstGeom prst="roundRect">
            <a:avLst/>
          </a:prstGeom>
          <a:solidFill>
            <a:schemeClr val="accent1"/>
          </a:solidFill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1200" b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LABEL TEXT</a:t>
            </a:r>
          </a:p>
        </p:txBody>
      </p:sp>
    </p:spTree>
    <p:extLst>
      <p:ext uri="{BB962C8B-B14F-4D97-AF65-F5344CB8AC3E}">
        <p14:creationId xmlns:p14="http://schemas.microsoft.com/office/powerpoint/2010/main" val="4164013593"/>
      </p:ext>
    </p:extLst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969BDE2-EFAC-B646-9ACB-8F9257C5B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1127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788A02-2879-724B-B742-84295A31A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11277600" cy="5486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052262-9B0C-AB4F-85F6-B37A24D29553}"/>
              </a:ext>
            </a:extLst>
          </p:cNvPr>
          <p:cNvSpPr/>
          <p:nvPr/>
        </p:nvSpPr>
        <p:spPr>
          <a:xfrm>
            <a:off x="-173038" y="0"/>
            <a:ext cx="460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B87AB-8A32-D048-BD13-40139D171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62" y="6456363"/>
            <a:ext cx="187325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b="0" i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8E825B1-905F-5A40-BA54-BEA6120191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5" name="Footer Placeholder 5">
            <a:extLst>
              <a:ext uri="{FF2B5EF4-FFF2-40B4-BE49-F238E27FC236}">
                <a16:creationId xmlns:a16="http://schemas.microsoft.com/office/drawing/2014/main" id="{9CEABD2E-8793-6A45-903D-61A778AFB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746" y="6456363"/>
            <a:ext cx="84410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lang="en-US" sz="700" b="0" i="0" cap="none" spc="30" baseline="0" dirty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en-US"/>
              <a:t>©2021 Silicon Laboratories Inc. All rights reserved.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7930E06-8012-6540-90D6-25D1A8B4D7A2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325" y="6553200"/>
            <a:ext cx="1265238" cy="16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8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68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749" r:id="rId34"/>
    <p:sldLayoutId id="2147483750" r:id="rId35"/>
    <p:sldLayoutId id="2147483751" r:id="rId36"/>
    <p:sldLayoutId id="2147483752" r:id="rId37"/>
    <p:sldLayoutId id="2147483753" r:id="rId38"/>
    <p:sldLayoutId id="2147483754" r:id="rId39"/>
    <p:sldLayoutId id="2147483755" r:id="rId40"/>
    <p:sldLayoutId id="2147483756" r:id="rId41"/>
    <p:sldLayoutId id="2147483757" r:id="rId42"/>
    <p:sldLayoutId id="2147483758" r:id="rId43"/>
    <p:sldLayoutId id="2147483759" r:id="rId44"/>
    <p:sldLayoutId id="2147483760" r:id="rId45"/>
    <p:sldLayoutId id="2147483761" r:id="rId46"/>
    <p:sldLayoutId id="2147483762" r:id="rId47"/>
    <p:sldLayoutId id="2147483763" r:id="rId48"/>
    <p:sldLayoutId id="2147483764" r:id="rId49"/>
    <p:sldLayoutId id="2147483765" r:id="rId50"/>
    <p:sldLayoutId id="2147483766" r:id="rId51"/>
    <p:sldLayoutId id="2147483769" r:id="rId52"/>
    <p:sldLayoutId id="2147483770" r:id="rId53"/>
  </p:sldLayoutIdLst>
  <p:transition spd="med">
    <p:wipe/>
  </p:transition>
  <p:hf sldNum="0" hdr="0" ftr="0" dt="0"/>
  <p:txStyles>
    <p:titleStyle>
      <a:lvl1pPr algn="l" defTabSz="912813" rtl="0" eaLnBrk="1" fontAlgn="base" hangingPunct="1">
        <a:spcBef>
          <a:spcPct val="0"/>
        </a:spcBef>
        <a:spcAft>
          <a:spcPct val="0"/>
        </a:spcAft>
        <a:defRPr sz="3200" b="1" i="0" kern="1200" spc="10" baseline="0">
          <a:solidFill>
            <a:schemeClr val="accent1"/>
          </a:solidFill>
          <a:latin typeface="+mj-lt"/>
          <a:ea typeface="Arial" panose="02000503000000020004" pitchFamily="2" charset="0"/>
          <a:cs typeface="Arial" panose="02000503000000020004" pitchFamily="2" charset="0"/>
        </a:defRPr>
      </a:lvl1pPr>
      <a:lvl2pPr algn="l" defTabSz="912813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 bold" panose="020B0502030000000004" pitchFamily="34" charset="0"/>
          <a:ea typeface="Roboto" panose="02000000000000000000" pitchFamily="2" charset="0"/>
          <a:cs typeface="Segoe UI Semibold" panose="020B0502040204020203" pitchFamily="34" charset="0"/>
        </a:defRPr>
      </a:lvl2pPr>
      <a:lvl3pPr algn="l" defTabSz="912813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 bold" panose="020B0502030000000004" pitchFamily="34" charset="0"/>
          <a:ea typeface="Roboto" panose="02000000000000000000" pitchFamily="2" charset="0"/>
          <a:cs typeface="Segoe UI Semibold" panose="020B0502040204020203" pitchFamily="34" charset="0"/>
        </a:defRPr>
      </a:lvl3pPr>
      <a:lvl4pPr algn="l" defTabSz="912813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 bold" panose="020B0502030000000004" pitchFamily="34" charset="0"/>
          <a:ea typeface="Roboto" panose="02000000000000000000" pitchFamily="2" charset="0"/>
          <a:cs typeface="Segoe UI Semibold" panose="020B0502040204020203" pitchFamily="34" charset="0"/>
        </a:defRPr>
      </a:lvl4pPr>
      <a:lvl5pPr algn="l" defTabSz="912813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 bold" panose="020B0502030000000004" pitchFamily="34" charset="0"/>
          <a:ea typeface="Roboto" panose="02000000000000000000" pitchFamily="2" charset="0"/>
          <a:cs typeface="Segoe UI Semibold" panose="020B0502040204020203" pitchFamily="34" charset="0"/>
        </a:defRPr>
      </a:lvl5pPr>
      <a:lvl6pPr marL="457200" algn="l" defTabSz="912813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 bold" panose="020B0502030000000004" pitchFamily="34" charset="0"/>
          <a:ea typeface="Roboto" panose="02000000000000000000" pitchFamily="2" charset="0"/>
          <a:cs typeface="Segoe UI Semibold" panose="020B0502040204020203" pitchFamily="34" charset="0"/>
        </a:defRPr>
      </a:lvl6pPr>
      <a:lvl7pPr marL="914400" algn="l" defTabSz="912813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 bold" panose="020B0502030000000004" pitchFamily="34" charset="0"/>
          <a:ea typeface="Roboto" panose="02000000000000000000" pitchFamily="2" charset="0"/>
          <a:cs typeface="Segoe UI Semibold" panose="020B0502040204020203" pitchFamily="34" charset="0"/>
        </a:defRPr>
      </a:lvl7pPr>
      <a:lvl8pPr marL="1371600" algn="l" defTabSz="912813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 bold" panose="020B0502030000000004" pitchFamily="34" charset="0"/>
          <a:ea typeface="Roboto" panose="02000000000000000000" pitchFamily="2" charset="0"/>
          <a:cs typeface="Segoe UI Semibold" panose="020B0502040204020203" pitchFamily="34" charset="0"/>
        </a:defRPr>
      </a:lvl8pPr>
      <a:lvl9pPr marL="1828800" algn="l" defTabSz="912813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 bold" panose="020B0502030000000004" pitchFamily="34" charset="0"/>
          <a:ea typeface="Roboto" panose="02000000000000000000" pitchFamily="2" charset="0"/>
          <a:cs typeface="Segoe UI Semibold" panose="020B0502040204020203" pitchFamily="34" charset="0"/>
        </a:defRPr>
      </a:lvl9pPr>
    </p:titleStyle>
    <p:bodyStyle>
      <a:lvl1pPr marL="182563" indent="-182563" algn="l" defTabSz="912813" rtl="0" eaLnBrk="1" fontAlgn="base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SzPct val="90000"/>
        <a:buFont typeface="Wingdings" pitchFamily="2" charset="2"/>
        <a:buChar char="§"/>
        <a:defRPr lang="en-US" sz="1800" b="0" i="0" kern="1200" spc="10" baseline="0" dirty="0">
          <a:solidFill>
            <a:srgbClr val="333333"/>
          </a:solidFill>
          <a:latin typeface="+mj-lt"/>
          <a:ea typeface="Roboto Medium" panose="02000000000000000000" pitchFamily="2" charset="0"/>
          <a:cs typeface="Segoe UI Semilight" panose="020B0402040204020203" pitchFamily="34" charset="0"/>
        </a:defRPr>
      </a:lvl1pPr>
      <a:lvl2pPr marL="365125" indent="-182563" algn="l" defTabSz="912813" rtl="0" eaLnBrk="1" fontAlgn="base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SzPct val="90000"/>
        <a:buFont typeface="Arial" panose="020B0604020202020204" pitchFamily="34" charset="0"/>
        <a:buChar char="•"/>
        <a:defRPr lang="en-US" sz="1600" b="0" i="0" kern="1200" spc="20" baseline="0" dirty="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2pPr>
      <a:lvl3pPr marL="547688" indent="-182880" algn="l" defTabSz="912813" rtl="0" eaLnBrk="1" fontAlgn="base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SzPct val="90000"/>
        <a:buFont typeface="Arial"/>
        <a:buChar char="▸"/>
        <a:defRPr lang="en-US" sz="1400" b="0" i="0" kern="1200" spc="20" baseline="0" dirty="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3pPr>
      <a:lvl4pPr marL="730250" indent="-182563" algn="l" defTabSz="912813" rtl="0" eaLnBrk="1" fontAlgn="base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SzPct val="90000"/>
        <a:buFont typeface="Arial"/>
        <a:buChar char="○"/>
        <a:defRPr lang="en-US" sz="1200" b="0" i="0" kern="1200" spc="20" baseline="0" dirty="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4pPr>
      <a:lvl5pPr marL="731520" indent="0" algn="l" defTabSz="912813" rtl="0" eaLnBrk="1" fontAlgn="base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defRPr lang="en-US" sz="1200" b="0" i="0" kern="1200" spc="20" baseline="0" dirty="0">
          <a:solidFill>
            <a:schemeClr val="tx1"/>
          </a:solidFill>
          <a:latin typeface="+mn-lt"/>
          <a:ea typeface="Roboto" panose="02000000000000000000" pitchFamily="2" charset="0"/>
          <a:cs typeface="Segoe UI Semilight" panose="020B0402040204020203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914377" rtl="0" eaLnBrk="1" latinLnBrk="0" hangingPunct="1">
        <a:defRPr sz="1000" kern="10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914377" rtl="0" eaLnBrk="1" latinLnBrk="0" hangingPunct="1">
        <a:defRPr sz="900" kern="9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91437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91437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91437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91437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91437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914377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9" pos="2688" userDrawn="1">
          <p15:clr>
            <a:srgbClr val="F26B43"/>
          </p15:clr>
        </p15:guide>
        <p15:guide id="10" pos="1536" userDrawn="1">
          <p15:clr>
            <a:srgbClr val="F26B43"/>
          </p15:clr>
        </p15:guide>
        <p15:guide id="11" pos="384" userDrawn="1">
          <p15:clr>
            <a:srgbClr val="F26B43"/>
          </p15:clr>
        </p15:guide>
        <p15:guide id="12" pos="4992" userDrawn="1">
          <p15:clr>
            <a:srgbClr val="F26B43"/>
          </p15:clr>
        </p15:guide>
        <p15:guide id="13" pos="6144" userDrawn="1">
          <p15:clr>
            <a:srgbClr val="F26B43"/>
          </p15:clr>
        </p15:guide>
        <p15:guide id="14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1.jpg"/><Relationship Id="rId4" Type="http://schemas.openxmlformats.org/officeDocument/2006/relationships/image" Target="../media/image14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ilabs.com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26" Type="http://schemas.openxmlformats.org/officeDocument/2006/relationships/image" Target="../media/image35.svg"/><Relationship Id="rId39" Type="http://schemas.openxmlformats.org/officeDocument/2006/relationships/image" Target="../media/image47.svg"/><Relationship Id="rId3" Type="http://schemas.openxmlformats.org/officeDocument/2006/relationships/image" Target="../media/image14.png"/><Relationship Id="rId21" Type="http://schemas.openxmlformats.org/officeDocument/2006/relationships/image" Target="../media/image30.png"/><Relationship Id="rId34" Type="http://schemas.openxmlformats.org/officeDocument/2006/relationships/image" Target="../media/image42.png"/><Relationship Id="rId42" Type="http://schemas.openxmlformats.org/officeDocument/2006/relationships/image" Target="../media/image50.emf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33" Type="http://schemas.openxmlformats.org/officeDocument/2006/relationships/image" Target="../media/image41.svg"/><Relationship Id="rId38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svg"/><Relationship Id="rId20" Type="http://schemas.openxmlformats.org/officeDocument/2006/relationships/image" Target="../media/image29.svg"/><Relationship Id="rId29" Type="http://schemas.openxmlformats.org/officeDocument/2006/relationships/image" Target="../media/image37.svg"/><Relationship Id="rId41" Type="http://schemas.openxmlformats.org/officeDocument/2006/relationships/image" Target="../media/image49.sv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24" Type="http://schemas.openxmlformats.org/officeDocument/2006/relationships/image" Target="../media/image33.svg"/><Relationship Id="rId32" Type="http://schemas.openxmlformats.org/officeDocument/2006/relationships/image" Target="../media/image40.png"/><Relationship Id="rId37" Type="http://schemas.openxmlformats.org/officeDocument/2006/relationships/image" Target="../media/image45.svg"/><Relationship Id="rId40" Type="http://schemas.openxmlformats.org/officeDocument/2006/relationships/image" Target="../media/image48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6.png"/><Relationship Id="rId36" Type="http://schemas.openxmlformats.org/officeDocument/2006/relationships/image" Target="../media/image44.png"/><Relationship Id="rId10" Type="http://schemas.openxmlformats.org/officeDocument/2006/relationships/image" Target="../media/image19.svg"/><Relationship Id="rId19" Type="http://schemas.openxmlformats.org/officeDocument/2006/relationships/image" Target="../media/image28.png"/><Relationship Id="rId31" Type="http://schemas.openxmlformats.org/officeDocument/2006/relationships/image" Target="../media/image39.svg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openxmlformats.org/officeDocument/2006/relationships/image" Target="../media/image23.svg"/><Relationship Id="rId22" Type="http://schemas.openxmlformats.org/officeDocument/2006/relationships/image" Target="../media/image31.svg"/><Relationship Id="rId27" Type="http://schemas.openxmlformats.org/officeDocument/2006/relationships/image" Target="../media/image1.png"/><Relationship Id="rId30" Type="http://schemas.openxmlformats.org/officeDocument/2006/relationships/image" Target="../media/image38.png"/><Relationship Id="rId35" Type="http://schemas.openxmlformats.org/officeDocument/2006/relationships/image" Target="../media/image4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image" Target="../media/image73.png"/><Relationship Id="rId3" Type="http://schemas.openxmlformats.org/officeDocument/2006/relationships/image" Target="../media/image51.png"/><Relationship Id="rId21" Type="http://schemas.openxmlformats.org/officeDocument/2006/relationships/image" Target="../media/image68.png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8.svg"/><Relationship Id="rId24" Type="http://schemas.openxmlformats.org/officeDocument/2006/relationships/image" Target="../media/image71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9.png"/><Relationship Id="rId27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svg"/><Relationship Id="rId18" Type="http://schemas.openxmlformats.org/officeDocument/2006/relationships/image" Target="../media/image90.png"/><Relationship Id="rId26" Type="http://schemas.openxmlformats.org/officeDocument/2006/relationships/image" Target="../media/image98.svg"/><Relationship Id="rId39" Type="http://schemas.openxmlformats.org/officeDocument/2006/relationships/image" Target="../media/image111.png"/><Relationship Id="rId3" Type="http://schemas.openxmlformats.org/officeDocument/2006/relationships/image" Target="../media/image76.png"/><Relationship Id="rId21" Type="http://schemas.openxmlformats.org/officeDocument/2006/relationships/image" Target="../media/image93.svg"/><Relationship Id="rId34" Type="http://schemas.openxmlformats.org/officeDocument/2006/relationships/image" Target="../media/image106.svg"/><Relationship Id="rId42" Type="http://schemas.openxmlformats.org/officeDocument/2006/relationships/image" Target="../media/image114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svg"/><Relationship Id="rId25" Type="http://schemas.openxmlformats.org/officeDocument/2006/relationships/image" Target="../media/image97.png"/><Relationship Id="rId33" Type="http://schemas.openxmlformats.org/officeDocument/2006/relationships/image" Target="../media/image105.png"/><Relationship Id="rId38" Type="http://schemas.openxmlformats.org/officeDocument/2006/relationships/image" Target="../media/image110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29" Type="http://schemas.openxmlformats.org/officeDocument/2006/relationships/image" Target="../media/image101.png"/><Relationship Id="rId41" Type="http://schemas.openxmlformats.org/officeDocument/2006/relationships/image" Target="../media/image1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svg"/><Relationship Id="rId11" Type="http://schemas.openxmlformats.org/officeDocument/2006/relationships/image" Target="../media/image83.jpeg"/><Relationship Id="rId24" Type="http://schemas.openxmlformats.org/officeDocument/2006/relationships/image" Target="../media/image96.svg"/><Relationship Id="rId32" Type="http://schemas.openxmlformats.org/officeDocument/2006/relationships/image" Target="../media/image104.svg"/><Relationship Id="rId37" Type="http://schemas.openxmlformats.org/officeDocument/2006/relationships/image" Target="../media/image109.png"/><Relationship Id="rId40" Type="http://schemas.openxmlformats.org/officeDocument/2006/relationships/image" Target="../media/image112.svg"/><Relationship Id="rId5" Type="http://schemas.openxmlformats.org/officeDocument/2006/relationships/image" Target="../media/image77.png"/><Relationship Id="rId15" Type="http://schemas.openxmlformats.org/officeDocument/2006/relationships/image" Target="../media/image87.svg"/><Relationship Id="rId23" Type="http://schemas.openxmlformats.org/officeDocument/2006/relationships/image" Target="../media/image95.png"/><Relationship Id="rId28" Type="http://schemas.openxmlformats.org/officeDocument/2006/relationships/image" Target="../media/image100.svg"/><Relationship Id="rId36" Type="http://schemas.openxmlformats.org/officeDocument/2006/relationships/image" Target="../media/image108.svg"/><Relationship Id="rId10" Type="http://schemas.openxmlformats.org/officeDocument/2006/relationships/image" Target="../media/image82.svg"/><Relationship Id="rId19" Type="http://schemas.openxmlformats.org/officeDocument/2006/relationships/image" Target="../media/image91.svg"/><Relationship Id="rId31" Type="http://schemas.openxmlformats.org/officeDocument/2006/relationships/image" Target="../media/image103.png"/><Relationship Id="rId4" Type="http://schemas.microsoft.com/office/2007/relationships/hdphoto" Target="../media/hdphoto4.wdp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Relationship Id="rId27" Type="http://schemas.openxmlformats.org/officeDocument/2006/relationships/image" Target="../media/image99.png"/><Relationship Id="rId30" Type="http://schemas.openxmlformats.org/officeDocument/2006/relationships/image" Target="../media/image102.svg"/><Relationship Id="rId35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gadgetsin.com/samsung-smartthings-cam-indoor-security-camera-with-hdr-night-vision-and-motion-detection.htm" TargetMode="External"/><Relationship Id="rId13" Type="http://schemas.openxmlformats.org/officeDocument/2006/relationships/image" Target="../media/image128.svg"/><Relationship Id="rId18" Type="http://schemas.openxmlformats.org/officeDocument/2006/relationships/image" Target="../media/image133.png"/><Relationship Id="rId3" Type="http://schemas.openxmlformats.org/officeDocument/2006/relationships/image" Target="../media/image121.jpeg"/><Relationship Id="rId21" Type="http://schemas.openxmlformats.org/officeDocument/2006/relationships/image" Target="../media/image136.svg"/><Relationship Id="rId7" Type="http://schemas.microsoft.com/office/2007/relationships/hdphoto" Target="../media/hdphoto5.wdp"/><Relationship Id="rId12" Type="http://schemas.openxmlformats.org/officeDocument/2006/relationships/image" Target="../media/image127.png"/><Relationship Id="rId17" Type="http://schemas.openxmlformats.org/officeDocument/2006/relationships/image" Target="../media/image132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1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6.svg"/><Relationship Id="rId5" Type="http://schemas.openxmlformats.org/officeDocument/2006/relationships/hyperlink" Target="https://www.gizmochina.com/2020/10/16/xiaomi-mi-smart-speaker-is-coming-to-europe-soon-for-e60/" TargetMode="External"/><Relationship Id="rId15" Type="http://schemas.openxmlformats.org/officeDocument/2006/relationships/image" Target="../media/image130.svg"/><Relationship Id="rId10" Type="http://schemas.openxmlformats.org/officeDocument/2006/relationships/image" Target="../media/image125.png"/><Relationship Id="rId19" Type="http://schemas.openxmlformats.org/officeDocument/2006/relationships/image" Target="../media/image134.svg"/><Relationship Id="rId4" Type="http://schemas.openxmlformats.org/officeDocument/2006/relationships/image" Target="../media/image122.jpg"/><Relationship Id="rId9" Type="http://schemas.openxmlformats.org/officeDocument/2006/relationships/image" Target="../media/image124.jpg"/><Relationship Id="rId14" Type="http://schemas.openxmlformats.org/officeDocument/2006/relationships/image" Target="../media/image1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D0151-F449-F649-8A1B-CDD8E07637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IoT </a:t>
            </a:r>
            <a:r>
              <a:rPr lang="en-US" b="0" dirty="0">
                <a:cs typeface="Arial"/>
              </a:rPr>
              <a:t>– </a:t>
            </a:r>
            <a:r>
              <a:rPr lang="en-US" b="0" i="1" dirty="0">
                <a:cs typeface="Arial"/>
              </a:rPr>
              <a:t>de </a:t>
            </a:r>
            <a:r>
              <a:rPr lang="en-US" b="0" i="1" dirty="0" err="1">
                <a:cs typeface="Arial"/>
              </a:rPr>
              <a:t>minek</a:t>
            </a:r>
            <a:r>
              <a:rPr lang="en-US" b="0" i="1" dirty="0">
                <a:cs typeface="Arial"/>
              </a:rPr>
              <a:t>?</a:t>
            </a:r>
            <a:endParaRPr lang="en-US" b="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EEC907-ACEF-5A41-9815-B68984A98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4841977"/>
            <a:ext cx="6095999" cy="1694014"/>
          </a:xfrm>
        </p:spPr>
        <p:txBody>
          <a:bodyPr/>
          <a:lstStyle/>
          <a:p>
            <a:r>
              <a:rPr lang="en-US" sz="1600" dirty="0"/>
              <a:t>Kalvach Arnold, 2023 </a:t>
            </a:r>
            <a:r>
              <a:rPr lang="en-US" sz="1600" dirty="0" err="1"/>
              <a:t>június</a:t>
            </a:r>
            <a:r>
              <a:rPr lang="en-US" sz="1600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0349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FA47AD-D9B5-60F2-B6E0-864E77305D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Reduce consumption by 1.5 </a:t>
            </a:r>
            <a:r>
              <a:rPr lang="en-US" dirty="0" err="1"/>
              <a:t>PWh</a:t>
            </a:r>
            <a:r>
              <a:rPr lang="en-US" dirty="0"/>
              <a:t> </a:t>
            </a:r>
          </a:p>
          <a:p>
            <a:r>
              <a:rPr lang="en-US" dirty="0"/>
              <a:t>Energy for 100 million homes for 1 year</a:t>
            </a:r>
            <a:endParaRPr lang="hu-HU" dirty="0"/>
          </a:p>
        </p:txBody>
      </p:sp>
      <p:pic>
        <p:nvPicPr>
          <p:cNvPr id="16" name="Content Placeholder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FE8666B-4FAF-E453-999B-8B3F6CD529BB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4259"/>
            <a:ext cx="2706688" cy="154928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CC4A2F-E2B9-75BF-0C10-2A7917A13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 net savings by 2030</a:t>
            </a:r>
            <a:endParaRPr lang="hu-H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D3FB7A-0BE9-F518-0742-88D4A36BF92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Reduce hydrocarbon fuel consumption by </a:t>
            </a:r>
          </a:p>
          <a:p>
            <a:r>
              <a:rPr lang="en-US" dirty="0"/>
              <a:t>3.5 </a:t>
            </a:r>
            <a:r>
              <a:rPr lang="en-US" dirty="0" err="1"/>
              <a:t>PWh</a:t>
            </a:r>
            <a:r>
              <a:rPr lang="en-US" dirty="0"/>
              <a:t> / year</a:t>
            </a:r>
            <a:endParaRPr lang="hu-HU" dirty="0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FED1EB56-AF2A-AFFE-BF0F-E995C283A526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781" y="1757362"/>
            <a:ext cx="2619375" cy="174307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0AD2AA-DD55-E7C7-4322-A5CA573BE79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Conserve 200 billion m</a:t>
            </a:r>
            <a:r>
              <a:rPr lang="en-US" baseline="30000" dirty="0"/>
              <a:t>3</a:t>
            </a:r>
            <a:r>
              <a:rPr lang="en-US" dirty="0"/>
              <a:t> of sweet water</a:t>
            </a:r>
            <a:endParaRPr lang="hu-HU" dirty="0"/>
          </a:p>
        </p:txBody>
      </p:sp>
      <p:pic>
        <p:nvPicPr>
          <p:cNvPr id="20" name="Content Placeholder 19" descr="A close-up of a microscope&#10;&#10;Description automatically generated with low confidence">
            <a:extLst>
              <a:ext uri="{FF2B5EF4-FFF2-40B4-BE49-F238E27FC236}">
                <a16:creationId xmlns:a16="http://schemas.microsoft.com/office/drawing/2014/main" id="{CF5D4059-F215-8E88-4A4E-0C4099C277DE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44" y="1704975"/>
            <a:ext cx="2466975" cy="184785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5869397-4951-F67E-2B31-4204752C86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Benefit 1 Gigaton CO</a:t>
            </a:r>
            <a:r>
              <a:rPr lang="en-US" baseline="-25000" dirty="0"/>
              <a:t>2</a:t>
            </a:r>
            <a:r>
              <a:rPr lang="en-US" dirty="0"/>
              <a:t> emission</a:t>
            </a:r>
            <a:endParaRPr lang="hu-HU" dirty="0"/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7BEAF924-11F4-822A-C3FD-CCFE5224857A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5088" y="1854259"/>
            <a:ext cx="2706687" cy="1549282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4BAF6E-1BBB-FC87-50A6-4218ED946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7512" y="4555807"/>
            <a:ext cx="2286000" cy="315689"/>
          </a:xfrm>
        </p:spPr>
        <p:txBody>
          <a:bodyPr/>
          <a:lstStyle/>
          <a:p>
            <a:r>
              <a:rPr lang="en-US" dirty="0" err="1"/>
              <a:t>Eletricity</a:t>
            </a:r>
            <a:endParaRPr lang="hu-H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0A20FC-E6B5-56C0-7478-BA5C7F4722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496035" y="4555807"/>
            <a:ext cx="2286000" cy="315689"/>
          </a:xfrm>
        </p:spPr>
        <p:txBody>
          <a:bodyPr/>
          <a:lstStyle/>
          <a:p>
            <a:r>
              <a:rPr lang="en-US" dirty="0"/>
              <a:t>fuel</a:t>
            </a:r>
            <a:endParaRPr lang="hu-H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16271B1-9346-5E2B-5989-803334DC1B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2728" y="4555807"/>
            <a:ext cx="2286000" cy="315689"/>
          </a:xfrm>
        </p:spPr>
        <p:txBody>
          <a:bodyPr/>
          <a:lstStyle/>
          <a:p>
            <a:r>
              <a:rPr lang="en-US" dirty="0"/>
              <a:t>water</a:t>
            </a:r>
            <a:endParaRPr lang="hu-H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B87D59E-6DF4-614E-0C60-31A1D29471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65336" y="4555807"/>
            <a:ext cx="2286000" cy="315689"/>
          </a:xfrm>
        </p:spPr>
        <p:txBody>
          <a:bodyPr/>
          <a:lstStyle/>
          <a:p>
            <a:r>
              <a:rPr lang="en-US" dirty="0"/>
              <a:t>emission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21952208"/>
      </p:ext>
    </p:extLst>
  </p:cSld>
  <p:clrMapOvr>
    <a:masterClrMapping/>
  </p:clrMapOvr>
  <p:transition spd="med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22D2B-A2DC-4539-8004-EC3A0C6FF1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9B1801-3234-4799-A5DD-7BDF7B7C1B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651978"/>
      </p:ext>
    </p:extLst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D322CE89-BAE5-ED40-A87C-01095CDEBB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8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82" t="42149" r="32188" b="2542"/>
          <a:stretch/>
        </p:blipFill>
        <p:spPr>
          <a:xfrm>
            <a:off x="6257868" y="914400"/>
            <a:ext cx="5315437" cy="5541963"/>
          </a:xfrm>
          <a:prstGeom prst="roundRect">
            <a:avLst>
              <a:gd name="adj" fmla="val 4740"/>
            </a:avLst>
          </a:prstGeom>
          <a:gradFill>
            <a:gsLst>
              <a:gs pos="23000">
                <a:schemeClr val="accent1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74A6513-6EB1-0C46-9DFE-B0C35E6C59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33" r="14558" b="23354"/>
          <a:stretch/>
        </p:blipFill>
        <p:spPr>
          <a:xfrm>
            <a:off x="638175" y="914400"/>
            <a:ext cx="5315438" cy="5541963"/>
          </a:xfrm>
          <a:prstGeom prst="roundRect">
            <a:avLst>
              <a:gd name="adj" fmla="val 4111"/>
            </a:avLst>
          </a:prstGeom>
          <a:solidFill>
            <a:srgbClr val="F2F2F2"/>
          </a:solidFill>
        </p:spPr>
      </p:pic>
      <p:sp>
        <p:nvSpPr>
          <p:cNvPr id="29" name="Title 28">
            <a:extLst>
              <a:ext uri="{FF2B5EF4-FFF2-40B4-BE49-F238E27FC236}">
                <a16:creationId xmlns:a16="http://schemas.microsoft.com/office/drawing/2014/main" id="{A0945986-9A05-EA44-8CF0-82A8C68E3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Applications – Home &amp; Life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0C68936-30ED-41F1-9D79-896B3090C61C}"/>
              </a:ext>
            </a:extLst>
          </p:cNvPr>
          <p:cNvSpPr/>
          <p:nvPr/>
        </p:nvSpPr>
        <p:spPr>
          <a:xfrm>
            <a:off x="6257868" y="2294894"/>
            <a:ext cx="52959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Life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FB7356-8772-4450-91C3-91D6A4491F02}"/>
              </a:ext>
            </a:extLst>
          </p:cNvPr>
          <p:cNvGrpSpPr/>
          <p:nvPr/>
        </p:nvGrpSpPr>
        <p:grpSpPr>
          <a:xfrm>
            <a:off x="8154310" y="3029251"/>
            <a:ext cx="1463040" cy="914400"/>
            <a:chOff x="663193" y="4313112"/>
            <a:chExt cx="1463040" cy="914400"/>
          </a:xfrm>
        </p:grpSpPr>
        <p:sp>
          <p:nvSpPr>
            <p:cNvPr id="6" name="Rectangle: Diagonal Corners Rounded 64">
              <a:extLst>
                <a:ext uri="{FF2B5EF4-FFF2-40B4-BE49-F238E27FC236}">
                  <a16:creationId xmlns:a16="http://schemas.microsoft.com/office/drawing/2014/main" id="{9BC2D5EB-46F0-F544-9380-A0C48F17F4A9}"/>
                </a:ext>
              </a:extLst>
            </p:cNvPr>
            <p:cNvSpPr/>
            <p:nvPr/>
          </p:nvSpPr>
          <p:spPr>
            <a:xfrm>
              <a:off x="663193" y="4313112"/>
              <a:ext cx="1463040" cy="91440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0" rIns="0" bIns="45720" rtlCol="0" anchor="t" anchorCtr="0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Personal Health</a:t>
              </a: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E168A3B-02F0-0643-B5DE-24E5E1471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114742" y="4318972"/>
              <a:ext cx="605662" cy="605662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ED57AB1-BA1A-5442-B716-96F9061E1A8C}"/>
              </a:ext>
            </a:extLst>
          </p:cNvPr>
          <p:cNvGrpSpPr/>
          <p:nvPr/>
        </p:nvGrpSpPr>
        <p:grpSpPr>
          <a:xfrm>
            <a:off x="6547056" y="3023877"/>
            <a:ext cx="1463040" cy="914400"/>
            <a:chOff x="7483903" y="3223056"/>
            <a:chExt cx="1463040" cy="914400"/>
          </a:xfrm>
        </p:grpSpPr>
        <p:sp>
          <p:nvSpPr>
            <p:cNvPr id="48" name="Rectangle: Diagonal Corners Rounded 64">
              <a:extLst>
                <a:ext uri="{FF2B5EF4-FFF2-40B4-BE49-F238E27FC236}">
                  <a16:creationId xmlns:a16="http://schemas.microsoft.com/office/drawing/2014/main" id="{7765B61F-21E0-45AD-9995-EC494816FB7F}"/>
                </a:ext>
              </a:extLst>
            </p:cNvPr>
            <p:cNvSpPr/>
            <p:nvPr/>
          </p:nvSpPr>
          <p:spPr>
            <a:xfrm>
              <a:off x="7483903" y="3223056"/>
              <a:ext cx="1463040" cy="91440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0" rIns="0" rtlCol="0" anchor="t" anchorCtr="0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Patient Monitoring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49" name="Content Placeholder 313">
              <a:extLst>
                <a:ext uri="{FF2B5EF4-FFF2-40B4-BE49-F238E27FC236}">
                  <a16:creationId xmlns:a16="http://schemas.microsoft.com/office/drawing/2014/main" id="{A70C2D6E-0C8D-4986-A958-C22BC8B13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44853" y="3391934"/>
              <a:ext cx="341140" cy="318398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76FCEAD5-1E7B-43A6-9796-2A89697075CE}"/>
              </a:ext>
            </a:extLst>
          </p:cNvPr>
          <p:cNvSpPr/>
          <p:nvPr/>
        </p:nvSpPr>
        <p:spPr>
          <a:xfrm>
            <a:off x="618695" y="2294894"/>
            <a:ext cx="5334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Home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53E5EB-F7B6-44B7-ADFD-389C03B1F395}"/>
              </a:ext>
            </a:extLst>
          </p:cNvPr>
          <p:cNvGrpSpPr/>
          <p:nvPr/>
        </p:nvGrpSpPr>
        <p:grpSpPr>
          <a:xfrm>
            <a:off x="2503583" y="3035111"/>
            <a:ext cx="1463040" cy="914400"/>
            <a:chOff x="801838" y="1812980"/>
            <a:chExt cx="1701453" cy="1005840"/>
          </a:xfrm>
        </p:grpSpPr>
        <p:sp>
          <p:nvSpPr>
            <p:cNvPr id="10" name="Rectangle: Diagonal Corners Rounded 64">
              <a:extLst>
                <a:ext uri="{FF2B5EF4-FFF2-40B4-BE49-F238E27FC236}">
                  <a16:creationId xmlns:a16="http://schemas.microsoft.com/office/drawing/2014/main" id="{F510E2F6-86F1-464B-B26C-F3C605A00173}"/>
                </a:ext>
              </a:extLst>
            </p:cNvPr>
            <p:cNvSpPr/>
            <p:nvPr/>
          </p:nvSpPr>
          <p:spPr>
            <a:xfrm>
              <a:off x="801838" y="1812980"/>
              <a:ext cx="1701453" cy="100584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548640" rIns="91440" rtlCol="0" anchor="t" anchorCtr="0"/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Home Security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DBCDAE47-6657-8349-A3F9-91925A4A4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63351" y="1966009"/>
              <a:ext cx="383534" cy="38353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F357B1E-CAD6-4A4E-AEDA-4A315657E0EE}"/>
              </a:ext>
            </a:extLst>
          </p:cNvPr>
          <p:cNvGrpSpPr/>
          <p:nvPr/>
        </p:nvGrpSpPr>
        <p:grpSpPr>
          <a:xfrm>
            <a:off x="922442" y="5126338"/>
            <a:ext cx="1463040" cy="914400"/>
            <a:chOff x="802829" y="3063046"/>
            <a:chExt cx="1645920" cy="1005840"/>
          </a:xfrm>
        </p:grpSpPr>
        <p:sp>
          <p:nvSpPr>
            <p:cNvPr id="7" name="Rectangle: Diagonal Corners Rounded 64">
              <a:extLst>
                <a:ext uri="{FF2B5EF4-FFF2-40B4-BE49-F238E27FC236}">
                  <a16:creationId xmlns:a16="http://schemas.microsoft.com/office/drawing/2014/main" id="{91B8379C-33A4-7E40-AEB9-F1479009295D}"/>
                </a:ext>
              </a:extLst>
            </p:cNvPr>
            <p:cNvSpPr/>
            <p:nvPr/>
          </p:nvSpPr>
          <p:spPr>
            <a:xfrm>
              <a:off x="802829" y="3063046"/>
              <a:ext cx="1645920" cy="100584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548640" rIns="91440" rtlCol="0" anchor="t" anchorCtr="0"/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Smart Access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3DF8049E-138B-E847-8500-601E22409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477582" y="3151914"/>
              <a:ext cx="344900" cy="44743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B67B9A-DB7E-41E6-A582-19634E863821}"/>
              </a:ext>
            </a:extLst>
          </p:cNvPr>
          <p:cNvGrpSpPr/>
          <p:nvPr/>
        </p:nvGrpSpPr>
        <p:grpSpPr>
          <a:xfrm>
            <a:off x="4105381" y="2988018"/>
            <a:ext cx="1463040" cy="954279"/>
            <a:chOff x="7933124" y="1769113"/>
            <a:chExt cx="1701453" cy="1049707"/>
          </a:xfrm>
        </p:grpSpPr>
        <p:sp>
          <p:nvSpPr>
            <p:cNvPr id="16" name="Rectangle: Diagonal Corners Rounded 64">
              <a:extLst>
                <a:ext uri="{FF2B5EF4-FFF2-40B4-BE49-F238E27FC236}">
                  <a16:creationId xmlns:a16="http://schemas.microsoft.com/office/drawing/2014/main" id="{A3015E0A-CF22-F247-B30B-61045F167B35}"/>
                </a:ext>
              </a:extLst>
            </p:cNvPr>
            <p:cNvSpPr/>
            <p:nvPr/>
          </p:nvSpPr>
          <p:spPr>
            <a:xfrm>
              <a:off x="7933124" y="1812980"/>
              <a:ext cx="1701453" cy="100584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548640" rIns="91440" rtlCol="0" anchor="t" anchorCtr="0"/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Smart Lighting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9529DF4A-1237-2040-8A6B-DD6EBC0A8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414050" y="1769113"/>
              <a:ext cx="739599" cy="739598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BE4847-A83A-4CF2-A6DB-6E1161B9D68A}"/>
              </a:ext>
            </a:extLst>
          </p:cNvPr>
          <p:cNvGrpSpPr/>
          <p:nvPr/>
        </p:nvGrpSpPr>
        <p:grpSpPr>
          <a:xfrm>
            <a:off x="922442" y="3035111"/>
            <a:ext cx="1463040" cy="914400"/>
            <a:chOff x="2649718" y="3051471"/>
            <a:chExt cx="1701453" cy="1005840"/>
          </a:xfrm>
        </p:grpSpPr>
        <p:sp>
          <p:nvSpPr>
            <p:cNvPr id="12" name="Rectangle: Diagonal Corners Rounded 64">
              <a:extLst>
                <a:ext uri="{FF2B5EF4-FFF2-40B4-BE49-F238E27FC236}">
                  <a16:creationId xmlns:a16="http://schemas.microsoft.com/office/drawing/2014/main" id="{F824CBD2-9EE8-1941-BCD2-559F5D14B6CF}"/>
                </a:ext>
              </a:extLst>
            </p:cNvPr>
            <p:cNvSpPr/>
            <p:nvPr/>
          </p:nvSpPr>
          <p:spPr>
            <a:xfrm>
              <a:off x="2649718" y="3051471"/>
              <a:ext cx="1701453" cy="100584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548640" rIns="91440" rtlCol="0" anchor="t" anchorCtr="0"/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HVAC Control</a:t>
              </a: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A11D8E8D-7634-FD49-BC5D-D33B78CEA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260445" y="3200860"/>
              <a:ext cx="479999" cy="34559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C58D1AE-1E22-4781-B9A0-05DCA5033D70}"/>
              </a:ext>
            </a:extLst>
          </p:cNvPr>
          <p:cNvGrpSpPr/>
          <p:nvPr/>
        </p:nvGrpSpPr>
        <p:grpSpPr>
          <a:xfrm>
            <a:off x="2503583" y="5093075"/>
            <a:ext cx="1463040" cy="914400"/>
            <a:chOff x="2649718" y="1812980"/>
            <a:chExt cx="1645920" cy="1005840"/>
          </a:xfrm>
        </p:grpSpPr>
        <p:sp>
          <p:nvSpPr>
            <p:cNvPr id="11" name="Rectangle: Diagonal Corners Rounded 64">
              <a:extLst>
                <a:ext uri="{FF2B5EF4-FFF2-40B4-BE49-F238E27FC236}">
                  <a16:creationId xmlns:a16="http://schemas.microsoft.com/office/drawing/2014/main" id="{8A3456EE-470A-1E46-AAEE-B99C8DBDD6F6}"/>
                </a:ext>
              </a:extLst>
            </p:cNvPr>
            <p:cNvSpPr/>
            <p:nvPr/>
          </p:nvSpPr>
          <p:spPr>
            <a:xfrm>
              <a:off x="2649718" y="1812980"/>
              <a:ext cx="1645920" cy="100584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548640" rIns="91440" rtlCol="0" anchor="t" anchorCtr="0"/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Smart Hub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D0631C90-861C-2040-A9E4-F18FC6494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245676" y="1896666"/>
              <a:ext cx="454005" cy="403559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748BED-F0B4-46D4-AAEE-D5346BBD932D}"/>
              </a:ext>
            </a:extLst>
          </p:cNvPr>
          <p:cNvGrpSpPr/>
          <p:nvPr/>
        </p:nvGrpSpPr>
        <p:grpSpPr>
          <a:xfrm>
            <a:off x="922442" y="4063544"/>
            <a:ext cx="1463040" cy="914400"/>
            <a:chOff x="2649718" y="4313112"/>
            <a:chExt cx="1645920" cy="1005840"/>
          </a:xfrm>
        </p:grpSpPr>
        <p:sp>
          <p:nvSpPr>
            <p:cNvPr id="13" name="Rectangle: Diagonal Corners Rounded 64">
              <a:extLst>
                <a:ext uri="{FF2B5EF4-FFF2-40B4-BE49-F238E27FC236}">
                  <a16:creationId xmlns:a16="http://schemas.microsoft.com/office/drawing/2014/main" id="{77C7D643-8998-3040-AA78-1743FADDD2F1}"/>
                </a:ext>
              </a:extLst>
            </p:cNvPr>
            <p:cNvSpPr/>
            <p:nvPr/>
          </p:nvSpPr>
          <p:spPr>
            <a:xfrm>
              <a:off x="2649718" y="4313112"/>
              <a:ext cx="1645920" cy="100584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548640" rIns="91440" rtlCol="0" anchor="t" anchorCtr="0"/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Smart Switch, Sensors, Shades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FE6148E-258C-2B43-AD1F-7F0BB2FAA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240513" y="4466223"/>
              <a:ext cx="464330" cy="24936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C52A30-5BED-4A5B-BB01-FC06890F1F9E}"/>
              </a:ext>
            </a:extLst>
          </p:cNvPr>
          <p:cNvGrpSpPr/>
          <p:nvPr/>
        </p:nvGrpSpPr>
        <p:grpSpPr>
          <a:xfrm>
            <a:off x="4105381" y="4063544"/>
            <a:ext cx="1463040" cy="914400"/>
            <a:chOff x="9781996" y="4289962"/>
            <a:chExt cx="1645920" cy="1005840"/>
          </a:xfrm>
        </p:grpSpPr>
        <p:sp>
          <p:nvSpPr>
            <p:cNvPr id="18" name="Rectangle: Diagonal Corners Rounded 64">
              <a:extLst>
                <a:ext uri="{FF2B5EF4-FFF2-40B4-BE49-F238E27FC236}">
                  <a16:creationId xmlns:a16="http://schemas.microsoft.com/office/drawing/2014/main" id="{BF927C57-9984-984F-9DED-901C3F65AA97}"/>
                </a:ext>
              </a:extLst>
            </p:cNvPr>
            <p:cNvSpPr/>
            <p:nvPr/>
          </p:nvSpPr>
          <p:spPr>
            <a:xfrm>
              <a:off x="9781996" y="4289962"/>
              <a:ext cx="1645920" cy="100584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548640" rIns="91440" rtlCol="0" anchor="t" anchorCtr="0"/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Smart Irrigation</a:t>
              </a: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6DE25489-F560-EE40-BB74-781ECB4F4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367296" y="4336308"/>
              <a:ext cx="530854" cy="530853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B1ACC29-B190-0442-830E-815AD4F15B9A}"/>
              </a:ext>
            </a:extLst>
          </p:cNvPr>
          <p:cNvGrpSpPr/>
          <p:nvPr/>
        </p:nvGrpSpPr>
        <p:grpSpPr>
          <a:xfrm>
            <a:off x="4105381" y="5091977"/>
            <a:ext cx="1463040" cy="914400"/>
            <a:chOff x="4776709" y="4507518"/>
            <a:chExt cx="1645920" cy="1005840"/>
          </a:xfrm>
        </p:grpSpPr>
        <p:sp>
          <p:nvSpPr>
            <p:cNvPr id="85" name="Rectangle: Diagonal Corners Rounded 64">
              <a:extLst>
                <a:ext uri="{FF2B5EF4-FFF2-40B4-BE49-F238E27FC236}">
                  <a16:creationId xmlns:a16="http://schemas.microsoft.com/office/drawing/2014/main" id="{3E0C9F83-C4BB-4C6C-A0F9-9D535F7B4841}"/>
                </a:ext>
              </a:extLst>
            </p:cNvPr>
            <p:cNvSpPr/>
            <p:nvPr/>
          </p:nvSpPr>
          <p:spPr>
            <a:xfrm>
              <a:off x="4776709" y="4507518"/>
              <a:ext cx="1645920" cy="100584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548640" rIns="91440" bIns="45720" rtlCol="0" anchor="t" anchorCtr="0"/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Smart Cameras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059D4FD-85FB-4287-B2EB-CC6216571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p:blipFill>
          <p:spPr>
            <a:xfrm>
              <a:off x="5365596" y="4580091"/>
              <a:ext cx="468146" cy="468145"/>
            </a:xfrm>
            <a:prstGeom prst="rect">
              <a:avLst/>
            </a:prstGeom>
            <a:ln w="19050">
              <a:noFill/>
            </a:ln>
          </p:spPr>
        </p:pic>
      </p:grpSp>
      <p:pic>
        <p:nvPicPr>
          <p:cNvPr id="107" name="Graphic 8">
            <a:extLst>
              <a:ext uri="{FF2B5EF4-FFF2-40B4-BE49-F238E27FC236}">
                <a16:creationId xmlns:a16="http://schemas.microsoft.com/office/drawing/2014/main" id="{585EE3F8-4944-FA4F-B646-4C5AB296B09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325" y="6553200"/>
            <a:ext cx="1265238" cy="16827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87F47BB-0103-4847-8862-9F896403C871}"/>
              </a:ext>
            </a:extLst>
          </p:cNvPr>
          <p:cNvGrpSpPr/>
          <p:nvPr/>
        </p:nvGrpSpPr>
        <p:grpSpPr>
          <a:xfrm>
            <a:off x="6547214" y="5091977"/>
            <a:ext cx="1463040" cy="914400"/>
            <a:chOff x="663193" y="4313112"/>
            <a:chExt cx="1463040" cy="914400"/>
          </a:xfrm>
        </p:grpSpPr>
        <p:sp>
          <p:nvSpPr>
            <p:cNvPr id="54" name="Rectangle: Diagonal Corners Rounded 64">
              <a:extLst>
                <a:ext uri="{FF2B5EF4-FFF2-40B4-BE49-F238E27FC236}">
                  <a16:creationId xmlns:a16="http://schemas.microsoft.com/office/drawing/2014/main" id="{036D930B-201D-144F-9402-04C70306B7BA}"/>
                </a:ext>
              </a:extLst>
            </p:cNvPr>
            <p:cNvSpPr/>
            <p:nvPr/>
          </p:nvSpPr>
          <p:spPr>
            <a:xfrm>
              <a:off x="663193" y="4313112"/>
              <a:ext cx="1463040" cy="91440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0" rIns="0" bIns="45720" rtlCol="0" anchor="t" anchorCtr="0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Entertainment</a:t>
              </a:r>
            </a:p>
          </p:txBody>
        </p: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AB07BF53-9D10-E343-B247-43FFDABB0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154547" y="4428262"/>
              <a:ext cx="480334" cy="31080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0B5701D-7FD8-8547-8E3B-FFD738C8F03C}"/>
              </a:ext>
            </a:extLst>
          </p:cNvPr>
          <p:cNvGrpSpPr/>
          <p:nvPr/>
        </p:nvGrpSpPr>
        <p:grpSpPr>
          <a:xfrm>
            <a:off x="9760140" y="4056230"/>
            <a:ext cx="1463040" cy="914400"/>
            <a:chOff x="9781996" y="3051471"/>
            <a:chExt cx="1463040" cy="914400"/>
          </a:xfrm>
        </p:grpSpPr>
        <p:sp>
          <p:nvSpPr>
            <p:cNvPr id="58" name="Rectangle: Diagonal Corners Rounded 64">
              <a:extLst>
                <a:ext uri="{FF2B5EF4-FFF2-40B4-BE49-F238E27FC236}">
                  <a16:creationId xmlns:a16="http://schemas.microsoft.com/office/drawing/2014/main" id="{8B00680D-D546-8140-B230-CC9EA697451F}"/>
                </a:ext>
              </a:extLst>
            </p:cNvPr>
            <p:cNvSpPr/>
            <p:nvPr/>
          </p:nvSpPr>
          <p:spPr>
            <a:xfrm>
              <a:off x="9781996" y="3051471"/>
              <a:ext cx="1463040" cy="91440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0" rIns="0" rtlCol="0" anchor="t" anchorCtr="0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Smart Appliances</a:t>
              </a:r>
            </a:p>
          </p:txBody>
        </p:sp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EAA5BB59-04CB-8649-B6FF-A12804225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0358199" y="3183164"/>
              <a:ext cx="310636" cy="35501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F3A7E48-5B76-C04A-9A1E-D962BC9C0DAA}"/>
              </a:ext>
            </a:extLst>
          </p:cNvPr>
          <p:cNvGrpSpPr/>
          <p:nvPr/>
        </p:nvGrpSpPr>
        <p:grpSpPr>
          <a:xfrm>
            <a:off x="8154310" y="4056230"/>
            <a:ext cx="1463040" cy="914400"/>
            <a:chOff x="8068856" y="2699009"/>
            <a:chExt cx="1463040" cy="914400"/>
          </a:xfrm>
        </p:grpSpPr>
        <p:sp>
          <p:nvSpPr>
            <p:cNvPr id="17" name="Rectangle: Diagonal Corners Rounded 64">
              <a:extLst>
                <a:ext uri="{FF2B5EF4-FFF2-40B4-BE49-F238E27FC236}">
                  <a16:creationId xmlns:a16="http://schemas.microsoft.com/office/drawing/2014/main" id="{C927317E-6D83-E04A-9B2E-33B7B6AA379C}"/>
                </a:ext>
              </a:extLst>
            </p:cNvPr>
            <p:cNvSpPr/>
            <p:nvPr/>
          </p:nvSpPr>
          <p:spPr>
            <a:xfrm>
              <a:off x="8068856" y="2699009"/>
              <a:ext cx="1463040" cy="91440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0" rIns="0" rtlCol="0" anchor="t" anchorCtr="0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Wearables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EF0C1B9-A491-8B43-B8BD-35AFD28AB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8543866" y="2754708"/>
              <a:ext cx="513020" cy="51302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9226682-9EDE-1545-A20A-BBB77D559A27}"/>
              </a:ext>
            </a:extLst>
          </p:cNvPr>
          <p:cNvGrpSpPr/>
          <p:nvPr/>
        </p:nvGrpSpPr>
        <p:grpSpPr>
          <a:xfrm>
            <a:off x="9760140" y="3029251"/>
            <a:ext cx="1463040" cy="914400"/>
            <a:chOff x="9674686" y="1672030"/>
            <a:chExt cx="1463040" cy="914400"/>
          </a:xfrm>
        </p:grpSpPr>
        <p:sp>
          <p:nvSpPr>
            <p:cNvPr id="60" name="Rectangle: Diagonal Corners Rounded 64">
              <a:extLst>
                <a:ext uri="{FF2B5EF4-FFF2-40B4-BE49-F238E27FC236}">
                  <a16:creationId xmlns:a16="http://schemas.microsoft.com/office/drawing/2014/main" id="{41F4B53B-0ADF-2943-BA17-FAA33DD31BAA}"/>
                </a:ext>
              </a:extLst>
            </p:cNvPr>
            <p:cNvSpPr/>
            <p:nvPr/>
          </p:nvSpPr>
          <p:spPr>
            <a:xfrm>
              <a:off x="9674686" y="1672030"/>
              <a:ext cx="1463040" cy="91440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0" rIns="0" rtlCol="0" anchor="t" anchorCtr="0"/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Elder Care</a:t>
              </a: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E06D009B-8541-6042-BA05-4F373027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10166804" y="1697607"/>
              <a:ext cx="478804" cy="47880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E81EB27-3996-7D41-B793-0421DEAA4620}"/>
              </a:ext>
            </a:extLst>
          </p:cNvPr>
          <p:cNvGrpSpPr/>
          <p:nvPr/>
        </p:nvGrpSpPr>
        <p:grpSpPr>
          <a:xfrm>
            <a:off x="6544162" y="4052310"/>
            <a:ext cx="1463040" cy="914400"/>
            <a:chOff x="6458708" y="2695089"/>
            <a:chExt cx="1463040" cy="914400"/>
          </a:xfrm>
        </p:grpSpPr>
        <p:sp>
          <p:nvSpPr>
            <p:cNvPr id="42" name="Rectangle: Diagonal Corners Rounded 64">
              <a:extLst>
                <a:ext uri="{FF2B5EF4-FFF2-40B4-BE49-F238E27FC236}">
                  <a16:creationId xmlns:a16="http://schemas.microsoft.com/office/drawing/2014/main" id="{0A8E57DB-F1F9-40DF-921E-392A546895A4}"/>
                </a:ext>
              </a:extLst>
            </p:cNvPr>
            <p:cNvSpPr/>
            <p:nvPr/>
          </p:nvSpPr>
          <p:spPr>
            <a:xfrm>
              <a:off x="6458708" y="2695089"/>
              <a:ext cx="1463040" cy="91440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0" rIns="0" rtlCol="0" anchor="t" anchorCtr="0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Wellness</a:t>
              </a:r>
            </a:p>
          </p:txBody>
        </p:sp>
        <p:pic>
          <p:nvPicPr>
            <p:cNvPr id="81" name="Content Placeholder 219">
              <a:extLst>
                <a:ext uri="{FF2B5EF4-FFF2-40B4-BE49-F238E27FC236}">
                  <a16:creationId xmlns:a16="http://schemas.microsoft.com/office/drawing/2014/main" id="{E0CD618E-F5E0-D344-AAC8-6A1F8D9CD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6962073" y="2774522"/>
              <a:ext cx="467370" cy="46737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DA66DE-ED89-E263-AAC7-0B2C6D3C8769}"/>
              </a:ext>
            </a:extLst>
          </p:cNvPr>
          <p:cNvGrpSpPr/>
          <p:nvPr/>
        </p:nvGrpSpPr>
        <p:grpSpPr>
          <a:xfrm>
            <a:off x="9760140" y="5082243"/>
            <a:ext cx="1463040" cy="914400"/>
            <a:chOff x="9760140" y="5082243"/>
            <a:chExt cx="1463040" cy="914400"/>
          </a:xfrm>
        </p:grpSpPr>
        <p:sp>
          <p:nvSpPr>
            <p:cNvPr id="65" name="Rectangle: Diagonal Corners Rounded 64">
              <a:extLst>
                <a:ext uri="{FF2B5EF4-FFF2-40B4-BE49-F238E27FC236}">
                  <a16:creationId xmlns:a16="http://schemas.microsoft.com/office/drawing/2014/main" id="{970EDD68-1791-4297-84E1-DD31DE8DC530}"/>
                </a:ext>
              </a:extLst>
            </p:cNvPr>
            <p:cNvSpPr/>
            <p:nvPr/>
          </p:nvSpPr>
          <p:spPr>
            <a:xfrm>
              <a:off x="9760140" y="5082243"/>
              <a:ext cx="1463040" cy="91440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0" rIns="0" rtlCol="0" anchor="t" anchorCtr="0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Accessories</a:t>
              </a:r>
            </a:p>
          </p:txBody>
        </p:sp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CF68E45A-6D79-4898-9024-FF8F15849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rcRect/>
            <a:stretch/>
          </p:blipFill>
          <p:spPr>
            <a:xfrm>
              <a:off x="10350229" y="5179452"/>
              <a:ext cx="282862" cy="404086"/>
            </a:xfrm>
            <a:prstGeom prst="rect">
              <a:avLst/>
            </a:prstGeom>
          </p:spPr>
        </p:pic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AD769E0F-F06C-454D-A383-B2395D313E5C}"/>
              </a:ext>
            </a:extLst>
          </p:cNvPr>
          <p:cNvSpPr/>
          <p:nvPr/>
        </p:nvSpPr>
        <p:spPr>
          <a:xfrm>
            <a:off x="2206680" y="5888441"/>
            <a:ext cx="3511062" cy="558470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931E2E-5E47-CF40-C748-7D7EE1E2EEDB}"/>
              </a:ext>
            </a:extLst>
          </p:cNvPr>
          <p:cNvGrpSpPr/>
          <p:nvPr/>
        </p:nvGrpSpPr>
        <p:grpSpPr>
          <a:xfrm>
            <a:off x="8154310" y="5092659"/>
            <a:ext cx="1463040" cy="914400"/>
            <a:chOff x="8154310" y="5092659"/>
            <a:chExt cx="1463040" cy="914400"/>
          </a:xfrm>
        </p:grpSpPr>
        <p:sp>
          <p:nvSpPr>
            <p:cNvPr id="62" name="Rectangle: Diagonal Corners Rounded 64">
              <a:extLst>
                <a:ext uri="{FF2B5EF4-FFF2-40B4-BE49-F238E27FC236}">
                  <a16:creationId xmlns:a16="http://schemas.microsoft.com/office/drawing/2014/main" id="{3F075A62-540E-42A8-B49E-B090429943E3}"/>
                </a:ext>
              </a:extLst>
            </p:cNvPr>
            <p:cNvSpPr/>
            <p:nvPr/>
          </p:nvSpPr>
          <p:spPr>
            <a:xfrm>
              <a:off x="8154310" y="5092659"/>
              <a:ext cx="1463040" cy="91440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8640" rIns="0" rtlCol="0" anchor="t" anchorCtr="0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Fitness</a:t>
              </a:r>
            </a:p>
          </p:txBody>
        </p: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FE64C231-5F7B-3646-B8BF-D8E95D431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8629054" y="5121259"/>
              <a:ext cx="512286" cy="51228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82B6CC-2AF6-6BA5-F010-9FAC846ADF0F}"/>
              </a:ext>
            </a:extLst>
          </p:cNvPr>
          <p:cNvGrpSpPr/>
          <p:nvPr/>
        </p:nvGrpSpPr>
        <p:grpSpPr>
          <a:xfrm>
            <a:off x="2503583" y="4063544"/>
            <a:ext cx="1463040" cy="914400"/>
            <a:chOff x="2503583" y="4063544"/>
            <a:chExt cx="1463040" cy="914400"/>
          </a:xfrm>
        </p:grpSpPr>
        <p:sp>
          <p:nvSpPr>
            <p:cNvPr id="98" name="Rectangle: Diagonal Corners Rounded 64">
              <a:extLst>
                <a:ext uri="{FF2B5EF4-FFF2-40B4-BE49-F238E27FC236}">
                  <a16:creationId xmlns:a16="http://schemas.microsoft.com/office/drawing/2014/main" id="{712CBFA9-CCAC-9942-820A-1D9574312C72}"/>
                </a:ext>
              </a:extLst>
            </p:cNvPr>
            <p:cNvSpPr/>
            <p:nvPr/>
          </p:nvSpPr>
          <p:spPr>
            <a:xfrm>
              <a:off x="2503583" y="4063544"/>
              <a:ext cx="1463040" cy="914400"/>
            </a:xfrm>
            <a:prstGeom prst="roundRect">
              <a:avLst>
                <a:gd name="adj" fmla="val 8484"/>
              </a:avLst>
            </a:prstGeom>
            <a:solidFill>
              <a:schemeClr val="bg2">
                <a:alpha val="80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548640" rIns="91440" rtlCol="0" anchor="t" anchorCtr="0"/>
            <a:lstStyle/>
            <a:p>
              <a:pPr marL="0" marR="0" lvl="0" indent="0" algn="ctr" defTabSz="914377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0F61FE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Works With any Ecosystem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97C296-50D4-A043-80E6-0125C043E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alphaModFix amt="92000"/>
            </a:blip>
            <a:stretch>
              <a:fillRect/>
            </a:stretch>
          </p:blipFill>
          <p:spPr>
            <a:xfrm>
              <a:off x="3026911" y="4153611"/>
              <a:ext cx="375284" cy="375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83366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2402-03DF-4560-B05F-8CF3E147D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– Industrial &amp; Commercial</a:t>
            </a:r>
          </a:p>
        </p:txBody>
      </p:sp>
      <p:pic>
        <p:nvPicPr>
          <p:cNvPr id="52" name="Picture 11">
            <a:extLst>
              <a:ext uri="{FF2B5EF4-FFF2-40B4-BE49-F238E27FC236}">
                <a16:creationId xmlns:a16="http://schemas.microsoft.com/office/drawing/2014/main" id="{39A76516-8D24-410E-9370-A7EBEABB1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01" y="914399"/>
            <a:ext cx="3630117" cy="5541963"/>
          </a:xfrm>
          <a:prstGeom prst="rect">
            <a:avLst/>
          </a:prstGeom>
        </p:spPr>
      </p:pic>
      <p:pic>
        <p:nvPicPr>
          <p:cNvPr id="53" name="Picture 11" descr="Shape&#10;&#10;Description automatically generated">
            <a:extLst>
              <a:ext uri="{FF2B5EF4-FFF2-40B4-BE49-F238E27FC236}">
                <a16:creationId xmlns:a16="http://schemas.microsoft.com/office/drawing/2014/main" id="{BD3DBC0A-B965-46A7-9C81-A708528E7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63" y="907475"/>
            <a:ext cx="3628103" cy="5541963"/>
          </a:xfrm>
          <a:prstGeom prst="rect">
            <a:avLst/>
          </a:prstGeom>
        </p:spPr>
      </p:pic>
      <p:pic>
        <p:nvPicPr>
          <p:cNvPr id="54" name="Picture 12">
            <a:extLst>
              <a:ext uri="{FF2B5EF4-FFF2-40B4-BE49-F238E27FC236}">
                <a16:creationId xmlns:a16="http://schemas.microsoft.com/office/drawing/2014/main" id="{DDECDC4D-C9C7-434B-9C48-AD35EC183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372" y="907475"/>
            <a:ext cx="3843738" cy="5541962"/>
          </a:xfrm>
          <a:prstGeom prst="rect">
            <a:avLst/>
          </a:prstGeom>
        </p:spPr>
      </p:pic>
      <p:pic>
        <p:nvPicPr>
          <p:cNvPr id="55" name="Picture 11" descr="Shape&#10;&#10;Description automatically generated">
            <a:extLst>
              <a:ext uri="{FF2B5EF4-FFF2-40B4-BE49-F238E27FC236}">
                <a16:creationId xmlns:a16="http://schemas.microsoft.com/office/drawing/2014/main" id="{1D415222-E0A8-4F15-864F-B4D6D6DC71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5098" y="907475"/>
            <a:ext cx="3843739" cy="5541962"/>
          </a:xfrm>
          <a:prstGeom prst="rect">
            <a:avLst/>
          </a:prstGeom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80BE4A62-A847-45A7-9F50-4A44020ECF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170" y="907475"/>
            <a:ext cx="3630118" cy="5541963"/>
          </a:xfrm>
          <a:prstGeom prst="rect">
            <a:avLst/>
          </a:prstGeom>
        </p:spPr>
      </p:pic>
      <p:pic>
        <p:nvPicPr>
          <p:cNvPr id="57" name="Picture 11" descr="Shape&#10;&#10;Description automatically generated">
            <a:extLst>
              <a:ext uri="{FF2B5EF4-FFF2-40B4-BE49-F238E27FC236}">
                <a16:creationId xmlns:a16="http://schemas.microsoft.com/office/drawing/2014/main" id="{D11B9275-355C-42D5-8D8B-45D096FB0F55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9073" y="907475"/>
            <a:ext cx="3628103" cy="5541962"/>
          </a:xfrm>
          <a:prstGeom prst="rect">
            <a:avLst/>
          </a:prstGeom>
        </p:spPr>
      </p:pic>
      <p:sp>
        <p:nvSpPr>
          <p:cNvPr id="58" name="Slide Number Placeholder 3">
            <a:extLst>
              <a:ext uri="{FF2B5EF4-FFF2-40B4-BE49-F238E27FC236}">
                <a16:creationId xmlns:a16="http://schemas.microsoft.com/office/drawing/2014/main" id="{31C24FB9-D6B2-4AE9-AE58-68AC7C845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62" y="6456363"/>
            <a:ext cx="187325" cy="365125"/>
          </a:xfrm>
        </p:spPr>
        <p:txBody>
          <a:bodyPr/>
          <a:lstStyle/>
          <a:p>
            <a:fld id="{29A7BD92-6AE5-CF43-B276-274952F2BFB4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EBCFDF9-82C6-49B9-B209-D4A56200CD4A}"/>
              </a:ext>
            </a:extLst>
          </p:cNvPr>
          <p:cNvGrpSpPr/>
          <p:nvPr/>
        </p:nvGrpSpPr>
        <p:grpSpPr>
          <a:xfrm>
            <a:off x="1018873" y="2696461"/>
            <a:ext cx="1161255" cy="1083872"/>
            <a:chOff x="5110474" y="1882877"/>
            <a:chExt cx="883683" cy="1083872"/>
          </a:xfrm>
        </p:grpSpPr>
        <p:sp>
          <p:nvSpPr>
            <p:cNvPr id="62" name="Rectangle: Diagonal Corners Rounded 64">
              <a:extLst>
                <a:ext uri="{FF2B5EF4-FFF2-40B4-BE49-F238E27FC236}">
                  <a16:creationId xmlns:a16="http://schemas.microsoft.com/office/drawing/2014/main" id="{5E73D7AA-0D90-4813-9FA5-A88F585C61EB}"/>
                </a:ext>
              </a:extLst>
            </p:cNvPr>
            <p:cNvSpPr/>
            <p:nvPr/>
          </p:nvSpPr>
          <p:spPr>
            <a:xfrm>
              <a:off x="5110474" y="1882877"/>
              <a:ext cx="883683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+mj-lt"/>
                  <a:cs typeface="Calibri Light"/>
                </a:rPr>
                <a:t>Energy Conversion</a:t>
              </a:r>
              <a:endParaRPr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 Light"/>
              </a:endParaRPr>
            </a:p>
            <a:p>
              <a:pPr algn="ctr">
                <a:defRPr/>
              </a:pPr>
              <a:endParaRPr lang="en-US" dirty="0">
                <a:solidFill>
                  <a:schemeClr val="accent1"/>
                </a:solidFill>
              </a:endParaRPr>
            </a:p>
            <a:p>
              <a:pPr algn="ctr">
                <a:spcBef>
                  <a:spcPts val="300"/>
                </a:spcBef>
                <a:spcAft>
                  <a:spcPct val="0"/>
                </a:spcAft>
                <a:defRPr/>
              </a:pP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63" name="Graphic 9">
              <a:extLst>
                <a:ext uri="{FF2B5EF4-FFF2-40B4-BE49-F238E27FC236}">
                  <a16:creationId xmlns:a16="http://schemas.microsoft.com/office/drawing/2014/main" id="{9B9E22E1-1CC5-4751-93E3-341AE2E16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5430348" y="2049089"/>
              <a:ext cx="201849" cy="261293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0E94CC9F-96F4-4064-B36A-91FCA69C793D}"/>
              </a:ext>
            </a:extLst>
          </p:cNvPr>
          <p:cNvSpPr/>
          <p:nvPr/>
        </p:nvSpPr>
        <p:spPr>
          <a:xfrm>
            <a:off x="623796" y="1625547"/>
            <a:ext cx="3274904" cy="415413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Smart 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Cities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A21F599-DE01-4A1B-812E-8E3AD3D998DC}"/>
              </a:ext>
            </a:extLst>
          </p:cNvPr>
          <p:cNvSpPr/>
          <p:nvPr/>
        </p:nvSpPr>
        <p:spPr>
          <a:xfrm>
            <a:off x="4458548" y="1625547"/>
            <a:ext cx="3274904" cy="415413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Industrial IoT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71A00A3-E67C-41EF-A4C5-FE33F0FA6AC0}"/>
              </a:ext>
            </a:extLst>
          </p:cNvPr>
          <p:cNvSpPr/>
          <p:nvPr/>
        </p:nvSpPr>
        <p:spPr>
          <a:xfrm>
            <a:off x="8159789" y="1625547"/>
            <a:ext cx="3274904" cy="415413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Arial"/>
              </a:rPr>
              <a:t>Commercial IoT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0966D5-9747-5790-9FF2-592344E13217}"/>
              </a:ext>
            </a:extLst>
          </p:cNvPr>
          <p:cNvGrpSpPr/>
          <p:nvPr/>
        </p:nvGrpSpPr>
        <p:grpSpPr>
          <a:xfrm>
            <a:off x="1018872" y="5108401"/>
            <a:ext cx="1161255" cy="1083872"/>
            <a:chOff x="1018872" y="5108401"/>
            <a:chExt cx="1161255" cy="1083872"/>
          </a:xfrm>
        </p:grpSpPr>
        <p:sp>
          <p:nvSpPr>
            <p:cNvPr id="93" name="Rectangle: Diagonal Corners Rounded 64">
              <a:extLst>
                <a:ext uri="{FF2B5EF4-FFF2-40B4-BE49-F238E27FC236}">
                  <a16:creationId xmlns:a16="http://schemas.microsoft.com/office/drawing/2014/main" id="{F61FA7E2-8D40-4708-A708-AFD1DB9B75DB}"/>
                </a:ext>
              </a:extLst>
            </p:cNvPr>
            <p:cNvSpPr/>
            <p:nvPr/>
          </p:nvSpPr>
          <p:spPr>
            <a:xfrm>
              <a:off x="1018872" y="5108401"/>
              <a:ext cx="1161255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+mj-lt"/>
                  <a:cs typeface="Calibri Light"/>
                </a:rPr>
                <a:t>Agriculture</a:t>
              </a: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79BD9F03-7820-4AF6-8CBE-DEC17B1E5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951" y="5152515"/>
              <a:ext cx="399096" cy="391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93EDD1-CF5D-3590-577A-9119129671D2}"/>
              </a:ext>
            </a:extLst>
          </p:cNvPr>
          <p:cNvGrpSpPr/>
          <p:nvPr/>
        </p:nvGrpSpPr>
        <p:grpSpPr>
          <a:xfrm>
            <a:off x="2435691" y="3915497"/>
            <a:ext cx="1161255" cy="1083872"/>
            <a:chOff x="2435691" y="3915497"/>
            <a:chExt cx="1161255" cy="1083872"/>
          </a:xfrm>
        </p:grpSpPr>
        <p:sp>
          <p:nvSpPr>
            <p:cNvPr id="99" name="Rectangle: Diagonal Corners Rounded 64">
              <a:extLst>
                <a:ext uri="{FF2B5EF4-FFF2-40B4-BE49-F238E27FC236}">
                  <a16:creationId xmlns:a16="http://schemas.microsoft.com/office/drawing/2014/main" id="{749F0DDC-A38C-4E19-B0F5-24794E9921C5}"/>
                </a:ext>
              </a:extLst>
            </p:cNvPr>
            <p:cNvSpPr/>
            <p:nvPr/>
          </p:nvSpPr>
          <p:spPr>
            <a:xfrm>
              <a:off x="2435691" y="3915497"/>
              <a:ext cx="1161255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+mj-lt"/>
                  <a:cs typeface="Calibri Light"/>
                </a:rPr>
                <a:t>Electric Vehicle SE</a:t>
              </a:r>
              <a:endParaRPr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 Light"/>
              </a:endParaRPr>
            </a:p>
            <a:p>
              <a:pPr algn="ctr">
                <a:defRPr/>
              </a:pPr>
              <a:endParaRPr lang="en-US" dirty="0">
                <a:solidFill>
                  <a:schemeClr val="accent1"/>
                </a:solidFill>
              </a:endParaRPr>
            </a:p>
            <a:p>
              <a:pPr algn="ctr">
                <a:spcBef>
                  <a:spcPts val="300"/>
                </a:spcBef>
                <a:spcAft>
                  <a:spcPct val="0"/>
                </a:spcAft>
                <a:defRPr/>
              </a:pP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2062" name="Picture 14">
              <a:extLst>
                <a:ext uri="{FF2B5EF4-FFF2-40B4-BE49-F238E27FC236}">
                  <a16:creationId xmlns:a16="http://schemas.microsoft.com/office/drawing/2014/main" id="{B78DBF25-C43C-4FA4-9ABA-F8875828A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040" y="3994907"/>
              <a:ext cx="368610" cy="36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96D864-6C0F-8603-9332-8E2C33CC559C}"/>
              </a:ext>
            </a:extLst>
          </p:cNvPr>
          <p:cNvGrpSpPr/>
          <p:nvPr/>
        </p:nvGrpSpPr>
        <p:grpSpPr>
          <a:xfrm>
            <a:off x="1018873" y="3902431"/>
            <a:ext cx="1161255" cy="1083872"/>
            <a:chOff x="1018873" y="3902431"/>
            <a:chExt cx="1161255" cy="1083872"/>
          </a:xfrm>
        </p:grpSpPr>
        <p:sp>
          <p:nvSpPr>
            <p:cNvPr id="90" name="Rectangle: Diagonal Corners Rounded 64">
              <a:extLst>
                <a:ext uri="{FF2B5EF4-FFF2-40B4-BE49-F238E27FC236}">
                  <a16:creationId xmlns:a16="http://schemas.microsoft.com/office/drawing/2014/main" id="{40D7ABE6-C289-47E0-AF72-02A140801F43}"/>
                </a:ext>
              </a:extLst>
            </p:cNvPr>
            <p:cNvSpPr/>
            <p:nvPr/>
          </p:nvSpPr>
          <p:spPr>
            <a:xfrm>
              <a:off x="1018873" y="3902431"/>
              <a:ext cx="1161255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 Light"/>
                </a:rPr>
                <a:t>Street 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+mj-lt"/>
                  <a:cs typeface="Calibri Light"/>
                </a:rPr>
                <a:t>Lighting</a:t>
              </a:r>
              <a:endParaRPr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 Light"/>
              </a:endParaRPr>
            </a:p>
            <a:p>
              <a:pPr algn="ctr">
                <a:defRPr/>
              </a:pPr>
              <a:endParaRPr lang="en-US" dirty="0">
                <a:solidFill>
                  <a:schemeClr val="accent1"/>
                </a:solidFill>
              </a:endParaRPr>
            </a:p>
            <a:p>
              <a:pPr algn="ctr">
                <a:spcBef>
                  <a:spcPts val="300"/>
                </a:spcBef>
                <a:spcAft>
                  <a:spcPct val="0"/>
                </a:spcAft>
                <a:defRPr/>
              </a:pP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id="{5C3A9032-CFCB-49EC-8A99-D615F0C6C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961" y="3997550"/>
              <a:ext cx="219075" cy="34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140DE2-B81E-7E1A-CD55-11B47B831D37}"/>
              </a:ext>
            </a:extLst>
          </p:cNvPr>
          <p:cNvGrpSpPr/>
          <p:nvPr/>
        </p:nvGrpSpPr>
        <p:grpSpPr>
          <a:xfrm>
            <a:off x="2435691" y="2709527"/>
            <a:ext cx="1161255" cy="1083872"/>
            <a:chOff x="2435691" y="2709527"/>
            <a:chExt cx="1161255" cy="1083872"/>
          </a:xfrm>
        </p:grpSpPr>
        <p:sp>
          <p:nvSpPr>
            <p:cNvPr id="96" name="Rectangle: Diagonal Corners Rounded 64">
              <a:extLst>
                <a:ext uri="{FF2B5EF4-FFF2-40B4-BE49-F238E27FC236}">
                  <a16:creationId xmlns:a16="http://schemas.microsoft.com/office/drawing/2014/main" id="{81950E86-1C78-429D-843F-77B65A099E7E}"/>
                </a:ext>
              </a:extLst>
            </p:cNvPr>
            <p:cNvSpPr/>
            <p:nvPr/>
          </p:nvSpPr>
          <p:spPr>
            <a:xfrm>
              <a:off x="2435691" y="2709527"/>
              <a:ext cx="1161255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+mj-lt"/>
                  <a:cs typeface="Calibri Light"/>
                </a:rPr>
                <a:t>Smart 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+mj-lt"/>
                  <a:cs typeface="Calibri Light"/>
                </a:rPr>
                <a:t>Metering</a:t>
              </a:r>
              <a:endParaRPr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 Light"/>
              </a:endParaRPr>
            </a:p>
            <a:p>
              <a:pPr algn="ctr">
                <a:defRPr/>
              </a:pPr>
              <a:endParaRPr lang="en-US" dirty="0">
                <a:solidFill>
                  <a:schemeClr val="accent1"/>
                </a:solidFill>
              </a:endParaRPr>
            </a:p>
            <a:p>
              <a:pPr algn="ctr">
                <a:spcBef>
                  <a:spcPts val="300"/>
                </a:spcBef>
                <a:spcAft>
                  <a:spcPct val="0"/>
                </a:spcAft>
                <a:defRPr/>
              </a:pP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2066" name="Picture 18">
              <a:extLst>
                <a:ext uri="{FF2B5EF4-FFF2-40B4-BE49-F238E27FC236}">
                  <a16:creationId xmlns:a16="http://schemas.microsoft.com/office/drawing/2014/main" id="{BE943750-7B65-4A9A-B1DD-96E44F77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7136" y="2855720"/>
              <a:ext cx="256040" cy="256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B844C0-A527-DF5E-092C-27CAC849BDD5}"/>
              </a:ext>
            </a:extLst>
          </p:cNvPr>
          <p:cNvGrpSpPr/>
          <p:nvPr/>
        </p:nvGrpSpPr>
        <p:grpSpPr>
          <a:xfrm>
            <a:off x="2435690" y="5121467"/>
            <a:ext cx="1161255" cy="1083872"/>
            <a:chOff x="2435690" y="5121467"/>
            <a:chExt cx="1161255" cy="1083872"/>
          </a:xfrm>
        </p:grpSpPr>
        <p:sp>
          <p:nvSpPr>
            <p:cNvPr id="102" name="Rectangle: Diagonal Corners Rounded 64">
              <a:extLst>
                <a:ext uri="{FF2B5EF4-FFF2-40B4-BE49-F238E27FC236}">
                  <a16:creationId xmlns:a16="http://schemas.microsoft.com/office/drawing/2014/main" id="{8125110B-BBEA-4937-8E19-2A8B32B18A55}"/>
                </a:ext>
              </a:extLst>
            </p:cNvPr>
            <p:cNvSpPr/>
            <p:nvPr/>
          </p:nvSpPr>
          <p:spPr>
            <a:xfrm>
              <a:off x="2435690" y="5121467"/>
              <a:ext cx="1161255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+mj-lt"/>
                  <a:cs typeface="Calibri Light"/>
                </a:rPr>
                <a:t>Municipal Infrastructure</a:t>
              </a:r>
              <a:endParaRPr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 Light"/>
              </a:endParaRPr>
            </a:p>
            <a:p>
              <a:pPr algn="ctr">
                <a:defRPr/>
              </a:pPr>
              <a:endParaRPr lang="en-US" dirty="0">
                <a:solidFill>
                  <a:schemeClr val="accent1"/>
                </a:solidFill>
              </a:endParaRPr>
            </a:p>
            <a:p>
              <a:pPr algn="ctr">
                <a:spcBef>
                  <a:spcPts val="300"/>
                </a:spcBef>
                <a:spcAft>
                  <a:spcPct val="0"/>
                </a:spcAft>
                <a:defRPr/>
              </a:pP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114" name="Picture 7">
              <a:extLst>
                <a:ext uri="{FF2B5EF4-FFF2-40B4-BE49-F238E27FC236}">
                  <a16:creationId xmlns:a16="http://schemas.microsoft.com/office/drawing/2014/main" id="{D48ED501-2658-4A6F-A6AE-32BF0B9D2F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2980" y="5233766"/>
              <a:ext cx="310020" cy="310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7C7D917-8A94-335F-EBDD-103645D7E209}"/>
              </a:ext>
            </a:extLst>
          </p:cNvPr>
          <p:cNvGrpSpPr/>
          <p:nvPr/>
        </p:nvGrpSpPr>
        <p:grpSpPr>
          <a:xfrm>
            <a:off x="4728093" y="2709527"/>
            <a:ext cx="1161255" cy="1083872"/>
            <a:chOff x="4728093" y="2709527"/>
            <a:chExt cx="1161255" cy="1083872"/>
          </a:xfrm>
        </p:grpSpPr>
        <p:sp>
          <p:nvSpPr>
            <p:cNvPr id="116" name="Rectangle: Diagonal Corners Rounded 64">
              <a:extLst>
                <a:ext uri="{FF2B5EF4-FFF2-40B4-BE49-F238E27FC236}">
                  <a16:creationId xmlns:a16="http://schemas.microsoft.com/office/drawing/2014/main" id="{B94F4892-2894-4DB0-84D9-7982081A8C1A}"/>
                </a:ext>
              </a:extLst>
            </p:cNvPr>
            <p:cNvSpPr/>
            <p:nvPr/>
          </p:nvSpPr>
          <p:spPr>
            <a:xfrm>
              <a:off x="4728093" y="2709527"/>
              <a:ext cx="1161255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 Light"/>
                </a:rPr>
                <a:t>Industrial Wearables</a:t>
              </a:r>
            </a:p>
            <a:p>
              <a:pPr algn="ctr">
                <a:defRPr/>
              </a:pPr>
              <a:endParaRPr lang="en-US" dirty="0">
                <a:solidFill>
                  <a:schemeClr val="accent1"/>
                </a:solidFill>
              </a:endParaRPr>
            </a:p>
            <a:p>
              <a:pPr algn="ctr">
                <a:spcBef>
                  <a:spcPts val="300"/>
                </a:spcBef>
                <a:spcAft>
                  <a:spcPct val="0"/>
                </a:spcAft>
                <a:defRPr/>
              </a:pP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2070" name="Picture 22">
              <a:extLst>
                <a:ext uri="{FF2B5EF4-FFF2-40B4-BE49-F238E27FC236}">
                  <a16:creationId xmlns:a16="http://schemas.microsoft.com/office/drawing/2014/main" id="{DF5DC160-3CF3-4251-A5BC-E05EE2359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4534" y="2813418"/>
              <a:ext cx="368368" cy="359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98FF63E-526A-05BE-8502-3C1AA337B39D}"/>
              </a:ext>
            </a:extLst>
          </p:cNvPr>
          <p:cNvGrpSpPr/>
          <p:nvPr/>
        </p:nvGrpSpPr>
        <p:grpSpPr>
          <a:xfrm>
            <a:off x="4728090" y="3928563"/>
            <a:ext cx="1161255" cy="1083872"/>
            <a:chOff x="4728093" y="3915497"/>
            <a:chExt cx="1161255" cy="1083872"/>
          </a:xfrm>
        </p:grpSpPr>
        <p:sp>
          <p:nvSpPr>
            <p:cNvPr id="118" name="Rectangle: Diagonal Corners Rounded 64">
              <a:extLst>
                <a:ext uri="{FF2B5EF4-FFF2-40B4-BE49-F238E27FC236}">
                  <a16:creationId xmlns:a16="http://schemas.microsoft.com/office/drawing/2014/main" id="{8D9EAA8F-EC05-461B-B2FE-FEB717966361}"/>
                </a:ext>
              </a:extLst>
            </p:cNvPr>
            <p:cNvSpPr/>
            <p:nvPr/>
          </p:nvSpPr>
          <p:spPr>
            <a:xfrm>
              <a:off x="4728093" y="3915497"/>
              <a:ext cx="1161255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+mj-lt"/>
                  <a:cs typeface="Calibri Light"/>
                </a:rPr>
                <a:t>Access 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+mj-lt"/>
                  <a:cs typeface="Calibri Light"/>
                </a:rPr>
                <a:t>Safety</a:t>
              </a:r>
              <a:endParaRPr lang="en-US" dirty="0">
                <a:solidFill>
                  <a:schemeClr val="accent1"/>
                </a:solidFill>
              </a:endParaRPr>
            </a:p>
            <a:p>
              <a:pPr algn="ctr">
                <a:spcBef>
                  <a:spcPts val="300"/>
                </a:spcBef>
                <a:spcAft>
                  <a:spcPct val="0"/>
                </a:spcAft>
                <a:defRPr/>
              </a:pP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2072" name="Picture 24">
              <a:extLst>
                <a:ext uri="{FF2B5EF4-FFF2-40B4-BE49-F238E27FC236}">
                  <a16:creationId xmlns:a16="http://schemas.microsoft.com/office/drawing/2014/main" id="{FBF4FA84-064D-4C86-B033-29722D105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8149" y="3991018"/>
              <a:ext cx="332897" cy="332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4FC89C-7EC5-6F50-023A-642DC5DCDEF3}"/>
              </a:ext>
            </a:extLst>
          </p:cNvPr>
          <p:cNvGrpSpPr/>
          <p:nvPr/>
        </p:nvGrpSpPr>
        <p:grpSpPr>
          <a:xfrm>
            <a:off x="4728092" y="5121467"/>
            <a:ext cx="1161255" cy="1083872"/>
            <a:chOff x="4728092" y="5121467"/>
            <a:chExt cx="1161255" cy="1083872"/>
          </a:xfrm>
        </p:grpSpPr>
        <p:sp>
          <p:nvSpPr>
            <p:cNvPr id="119" name="Rectangle: Diagonal Corners Rounded 64">
              <a:extLst>
                <a:ext uri="{FF2B5EF4-FFF2-40B4-BE49-F238E27FC236}">
                  <a16:creationId xmlns:a16="http://schemas.microsoft.com/office/drawing/2014/main" id="{D16EE683-0943-4032-8593-1388E08C567F}"/>
                </a:ext>
              </a:extLst>
            </p:cNvPr>
            <p:cNvSpPr/>
            <p:nvPr/>
          </p:nvSpPr>
          <p:spPr>
            <a:xfrm>
              <a:off x="4728092" y="5121467"/>
              <a:ext cx="1161255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+mj-lt"/>
                  <a:cs typeface="Calibri Light"/>
                </a:rPr>
                <a:t>Predictive Maintenance</a:t>
              </a: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2074" name="Picture 26">
              <a:extLst>
                <a:ext uri="{FF2B5EF4-FFF2-40B4-BE49-F238E27FC236}">
                  <a16:creationId xmlns:a16="http://schemas.microsoft.com/office/drawing/2014/main" id="{147F279A-627A-43E9-B9F5-A6AB7946E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8423" y="5231391"/>
              <a:ext cx="332897" cy="341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4F657A6-7D3F-0EDF-9CAA-1FC159DDE244}"/>
              </a:ext>
            </a:extLst>
          </p:cNvPr>
          <p:cNvGrpSpPr/>
          <p:nvPr/>
        </p:nvGrpSpPr>
        <p:grpSpPr>
          <a:xfrm>
            <a:off x="6144911" y="2722593"/>
            <a:ext cx="1161255" cy="1083872"/>
            <a:chOff x="6144911" y="2722593"/>
            <a:chExt cx="1161255" cy="1083872"/>
          </a:xfrm>
        </p:grpSpPr>
        <p:sp>
          <p:nvSpPr>
            <p:cNvPr id="120" name="Rectangle: Diagonal Corners Rounded 64">
              <a:extLst>
                <a:ext uri="{FF2B5EF4-FFF2-40B4-BE49-F238E27FC236}">
                  <a16:creationId xmlns:a16="http://schemas.microsoft.com/office/drawing/2014/main" id="{9B377974-806C-4E08-AE5E-F3068CD9A027}"/>
                </a:ext>
              </a:extLst>
            </p:cNvPr>
            <p:cNvSpPr/>
            <p:nvPr/>
          </p:nvSpPr>
          <p:spPr>
            <a:xfrm>
              <a:off x="6144911" y="2722593"/>
              <a:ext cx="1161255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 Light"/>
                </a:rPr>
                <a:t>Automotive Accessories</a:t>
              </a:r>
            </a:p>
            <a:p>
              <a:pPr algn="ctr">
                <a:defRPr/>
              </a:pPr>
              <a:endParaRPr lang="en-US" dirty="0">
                <a:solidFill>
                  <a:schemeClr val="accent1"/>
                </a:solidFill>
              </a:endParaRPr>
            </a:p>
            <a:p>
              <a:pPr algn="ctr">
                <a:spcBef>
                  <a:spcPts val="300"/>
                </a:spcBef>
                <a:spcAft>
                  <a:spcPct val="0"/>
                </a:spcAft>
                <a:defRPr/>
              </a:pP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2076" name="Picture 28">
              <a:extLst>
                <a:ext uri="{FF2B5EF4-FFF2-40B4-BE49-F238E27FC236}">
                  <a16:creationId xmlns:a16="http://schemas.microsoft.com/office/drawing/2014/main" id="{073E8418-8471-4047-B7A2-D5CA232B4F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0810" y="2813419"/>
              <a:ext cx="345948" cy="353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AB9F67-361A-36EF-3DAD-0ED9F1DA9D5E}"/>
              </a:ext>
            </a:extLst>
          </p:cNvPr>
          <p:cNvGrpSpPr/>
          <p:nvPr/>
        </p:nvGrpSpPr>
        <p:grpSpPr>
          <a:xfrm>
            <a:off x="6144911" y="3928563"/>
            <a:ext cx="1161255" cy="1083872"/>
            <a:chOff x="6144911" y="3928563"/>
            <a:chExt cx="1161255" cy="1083872"/>
          </a:xfrm>
        </p:grpSpPr>
        <p:sp>
          <p:nvSpPr>
            <p:cNvPr id="121" name="Rectangle: Diagonal Corners Rounded 64">
              <a:extLst>
                <a:ext uri="{FF2B5EF4-FFF2-40B4-BE49-F238E27FC236}">
                  <a16:creationId xmlns:a16="http://schemas.microsoft.com/office/drawing/2014/main" id="{32DC326A-74F0-4101-B22F-675595678977}"/>
                </a:ext>
              </a:extLst>
            </p:cNvPr>
            <p:cNvSpPr/>
            <p:nvPr/>
          </p:nvSpPr>
          <p:spPr>
            <a:xfrm>
              <a:off x="6144911" y="3928563"/>
              <a:ext cx="1161255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 Light"/>
                </a:rPr>
                <a:t>Asse</a:t>
              </a:r>
              <a:r>
                <a:rPr lang="en-US" sz="1100" b="1" dirty="0">
                  <a:solidFill>
                    <a:srgbClr val="000000"/>
                  </a:solidFill>
                  <a:latin typeface="+mj-lt"/>
                  <a:cs typeface="Calibri Light"/>
                </a:rPr>
                <a:t>t Tracking</a:t>
              </a:r>
              <a:endParaRPr lang="en-US" sz="11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 Light"/>
              </a:endParaRPr>
            </a:p>
            <a:p>
              <a:pPr algn="ctr">
                <a:defRPr/>
              </a:pPr>
              <a:endParaRPr lang="en-US" dirty="0">
                <a:solidFill>
                  <a:schemeClr val="accent1"/>
                </a:solidFill>
              </a:endParaRPr>
            </a:p>
            <a:p>
              <a:pPr algn="ctr">
                <a:spcBef>
                  <a:spcPts val="300"/>
                </a:spcBef>
                <a:spcAft>
                  <a:spcPct val="0"/>
                </a:spcAft>
                <a:defRPr/>
              </a:pP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2078" name="Picture 30">
              <a:extLst>
                <a:ext uri="{FF2B5EF4-FFF2-40B4-BE49-F238E27FC236}">
                  <a16:creationId xmlns:a16="http://schemas.microsoft.com/office/drawing/2014/main" id="{F3507269-BA78-4A68-9100-750450B85E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5443" y="3981016"/>
              <a:ext cx="265073" cy="39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2BBCFFD-52B2-C604-4EE3-CF739793A231}"/>
              </a:ext>
            </a:extLst>
          </p:cNvPr>
          <p:cNvGrpSpPr/>
          <p:nvPr/>
        </p:nvGrpSpPr>
        <p:grpSpPr>
          <a:xfrm>
            <a:off x="6144910" y="5134533"/>
            <a:ext cx="1161255" cy="1083872"/>
            <a:chOff x="6144910" y="5134533"/>
            <a:chExt cx="1161255" cy="1083872"/>
          </a:xfrm>
        </p:grpSpPr>
        <p:sp>
          <p:nvSpPr>
            <p:cNvPr id="122" name="Rectangle: Diagonal Corners Rounded 64">
              <a:extLst>
                <a:ext uri="{FF2B5EF4-FFF2-40B4-BE49-F238E27FC236}">
                  <a16:creationId xmlns:a16="http://schemas.microsoft.com/office/drawing/2014/main" id="{CBB562B5-D372-4FEF-8FCE-96D566D129A0}"/>
                </a:ext>
              </a:extLst>
            </p:cNvPr>
            <p:cNvSpPr/>
            <p:nvPr/>
          </p:nvSpPr>
          <p:spPr>
            <a:xfrm>
              <a:off x="6144910" y="5134533"/>
              <a:ext cx="1161255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+mj-lt"/>
                  <a:cs typeface="Calibri Light"/>
                </a:rPr>
                <a:t>Tools &amp; Diagnostics</a:t>
              </a: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2080" name="Picture 32">
              <a:extLst>
                <a:ext uri="{FF2B5EF4-FFF2-40B4-BE49-F238E27FC236}">
                  <a16:creationId xmlns:a16="http://schemas.microsoft.com/office/drawing/2014/main" id="{3E222165-6547-4D98-A7F9-D09B21C9A0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5717" y="5250709"/>
              <a:ext cx="306861" cy="306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11EAAD-7C31-1F12-379D-EF4D5DB1E447}"/>
              </a:ext>
            </a:extLst>
          </p:cNvPr>
          <p:cNvGrpSpPr/>
          <p:nvPr/>
        </p:nvGrpSpPr>
        <p:grpSpPr>
          <a:xfrm>
            <a:off x="8498552" y="2709527"/>
            <a:ext cx="1161255" cy="1083872"/>
            <a:chOff x="8498552" y="2709527"/>
            <a:chExt cx="1161255" cy="1083872"/>
          </a:xfrm>
        </p:grpSpPr>
        <p:sp>
          <p:nvSpPr>
            <p:cNvPr id="137" name="Rectangle: Diagonal Corners Rounded 64">
              <a:extLst>
                <a:ext uri="{FF2B5EF4-FFF2-40B4-BE49-F238E27FC236}">
                  <a16:creationId xmlns:a16="http://schemas.microsoft.com/office/drawing/2014/main" id="{FA85AE94-7F36-4013-8297-33F04BCB1C07}"/>
                </a:ext>
              </a:extLst>
            </p:cNvPr>
            <p:cNvSpPr/>
            <p:nvPr/>
          </p:nvSpPr>
          <p:spPr>
            <a:xfrm>
              <a:off x="8498552" y="2709527"/>
              <a:ext cx="1161255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 Light"/>
                </a:rPr>
                <a:t>Medical Asset &amp; Patient Monitoring</a:t>
              </a: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152" name="Picture 19" descr="Cardio - Free healthcare and medical icons">
              <a:extLst>
                <a:ext uri="{FF2B5EF4-FFF2-40B4-BE49-F238E27FC236}">
                  <a16:creationId xmlns:a16="http://schemas.microsoft.com/office/drawing/2014/main" id="{E7E01802-2311-4BAB-BB65-A02386A40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0223" y="2827227"/>
              <a:ext cx="359684" cy="359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88A6974-E807-9835-68EA-A3C8B939FAA1}"/>
              </a:ext>
            </a:extLst>
          </p:cNvPr>
          <p:cNvGrpSpPr/>
          <p:nvPr/>
        </p:nvGrpSpPr>
        <p:grpSpPr>
          <a:xfrm>
            <a:off x="9915370" y="2722593"/>
            <a:ext cx="1161255" cy="1083872"/>
            <a:chOff x="9915370" y="2722593"/>
            <a:chExt cx="1161255" cy="1083872"/>
          </a:xfrm>
        </p:grpSpPr>
        <p:sp>
          <p:nvSpPr>
            <p:cNvPr id="140" name="Rectangle: Diagonal Corners Rounded 64">
              <a:extLst>
                <a:ext uri="{FF2B5EF4-FFF2-40B4-BE49-F238E27FC236}">
                  <a16:creationId xmlns:a16="http://schemas.microsoft.com/office/drawing/2014/main" id="{89328197-4472-4BF4-A539-05E9FE4D699A}"/>
                </a:ext>
              </a:extLst>
            </p:cNvPr>
            <p:cNvSpPr/>
            <p:nvPr/>
          </p:nvSpPr>
          <p:spPr>
            <a:xfrm>
              <a:off x="9915370" y="2722593"/>
              <a:ext cx="1161255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 Light"/>
                </a:rPr>
                <a:t>Smart 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 Light"/>
                </a:rPr>
                <a:t>Buildings</a:t>
              </a: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2088" name="Picture 40">
              <a:extLst>
                <a:ext uri="{FF2B5EF4-FFF2-40B4-BE49-F238E27FC236}">
                  <a16:creationId xmlns:a16="http://schemas.microsoft.com/office/drawing/2014/main" id="{15AA7F6D-64D9-402F-A9D4-174F2B89BA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7961" y="2812648"/>
              <a:ext cx="354079" cy="354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C36D0D-0700-82BC-B18F-55BC136B06CD}"/>
              </a:ext>
            </a:extLst>
          </p:cNvPr>
          <p:cNvGrpSpPr/>
          <p:nvPr/>
        </p:nvGrpSpPr>
        <p:grpSpPr>
          <a:xfrm>
            <a:off x="8498551" y="3922641"/>
            <a:ext cx="1161255" cy="1083872"/>
            <a:chOff x="8498552" y="3915497"/>
            <a:chExt cx="1161255" cy="1083872"/>
          </a:xfrm>
        </p:grpSpPr>
        <p:sp>
          <p:nvSpPr>
            <p:cNvPr id="138" name="Rectangle: Diagonal Corners Rounded 64">
              <a:extLst>
                <a:ext uri="{FF2B5EF4-FFF2-40B4-BE49-F238E27FC236}">
                  <a16:creationId xmlns:a16="http://schemas.microsoft.com/office/drawing/2014/main" id="{4E739F22-1E09-43C2-8936-0F9508435B86}"/>
                </a:ext>
              </a:extLst>
            </p:cNvPr>
            <p:cNvSpPr/>
            <p:nvPr/>
          </p:nvSpPr>
          <p:spPr>
            <a:xfrm>
              <a:off x="8498552" y="3915497"/>
              <a:ext cx="1161255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+mj-lt"/>
                  <a:cs typeface="Calibri Light"/>
                </a:rPr>
                <a:t>Commercial Lighting</a:t>
              </a: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2090" name="Picture 42">
              <a:extLst>
                <a:ext uri="{FF2B5EF4-FFF2-40B4-BE49-F238E27FC236}">
                  <a16:creationId xmlns:a16="http://schemas.microsoft.com/office/drawing/2014/main" id="{29500C89-47A4-422F-9230-D3A05EAC4B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494" y="4025949"/>
              <a:ext cx="336756" cy="336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355FED-5781-2861-0554-6BE4DCBD05C9}"/>
              </a:ext>
            </a:extLst>
          </p:cNvPr>
          <p:cNvGrpSpPr/>
          <p:nvPr/>
        </p:nvGrpSpPr>
        <p:grpSpPr>
          <a:xfrm>
            <a:off x="9915370" y="3928563"/>
            <a:ext cx="1161255" cy="1083872"/>
            <a:chOff x="9915370" y="3928563"/>
            <a:chExt cx="1161255" cy="1083872"/>
          </a:xfrm>
        </p:grpSpPr>
        <p:sp>
          <p:nvSpPr>
            <p:cNvPr id="141" name="Rectangle: Diagonal Corners Rounded 64">
              <a:extLst>
                <a:ext uri="{FF2B5EF4-FFF2-40B4-BE49-F238E27FC236}">
                  <a16:creationId xmlns:a16="http://schemas.microsoft.com/office/drawing/2014/main" id="{37826E3A-2813-42A7-9F09-B2CAF3C8B120}"/>
                </a:ext>
              </a:extLst>
            </p:cNvPr>
            <p:cNvSpPr/>
            <p:nvPr/>
          </p:nvSpPr>
          <p:spPr>
            <a:xfrm>
              <a:off x="9915370" y="3928563"/>
              <a:ext cx="1161255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Calibri Light"/>
                </a:rPr>
                <a:t>Electronic Shelf Labels</a:t>
              </a: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2092" name="Picture 44">
              <a:extLst>
                <a:ext uri="{FF2B5EF4-FFF2-40B4-BE49-F238E27FC236}">
                  <a16:creationId xmlns:a16="http://schemas.microsoft.com/office/drawing/2014/main" id="{677F9C0D-F251-4BD6-AB31-A9F3C56DD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8370" y="4103385"/>
              <a:ext cx="311385" cy="17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1C7352-D662-F957-475C-CF729A2C2ABE}"/>
              </a:ext>
            </a:extLst>
          </p:cNvPr>
          <p:cNvGrpSpPr/>
          <p:nvPr/>
        </p:nvGrpSpPr>
        <p:grpSpPr>
          <a:xfrm>
            <a:off x="8498551" y="5121467"/>
            <a:ext cx="1161255" cy="1083872"/>
            <a:chOff x="8498551" y="5121467"/>
            <a:chExt cx="1161255" cy="1083872"/>
          </a:xfrm>
        </p:grpSpPr>
        <p:sp>
          <p:nvSpPr>
            <p:cNvPr id="139" name="Rectangle: Diagonal Corners Rounded 64">
              <a:extLst>
                <a:ext uri="{FF2B5EF4-FFF2-40B4-BE49-F238E27FC236}">
                  <a16:creationId xmlns:a16="http://schemas.microsoft.com/office/drawing/2014/main" id="{F500F18D-E342-4837-988F-764AFAA2B6D4}"/>
                </a:ext>
              </a:extLst>
            </p:cNvPr>
            <p:cNvSpPr/>
            <p:nvPr/>
          </p:nvSpPr>
          <p:spPr>
            <a:xfrm>
              <a:off x="8498551" y="5121467"/>
              <a:ext cx="1161255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+mj-lt"/>
                  <a:cs typeface="Calibri Light"/>
                </a:rPr>
                <a:t>Loss 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+mj-lt"/>
                  <a:cs typeface="Calibri Light"/>
                </a:rPr>
                <a:t>Prevention</a:t>
              </a: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2094" name="Picture 46">
              <a:extLst>
                <a:ext uri="{FF2B5EF4-FFF2-40B4-BE49-F238E27FC236}">
                  <a16:creationId xmlns:a16="http://schemas.microsoft.com/office/drawing/2014/main" id="{A5294388-949F-4BA1-92E2-96EE95AC5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494" y="5250709"/>
              <a:ext cx="319482" cy="33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422D6B-CCBA-1ADC-427F-0CC23D290831}"/>
              </a:ext>
            </a:extLst>
          </p:cNvPr>
          <p:cNvGrpSpPr/>
          <p:nvPr/>
        </p:nvGrpSpPr>
        <p:grpSpPr>
          <a:xfrm>
            <a:off x="9915369" y="5134533"/>
            <a:ext cx="1161255" cy="1083872"/>
            <a:chOff x="9915369" y="5134533"/>
            <a:chExt cx="1161255" cy="1083872"/>
          </a:xfrm>
        </p:grpSpPr>
        <p:sp>
          <p:nvSpPr>
            <p:cNvPr id="142" name="Rectangle: Diagonal Corners Rounded 64">
              <a:extLst>
                <a:ext uri="{FF2B5EF4-FFF2-40B4-BE49-F238E27FC236}">
                  <a16:creationId xmlns:a16="http://schemas.microsoft.com/office/drawing/2014/main" id="{CA7F6AAD-052B-475F-A61B-F05DD32BA83B}"/>
                </a:ext>
              </a:extLst>
            </p:cNvPr>
            <p:cNvSpPr/>
            <p:nvPr/>
          </p:nvSpPr>
          <p:spPr>
            <a:xfrm>
              <a:off x="9915369" y="5134533"/>
              <a:ext cx="1161255" cy="1083872"/>
            </a:xfrm>
            <a:prstGeom prst="roundRect">
              <a:avLst>
                <a:gd name="adj" fmla="val 8484"/>
              </a:avLst>
            </a:prstGeom>
            <a:solidFill>
              <a:schemeClr val="bg1">
                <a:alpha val="85000"/>
              </a:schemeClr>
            </a:solidFill>
            <a:ln w="12700">
              <a:solidFill>
                <a:schemeClr val="bg1">
                  <a:lumMod val="95000"/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200" rIns="0" bIns="0" rtlCol="0" anchor="t" anchorCtr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+mj-lt"/>
                  <a:cs typeface="Calibri Light"/>
                </a:rPr>
                <a:t>Enterprise 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  <a:latin typeface="+mj-lt"/>
                  <a:cs typeface="Calibri Light"/>
                </a:rPr>
                <a:t>APs</a:t>
              </a:r>
              <a:endParaRPr lang="en-US" sz="1100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pic>
          <p:nvPicPr>
            <p:cNvPr id="158" name="Picture 23" descr="File Icon Sound Radio Svg Wikimedia Commons - Transparent Radio Icon Clipart (944x768), Png Download">
              <a:extLst>
                <a:ext uri="{FF2B5EF4-FFF2-40B4-BE49-F238E27FC236}">
                  <a16:creationId xmlns:a16="http://schemas.microsoft.com/office/drawing/2014/main" id="{2B4DA6CB-84AF-4C51-83D7-1B958F934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8370" y="5250709"/>
              <a:ext cx="309556" cy="246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68029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FDAE9635-87EE-4D84-9077-1F3B8073AB35}"/>
              </a:ext>
            </a:extLst>
          </p:cNvPr>
          <p:cNvSpPr/>
          <p:nvPr/>
        </p:nvSpPr>
        <p:spPr>
          <a:xfrm>
            <a:off x="399520" y="646304"/>
            <a:ext cx="11392961" cy="806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82A71E-101A-C948-BBF7-7520CC6A2C98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parallelogram">
            <a:avLst>
              <a:gd name="adj" fmla="val 0"/>
            </a:avLst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21B4AA-F221-B242-9895-56B707338F4A}"/>
              </a:ext>
            </a:extLst>
          </p:cNvPr>
          <p:cNvGrpSpPr/>
          <p:nvPr/>
        </p:nvGrpSpPr>
        <p:grpSpPr>
          <a:xfrm>
            <a:off x="244023" y="2919811"/>
            <a:ext cx="1228459" cy="1228458"/>
            <a:chOff x="1363107" y="3222536"/>
            <a:chExt cx="1058194" cy="105819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C9ED4BA-391C-FF48-94E0-07B95CE39182}"/>
                </a:ext>
              </a:extLst>
            </p:cNvPr>
            <p:cNvSpPr/>
            <p:nvPr/>
          </p:nvSpPr>
          <p:spPr>
            <a:xfrm>
              <a:off x="1363107" y="3222536"/>
              <a:ext cx="1058194" cy="10581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80D94C76-758F-1748-A7CA-C381E0C9C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37386" y="3678330"/>
              <a:ext cx="909635" cy="14660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8664EE-F092-EA48-B0A8-A872BE73AF54}"/>
              </a:ext>
            </a:extLst>
          </p:cNvPr>
          <p:cNvGrpSpPr/>
          <p:nvPr/>
        </p:nvGrpSpPr>
        <p:grpSpPr>
          <a:xfrm>
            <a:off x="1564726" y="2919811"/>
            <a:ext cx="1228459" cy="1228458"/>
            <a:chOff x="2547552" y="3222536"/>
            <a:chExt cx="1058194" cy="105819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CED0925-AF89-D94A-A2C7-C83A68ECC452}"/>
                </a:ext>
              </a:extLst>
            </p:cNvPr>
            <p:cNvSpPr/>
            <p:nvPr/>
          </p:nvSpPr>
          <p:spPr>
            <a:xfrm>
              <a:off x="2547552" y="3222536"/>
              <a:ext cx="1058194" cy="10581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/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2A891F53-45FC-7A4C-8A41-27ACACC81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43417" y="3654531"/>
              <a:ext cx="871906" cy="19420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417625-C3E8-DD4B-BC09-3A51503F846D}"/>
              </a:ext>
            </a:extLst>
          </p:cNvPr>
          <p:cNvGrpSpPr/>
          <p:nvPr/>
        </p:nvGrpSpPr>
        <p:grpSpPr>
          <a:xfrm>
            <a:off x="2884277" y="2919811"/>
            <a:ext cx="1228459" cy="1228458"/>
            <a:chOff x="3731997" y="3222536"/>
            <a:chExt cx="1058194" cy="105819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0440E32-E22F-9D48-9A44-D26890B40673}"/>
                </a:ext>
              </a:extLst>
            </p:cNvPr>
            <p:cNvSpPr/>
            <p:nvPr/>
          </p:nvSpPr>
          <p:spPr>
            <a:xfrm>
              <a:off x="3731997" y="3222536"/>
              <a:ext cx="1058194" cy="10581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3AA0AC39-53CC-4944-BD8E-C44834F8B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097" y="3654530"/>
              <a:ext cx="618226" cy="1942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DAC99E-85D5-FD4E-907C-FF9DBE8BBB9B}"/>
              </a:ext>
            </a:extLst>
          </p:cNvPr>
          <p:cNvGrpSpPr/>
          <p:nvPr/>
        </p:nvGrpSpPr>
        <p:grpSpPr>
          <a:xfrm>
            <a:off x="4204531" y="2919811"/>
            <a:ext cx="1228459" cy="1228458"/>
            <a:chOff x="4916442" y="3222536"/>
            <a:chExt cx="1058194" cy="105819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128ED2A-41A7-3B48-8EC6-F22551E7EE06}"/>
                </a:ext>
              </a:extLst>
            </p:cNvPr>
            <p:cNvSpPr/>
            <p:nvPr/>
          </p:nvSpPr>
          <p:spPr>
            <a:xfrm>
              <a:off x="4916442" y="3222536"/>
              <a:ext cx="1058194" cy="10581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95D274A-1129-104F-AC5C-071239E06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48214" y="3553416"/>
              <a:ext cx="594650" cy="396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F88BA3A-53D6-D549-8C40-18262BE7C014}"/>
              </a:ext>
            </a:extLst>
          </p:cNvPr>
          <p:cNvGrpSpPr/>
          <p:nvPr/>
        </p:nvGrpSpPr>
        <p:grpSpPr>
          <a:xfrm>
            <a:off x="147154" y="4515795"/>
            <a:ext cx="1823091" cy="1823088"/>
            <a:chOff x="379898" y="4402773"/>
            <a:chExt cx="1823091" cy="182308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2CDEF97-39A7-2948-9F91-6FC752EDC643}"/>
                </a:ext>
              </a:extLst>
            </p:cNvPr>
            <p:cNvSpPr/>
            <p:nvPr/>
          </p:nvSpPr>
          <p:spPr>
            <a:xfrm>
              <a:off x="635616" y="4658488"/>
              <a:ext cx="1311659" cy="1311656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4EDCE90-2B8A-4343-A82D-CB3101B4E167}"/>
                </a:ext>
              </a:extLst>
            </p:cNvPr>
            <p:cNvSpPr/>
            <p:nvPr/>
          </p:nvSpPr>
          <p:spPr>
            <a:xfrm>
              <a:off x="515102" y="4537978"/>
              <a:ext cx="1552682" cy="1552679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91CCD97-382D-F14D-9D83-7F15674ECF54}"/>
                </a:ext>
              </a:extLst>
            </p:cNvPr>
            <p:cNvSpPr/>
            <p:nvPr/>
          </p:nvSpPr>
          <p:spPr>
            <a:xfrm>
              <a:off x="379898" y="4402773"/>
              <a:ext cx="1823091" cy="1823088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2AC0C23-5BF4-9642-AF6C-0D274D8FD398}"/>
                </a:ext>
              </a:extLst>
            </p:cNvPr>
            <p:cNvSpPr/>
            <p:nvPr/>
          </p:nvSpPr>
          <p:spPr>
            <a:xfrm>
              <a:off x="765388" y="4788260"/>
              <a:ext cx="1052113" cy="105211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3CF5084F-7504-F145-B392-8ABCCDF38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96537" y="5176281"/>
              <a:ext cx="788147" cy="191791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6840954-35FB-4042-85CC-9B11CA4CF25F}"/>
              </a:ext>
            </a:extLst>
          </p:cNvPr>
          <p:cNvGrpSpPr/>
          <p:nvPr/>
        </p:nvGrpSpPr>
        <p:grpSpPr>
          <a:xfrm>
            <a:off x="3944911" y="4515795"/>
            <a:ext cx="1823091" cy="1823088"/>
            <a:chOff x="3998208" y="4402773"/>
            <a:chExt cx="1823091" cy="182308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04BF4E2-BEF8-BD4A-9615-74BF0FE847E6}"/>
                </a:ext>
              </a:extLst>
            </p:cNvPr>
            <p:cNvSpPr/>
            <p:nvPr/>
          </p:nvSpPr>
          <p:spPr>
            <a:xfrm>
              <a:off x="4253924" y="4658489"/>
              <a:ext cx="1311659" cy="1311656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01627D2-7C4F-A94C-97A1-C5F0D3A6BE71}"/>
                </a:ext>
              </a:extLst>
            </p:cNvPr>
            <p:cNvSpPr/>
            <p:nvPr/>
          </p:nvSpPr>
          <p:spPr>
            <a:xfrm>
              <a:off x="4133412" y="4537977"/>
              <a:ext cx="1552682" cy="1552679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A51739E-DE15-E94B-A8F9-53E4FDAEBE29}"/>
                </a:ext>
              </a:extLst>
            </p:cNvPr>
            <p:cNvSpPr/>
            <p:nvPr/>
          </p:nvSpPr>
          <p:spPr>
            <a:xfrm>
              <a:off x="3998208" y="4402773"/>
              <a:ext cx="1823091" cy="1823088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6694FAD-3972-EC44-ACEA-D0ABD4D33121}"/>
                </a:ext>
              </a:extLst>
            </p:cNvPr>
            <p:cNvSpPr/>
            <p:nvPr/>
          </p:nvSpPr>
          <p:spPr>
            <a:xfrm>
              <a:off x="4383698" y="4788260"/>
              <a:ext cx="1052113" cy="105211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D97EB9FE-BF1D-E641-B840-4B8C6ECEA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48757" y="5205327"/>
              <a:ext cx="721994" cy="133701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02EEBD0-38A2-8545-A3AA-EE9A012A3E74}"/>
              </a:ext>
            </a:extLst>
          </p:cNvPr>
          <p:cNvGrpSpPr/>
          <p:nvPr/>
        </p:nvGrpSpPr>
        <p:grpSpPr>
          <a:xfrm>
            <a:off x="5210830" y="4515795"/>
            <a:ext cx="1823091" cy="1823088"/>
            <a:chOff x="5204314" y="4402773"/>
            <a:chExt cx="1823091" cy="182308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DEA2876-92AC-114B-9126-A8150DFF4672}"/>
                </a:ext>
              </a:extLst>
            </p:cNvPr>
            <p:cNvSpPr/>
            <p:nvPr/>
          </p:nvSpPr>
          <p:spPr>
            <a:xfrm>
              <a:off x="5460030" y="4658489"/>
              <a:ext cx="1311659" cy="1311656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3B0C1ED-2D27-B04B-83F7-C2096F933A4B}"/>
                </a:ext>
              </a:extLst>
            </p:cNvPr>
            <p:cNvSpPr/>
            <p:nvPr/>
          </p:nvSpPr>
          <p:spPr>
            <a:xfrm>
              <a:off x="5339518" y="4537977"/>
              <a:ext cx="1552682" cy="1552679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17DC4CA-8DB6-D049-AD4F-7E5B59255344}"/>
                </a:ext>
              </a:extLst>
            </p:cNvPr>
            <p:cNvSpPr/>
            <p:nvPr/>
          </p:nvSpPr>
          <p:spPr>
            <a:xfrm>
              <a:off x="5204314" y="4402773"/>
              <a:ext cx="1823091" cy="1823088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E6DF6CF-B1A8-E747-98B9-ACAD16C2D136}"/>
                </a:ext>
              </a:extLst>
            </p:cNvPr>
            <p:cNvSpPr/>
            <p:nvPr/>
          </p:nvSpPr>
          <p:spPr>
            <a:xfrm>
              <a:off x="5589804" y="4788260"/>
              <a:ext cx="1052113" cy="105211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236AD113-9759-6140-9A1D-F3D82B0C2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882763" y="5170964"/>
              <a:ext cx="466194" cy="202424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AF6E8D4-CC5E-0448-BF02-CE95A6092F1F}"/>
              </a:ext>
            </a:extLst>
          </p:cNvPr>
          <p:cNvGrpSpPr/>
          <p:nvPr/>
        </p:nvGrpSpPr>
        <p:grpSpPr>
          <a:xfrm>
            <a:off x="9008587" y="4515795"/>
            <a:ext cx="1823091" cy="1823088"/>
            <a:chOff x="6410416" y="4402773"/>
            <a:chExt cx="1823091" cy="182308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5631754-7EEA-9247-B9AE-A87450CFA4B9}"/>
                </a:ext>
              </a:extLst>
            </p:cNvPr>
            <p:cNvSpPr/>
            <p:nvPr/>
          </p:nvSpPr>
          <p:spPr>
            <a:xfrm>
              <a:off x="6666132" y="4658489"/>
              <a:ext cx="1311659" cy="1311656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AC408F7-9FE8-C14A-AE96-700ACB4260A1}"/>
                </a:ext>
              </a:extLst>
            </p:cNvPr>
            <p:cNvSpPr/>
            <p:nvPr/>
          </p:nvSpPr>
          <p:spPr>
            <a:xfrm>
              <a:off x="6545620" y="4537977"/>
              <a:ext cx="1552682" cy="1552679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4042740-6A2A-4B45-8925-5E7817AED463}"/>
                </a:ext>
              </a:extLst>
            </p:cNvPr>
            <p:cNvSpPr/>
            <p:nvPr/>
          </p:nvSpPr>
          <p:spPr>
            <a:xfrm>
              <a:off x="6410416" y="4402773"/>
              <a:ext cx="1823091" cy="1823088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2BF3CA9-0D89-4940-B993-ACB30675D8A4}"/>
                </a:ext>
              </a:extLst>
            </p:cNvPr>
            <p:cNvSpPr/>
            <p:nvPr/>
          </p:nvSpPr>
          <p:spPr>
            <a:xfrm>
              <a:off x="6795906" y="4788260"/>
              <a:ext cx="1052113" cy="105211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697C1A9C-2388-8541-AA62-0217A0E40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r="6978"/>
            <a:stretch/>
          </p:blipFill>
          <p:spPr>
            <a:xfrm>
              <a:off x="6956716" y="5086201"/>
              <a:ext cx="730492" cy="322718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606FEEB-349F-5148-B332-E2747A7780D7}"/>
              </a:ext>
            </a:extLst>
          </p:cNvPr>
          <p:cNvGrpSpPr/>
          <p:nvPr/>
        </p:nvGrpSpPr>
        <p:grpSpPr>
          <a:xfrm>
            <a:off x="7742668" y="4515794"/>
            <a:ext cx="1823091" cy="1823088"/>
            <a:chOff x="7611507" y="4402772"/>
            <a:chExt cx="1823091" cy="182308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8E9F9F1-BA33-1F4A-88F5-816B45C9F0AC}"/>
                </a:ext>
              </a:extLst>
            </p:cNvPr>
            <p:cNvSpPr/>
            <p:nvPr/>
          </p:nvSpPr>
          <p:spPr>
            <a:xfrm>
              <a:off x="7867223" y="4658488"/>
              <a:ext cx="1311659" cy="1311656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3581651-4DA0-814E-8394-DA881ACFDC1A}"/>
                </a:ext>
              </a:extLst>
            </p:cNvPr>
            <p:cNvSpPr/>
            <p:nvPr/>
          </p:nvSpPr>
          <p:spPr>
            <a:xfrm>
              <a:off x="7746711" y="4537976"/>
              <a:ext cx="1552682" cy="1552679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01D567C-49CC-8743-9472-4F0B3E3B9257}"/>
                </a:ext>
              </a:extLst>
            </p:cNvPr>
            <p:cNvSpPr/>
            <p:nvPr/>
          </p:nvSpPr>
          <p:spPr>
            <a:xfrm>
              <a:off x="7611507" y="4402772"/>
              <a:ext cx="1823091" cy="1823088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FB48E87-E73A-8649-A490-49A478C49E16}"/>
                </a:ext>
              </a:extLst>
            </p:cNvPr>
            <p:cNvSpPr/>
            <p:nvPr/>
          </p:nvSpPr>
          <p:spPr>
            <a:xfrm>
              <a:off x="7996997" y="4788260"/>
              <a:ext cx="1052113" cy="105211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218EEFF4-F415-354C-BAFB-87DFE6539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140658" y="5192710"/>
              <a:ext cx="764788" cy="18355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483A57D-14EE-3647-8402-BC1EF6F30488}"/>
              </a:ext>
            </a:extLst>
          </p:cNvPr>
          <p:cNvGrpSpPr/>
          <p:nvPr/>
        </p:nvGrpSpPr>
        <p:grpSpPr>
          <a:xfrm>
            <a:off x="6476749" y="4473654"/>
            <a:ext cx="1823091" cy="1823088"/>
            <a:chOff x="8817609" y="4360632"/>
            <a:chExt cx="1823091" cy="182308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4F7E3F9-A684-2249-8EDD-DA8BD6B31A1D}"/>
                </a:ext>
              </a:extLst>
            </p:cNvPr>
            <p:cNvSpPr/>
            <p:nvPr/>
          </p:nvSpPr>
          <p:spPr>
            <a:xfrm>
              <a:off x="9073326" y="4616348"/>
              <a:ext cx="1311659" cy="1311656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4737F11-2E5C-2B49-8288-72F9BD0E3FF6}"/>
                </a:ext>
              </a:extLst>
            </p:cNvPr>
            <p:cNvSpPr/>
            <p:nvPr/>
          </p:nvSpPr>
          <p:spPr>
            <a:xfrm>
              <a:off x="8952814" y="4495836"/>
              <a:ext cx="1552682" cy="1552679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6FD199F-7B5F-5442-A470-952BF002DEFD}"/>
                </a:ext>
              </a:extLst>
            </p:cNvPr>
            <p:cNvSpPr/>
            <p:nvPr/>
          </p:nvSpPr>
          <p:spPr>
            <a:xfrm>
              <a:off x="8817609" y="4360632"/>
              <a:ext cx="1823091" cy="1823088"/>
            </a:xfrm>
            <a:prstGeom prst="ellipse">
              <a:avLst/>
            </a:prstGeom>
            <a:noFill/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32A2D39-C9D2-1448-9A3B-35D6232B04F2}"/>
                </a:ext>
              </a:extLst>
            </p:cNvPr>
            <p:cNvSpPr/>
            <p:nvPr/>
          </p:nvSpPr>
          <p:spPr>
            <a:xfrm>
              <a:off x="9203100" y="4746121"/>
              <a:ext cx="1052113" cy="105211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alpha val="42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81" name="Graphic 83">
              <a:extLst>
                <a:ext uri="{FF2B5EF4-FFF2-40B4-BE49-F238E27FC236}">
                  <a16:creationId xmlns:a16="http://schemas.microsoft.com/office/drawing/2014/main" id="{15496039-B019-2348-BFF0-3C8354A3F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39608" y="5058088"/>
              <a:ext cx="579092" cy="368514"/>
            </a:xfrm>
            <a:prstGeom prst="rect">
              <a:avLst/>
            </a:prstGeom>
          </p:spPr>
        </p:pic>
      </p:grpSp>
      <p:pic>
        <p:nvPicPr>
          <p:cNvPr id="87" name="Graphic 86">
            <a:extLst>
              <a:ext uri="{FF2B5EF4-FFF2-40B4-BE49-F238E27FC236}">
                <a16:creationId xmlns:a16="http://schemas.microsoft.com/office/drawing/2014/main" id="{34EB089D-0BB6-5744-8316-330AA6C035E1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157002" y="1987062"/>
            <a:ext cx="869913" cy="518894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2BC84A19-A3EA-A649-A64E-082E62CBC1AA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233813" y="2082565"/>
            <a:ext cx="1892909" cy="296572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B961F919-1F84-154B-AD89-2F4719A3529D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l="2187" t="36679" r="3883" b="36679"/>
          <a:stretch/>
        </p:blipFill>
        <p:spPr>
          <a:xfrm>
            <a:off x="3613074" y="1958014"/>
            <a:ext cx="1616680" cy="458547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4908A3CB-9184-C44D-BD98-7C08F2C43E6B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 l="9043" r="9043"/>
          <a:stretch/>
        </p:blipFill>
        <p:spPr>
          <a:xfrm>
            <a:off x="5755720" y="1675856"/>
            <a:ext cx="1229625" cy="1000733"/>
          </a:xfrm>
          <a:prstGeom prst="rect">
            <a:avLst/>
          </a:prstGeom>
        </p:spPr>
      </p:pic>
      <p:sp>
        <p:nvSpPr>
          <p:cNvPr id="142" name="Title 141">
            <a:extLst>
              <a:ext uri="{FF2B5EF4-FFF2-40B4-BE49-F238E27FC236}">
                <a16:creationId xmlns:a16="http://schemas.microsoft.com/office/drawing/2014/main" id="{16F10A68-80E4-814A-BCCE-9AFF3BEF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1277600" cy="914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Protocols and Ecosystems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CAEC35-0501-5140-8C67-FDC58285C6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3044" y="6456363"/>
            <a:ext cx="844101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lang="en-US" sz="700" b="0" i="0" kern="1200" cap="none" spc="3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Inter" panose="020B05020300000000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Inter" panose="020B05020300000000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Inter" panose="020B05020300000000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Inter" panose="020B05020300000000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Inter" panose="020B05020300000000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Inter" panose="020B05020300000000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Inter" panose="020B05020300000000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Inter" panose="020B0502030000000004" pitchFamily="34" charset="0"/>
                <a:ea typeface="+mn-ea"/>
                <a:cs typeface="+mn-cs"/>
              </a:defRPr>
            </a:lvl9pPr>
          </a:lstStyle>
          <a:p>
            <a:r>
              <a:rPr lang="en-US"/>
              <a:t>©2021 Silicon Labs Inc. All rights reserved.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3134D6-CF8E-44B4-BF9E-E1F9F88D7D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560" y="6456363"/>
            <a:ext cx="187325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8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Inter" panose="020B05020300000000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Inter" panose="020B05020300000000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Inter" panose="020B05020300000000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Inter" panose="020B05020300000000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Inter" panose="020B05020300000000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Inter" panose="020B05020300000000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Inter" panose="020B05020300000000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Inter" panose="020B05020300000000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8E825B1-905F-5A40-BA54-BEA6120191A8}" type="slidenum">
              <a:rPr lang="en-US" smtClean="0"/>
              <a:pPr>
                <a:defRPr/>
              </a:pPr>
              <a:t>4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3E1F6B-C6D2-768D-6F3F-42C03EE5E0B1}"/>
              </a:ext>
            </a:extLst>
          </p:cNvPr>
          <p:cNvGrpSpPr/>
          <p:nvPr/>
        </p:nvGrpSpPr>
        <p:grpSpPr>
          <a:xfrm>
            <a:off x="2678992" y="4515795"/>
            <a:ext cx="1823091" cy="1823088"/>
            <a:chOff x="3285576" y="4515795"/>
            <a:chExt cx="1823091" cy="1823088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FCB68FB-F0B7-3C40-86CA-5C78C69FE9BC}"/>
                </a:ext>
              </a:extLst>
            </p:cNvPr>
            <p:cNvGrpSpPr/>
            <p:nvPr/>
          </p:nvGrpSpPr>
          <p:grpSpPr>
            <a:xfrm>
              <a:off x="3285576" y="4515795"/>
              <a:ext cx="1823091" cy="1823088"/>
              <a:chOff x="2792105" y="4402773"/>
              <a:chExt cx="1823091" cy="1823088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5F7E198-63C6-AE42-91F5-708DD1E8A776}"/>
                  </a:ext>
                </a:extLst>
              </p:cNvPr>
              <p:cNvSpPr/>
              <p:nvPr/>
            </p:nvSpPr>
            <p:spPr>
              <a:xfrm>
                <a:off x="3047821" y="4658489"/>
                <a:ext cx="1311659" cy="1311656"/>
              </a:xfrm>
              <a:prstGeom prst="ellipse">
                <a:avLst/>
              </a:prstGeom>
              <a:noFill/>
              <a:ln>
                <a:solidFill>
                  <a:schemeClr val="bg1">
                    <a:alpha val="42000"/>
                  </a:schemeClr>
                </a:solidFill>
              </a:ln>
              <a:effectLst>
                <a:outerShdw blurRad="571500" dist="3810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584930"/>
                <a:endParaRPr lang="en-US" sz="312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E3111BDB-6891-B842-8731-7CE39FE1A2F4}"/>
                  </a:ext>
                </a:extLst>
              </p:cNvPr>
              <p:cNvSpPr/>
              <p:nvPr/>
            </p:nvSpPr>
            <p:spPr>
              <a:xfrm>
                <a:off x="2927310" y="4537977"/>
                <a:ext cx="1552682" cy="1552679"/>
              </a:xfrm>
              <a:prstGeom prst="ellipse">
                <a:avLst/>
              </a:prstGeom>
              <a:noFill/>
              <a:ln>
                <a:solidFill>
                  <a:schemeClr val="bg1">
                    <a:alpha val="42000"/>
                  </a:schemeClr>
                </a:solidFill>
              </a:ln>
              <a:effectLst>
                <a:outerShdw blurRad="571500" dist="3810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584930"/>
                <a:endParaRPr lang="en-US" sz="312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95989AF-FED9-B646-AABB-BF69D760FA4F}"/>
                  </a:ext>
                </a:extLst>
              </p:cNvPr>
              <p:cNvSpPr/>
              <p:nvPr/>
            </p:nvSpPr>
            <p:spPr>
              <a:xfrm>
                <a:off x="2792105" y="4402773"/>
                <a:ext cx="1823091" cy="1823088"/>
              </a:xfrm>
              <a:prstGeom prst="ellipse">
                <a:avLst/>
              </a:prstGeom>
              <a:noFill/>
              <a:ln>
                <a:solidFill>
                  <a:schemeClr val="bg1">
                    <a:alpha val="42000"/>
                  </a:schemeClr>
                </a:solidFill>
              </a:ln>
              <a:effectLst>
                <a:outerShdw blurRad="571500" dist="3810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584930"/>
                <a:endParaRPr lang="en-US" sz="312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B60B85F-4F18-2E48-8B93-1E0B401DDDA5}"/>
                  </a:ext>
                </a:extLst>
              </p:cNvPr>
              <p:cNvSpPr/>
              <p:nvPr/>
            </p:nvSpPr>
            <p:spPr>
              <a:xfrm>
                <a:off x="3177595" y="4788260"/>
                <a:ext cx="1052113" cy="105211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alpha val="42000"/>
                  </a:schemeClr>
                </a:solidFill>
              </a:ln>
              <a:effectLst>
                <a:outerShdw blurRad="571500" dist="3810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584930"/>
                <a:endParaRPr lang="en-US" sz="312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5B23049-F88A-AA47-AAA7-0A55367DF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3803836" y="5321379"/>
              <a:ext cx="833576" cy="208394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E164C40-F8DE-9B41-9D18-69CD0F5FF2A0}"/>
              </a:ext>
            </a:extLst>
          </p:cNvPr>
          <p:cNvSpPr/>
          <p:nvPr/>
        </p:nvSpPr>
        <p:spPr>
          <a:xfrm>
            <a:off x="10684405" y="3312598"/>
            <a:ext cx="13428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84930"/>
            <a:r>
              <a:rPr lang="en-US" sz="2000" spc="100" dirty="0">
                <a:solidFill>
                  <a:schemeClr val="bg1"/>
                </a:solidFill>
              </a:rPr>
              <a:t>+ MORE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422F57-44B9-B775-5E15-0D63CF3ED883}"/>
              </a:ext>
            </a:extLst>
          </p:cNvPr>
          <p:cNvGrpSpPr/>
          <p:nvPr/>
        </p:nvGrpSpPr>
        <p:grpSpPr>
          <a:xfrm>
            <a:off x="1413073" y="4515795"/>
            <a:ext cx="1823091" cy="1823088"/>
            <a:chOff x="2019657" y="4515795"/>
            <a:chExt cx="1823091" cy="1823088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CDC39F1-B944-D042-9B4B-F2114469AA3F}"/>
                </a:ext>
              </a:extLst>
            </p:cNvPr>
            <p:cNvGrpSpPr/>
            <p:nvPr/>
          </p:nvGrpSpPr>
          <p:grpSpPr>
            <a:xfrm>
              <a:off x="2019657" y="4515795"/>
              <a:ext cx="1823091" cy="1823088"/>
              <a:chOff x="1586002" y="4402773"/>
              <a:chExt cx="1823091" cy="1823088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0BBAA34-E484-8B4D-A4C6-F4C01E4B94F1}"/>
                  </a:ext>
                </a:extLst>
              </p:cNvPr>
              <p:cNvSpPr/>
              <p:nvPr/>
            </p:nvSpPr>
            <p:spPr>
              <a:xfrm>
                <a:off x="1841718" y="4658489"/>
                <a:ext cx="1311659" cy="1311656"/>
              </a:xfrm>
              <a:prstGeom prst="ellipse">
                <a:avLst/>
              </a:prstGeom>
              <a:noFill/>
              <a:ln>
                <a:solidFill>
                  <a:schemeClr val="bg1">
                    <a:alpha val="42000"/>
                  </a:schemeClr>
                </a:solidFill>
              </a:ln>
              <a:effectLst>
                <a:outerShdw blurRad="571500" dist="3810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584930"/>
                <a:endParaRPr lang="en-US" sz="312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BC50466-F2A5-1E48-9A3F-0F2AB83CEC72}"/>
                  </a:ext>
                </a:extLst>
              </p:cNvPr>
              <p:cNvSpPr/>
              <p:nvPr/>
            </p:nvSpPr>
            <p:spPr>
              <a:xfrm>
                <a:off x="1721206" y="4537977"/>
                <a:ext cx="1552682" cy="1552679"/>
              </a:xfrm>
              <a:prstGeom prst="ellipse">
                <a:avLst/>
              </a:prstGeom>
              <a:noFill/>
              <a:ln>
                <a:solidFill>
                  <a:schemeClr val="bg1">
                    <a:alpha val="42000"/>
                  </a:schemeClr>
                </a:solidFill>
              </a:ln>
              <a:effectLst>
                <a:outerShdw blurRad="571500" dist="3810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584930"/>
                <a:endParaRPr lang="en-US" sz="312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586C8A5-6DAF-9048-9AE3-04F4347EA2C0}"/>
                  </a:ext>
                </a:extLst>
              </p:cNvPr>
              <p:cNvSpPr/>
              <p:nvPr/>
            </p:nvSpPr>
            <p:spPr>
              <a:xfrm>
                <a:off x="1586002" y="4402773"/>
                <a:ext cx="1823091" cy="1823088"/>
              </a:xfrm>
              <a:prstGeom prst="ellipse">
                <a:avLst/>
              </a:prstGeom>
              <a:noFill/>
              <a:ln>
                <a:solidFill>
                  <a:schemeClr val="bg1">
                    <a:alpha val="42000"/>
                  </a:schemeClr>
                </a:solidFill>
              </a:ln>
              <a:effectLst>
                <a:outerShdw blurRad="571500" dist="3810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584930"/>
                <a:endParaRPr lang="en-US" sz="312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0D5E8AA7-DDED-064C-A3E2-A2E7B39C24D7}"/>
                  </a:ext>
                </a:extLst>
              </p:cNvPr>
              <p:cNvSpPr/>
              <p:nvPr/>
            </p:nvSpPr>
            <p:spPr>
              <a:xfrm>
                <a:off x="1971491" y="4788260"/>
                <a:ext cx="1052113" cy="105211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alpha val="42000"/>
                  </a:schemeClr>
                </a:solidFill>
              </a:ln>
              <a:effectLst>
                <a:outerShdw blurRad="571500" dist="3810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584930"/>
                <a:endParaRPr lang="en-US" sz="312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AE6820D-2F94-114E-8D18-87E5A50D2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t="19921" b="19921"/>
            <a:stretch/>
          </p:blipFill>
          <p:spPr>
            <a:xfrm>
              <a:off x="2416977" y="5292436"/>
              <a:ext cx="1028451" cy="2571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E0742A-3DE6-F245-845C-863A1400432A}"/>
              </a:ext>
            </a:extLst>
          </p:cNvPr>
          <p:cNvGrpSpPr/>
          <p:nvPr/>
        </p:nvGrpSpPr>
        <p:grpSpPr>
          <a:xfrm>
            <a:off x="5510391" y="2919811"/>
            <a:ext cx="1228459" cy="1228458"/>
            <a:chOff x="6100887" y="3222536"/>
            <a:chExt cx="1058194" cy="105819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0E512E0-7E72-E54C-BC69-A7DB9E6B27D6}"/>
                </a:ext>
              </a:extLst>
            </p:cNvPr>
            <p:cNvSpPr/>
            <p:nvPr/>
          </p:nvSpPr>
          <p:spPr>
            <a:xfrm>
              <a:off x="6100887" y="3222536"/>
              <a:ext cx="1058194" cy="10581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908CCD7-31EF-BF41-802B-E1A0FC9C7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6425246" y="3624241"/>
              <a:ext cx="409475" cy="25478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7B1BA9-4C00-1A4B-9F17-907F24153EC5}"/>
              </a:ext>
            </a:extLst>
          </p:cNvPr>
          <p:cNvGrpSpPr/>
          <p:nvPr/>
        </p:nvGrpSpPr>
        <p:grpSpPr>
          <a:xfrm>
            <a:off x="6816251" y="2919811"/>
            <a:ext cx="1242447" cy="1228458"/>
            <a:chOff x="19680578" y="2058058"/>
            <a:chExt cx="1192240" cy="117881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1169FCD-00A8-9840-9075-5330CEC6335C}"/>
                </a:ext>
              </a:extLst>
            </p:cNvPr>
            <p:cNvSpPr/>
            <p:nvPr/>
          </p:nvSpPr>
          <p:spPr>
            <a:xfrm>
              <a:off x="19687290" y="2058058"/>
              <a:ext cx="1178817" cy="11788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86C5AC66-174C-C54B-9C32-1426F5171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/>
            <a:stretch/>
          </p:blipFill>
          <p:spPr>
            <a:xfrm>
              <a:off x="19680578" y="2523520"/>
              <a:ext cx="1192240" cy="24789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F6606D7-5265-9B4D-AD05-C5BCA8AC7110}"/>
              </a:ext>
            </a:extLst>
          </p:cNvPr>
          <p:cNvGrpSpPr/>
          <p:nvPr/>
        </p:nvGrpSpPr>
        <p:grpSpPr>
          <a:xfrm>
            <a:off x="8143094" y="2919811"/>
            <a:ext cx="1228459" cy="1228458"/>
            <a:chOff x="8528017" y="3222536"/>
            <a:chExt cx="1058194" cy="105819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B988C1E-2E64-744A-97F6-AA6D5AF112A8}"/>
                </a:ext>
              </a:extLst>
            </p:cNvPr>
            <p:cNvSpPr/>
            <p:nvPr/>
          </p:nvSpPr>
          <p:spPr>
            <a:xfrm>
              <a:off x="8528017" y="3222536"/>
              <a:ext cx="1058194" cy="10581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CBAA84A8-669A-E246-BC1D-3BC3C42AF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8748000" y="3651540"/>
              <a:ext cx="618226" cy="20018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D50259-FACC-2E42-B14A-FDF1D283C673}"/>
              </a:ext>
            </a:extLst>
          </p:cNvPr>
          <p:cNvGrpSpPr/>
          <p:nvPr/>
        </p:nvGrpSpPr>
        <p:grpSpPr>
          <a:xfrm>
            <a:off x="9455948" y="2919811"/>
            <a:ext cx="1228459" cy="1228458"/>
            <a:chOff x="9770701" y="3222536"/>
            <a:chExt cx="1058194" cy="105819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9DEAAC0-D21E-4C46-8C0D-554EC67A91E1}"/>
                </a:ext>
              </a:extLst>
            </p:cNvPr>
            <p:cNvSpPr/>
            <p:nvPr/>
          </p:nvSpPr>
          <p:spPr>
            <a:xfrm>
              <a:off x="9770701" y="3222536"/>
              <a:ext cx="1058194" cy="105819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71500" dist="381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84930"/>
              <a:endParaRPr lang="en-US" sz="312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BCB7F06-30CC-4745-9470-3844FB784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9943581" y="3591680"/>
              <a:ext cx="712432" cy="319907"/>
            </a:xfrm>
            <a:prstGeom prst="rect">
              <a:avLst/>
            </a:prstGeom>
          </p:spPr>
        </p:pic>
      </p:grpSp>
      <p:sp>
        <p:nvSpPr>
          <p:cNvPr id="159" name="Rectangle 158">
            <a:extLst>
              <a:ext uri="{FF2B5EF4-FFF2-40B4-BE49-F238E27FC236}">
                <a16:creationId xmlns:a16="http://schemas.microsoft.com/office/drawing/2014/main" id="{262207F4-9BA9-E624-519D-92E133C6FC99}"/>
              </a:ext>
            </a:extLst>
          </p:cNvPr>
          <p:cNvSpPr/>
          <p:nvPr/>
        </p:nvSpPr>
        <p:spPr>
          <a:xfrm>
            <a:off x="10689274" y="5214729"/>
            <a:ext cx="13428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84930"/>
            <a:r>
              <a:rPr lang="en-US" sz="2000" spc="100" dirty="0">
                <a:solidFill>
                  <a:schemeClr val="bg1"/>
                </a:solidFill>
              </a:rPr>
              <a:t>+ MORE</a:t>
            </a:r>
          </a:p>
        </p:txBody>
      </p:sp>
    </p:spTree>
    <p:extLst>
      <p:ext uri="{BB962C8B-B14F-4D97-AF65-F5344CB8AC3E}">
        <p14:creationId xmlns:p14="http://schemas.microsoft.com/office/powerpoint/2010/main" val="96803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b1550c28e_0_10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dirty="0"/>
              <a:pPr lvl="0"/>
              <a:t>5</a:t>
            </a:fld>
            <a:endParaRPr lang="en-US" dirty="0"/>
          </a:p>
        </p:txBody>
      </p:sp>
      <p:sp>
        <p:nvSpPr>
          <p:cNvPr id="352" name="Google Shape;352;geb1550c28e_0_1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What’s the Matter?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0839B9-1730-EAEC-8A41-EB0E83A3DAC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© 2023 Silicon Laboratories Inc.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98BDC03-F4A8-4713-854A-BBC6FD668506}"/>
              </a:ext>
            </a:extLst>
          </p:cNvPr>
          <p:cNvGrpSpPr/>
          <p:nvPr/>
        </p:nvGrpSpPr>
        <p:grpSpPr>
          <a:xfrm>
            <a:off x="7093258" y="2050742"/>
            <a:ext cx="4509296" cy="2896915"/>
            <a:chOff x="2635505" y="2162198"/>
            <a:chExt cx="6904521" cy="354218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6DA311B-106B-B4F9-CB9E-EE2A509EA549}"/>
                </a:ext>
              </a:extLst>
            </p:cNvPr>
            <p:cNvGrpSpPr/>
            <p:nvPr/>
          </p:nvGrpSpPr>
          <p:grpSpPr>
            <a:xfrm>
              <a:off x="2635505" y="2162198"/>
              <a:ext cx="6904521" cy="3542182"/>
              <a:chOff x="2036032" y="978224"/>
              <a:chExt cx="8131162" cy="484797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8EB95DEE-F5A8-8FCF-2BBE-82BA92D4B509}"/>
                  </a:ext>
                </a:extLst>
              </p:cNvPr>
              <p:cNvGrpSpPr/>
              <p:nvPr/>
            </p:nvGrpSpPr>
            <p:grpSpPr>
              <a:xfrm>
                <a:off x="2047262" y="978224"/>
                <a:ext cx="8119932" cy="4847970"/>
                <a:chOff x="2199319" y="459374"/>
                <a:chExt cx="8119931" cy="4847968"/>
              </a:xfrm>
            </p:grpSpPr>
            <p:sp>
              <p:nvSpPr>
                <p:cNvPr id="7" name="Freeform 10">
                  <a:extLst>
                    <a:ext uri="{FF2B5EF4-FFF2-40B4-BE49-F238E27FC236}">
                      <a16:creationId xmlns:a16="http://schemas.microsoft.com/office/drawing/2014/main" id="{B2B95117-86AF-7F83-68FC-D3BFADE3DC05}"/>
                    </a:ext>
                  </a:extLst>
                </p:cNvPr>
                <p:cNvSpPr/>
                <p:nvPr/>
              </p:nvSpPr>
              <p:spPr>
                <a:xfrm>
                  <a:off x="2199319" y="459374"/>
                  <a:ext cx="8119931" cy="1014677"/>
                </a:xfrm>
                <a:custGeom>
                  <a:avLst/>
                  <a:gdLst>
                    <a:gd name="connsiteX0" fmla="*/ 0 w 8119931"/>
                    <a:gd name="connsiteY0" fmla="*/ 101468 h 1014677"/>
                    <a:gd name="connsiteX1" fmla="*/ 101468 w 8119931"/>
                    <a:gd name="connsiteY1" fmla="*/ 0 h 1014677"/>
                    <a:gd name="connsiteX2" fmla="*/ 8018463 w 8119931"/>
                    <a:gd name="connsiteY2" fmla="*/ 0 h 1014677"/>
                    <a:gd name="connsiteX3" fmla="*/ 8119931 w 8119931"/>
                    <a:gd name="connsiteY3" fmla="*/ 101468 h 1014677"/>
                    <a:gd name="connsiteX4" fmla="*/ 8119931 w 8119931"/>
                    <a:gd name="connsiteY4" fmla="*/ 913209 h 1014677"/>
                    <a:gd name="connsiteX5" fmla="*/ 8018463 w 8119931"/>
                    <a:gd name="connsiteY5" fmla="*/ 1014677 h 1014677"/>
                    <a:gd name="connsiteX6" fmla="*/ 101468 w 8119931"/>
                    <a:gd name="connsiteY6" fmla="*/ 1014677 h 1014677"/>
                    <a:gd name="connsiteX7" fmla="*/ 0 w 8119931"/>
                    <a:gd name="connsiteY7" fmla="*/ 913209 h 1014677"/>
                    <a:gd name="connsiteX8" fmla="*/ 0 w 8119931"/>
                    <a:gd name="connsiteY8" fmla="*/ 101468 h 1014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119931" h="1014677">
                      <a:moveTo>
                        <a:pt x="0" y="101468"/>
                      </a:moveTo>
                      <a:cubicBezTo>
                        <a:pt x="0" y="45429"/>
                        <a:pt x="45429" y="0"/>
                        <a:pt x="101468" y="0"/>
                      </a:cubicBezTo>
                      <a:lnTo>
                        <a:pt x="8018463" y="0"/>
                      </a:lnTo>
                      <a:cubicBezTo>
                        <a:pt x="8074502" y="0"/>
                        <a:pt x="8119931" y="45429"/>
                        <a:pt x="8119931" y="101468"/>
                      </a:cubicBezTo>
                      <a:lnTo>
                        <a:pt x="8119931" y="913209"/>
                      </a:lnTo>
                      <a:cubicBezTo>
                        <a:pt x="8119931" y="969248"/>
                        <a:pt x="8074502" y="1014677"/>
                        <a:pt x="8018463" y="1014677"/>
                      </a:cubicBezTo>
                      <a:lnTo>
                        <a:pt x="101468" y="1014677"/>
                      </a:lnTo>
                      <a:cubicBezTo>
                        <a:pt x="45429" y="1014677"/>
                        <a:pt x="0" y="969248"/>
                        <a:pt x="0" y="913209"/>
                      </a:cubicBezTo>
                      <a:lnTo>
                        <a:pt x="0" y="101468"/>
                      </a:ln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204979" tIns="204979" rIns="204979" bIns="204979" numCol="1" spcCol="1270" anchor="ctr" anchorCtr="0">
                  <a:noAutofit/>
                </a:bodyPr>
                <a:lstStyle/>
                <a:p>
                  <a:pPr marL="0" lvl="0" indent="0" algn="ctr" defTabSz="2044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GB" sz="4000" kern="1200"/>
                </a:p>
              </p:txBody>
            </p:sp>
            <p:sp>
              <p:nvSpPr>
                <p:cNvPr id="9" name="Freeform 12">
                  <a:extLst>
                    <a:ext uri="{FF2B5EF4-FFF2-40B4-BE49-F238E27FC236}">
                      <a16:creationId xmlns:a16="http://schemas.microsoft.com/office/drawing/2014/main" id="{4B7B1FD0-EFB6-15C9-6FC1-C3B83C0ED778}"/>
                    </a:ext>
                  </a:extLst>
                </p:cNvPr>
                <p:cNvSpPr/>
                <p:nvPr/>
              </p:nvSpPr>
              <p:spPr>
                <a:xfrm>
                  <a:off x="2199319" y="1559284"/>
                  <a:ext cx="4032000" cy="1014677"/>
                </a:xfrm>
                <a:custGeom>
                  <a:avLst/>
                  <a:gdLst>
                    <a:gd name="connsiteX0" fmla="*/ 0 w 4593205"/>
                    <a:gd name="connsiteY0" fmla="*/ 101468 h 1014677"/>
                    <a:gd name="connsiteX1" fmla="*/ 101468 w 4593205"/>
                    <a:gd name="connsiteY1" fmla="*/ 0 h 1014677"/>
                    <a:gd name="connsiteX2" fmla="*/ 4491737 w 4593205"/>
                    <a:gd name="connsiteY2" fmla="*/ 0 h 1014677"/>
                    <a:gd name="connsiteX3" fmla="*/ 4593205 w 4593205"/>
                    <a:gd name="connsiteY3" fmla="*/ 101468 h 1014677"/>
                    <a:gd name="connsiteX4" fmla="*/ 4593205 w 4593205"/>
                    <a:gd name="connsiteY4" fmla="*/ 913209 h 1014677"/>
                    <a:gd name="connsiteX5" fmla="*/ 4491737 w 4593205"/>
                    <a:gd name="connsiteY5" fmla="*/ 1014677 h 1014677"/>
                    <a:gd name="connsiteX6" fmla="*/ 101468 w 4593205"/>
                    <a:gd name="connsiteY6" fmla="*/ 1014677 h 1014677"/>
                    <a:gd name="connsiteX7" fmla="*/ 0 w 4593205"/>
                    <a:gd name="connsiteY7" fmla="*/ 913209 h 1014677"/>
                    <a:gd name="connsiteX8" fmla="*/ 0 w 4593205"/>
                    <a:gd name="connsiteY8" fmla="*/ 101468 h 1014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93205" h="1014677">
                      <a:moveTo>
                        <a:pt x="0" y="101468"/>
                      </a:moveTo>
                      <a:cubicBezTo>
                        <a:pt x="0" y="45429"/>
                        <a:pt x="45429" y="0"/>
                        <a:pt x="101468" y="0"/>
                      </a:cubicBezTo>
                      <a:lnTo>
                        <a:pt x="4491737" y="0"/>
                      </a:lnTo>
                      <a:cubicBezTo>
                        <a:pt x="4547776" y="0"/>
                        <a:pt x="4593205" y="45429"/>
                        <a:pt x="4593205" y="101468"/>
                      </a:cubicBezTo>
                      <a:lnTo>
                        <a:pt x="4593205" y="913209"/>
                      </a:lnTo>
                      <a:cubicBezTo>
                        <a:pt x="4593205" y="969248"/>
                        <a:pt x="4547776" y="1014677"/>
                        <a:pt x="4491737" y="1014677"/>
                      </a:cubicBezTo>
                      <a:lnTo>
                        <a:pt x="101468" y="1014677"/>
                      </a:lnTo>
                      <a:cubicBezTo>
                        <a:pt x="45429" y="1014677"/>
                        <a:pt x="0" y="969248"/>
                        <a:pt x="0" y="913209"/>
                      </a:cubicBezTo>
                      <a:lnTo>
                        <a:pt x="0" y="101468"/>
                      </a:ln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204979" tIns="204979" rIns="204979" bIns="204979" numCol="1" spcCol="1270" anchor="ctr" anchorCtr="0">
                  <a:noAutofit/>
                </a:bodyPr>
                <a:lstStyle/>
                <a:p>
                  <a:pPr marL="0" lvl="0" indent="0" algn="ctr" defTabSz="2044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GB" sz="2000" kern="1200" dirty="0"/>
                    <a:t>TCP</a:t>
                  </a:r>
                </a:p>
              </p:txBody>
            </p:sp>
            <p:sp>
              <p:nvSpPr>
                <p:cNvPr id="11" name="Rounded Rectangle 14">
                  <a:extLst>
                    <a:ext uri="{FF2B5EF4-FFF2-40B4-BE49-F238E27FC236}">
                      <a16:creationId xmlns:a16="http://schemas.microsoft.com/office/drawing/2014/main" id="{10645FE2-37F9-4880-B562-CDDCE503F7E9}"/>
                    </a:ext>
                  </a:extLst>
                </p:cNvPr>
                <p:cNvSpPr/>
                <p:nvPr/>
              </p:nvSpPr>
              <p:spPr>
                <a:xfrm>
                  <a:off x="2199319" y="3759102"/>
                  <a:ext cx="1447193" cy="1548238"/>
                </a:xfrm>
                <a:prstGeom prst="roundRect">
                  <a:avLst>
                    <a:gd name="adj" fmla="val 9042"/>
                  </a:avLst>
                </a:prstGeom>
                <a:solidFill>
                  <a:srgbClr val="34A853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86869" tIns="86869" rIns="86869" bIns="86869" numCol="1" spcCol="1270" anchor="ctr" anchorCtr="0">
                  <a:noAutofit/>
                </a:bodyPr>
                <a:lstStyle/>
                <a:p>
                  <a:pPr marL="0" lvl="0" indent="0" algn="ctr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GB" sz="1200" kern="1200" dirty="0"/>
                    <a:t>Wi-Fi</a:t>
                  </a:r>
                </a:p>
              </p:txBody>
            </p:sp>
            <p:sp>
              <p:nvSpPr>
                <p:cNvPr id="12" name="Rounded Rectangle 16">
                  <a:extLst>
                    <a:ext uri="{FF2B5EF4-FFF2-40B4-BE49-F238E27FC236}">
                      <a16:creationId xmlns:a16="http://schemas.microsoft.com/office/drawing/2014/main" id="{8131821C-48AA-2EFE-517E-B6869C8F5667}"/>
                    </a:ext>
                  </a:extLst>
                </p:cNvPr>
                <p:cNvSpPr/>
                <p:nvPr/>
              </p:nvSpPr>
              <p:spPr>
                <a:xfrm>
                  <a:off x="3669625" y="3759102"/>
                  <a:ext cx="1447193" cy="1548238"/>
                </a:xfrm>
                <a:prstGeom prst="roundRect">
                  <a:avLst>
                    <a:gd name="adj" fmla="val 8349"/>
                  </a:avLst>
                </a:prstGeom>
                <a:solidFill>
                  <a:srgbClr val="34A853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86869" tIns="86869" rIns="86869" bIns="86869" numCol="1" spcCol="1270" anchor="ctr" anchorCtr="0">
                  <a:noAutofit/>
                </a:bodyPr>
                <a:lstStyle/>
                <a:p>
                  <a:pPr marL="0" lvl="0" indent="0" algn="ctr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GB" sz="1200" kern="1200" dirty="0"/>
                    <a:t>Thread</a:t>
                  </a:r>
                </a:p>
              </p:txBody>
            </p:sp>
            <p:sp>
              <p:nvSpPr>
                <p:cNvPr id="13" name="Rounded Rectangle 18">
                  <a:extLst>
                    <a:ext uri="{FF2B5EF4-FFF2-40B4-BE49-F238E27FC236}">
                      <a16:creationId xmlns:a16="http://schemas.microsoft.com/office/drawing/2014/main" id="{12ADAA0F-6163-1704-90F4-99B617B6D63E}"/>
                    </a:ext>
                  </a:extLst>
                </p:cNvPr>
                <p:cNvSpPr/>
                <p:nvPr/>
              </p:nvSpPr>
              <p:spPr>
                <a:xfrm>
                  <a:off x="5150386" y="3758849"/>
                  <a:ext cx="1447193" cy="1548493"/>
                </a:xfrm>
                <a:prstGeom prst="roundRect">
                  <a:avLst>
                    <a:gd name="adj" fmla="val 8003"/>
                  </a:avLst>
                </a:prstGeom>
                <a:solidFill>
                  <a:srgbClr val="34A853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86869" tIns="86869" rIns="86869" bIns="86869" numCol="1" spcCol="1270" anchor="ctr" anchorCtr="0">
                  <a:noAutofit/>
                </a:bodyPr>
                <a:lstStyle/>
                <a:p>
                  <a:pPr marL="0" lvl="0" indent="0" algn="ctr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GB" sz="1200" kern="1200" dirty="0"/>
                    <a:t>Bluetooth Low Energy</a:t>
                  </a:r>
                </a:p>
                <a:p>
                  <a:pPr marL="0" lvl="0" indent="0" algn="ctr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GB" sz="800" dirty="0"/>
                    <a:t>Commissioning Only</a:t>
                  </a:r>
                  <a:endParaRPr lang="en-GB" sz="800" kern="1200" dirty="0"/>
                </a:p>
              </p:txBody>
            </p:sp>
            <p:sp>
              <p:nvSpPr>
                <p:cNvPr id="14" name="Rounded Rectangle 20">
                  <a:extLst>
                    <a:ext uri="{FF2B5EF4-FFF2-40B4-BE49-F238E27FC236}">
                      <a16:creationId xmlns:a16="http://schemas.microsoft.com/office/drawing/2014/main" id="{38A2736A-E88B-90CB-7D08-0652BFDC18B3}"/>
                    </a:ext>
                  </a:extLst>
                </p:cNvPr>
                <p:cNvSpPr/>
                <p:nvPr/>
              </p:nvSpPr>
              <p:spPr>
                <a:xfrm>
                  <a:off x="6642855" y="3759104"/>
                  <a:ext cx="1447193" cy="1548237"/>
                </a:xfrm>
                <a:prstGeom prst="roundRect">
                  <a:avLst>
                    <a:gd name="adj" fmla="val 10891"/>
                  </a:avLst>
                </a:prstGeom>
                <a:solidFill>
                  <a:srgbClr val="34A853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86869" tIns="86869" rIns="86869" bIns="86869" numCol="1" spcCol="1270" anchor="ctr" anchorCtr="0">
                  <a:noAutofit/>
                </a:bodyPr>
                <a:lstStyle/>
                <a:p>
                  <a:pPr marL="0" lvl="0" indent="0" algn="ctr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GB" sz="1200" kern="1200"/>
                    <a:t>Ethernet</a:t>
                  </a:r>
                </a:p>
              </p:txBody>
            </p:sp>
            <p:sp>
              <p:nvSpPr>
                <p:cNvPr id="15" name="Freeform 21">
                  <a:extLst>
                    <a:ext uri="{FF2B5EF4-FFF2-40B4-BE49-F238E27FC236}">
                      <a16:creationId xmlns:a16="http://schemas.microsoft.com/office/drawing/2014/main" id="{D718F14E-9BDE-96AF-3AEC-7D61D093F33C}"/>
                    </a:ext>
                  </a:extLst>
                </p:cNvPr>
                <p:cNvSpPr/>
                <p:nvPr/>
              </p:nvSpPr>
              <p:spPr>
                <a:xfrm>
                  <a:off x="6287250" y="1559284"/>
                  <a:ext cx="4032000" cy="1014677"/>
                </a:xfrm>
                <a:custGeom>
                  <a:avLst/>
                  <a:gdLst>
                    <a:gd name="connsiteX0" fmla="*/ 0 w 3433214"/>
                    <a:gd name="connsiteY0" fmla="*/ 101468 h 1014677"/>
                    <a:gd name="connsiteX1" fmla="*/ 101468 w 3433214"/>
                    <a:gd name="connsiteY1" fmla="*/ 0 h 1014677"/>
                    <a:gd name="connsiteX2" fmla="*/ 3331746 w 3433214"/>
                    <a:gd name="connsiteY2" fmla="*/ 0 h 1014677"/>
                    <a:gd name="connsiteX3" fmla="*/ 3433214 w 3433214"/>
                    <a:gd name="connsiteY3" fmla="*/ 101468 h 1014677"/>
                    <a:gd name="connsiteX4" fmla="*/ 3433214 w 3433214"/>
                    <a:gd name="connsiteY4" fmla="*/ 913209 h 1014677"/>
                    <a:gd name="connsiteX5" fmla="*/ 3331746 w 3433214"/>
                    <a:gd name="connsiteY5" fmla="*/ 1014677 h 1014677"/>
                    <a:gd name="connsiteX6" fmla="*/ 101468 w 3433214"/>
                    <a:gd name="connsiteY6" fmla="*/ 1014677 h 1014677"/>
                    <a:gd name="connsiteX7" fmla="*/ 0 w 3433214"/>
                    <a:gd name="connsiteY7" fmla="*/ 913209 h 1014677"/>
                    <a:gd name="connsiteX8" fmla="*/ 0 w 3433214"/>
                    <a:gd name="connsiteY8" fmla="*/ 101468 h 1014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33214" h="1014677">
                      <a:moveTo>
                        <a:pt x="0" y="101468"/>
                      </a:moveTo>
                      <a:cubicBezTo>
                        <a:pt x="0" y="45429"/>
                        <a:pt x="45429" y="0"/>
                        <a:pt x="101468" y="0"/>
                      </a:cubicBezTo>
                      <a:lnTo>
                        <a:pt x="3331746" y="0"/>
                      </a:lnTo>
                      <a:cubicBezTo>
                        <a:pt x="3387785" y="0"/>
                        <a:pt x="3433214" y="45429"/>
                        <a:pt x="3433214" y="101468"/>
                      </a:cubicBezTo>
                      <a:lnTo>
                        <a:pt x="3433214" y="913209"/>
                      </a:lnTo>
                      <a:cubicBezTo>
                        <a:pt x="3433214" y="969248"/>
                        <a:pt x="3387785" y="1014677"/>
                        <a:pt x="3331746" y="1014677"/>
                      </a:cubicBezTo>
                      <a:lnTo>
                        <a:pt x="101468" y="1014677"/>
                      </a:lnTo>
                      <a:cubicBezTo>
                        <a:pt x="45429" y="1014677"/>
                        <a:pt x="0" y="969248"/>
                        <a:pt x="0" y="913209"/>
                      </a:cubicBezTo>
                      <a:lnTo>
                        <a:pt x="0" y="101468"/>
                      </a:ln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204979" tIns="204979" rIns="204979" bIns="204979" numCol="1" spcCol="1270" anchor="ctr" anchorCtr="0">
                  <a:noAutofit/>
                </a:bodyPr>
                <a:lstStyle/>
                <a:p>
                  <a:pPr marL="0" lvl="0" indent="0" algn="ctr" defTabSz="20447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GB" sz="2000" kern="1200" dirty="0"/>
                    <a:t>UDP</a:t>
                  </a:r>
                  <a:endParaRPr lang="en-GB" sz="2400" kern="1200" dirty="0"/>
                </a:p>
              </p:txBody>
            </p:sp>
            <p:sp>
              <p:nvSpPr>
                <p:cNvPr id="16" name="Rounded Rectangle 23">
                  <a:extLst>
                    <a:ext uri="{FF2B5EF4-FFF2-40B4-BE49-F238E27FC236}">
                      <a16:creationId xmlns:a16="http://schemas.microsoft.com/office/drawing/2014/main" id="{24182C2D-7C30-1CA8-4641-98EE79DDE8F7}"/>
                    </a:ext>
                  </a:extLst>
                </p:cNvPr>
                <p:cNvSpPr/>
                <p:nvPr/>
              </p:nvSpPr>
              <p:spPr>
                <a:xfrm>
                  <a:off x="8135323" y="3759104"/>
                  <a:ext cx="2172695" cy="1548237"/>
                </a:xfrm>
                <a:prstGeom prst="roundRect">
                  <a:avLst>
                    <a:gd name="adj" fmla="val 10891"/>
                  </a:avLst>
                </a:prstGeom>
                <a:solidFill>
                  <a:srgbClr val="34A853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86869" tIns="86869" rIns="86869" bIns="86869" numCol="1" spcCol="1270" anchor="ctr" anchorCtr="0">
                  <a:noAutofit/>
                </a:bodyPr>
                <a:lstStyle/>
                <a:p>
                  <a:pPr marL="0" lvl="0" indent="0" algn="ctr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GB" sz="1200" kern="1200" dirty="0"/>
                    <a:t>Additional future network layers</a:t>
                  </a:r>
                </a:p>
              </p:txBody>
            </p:sp>
          </p:grpSp>
          <p:sp>
            <p:nvSpPr>
              <p:cNvPr id="6" name="Freeform 31">
                <a:extLst>
                  <a:ext uri="{FF2B5EF4-FFF2-40B4-BE49-F238E27FC236}">
                    <a16:creationId xmlns:a16="http://schemas.microsoft.com/office/drawing/2014/main" id="{B7A27309-3507-6211-4C85-A773A493CD94}"/>
                  </a:ext>
                </a:extLst>
              </p:cNvPr>
              <p:cNvSpPr/>
              <p:nvPr/>
            </p:nvSpPr>
            <p:spPr>
              <a:xfrm>
                <a:off x="2036032" y="3177915"/>
                <a:ext cx="8119932" cy="1014678"/>
              </a:xfrm>
              <a:custGeom>
                <a:avLst/>
                <a:gdLst>
                  <a:gd name="connsiteX0" fmla="*/ 0 w 8119931"/>
                  <a:gd name="connsiteY0" fmla="*/ 101468 h 1014677"/>
                  <a:gd name="connsiteX1" fmla="*/ 101468 w 8119931"/>
                  <a:gd name="connsiteY1" fmla="*/ 0 h 1014677"/>
                  <a:gd name="connsiteX2" fmla="*/ 8018463 w 8119931"/>
                  <a:gd name="connsiteY2" fmla="*/ 0 h 1014677"/>
                  <a:gd name="connsiteX3" fmla="*/ 8119931 w 8119931"/>
                  <a:gd name="connsiteY3" fmla="*/ 101468 h 1014677"/>
                  <a:gd name="connsiteX4" fmla="*/ 8119931 w 8119931"/>
                  <a:gd name="connsiteY4" fmla="*/ 913209 h 1014677"/>
                  <a:gd name="connsiteX5" fmla="*/ 8018463 w 8119931"/>
                  <a:gd name="connsiteY5" fmla="*/ 1014677 h 1014677"/>
                  <a:gd name="connsiteX6" fmla="*/ 101468 w 8119931"/>
                  <a:gd name="connsiteY6" fmla="*/ 1014677 h 1014677"/>
                  <a:gd name="connsiteX7" fmla="*/ 0 w 8119931"/>
                  <a:gd name="connsiteY7" fmla="*/ 913209 h 1014677"/>
                  <a:gd name="connsiteX8" fmla="*/ 0 w 8119931"/>
                  <a:gd name="connsiteY8" fmla="*/ 101468 h 101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19931" h="1014677">
                    <a:moveTo>
                      <a:pt x="0" y="101468"/>
                    </a:moveTo>
                    <a:cubicBezTo>
                      <a:pt x="0" y="45429"/>
                      <a:pt x="45429" y="0"/>
                      <a:pt x="101468" y="0"/>
                    </a:cubicBezTo>
                    <a:lnTo>
                      <a:pt x="8018463" y="0"/>
                    </a:lnTo>
                    <a:cubicBezTo>
                      <a:pt x="8074502" y="0"/>
                      <a:pt x="8119931" y="45429"/>
                      <a:pt x="8119931" y="101468"/>
                    </a:cubicBezTo>
                    <a:lnTo>
                      <a:pt x="8119931" y="913209"/>
                    </a:lnTo>
                    <a:cubicBezTo>
                      <a:pt x="8119931" y="969248"/>
                      <a:pt x="8074502" y="1014677"/>
                      <a:pt x="8018463" y="1014677"/>
                    </a:cubicBezTo>
                    <a:lnTo>
                      <a:pt x="101468" y="1014677"/>
                    </a:lnTo>
                    <a:cubicBezTo>
                      <a:pt x="45429" y="1014677"/>
                      <a:pt x="0" y="969248"/>
                      <a:pt x="0" y="913209"/>
                    </a:cubicBezTo>
                    <a:lnTo>
                      <a:pt x="0" y="101468"/>
                    </a:lnTo>
                    <a:close/>
                  </a:path>
                </a:pathLst>
              </a:custGeom>
              <a:solidFill>
                <a:srgbClr val="5F6368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4979" tIns="204979" rIns="204979" bIns="204979" numCol="1" spcCol="1270" anchor="ctr" anchorCtr="0">
                <a:noAutofit/>
              </a:bodyPr>
              <a:lstStyle/>
              <a:p>
                <a:pPr marL="0" lvl="0" indent="0" algn="ctr" defTabSz="2044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000" dirty="0">
                    <a:solidFill>
                      <a:schemeClr val="bg1"/>
                    </a:solidFill>
                  </a:rPr>
                  <a:t>IPv6</a:t>
                </a:r>
                <a:endParaRPr lang="en-GB" sz="24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" name="Freeform 37">
              <a:extLst>
                <a:ext uri="{FF2B5EF4-FFF2-40B4-BE49-F238E27FC236}">
                  <a16:creationId xmlns:a16="http://schemas.microsoft.com/office/drawing/2014/main" id="{B09FDE64-284E-B1A4-82AE-CFB01562EF69}"/>
                </a:ext>
              </a:extLst>
            </p:cNvPr>
            <p:cNvSpPr/>
            <p:nvPr/>
          </p:nvSpPr>
          <p:spPr>
            <a:xfrm>
              <a:off x="4674601" y="2262589"/>
              <a:ext cx="2549002" cy="546780"/>
            </a:xfrm>
            <a:custGeom>
              <a:avLst/>
              <a:gdLst>
                <a:gd name="connsiteX0" fmla="*/ 421535 w 6468320"/>
                <a:gd name="connsiteY0" fmla="*/ 356487 h 1387503"/>
                <a:gd name="connsiteX1" fmla="*/ 627899 w 6468320"/>
                <a:gd name="connsiteY1" fmla="*/ 451186 h 1387503"/>
                <a:gd name="connsiteX2" fmla="*/ 627899 w 6468320"/>
                <a:gd name="connsiteY2" fmla="*/ 47446 h 1387503"/>
                <a:gd name="connsiteX3" fmla="*/ 710124 w 6468320"/>
                <a:gd name="connsiteY3" fmla="*/ 0 h 1387503"/>
                <a:gd name="connsiteX4" fmla="*/ 792283 w 6468320"/>
                <a:gd name="connsiteY4" fmla="*/ 47446 h 1387503"/>
                <a:gd name="connsiteX5" fmla="*/ 792283 w 6468320"/>
                <a:gd name="connsiteY5" fmla="*/ 451186 h 1387503"/>
                <a:gd name="connsiteX6" fmla="*/ 998712 w 6468320"/>
                <a:gd name="connsiteY6" fmla="*/ 356487 h 1387503"/>
                <a:gd name="connsiteX7" fmla="*/ 1147988 w 6468320"/>
                <a:gd name="connsiteY7" fmla="*/ 442829 h 1387503"/>
                <a:gd name="connsiteX8" fmla="*/ 271552 w 6468320"/>
                <a:gd name="connsiteY8" fmla="*/ 442829 h 1387503"/>
                <a:gd name="connsiteX9" fmla="*/ 602956 w 6468320"/>
                <a:gd name="connsiteY9" fmla="*/ 1387504 h 1387503"/>
                <a:gd name="connsiteX10" fmla="*/ 164384 w 6468320"/>
                <a:gd name="connsiteY10" fmla="*/ 628498 h 1387503"/>
                <a:gd name="connsiteX11" fmla="*/ 164384 w 6468320"/>
                <a:gd name="connsiteY11" fmla="*/ 801244 h 1387503"/>
                <a:gd name="connsiteX12" fmla="*/ 349662 w 6468320"/>
                <a:gd name="connsiteY12" fmla="*/ 932589 h 1387503"/>
                <a:gd name="connsiteX13" fmla="*/ 0 w 6468320"/>
                <a:gd name="connsiteY13" fmla="*/ 1134459 h 1387503"/>
                <a:gd name="connsiteX14" fmla="*/ 0 w 6468320"/>
                <a:gd name="connsiteY14" fmla="*/ 1229415 h 1387503"/>
                <a:gd name="connsiteX15" fmla="*/ 82224 w 6468320"/>
                <a:gd name="connsiteY15" fmla="*/ 1276604 h 1387503"/>
                <a:gd name="connsiteX16" fmla="*/ 431821 w 6468320"/>
                <a:gd name="connsiteY16" fmla="*/ 1074734 h 1387503"/>
                <a:gd name="connsiteX17" fmla="*/ 452972 w 6468320"/>
                <a:gd name="connsiteY17" fmla="*/ 1300841 h 1387503"/>
                <a:gd name="connsiteX18" fmla="*/ 1255477 w 6468320"/>
                <a:gd name="connsiteY18" fmla="*/ 628498 h 1387503"/>
                <a:gd name="connsiteX19" fmla="*/ 817291 w 6468320"/>
                <a:gd name="connsiteY19" fmla="*/ 1387504 h 1387503"/>
                <a:gd name="connsiteX20" fmla="*/ 966889 w 6468320"/>
                <a:gd name="connsiteY20" fmla="*/ 1301098 h 1387503"/>
                <a:gd name="connsiteX21" fmla="*/ 988040 w 6468320"/>
                <a:gd name="connsiteY21" fmla="*/ 1074991 h 1387503"/>
                <a:gd name="connsiteX22" fmla="*/ 1337380 w 6468320"/>
                <a:gd name="connsiteY22" fmla="*/ 1276604 h 1387503"/>
                <a:gd name="connsiteX23" fmla="*/ 1419540 w 6468320"/>
                <a:gd name="connsiteY23" fmla="*/ 1229158 h 1387503"/>
                <a:gd name="connsiteX24" fmla="*/ 1419540 w 6468320"/>
                <a:gd name="connsiteY24" fmla="*/ 1134459 h 1387503"/>
                <a:gd name="connsiteX25" fmla="*/ 1069878 w 6468320"/>
                <a:gd name="connsiteY25" fmla="*/ 932589 h 1387503"/>
                <a:gd name="connsiteX26" fmla="*/ 1255156 w 6468320"/>
                <a:gd name="connsiteY26" fmla="*/ 801244 h 1387503"/>
                <a:gd name="connsiteX27" fmla="*/ 3982439 w 6468320"/>
                <a:gd name="connsiteY27" fmla="*/ 442829 h 1387503"/>
                <a:gd name="connsiteX28" fmla="*/ 4063506 w 6468320"/>
                <a:gd name="connsiteY28" fmla="*/ 442829 h 1387503"/>
                <a:gd name="connsiteX29" fmla="*/ 4063506 w 6468320"/>
                <a:gd name="connsiteY29" fmla="*/ 1134459 h 1387503"/>
                <a:gd name="connsiteX30" fmla="*/ 3982439 w 6468320"/>
                <a:gd name="connsiteY30" fmla="*/ 1134459 h 1387503"/>
                <a:gd name="connsiteX31" fmla="*/ 3982439 w 6468320"/>
                <a:gd name="connsiteY31" fmla="*/ 999450 h 1387503"/>
                <a:gd name="connsiteX32" fmla="*/ 3703816 w 6468320"/>
                <a:gd name="connsiteY32" fmla="*/ 1148538 h 1387503"/>
                <a:gd name="connsiteX33" fmla="*/ 3348966 w 6468320"/>
                <a:gd name="connsiteY33" fmla="*/ 784060 h 1387503"/>
                <a:gd name="connsiteX34" fmla="*/ 3703816 w 6468320"/>
                <a:gd name="connsiteY34" fmla="*/ 429199 h 1387503"/>
                <a:gd name="connsiteX35" fmla="*/ 3982439 w 6468320"/>
                <a:gd name="connsiteY35" fmla="*/ 578287 h 1387503"/>
                <a:gd name="connsiteX36" fmla="*/ 3982439 w 6468320"/>
                <a:gd name="connsiteY36" fmla="*/ 788644 h 1387503"/>
                <a:gd name="connsiteX37" fmla="*/ 3703816 w 6468320"/>
                <a:gd name="connsiteY37" fmla="*/ 510011 h 1387503"/>
                <a:gd name="connsiteX38" fmla="*/ 3425192 w 6468320"/>
                <a:gd name="connsiteY38" fmla="*/ 788644 h 1387503"/>
                <a:gd name="connsiteX39" fmla="*/ 3703816 w 6468320"/>
                <a:gd name="connsiteY39" fmla="*/ 1067276 h 1387503"/>
                <a:gd name="connsiteX40" fmla="*/ 3982439 w 6468320"/>
                <a:gd name="connsiteY40" fmla="*/ 789287 h 1387503"/>
                <a:gd name="connsiteX41" fmla="*/ 3982439 w 6468320"/>
                <a:gd name="connsiteY41" fmla="*/ 788644 h 1387503"/>
                <a:gd name="connsiteX42" fmla="*/ 4932935 w 6468320"/>
                <a:gd name="connsiteY42" fmla="*/ 206692 h 1387503"/>
                <a:gd name="connsiteX43" fmla="*/ 4851932 w 6468320"/>
                <a:gd name="connsiteY43" fmla="*/ 253173 h 1387503"/>
                <a:gd name="connsiteX44" fmla="*/ 4851932 w 6468320"/>
                <a:gd name="connsiteY44" fmla="*/ 442829 h 1387503"/>
                <a:gd name="connsiteX45" fmla="*/ 4439911 w 6468320"/>
                <a:gd name="connsiteY45" fmla="*/ 442829 h 1387503"/>
                <a:gd name="connsiteX46" fmla="*/ 4439911 w 6468320"/>
                <a:gd name="connsiteY46" fmla="*/ 206692 h 1387503"/>
                <a:gd name="connsiteX47" fmla="*/ 4358909 w 6468320"/>
                <a:gd name="connsiteY47" fmla="*/ 253173 h 1387503"/>
                <a:gd name="connsiteX48" fmla="*/ 4358909 w 6468320"/>
                <a:gd name="connsiteY48" fmla="*/ 442829 h 1387503"/>
                <a:gd name="connsiteX49" fmla="*/ 4250198 w 6468320"/>
                <a:gd name="connsiteY49" fmla="*/ 442829 h 1387503"/>
                <a:gd name="connsiteX50" fmla="*/ 4250198 w 6468320"/>
                <a:gd name="connsiteY50" fmla="*/ 520876 h 1387503"/>
                <a:gd name="connsiteX51" fmla="*/ 4358909 w 6468320"/>
                <a:gd name="connsiteY51" fmla="*/ 520876 h 1387503"/>
                <a:gd name="connsiteX52" fmla="*/ 4358909 w 6468320"/>
                <a:gd name="connsiteY52" fmla="*/ 976370 h 1387503"/>
                <a:gd name="connsiteX53" fmla="*/ 4513772 w 6468320"/>
                <a:gd name="connsiteY53" fmla="*/ 1134452 h 1387503"/>
                <a:gd name="connsiteX54" fmla="*/ 4516028 w 6468320"/>
                <a:gd name="connsiteY54" fmla="*/ 1134459 h 1387503"/>
                <a:gd name="connsiteX55" fmla="*/ 4636568 w 6468320"/>
                <a:gd name="connsiteY55" fmla="*/ 1134459 h 1387503"/>
                <a:gd name="connsiteX56" fmla="*/ 4636568 w 6468320"/>
                <a:gd name="connsiteY56" fmla="*/ 1053454 h 1387503"/>
                <a:gd name="connsiteX57" fmla="*/ 4516028 w 6468320"/>
                <a:gd name="connsiteY57" fmla="*/ 1053454 h 1387503"/>
                <a:gd name="connsiteX58" fmla="*/ 4439911 w 6468320"/>
                <a:gd name="connsiteY58" fmla="*/ 975406 h 1387503"/>
                <a:gd name="connsiteX59" fmla="*/ 4439911 w 6468320"/>
                <a:gd name="connsiteY59" fmla="*/ 520876 h 1387503"/>
                <a:gd name="connsiteX60" fmla="*/ 4851932 w 6468320"/>
                <a:gd name="connsiteY60" fmla="*/ 520876 h 1387503"/>
                <a:gd name="connsiteX61" fmla="*/ 4851932 w 6468320"/>
                <a:gd name="connsiteY61" fmla="*/ 976370 h 1387503"/>
                <a:gd name="connsiteX62" fmla="*/ 5006275 w 6468320"/>
                <a:gd name="connsiteY62" fmla="*/ 1134446 h 1387503"/>
                <a:gd name="connsiteX63" fmla="*/ 5008023 w 6468320"/>
                <a:gd name="connsiteY63" fmla="*/ 1134459 h 1387503"/>
                <a:gd name="connsiteX64" fmla="*/ 5129592 w 6468320"/>
                <a:gd name="connsiteY64" fmla="*/ 1134459 h 1387503"/>
                <a:gd name="connsiteX65" fmla="*/ 5129592 w 6468320"/>
                <a:gd name="connsiteY65" fmla="*/ 1053454 h 1387503"/>
                <a:gd name="connsiteX66" fmla="*/ 5008023 w 6468320"/>
                <a:gd name="connsiteY66" fmla="*/ 1053454 h 1387503"/>
                <a:gd name="connsiteX67" fmla="*/ 4932935 w 6468320"/>
                <a:gd name="connsiteY67" fmla="*/ 975406 h 1387503"/>
                <a:gd name="connsiteX68" fmla="*/ 4932935 w 6468320"/>
                <a:gd name="connsiteY68" fmla="*/ 520876 h 1387503"/>
                <a:gd name="connsiteX69" fmla="*/ 5129592 w 6468320"/>
                <a:gd name="connsiteY69" fmla="*/ 520876 h 1387503"/>
                <a:gd name="connsiteX70" fmla="*/ 5129592 w 6468320"/>
                <a:gd name="connsiteY70" fmla="*/ 442829 h 1387503"/>
                <a:gd name="connsiteX71" fmla="*/ 4932935 w 6468320"/>
                <a:gd name="connsiteY71" fmla="*/ 442829 h 1387503"/>
                <a:gd name="connsiteX72" fmla="*/ 3091281 w 6468320"/>
                <a:gd name="connsiteY72" fmla="*/ 724418 h 1387503"/>
                <a:gd name="connsiteX73" fmla="*/ 3091281 w 6468320"/>
                <a:gd name="connsiteY73" fmla="*/ 1134459 h 1387503"/>
                <a:gd name="connsiteX74" fmla="*/ 3172284 w 6468320"/>
                <a:gd name="connsiteY74" fmla="*/ 1134459 h 1387503"/>
                <a:gd name="connsiteX75" fmla="*/ 3172284 w 6468320"/>
                <a:gd name="connsiteY75" fmla="*/ 724418 h 1387503"/>
                <a:gd name="connsiteX76" fmla="*/ 2876560 w 6468320"/>
                <a:gd name="connsiteY76" fmla="*/ 428685 h 1387503"/>
                <a:gd name="connsiteX77" fmla="*/ 2621144 w 6468320"/>
                <a:gd name="connsiteY77" fmla="*/ 593717 h 1387503"/>
                <a:gd name="connsiteX78" fmla="*/ 2366757 w 6468320"/>
                <a:gd name="connsiteY78" fmla="*/ 428685 h 1387503"/>
                <a:gd name="connsiteX79" fmla="*/ 2071033 w 6468320"/>
                <a:gd name="connsiteY79" fmla="*/ 724418 h 1387503"/>
                <a:gd name="connsiteX80" fmla="*/ 2071033 w 6468320"/>
                <a:gd name="connsiteY80" fmla="*/ 1134459 h 1387503"/>
                <a:gd name="connsiteX81" fmla="*/ 2152100 w 6468320"/>
                <a:gd name="connsiteY81" fmla="*/ 1134459 h 1387503"/>
                <a:gd name="connsiteX82" fmla="*/ 2152100 w 6468320"/>
                <a:gd name="connsiteY82" fmla="*/ 724418 h 1387503"/>
                <a:gd name="connsiteX83" fmla="*/ 2366500 w 6468320"/>
                <a:gd name="connsiteY83" fmla="*/ 510011 h 1387503"/>
                <a:gd name="connsiteX84" fmla="*/ 2581607 w 6468320"/>
                <a:gd name="connsiteY84" fmla="*/ 724418 h 1387503"/>
                <a:gd name="connsiteX85" fmla="*/ 2581607 w 6468320"/>
                <a:gd name="connsiteY85" fmla="*/ 1134459 h 1387503"/>
                <a:gd name="connsiteX86" fmla="*/ 2662609 w 6468320"/>
                <a:gd name="connsiteY86" fmla="*/ 1134459 h 1387503"/>
                <a:gd name="connsiteX87" fmla="*/ 2662609 w 6468320"/>
                <a:gd name="connsiteY87" fmla="*/ 724418 h 1387503"/>
                <a:gd name="connsiteX88" fmla="*/ 2877010 w 6468320"/>
                <a:gd name="connsiteY88" fmla="*/ 510011 h 1387503"/>
                <a:gd name="connsiteX89" fmla="*/ 3091281 w 6468320"/>
                <a:gd name="connsiteY89" fmla="*/ 724418 h 1387503"/>
                <a:gd name="connsiteX90" fmla="*/ 6437720 w 6468320"/>
                <a:gd name="connsiteY90" fmla="*/ 510011 h 1387503"/>
                <a:gd name="connsiteX91" fmla="*/ 6468321 w 6468320"/>
                <a:gd name="connsiteY91" fmla="*/ 510011 h 1387503"/>
                <a:gd name="connsiteX92" fmla="*/ 6468321 w 6468320"/>
                <a:gd name="connsiteY92" fmla="*/ 429006 h 1387503"/>
                <a:gd name="connsiteX93" fmla="*/ 6437720 w 6468320"/>
                <a:gd name="connsiteY93" fmla="*/ 429006 h 1387503"/>
                <a:gd name="connsiteX94" fmla="*/ 6141996 w 6468320"/>
                <a:gd name="connsiteY94" fmla="*/ 724740 h 1387503"/>
                <a:gd name="connsiteX95" fmla="*/ 6141996 w 6468320"/>
                <a:gd name="connsiteY95" fmla="*/ 1134780 h 1387503"/>
                <a:gd name="connsiteX96" fmla="*/ 6223064 w 6468320"/>
                <a:gd name="connsiteY96" fmla="*/ 1134780 h 1387503"/>
                <a:gd name="connsiteX97" fmla="*/ 6223064 w 6468320"/>
                <a:gd name="connsiteY97" fmla="*/ 724418 h 1387503"/>
                <a:gd name="connsiteX98" fmla="*/ 6437720 w 6468320"/>
                <a:gd name="connsiteY98" fmla="*/ 510011 h 1387503"/>
                <a:gd name="connsiteX99" fmla="*/ 5971377 w 6468320"/>
                <a:gd name="connsiteY99" fmla="*/ 788644 h 1387503"/>
                <a:gd name="connsiteX100" fmla="*/ 5970348 w 6468320"/>
                <a:gd name="connsiteY100" fmla="*/ 813395 h 1387503"/>
                <a:gd name="connsiteX101" fmla="*/ 5329270 w 6468320"/>
                <a:gd name="connsiteY101" fmla="*/ 813395 h 1387503"/>
                <a:gd name="connsiteX102" fmla="*/ 5628529 w 6468320"/>
                <a:gd name="connsiteY102" fmla="*/ 1067276 h 1387503"/>
                <a:gd name="connsiteX103" fmla="*/ 5858744 w 6468320"/>
                <a:gd name="connsiteY103" fmla="*/ 959590 h 1387503"/>
                <a:gd name="connsiteX104" fmla="*/ 5929846 w 6468320"/>
                <a:gd name="connsiteY104" fmla="*/ 1000093 h 1387503"/>
                <a:gd name="connsiteX105" fmla="*/ 5628529 w 6468320"/>
                <a:gd name="connsiteY105" fmla="*/ 1148345 h 1387503"/>
                <a:gd name="connsiteX106" fmla="*/ 5252060 w 6468320"/>
                <a:gd name="connsiteY106" fmla="*/ 788322 h 1387503"/>
                <a:gd name="connsiteX107" fmla="*/ 5616527 w 6468320"/>
                <a:gd name="connsiteY107" fmla="*/ 433461 h 1387503"/>
                <a:gd name="connsiteX108" fmla="*/ 5971377 w 6468320"/>
                <a:gd name="connsiteY108" fmla="*/ 788322 h 1387503"/>
                <a:gd name="connsiteX109" fmla="*/ 5333448 w 6468320"/>
                <a:gd name="connsiteY109" fmla="*/ 735347 h 1387503"/>
                <a:gd name="connsiteX110" fmla="*/ 5889924 w 6468320"/>
                <a:gd name="connsiteY110" fmla="*/ 735347 h 1387503"/>
                <a:gd name="connsiteX111" fmla="*/ 5611686 w 6468320"/>
                <a:gd name="connsiteY111" fmla="*/ 510011 h 1387503"/>
                <a:gd name="connsiteX112" fmla="*/ 5333448 w 6468320"/>
                <a:gd name="connsiteY112" fmla="*/ 735347 h 138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6468320" h="1387503">
                  <a:moveTo>
                    <a:pt x="421535" y="356487"/>
                  </a:moveTo>
                  <a:cubicBezTo>
                    <a:pt x="481246" y="404930"/>
                    <a:pt x="552233" y="437505"/>
                    <a:pt x="627899" y="451186"/>
                  </a:cubicBezTo>
                  <a:lnTo>
                    <a:pt x="627899" y="47446"/>
                  </a:lnTo>
                  <a:lnTo>
                    <a:pt x="710124" y="0"/>
                  </a:lnTo>
                  <a:lnTo>
                    <a:pt x="792283" y="47446"/>
                  </a:lnTo>
                  <a:lnTo>
                    <a:pt x="792283" y="451186"/>
                  </a:lnTo>
                  <a:cubicBezTo>
                    <a:pt x="867963" y="437492"/>
                    <a:pt x="938969" y="404923"/>
                    <a:pt x="998712" y="356487"/>
                  </a:cubicBezTo>
                  <a:lnTo>
                    <a:pt x="1147988" y="442829"/>
                  </a:lnTo>
                  <a:cubicBezTo>
                    <a:pt x="905211" y="683028"/>
                    <a:pt x="514328" y="683028"/>
                    <a:pt x="271552" y="442829"/>
                  </a:cubicBezTo>
                  <a:close/>
                  <a:moveTo>
                    <a:pt x="602956" y="1387504"/>
                  </a:moveTo>
                  <a:cubicBezTo>
                    <a:pt x="689532" y="1057054"/>
                    <a:pt x="493911" y="718497"/>
                    <a:pt x="164384" y="628498"/>
                  </a:cubicBezTo>
                  <a:lnTo>
                    <a:pt x="164384" y="801244"/>
                  </a:lnTo>
                  <a:cubicBezTo>
                    <a:pt x="236213" y="828728"/>
                    <a:pt x="299941" y="873911"/>
                    <a:pt x="349662" y="932589"/>
                  </a:cubicBezTo>
                  <a:lnTo>
                    <a:pt x="0" y="1134459"/>
                  </a:lnTo>
                  <a:lnTo>
                    <a:pt x="0" y="1229415"/>
                  </a:lnTo>
                  <a:lnTo>
                    <a:pt x="82224" y="1276604"/>
                  </a:lnTo>
                  <a:lnTo>
                    <a:pt x="431821" y="1074734"/>
                  </a:lnTo>
                  <a:cubicBezTo>
                    <a:pt x="457807" y="1147118"/>
                    <a:pt x="465084" y="1224895"/>
                    <a:pt x="452972" y="1300841"/>
                  </a:cubicBezTo>
                  <a:close/>
                  <a:moveTo>
                    <a:pt x="1255477" y="628498"/>
                  </a:moveTo>
                  <a:cubicBezTo>
                    <a:pt x="926131" y="718703"/>
                    <a:pt x="730721" y="1057176"/>
                    <a:pt x="817291" y="1387504"/>
                  </a:cubicBezTo>
                  <a:lnTo>
                    <a:pt x="966889" y="1301098"/>
                  </a:lnTo>
                  <a:cubicBezTo>
                    <a:pt x="954810" y="1225153"/>
                    <a:pt x="962080" y="1147381"/>
                    <a:pt x="988040" y="1074991"/>
                  </a:cubicBezTo>
                  <a:lnTo>
                    <a:pt x="1337380" y="1276604"/>
                  </a:lnTo>
                  <a:lnTo>
                    <a:pt x="1419540" y="1229158"/>
                  </a:lnTo>
                  <a:lnTo>
                    <a:pt x="1419540" y="1134459"/>
                  </a:lnTo>
                  <a:lnTo>
                    <a:pt x="1069878" y="932589"/>
                  </a:lnTo>
                  <a:cubicBezTo>
                    <a:pt x="1119611" y="873924"/>
                    <a:pt x="1183333" y="828748"/>
                    <a:pt x="1255156" y="801244"/>
                  </a:cubicBezTo>
                  <a:close/>
                  <a:moveTo>
                    <a:pt x="3982439" y="442829"/>
                  </a:moveTo>
                  <a:lnTo>
                    <a:pt x="4063506" y="442829"/>
                  </a:lnTo>
                  <a:lnTo>
                    <a:pt x="4063506" y="1134459"/>
                  </a:lnTo>
                  <a:lnTo>
                    <a:pt x="3982439" y="1134459"/>
                  </a:lnTo>
                  <a:lnTo>
                    <a:pt x="3982439" y="999450"/>
                  </a:lnTo>
                  <a:cubicBezTo>
                    <a:pt x="3921218" y="1093577"/>
                    <a:pt x="3816088" y="1149831"/>
                    <a:pt x="3703816" y="1148538"/>
                  </a:cubicBezTo>
                  <a:cubicBezTo>
                    <a:pt x="3505179" y="1145883"/>
                    <a:pt x="3346311" y="982703"/>
                    <a:pt x="3348966" y="784060"/>
                  </a:cubicBezTo>
                  <a:cubicBezTo>
                    <a:pt x="3351570" y="589165"/>
                    <a:pt x="3508927" y="431803"/>
                    <a:pt x="3703816" y="429199"/>
                  </a:cubicBezTo>
                  <a:cubicBezTo>
                    <a:pt x="3816088" y="427907"/>
                    <a:pt x="3921218" y="484160"/>
                    <a:pt x="3982439" y="578287"/>
                  </a:cubicBezTo>
                  <a:close/>
                  <a:moveTo>
                    <a:pt x="3982439" y="788644"/>
                  </a:moveTo>
                  <a:cubicBezTo>
                    <a:pt x="3982439" y="634760"/>
                    <a:pt x="3857695" y="510011"/>
                    <a:pt x="3703816" y="510011"/>
                  </a:cubicBezTo>
                  <a:cubicBezTo>
                    <a:pt x="3549936" y="510011"/>
                    <a:pt x="3425192" y="634760"/>
                    <a:pt x="3425192" y="788644"/>
                  </a:cubicBezTo>
                  <a:cubicBezTo>
                    <a:pt x="3425192" y="942528"/>
                    <a:pt x="3549936" y="1067276"/>
                    <a:pt x="3703816" y="1067276"/>
                  </a:cubicBezTo>
                  <a:cubicBezTo>
                    <a:pt x="3857515" y="1067456"/>
                    <a:pt x="3982259" y="942991"/>
                    <a:pt x="3982439" y="789287"/>
                  </a:cubicBezTo>
                  <a:cubicBezTo>
                    <a:pt x="3982439" y="789074"/>
                    <a:pt x="3982439" y="788856"/>
                    <a:pt x="3982439" y="788644"/>
                  </a:cubicBezTo>
                  <a:close/>
                  <a:moveTo>
                    <a:pt x="4932935" y="206692"/>
                  </a:moveTo>
                  <a:lnTo>
                    <a:pt x="4851932" y="253173"/>
                  </a:lnTo>
                  <a:lnTo>
                    <a:pt x="4851932" y="442829"/>
                  </a:lnTo>
                  <a:lnTo>
                    <a:pt x="4439911" y="442829"/>
                  </a:lnTo>
                  <a:lnTo>
                    <a:pt x="4439911" y="206692"/>
                  </a:lnTo>
                  <a:lnTo>
                    <a:pt x="4358909" y="253173"/>
                  </a:lnTo>
                  <a:lnTo>
                    <a:pt x="4358909" y="442829"/>
                  </a:lnTo>
                  <a:lnTo>
                    <a:pt x="4250198" y="442829"/>
                  </a:lnTo>
                  <a:lnTo>
                    <a:pt x="4250198" y="520876"/>
                  </a:lnTo>
                  <a:lnTo>
                    <a:pt x="4358909" y="520876"/>
                  </a:lnTo>
                  <a:lnTo>
                    <a:pt x="4358909" y="976370"/>
                  </a:lnTo>
                  <a:cubicBezTo>
                    <a:pt x="4358022" y="1062789"/>
                    <a:pt x="4427356" y="1133565"/>
                    <a:pt x="4513772" y="1134452"/>
                  </a:cubicBezTo>
                  <a:cubicBezTo>
                    <a:pt x="4514524" y="1134459"/>
                    <a:pt x="4515276" y="1134459"/>
                    <a:pt x="4516028" y="1134459"/>
                  </a:cubicBezTo>
                  <a:lnTo>
                    <a:pt x="4636568" y="1134459"/>
                  </a:lnTo>
                  <a:lnTo>
                    <a:pt x="4636568" y="1053454"/>
                  </a:lnTo>
                  <a:lnTo>
                    <a:pt x="4516028" y="1053454"/>
                  </a:lnTo>
                  <a:cubicBezTo>
                    <a:pt x="4473470" y="1052888"/>
                    <a:pt x="4439410" y="1017966"/>
                    <a:pt x="4439911" y="975406"/>
                  </a:cubicBezTo>
                  <a:lnTo>
                    <a:pt x="4439911" y="520876"/>
                  </a:lnTo>
                  <a:lnTo>
                    <a:pt x="4851932" y="520876"/>
                  </a:lnTo>
                  <a:lnTo>
                    <a:pt x="4851932" y="976370"/>
                  </a:lnTo>
                  <a:cubicBezTo>
                    <a:pt x="4850904" y="1062647"/>
                    <a:pt x="4920007" y="1133417"/>
                    <a:pt x="5006275" y="1134446"/>
                  </a:cubicBezTo>
                  <a:cubicBezTo>
                    <a:pt x="5006860" y="1134452"/>
                    <a:pt x="5007438" y="1134459"/>
                    <a:pt x="5008023" y="1134459"/>
                  </a:cubicBezTo>
                  <a:lnTo>
                    <a:pt x="5129592" y="1134459"/>
                  </a:lnTo>
                  <a:lnTo>
                    <a:pt x="5129592" y="1053454"/>
                  </a:lnTo>
                  <a:lnTo>
                    <a:pt x="5008023" y="1053454"/>
                  </a:lnTo>
                  <a:cubicBezTo>
                    <a:pt x="4965869" y="1052335"/>
                    <a:pt x="4932427" y="1017574"/>
                    <a:pt x="4932935" y="975406"/>
                  </a:cubicBezTo>
                  <a:lnTo>
                    <a:pt x="4932935" y="520876"/>
                  </a:lnTo>
                  <a:lnTo>
                    <a:pt x="5129592" y="520876"/>
                  </a:lnTo>
                  <a:lnTo>
                    <a:pt x="5129592" y="442829"/>
                  </a:lnTo>
                  <a:lnTo>
                    <a:pt x="4932935" y="442829"/>
                  </a:lnTo>
                  <a:close/>
                  <a:moveTo>
                    <a:pt x="3091281" y="724418"/>
                  </a:moveTo>
                  <a:lnTo>
                    <a:pt x="3091281" y="1134459"/>
                  </a:lnTo>
                  <a:lnTo>
                    <a:pt x="3172284" y="1134459"/>
                  </a:lnTo>
                  <a:lnTo>
                    <a:pt x="3172284" y="724418"/>
                  </a:lnTo>
                  <a:cubicBezTo>
                    <a:pt x="3172284" y="552121"/>
                    <a:pt x="3040044" y="428685"/>
                    <a:pt x="2876560" y="428685"/>
                  </a:cubicBezTo>
                  <a:cubicBezTo>
                    <a:pt x="2770806" y="428685"/>
                    <a:pt x="2674503" y="483010"/>
                    <a:pt x="2621144" y="593717"/>
                  </a:cubicBezTo>
                  <a:cubicBezTo>
                    <a:pt x="2566821" y="484038"/>
                    <a:pt x="2471482" y="428685"/>
                    <a:pt x="2366757" y="428685"/>
                  </a:cubicBezTo>
                  <a:cubicBezTo>
                    <a:pt x="2203595" y="428685"/>
                    <a:pt x="2071033" y="551800"/>
                    <a:pt x="2071033" y="724418"/>
                  </a:cubicBezTo>
                  <a:lnTo>
                    <a:pt x="2071033" y="1134459"/>
                  </a:lnTo>
                  <a:lnTo>
                    <a:pt x="2152100" y="1134459"/>
                  </a:lnTo>
                  <a:lnTo>
                    <a:pt x="2152100" y="724418"/>
                  </a:lnTo>
                  <a:cubicBezTo>
                    <a:pt x="2152100" y="596867"/>
                    <a:pt x="2248082" y="510011"/>
                    <a:pt x="2366500" y="510011"/>
                  </a:cubicBezTo>
                  <a:cubicBezTo>
                    <a:pt x="2484918" y="510011"/>
                    <a:pt x="2581607" y="596867"/>
                    <a:pt x="2581607" y="724418"/>
                  </a:cubicBezTo>
                  <a:lnTo>
                    <a:pt x="2581607" y="1134459"/>
                  </a:lnTo>
                  <a:lnTo>
                    <a:pt x="2662609" y="1134459"/>
                  </a:lnTo>
                  <a:lnTo>
                    <a:pt x="2662609" y="724418"/>
                  </a:lnTo>
                  <a:cubicBezTo>
                    <a:pt x="2662609" y="596867"/>
                    <a:pt x="2758592" y="510011"/>
                    <a:pt x="2877010" y="510011"/>
                  </a:cubicBezTo>
                  <a:cubicBezTo>
                    <a:pt x="2995428" y="510011"/>
                    <a:pt x="3091281" y="596867"/>
                    <a:pt x="3091281" y="724418"/>
                  </a:cubicBezTo>
                  <a:close/>
                  <a:moveTo>
                    <a:pt x="6437720" y="510011"/>
                  </a:moveTo>
                  <a:lnTo>
                    <a:pt x="6468321" y="510011"/>
                  </a:lnTo>
                  <a:lnTo>
                    <a:pt x="6468321" y="429006"/>
                  </a:lnTo>
                  <a:lnTo>
                    <a:pt x="6437720" y="429006"/>
                  </a:lnTo>
                  <a:cubicBezTo>
                    <a:pt x="6274557" y="429006"/>
                    <a:pt x="6141996" y="552121"/>
                    <a:pt x="6141996" y="724740"/>
                  </a:cubicBezTo>
                  <a:lnTo>
                    <a:pt x="6141996" y="1134780"/>
                  </a:lnTo>
                  <a:lnTo>
                    <a:pt x="6223064" y="1134780"/>
                  </a:lnTo>
                  <a:lnTo>
                    <a:pt x="6223064" y="724418"/>
                  </a:lnTo>
                  <a:cubicBezTo>
                    <a:pt x="6223320" y="596867"/>
                    <a:pt x="6319302" y="510011"/>
                    <a:pt x="6437720" y="510011"/>
                  </a:cubicBezTo>
                  <a:close/>
                  <a:moveTo>
                    <a:pt x="5971377" y="788644"/>
                  </a:moveTo>
                  <a:cubicBezTo>
                    <a:pt x="5971377" y="796551"/>
                    <a:pt x="5970348" y="805488"/>
                    <a:pt x="5970348" y="813395"/>
                  </a:cubicBezTo>
                  <a:lnTo>
                    <a:pt x="5329270" y="813395"/>
                  </a:lnTo>
                  <a:cubicBezTo>
                    <a:pt x="5342127" y="955862"/>
                    <a:pt x="5466845" y="1067276"/>
                    <a:pt x="5628529" y="1067276"/>
                  </a:cubicBezTo>
                  <a:cubicBezTo>
                    <a:pt x="5728304" y="1067276"/>
                    <a:pt x="5807314" y="1024845"/>
                    <a:pt x="5858744" y="959590"/>
                  </a:cubicBezTo>
                  <a:lnTo>
                    <a:pt x="5929846" y="1000093"/>
                  </a:lnTo>
                  <a:cubicBezTo>
                    <a:pt x="5863630" y="1090099"/>
                    <a:pt x="5757941" y="1148345"/>
                    <a:pt x="5628529" y="1148345"/>
                  </a:cubicBezTo>
                  <a:cubicBezTo>
                    <a:pt x="5413101" y="1148345"/>
                    <a:pt x="5252060" y="987299"/>
                    <a:pt x="5252060" y="788322"/>
                  </a:cubicBezTo>
                  <a:cubicBezTo>
                    <a:pt x="5254715" y="589679"/>
                    <a:pt x="5417890" y="430806"/>
                    <a:pt x="5616527" y="433461"/>
                  </a:cubicBezTo>
                  <a:cubicBezTo>
                    <a:pt x="5811428" y="436065"/>
                    <a:pt x="5968741" y="593428"/>
                    <a:pt x="5971377" y="788322"/>
                  </a:cubicBezTo>
                  <a:close/>
                  <a:moveTo>
                    <a:pt x="5333448" y="735347"/>
                  </a:moveTo>
                  <a:lnTo>
                    <a:pt x="5889924" y="735347"/>
                  </a:lnTo>
                  <a:cubicBezTo>
                    <a:pt x="5864208" y="606768"/>
                    <a:pt x="5746690" y="510011"/>
                    <a:pt x="5611686" y="510011"/>
                  </a:cubicBezTo>
                  <a:cubicBezTo>
                    <a:pt x="5476682" y="510011"/>
                    <a:pt x="5359163" y="606768"/>
                    <a:pt x="5333448" y="735347"/>
                  </a:cubicBezTo>
                  <a:close/>
                </a:path>
              </a:pathLst>
            </a:custGeom>
            <a:solidFill>
              <a:schemeClr val="bg1"/>
            </a:solidFill>
            <a:ln w="6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8" name="Picture 26" descr="Diagram&#10;&#10;Description automatically generated">
            <a:extLst>
              <a:ext uri="{FF2B5EF4-FFF2-40B4-BE49-F238E27FC236}">
                <a16:creationId xmlns:a16="http://schemas.microsoft.com/office/drawing/2014/main" id="{20BE94CF-3B68-FAFC-4B4E-9328316BB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194573"/>
            <a:ext cx="6389914" cy="5143770"/>
          </a:xfrm>
          <a:prstGeom prst="rect">
            <a:avLst/>
          </a:prstGeom>
        </p:spPr>
      </p:pic>
      <p:pic>
        <p:nvPicPr>
          <p:cNvPr id="19" name="Graphic 2">
            <a:extLst>
              <a:ext uri="{FF2B5EF4-FFF2-40B4-BE49-F238E27FC236}">
                <a16:creationId xmlns:a16="http://schemas.microsoft.com/office/drawing/2014/main" id="{F8D2D380-6436-5544-1318-C41CE1AFFE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1898"/>
          <a:stretch/>
        </p:blipFill>
        <p:spPr>
          <a:xfrm>
            <a:off x="576262" y="1123406"/>
            <a:ext cx="1503792" cy="36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98290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b1550c28e_0_10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dirty="0"/>
              <a:pPr lvl="0"/>
              <a:t>6</a:t>
            </a:fld>
            <a:endParaRPr lang="en-US" dirty="0"/>
          </a:p>
        </p:txBody>
      </p:sp>
      <p:sp>
        <p:nvSpPr>
          <p:cNvPr id="352" name="Google Shape;352;geb1550c28e_0_1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Wi-SUN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0839B9-1730-EAEC-8A41-EB0E83A3DAC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© 2023 Silicon Laboratories Inc.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72E3F-59D4-7364-FA45-65D072E2A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" y="1247984"/>
            <a:ext cx="6230409" cy="43620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349756-1598-968B-A8D7-19D9CBB79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433" y="1861442"/>
            <a:ext cx="4764426" cy="343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14259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C33BB-8D63-2C30-EFEC-4A54353FB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33502-C43F-5BF6-B319-14CCC10FD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181" y="914400"/>
            <a:ext cx="7227400" cy="52742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6E8F09-EA05-D789-0B80-67DB7D3780A7}"/>
              </a:ext>
            </a:extLst>
          </p:cNvPr>
          <p:cNvCxnSpPr/>
          <p:nvPr/>
        </p:nvCxnSpPr>
        <p:spPr>
          <a:xfrm>
            <a:off x="6000750" y="6188681"/>
            <a:ext cx="3208564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BB3C9A-8F66-5188-62E8-B154639FAC7E}"/>
              </a:ext>
            </a:extLst>
          </p:cNvPr>
          <p:cNvCxnSpPr>
            <a:cxnSpLocks/>
          </p:cNvCxnSpPr>
          <p:nvPr/>
        </p:nvCxnSpPr>
        <p:spPr>
          <a:xfrm>
            <a:off x="2528888" y="6188681"/>
            <a:ext cx="3240539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FC7A798-0001-4C80-7E7B-8ADDDB4EA05F}"/>
              </a:ext>
            </a:extLst>
          </p:cNvPr>
          <p:cNvSpPr txBox="1"/>
          <p:nvPr/>
        </p:nvSpPr>
        <p:spPr>
          <a:xfrm>
            <a:off x="2826327" y="3797105"/>
            <a:ext cx="2701637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Inter"/>
              </a:rPr>
              <a:t> High Performance 32-bit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Inter"/>
              </a:rPr>
              <a:t>78.0 MHz ARM Cortex®-M33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Inter"/>
              </a:rPr>
              <a:t> with DSP instruction and floating-point unit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Inter"/>
              </a:rPr>
              <a:t> Up to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Inter"/>
              </a:rPr>
              <a:t>1536 kB flash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Inter"/>
              </a:rPr>
              <a:t> program memory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Inter"/>
              </a:rPr>
              <a:t> Up to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Inter"/>
              </a:rPr>
              <a:t>256 kB RAM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Inter"/>
              </a:rPr>
              <a:t> data memory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Inter"/>
              </a:rPr>
              <a:t> 2.4 GHz radio operation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60CCCE-C5D4-225D-5A0D-B1A3FC981BD8}"/>
              </a:ext>
            </a:extLst>
          </p:cNvPr>
          <p:cNvSpPr txBox="1"/>
          <p:nvPr/>
        </p:nvSpPr>
        <p:spPr>
          <a:xfrm>
            <a:off x="6254213" y="3797105"/>
            <a:ext cx="2701637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Inter"/>
              </a:rPr>
              <a:t> High Performance 32-bit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Inter"/>
              </a:rPr>
              <a:t>76.8 MHz ARM Cortex®-M33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Inter"/>
              </a:rPr>
              <a:t>with DSP instruction and floating-point unit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Inter"/>
              </a:rPr>
              <a:t> Up to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Inter"/>
              </a:rPr>
              <a:t>512 kB flash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Inter"/>
              </a:rPr>
              <a:t>program memory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Inter"/>
              </a:rPr>
              <a:t> Up to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Inter"/>
              </a:rPr>
              <a:t>32 kB RAM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Inter"/>
              </a:rPr>
              <a:t>data memory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Inter"/>
              </a:rPr>
              <a:t> 2.4 GHz radio operation</a:t>
            </a:r>
          </a:p>
        </p:txBody>
      </p:sp>
    </p:spTree>
    <p:extLst>
      <p:ext uri="{BB962C8B-B14F-4D97-AF65-F5344CB8AC3E}">
        <p14:creationId xmlns:p14="http://schemas.microsoft.com/office/powerpoint/2010/main" val="2867994092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8C87252-2A5A-F241-BCF1-5EAC429D2D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59" b="4433"/>
          <a:stretch/>
        </p:blipFill>
        <p:spPr>
          <a:xfrm>
            <a:off x="-997071" y="-1"/>
            <a:ext cx="14186141" cy="7170821"/>
          </a:xfrm>
          <a:prstGeom prst="roundRect">
            <a:avLst>
              <a:gd name="adj" fmla="val 3955"/>
            </a:avLst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BBD3594-3479-3859-51B0-9E9412E929A2}"/>
              </a:ext>
            </a:extLst>
          </p:cNvPr>
          <p:cNvSpPr/>
          <p:nvPr/>
        </p:nvSpPr>
        <p:spPr>
          <a:xfrm>
            <a:off x="457200" y="914400"/>
            <a:ext cx="11277600" cy="5486400"/>
          </a:xfrm>
          <a:prstGeom prst="roundRect">
            <a:avLst>
              <a:gd name="adj" fmla="val 26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1D4EC4-4659-F1CE-CA48-94DAFFB3E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68758"/>
              </p:ext>
            </p:extLst>
          </p:nvPr>
        </p:nvGraphicFramePr>
        <p:xfrm>
          <a:off x="873267" y="1332833"/>
          <a:ext cx="4651030" cy="1578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5515">
                  <a:extLst>
                    <a:ext uri="{9D8B030D-6E8A-4147-A177-3AD203B41FA5}">
                      <a16:colId xmlns:a16="http://schemas.microsoft.com/office/drawing/2014/main" val="4264792258"/>
                    </a:ext>
                  </a:extLst>
                </a:gridCol>
                <a:gridCol w="2325515">
                  <a:extLst>
                    <a:ext uri="{9D8B030D-6E8A-4147-A177-3AD203B41FA5}">
                      <a16:colId xmlns:a16="http://schemas.microsoft.com/office/drawing/2014/main" val="3004108389"/>
                    </a:ext>
                  </a:extLst>
                </a:gridCol>
              </a:tblGrid>
              <a:tr h="1578793"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Sensor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300"/>
                        </a:spcAft>
                      </a:pPr>
                      <a:r>
                        <a:rPr lang="en-US" sz="12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ML methods based on </a:t>
                      </a:r>
                      <a:br>
                        <a:rPr lang="en-US" sz="12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Time-series Data </a:t>
                      </a:r>
                      <a:endParaRPr lang="en-US" sz="1200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2880" indent="-18288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anomaly detection</a:t>
                      </a:r>
                    </a:p>
                    <a:p>
                      <a:pPr marL="182880" indent="-18288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pattern matching </a:t>
                      </a:r>
                    </a:p>
                    <a:p>
                      <a:pPr marL="182880" indent="-182880">
                        <a:spcAft>
                          <a:spcPts val="300"/>
                        </a:spcAft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89100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7D982B2-1153-1BD4-9EB5-3A4810DF8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391377"/>
              </p:ext>
            </p:extLst>
          </p:nvPr>
        </p:nvGraphicFramePr>
        <p:xfrm>
          <a:off x="868851" y="2905187"/>
          <a:ext cx="4651030" cy="1764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5515">
                  <a:extLst>
                    <a:ext uri="{9D8B030D-6E8A-4147-A177-3AD203B41FA5}">
                      <a16:colId xmlns:a16="http://schemas.microsoft.com/office/drawing/2014/main" val="2253406956"/>
                    </a:ext>
                  </a:extLst>
                </a:gridCol>
                <a:gridCol w="2325515">
                  <a:extLst>
                    <a:ext uri="{9D8B030D-6E8A-4147-A177-3AD203B41FA5}">
                      <a16:colId xmlns:a16="http://schemas.microsoft.com/office/drawing/2014/main" val="3162155172"/>
                    </a:ext>
                  </a:extLst>
                </a:gridCol>
              </a:tblGrid>
              <a:tr h="1764194"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Audio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82880" indent="-182880" algn="l">
                        <a:spcAft>
                          <a:spcPts val="300"/>
                        </a:spcAft>
                      </a:pPr>
                      <a:r>
                        <a:rPr lang="en-US" sz="1200" b="1" i="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ML methods based on Audio </a:t>
                      </a:r>
                    </a:p>
                    <a:p>
                      <a:pPr marL="182880" indent="-182880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udio pattern matching </a:t>
                      </a:r>
                      <a:b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glass break) </a:t>
                      </a:r>
                    </a:p>
                    <a:p>
                      <a:pPr marL="182880" indent="-182880" algn="l">
                        <a:spcAft>
                          <a:spcPts val="300"/>
                        </a:spcAft>
                      </a:pPr>
                      <a:r>
                        <a:rPr lang="en-US" sz="1200" b="1" i="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ML methods based on Voice</a:t>
                      </a:r>
                      <a:endParaRPr lang="en-US" sz="1200" b="0" i="0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2880" indent="-18288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ake word/command word detection</a:t>
                      </a:r>
                    </a:p>
                  </a:txBody>
                  <a:tcPr marL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22707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771CEE7-26B2-904F-5C44-1360CDAF0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635071"/>
              </p:ext>
            </p:extLst>
          </p:nvPr>
        </p:nvGraphicFramePr>
        <p:xfrm>
          <a:off x="875897" y="4672347"/>
          <a:ext cx="4651030" cy="1502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5515">
                  <a:extLst>
                    <a:ext uri="{9D8B030D-6E8A-4147-A177-3AD203B41FA5}">
                      <a16:colId xmlns:a16="http://schemas.microsoft.com/office/drawing/2014/main" val="4023682029"/>
                    </a:ext>
                  </a:extLst>
                </a:gridCol>
                <a:gridCol w="2325515">
                  <a:extLst>
                    <a:ext uri="{9D8B030D-6E8A-4147-A177-3AD203B41FA5}">
                      <a16:colId xmlns:a16="http://schemas.microsoft.com/office/drawing/2014/main" val="1928817140"/>
                    </a:ext>
                  </a:extLst>
                </a:gridCol>
              </a:tblGrid>
              <a:tr h="1502049"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Vision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82880" indent="-182880" algn="l">
                        <a:spcAft>
                          <a:spcPts val="300"/>
                        </a:spcAft>
                      </a:pPr>
                      <a:r>
                        <a:rPr lang="en-US" sz="1200" b="1" i="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ML methods based on Vision </a:t>
                      </a:r>
                      <a:endParaRPr lang="en-US" sz="1200" b="0" i="0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2880" indent="-18288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Fingerprint reading</a:t>
                      </a:r>
                    </a:p>
                    <a:p>
                      <a:pPr marL="182880" indent="-18288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Always-on vision (comparing snapshot images)</a:t>
                      </a:r>
                    </a:p>
                    <a:p>
                      <a:pPr marL="182880" indent="-182880" algn="l"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Image/object classification and detection </a:t>
                      </a:r>
                    </a:p>
                  </a:txBody>
                  <a:tcPr marL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17633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2153083-2D5A-314C-9CAC-F40889CD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– Machine Learning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5E989DB-5D9E-A04E-97D1-484259D5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7BD92-6AE5-CF43-B276-274952F2BFB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9C4E1D-3F6A-0246-A5ED-9132A23BEF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2022 Silicon Laboratories Inc.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B018D7-FD85-8B4A-A163-5AD5F65F7E0B}"/>
              </a:ext>
            </a:extLst>
          </p:cNvPr>
          <p:cNvSpPr txBox="1"/>
          <p:nvPr/>
        </p:nvSpPr>
        <p:spPr>
          <a:xfrm>
            <a:off x="4830778" y="4649470"/>
            <a:ext cx="3578346" cy="1702028"/>
          </a:xfrm>
          <a:prstGeom prst="roundRect">
            <a:avLst>
              <a:gd name="adj" fmla="val 8085"/>
            </a:avLst>
          </a:prstGeom>
          <a:noFill/>
          <a:ln>
            <a:noFill/>
          </a:ln>
        </p:spPr>
        <p:txBody>
          <a:bodyPr wrap="square" lIns="228600" tIns="182880" rIns="228600" bIns="18288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1" name="Picture 30" descr="Xiaomi Mi Smart Speaker is coming to Europe soon for ~€60 - Gizmochina">
            <a:extLst>
              <a:ext uri="{FF2B5EF4-FFF2-40B4-BE49-F238E27FC236}">
                <a16:creationId xmlns:a16="http://schemas.microsoft.com/office/drawing/2014/main" id="{8E2140FE-57CC-E823-5115-9CE6167893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1875" t="11875" r="11875" b="11875"/>
          <a:stretch/>
        </p:blipFill>
        <p:spPr>
          <a:xfrm>
            <a:off x="5658162" y="2849149"/>
            <a:ext cx="1561052" cy="1561052"/>
          </a:xfrm>
          <a:prstGeom prst="ellipse">
            <a:avLst/>
          </a:prstGeom>
        </p:spPr>
      </p:pic>
      <p:pic>
        <p:nvPicPr>
          <p:cNvPr id="32" name="Picture 31" descr="Samsung SmartThings Cam Indoor Security Camera with HDR, Night Vision and Motion Detection ...">
            <a:extLst>
              <a:ext uri="{FF2B5EF4-FFF2-40B4-BE49-F238E27FC236}">
                <a16:creationId xmlns:a16="http://schemas.microsoft.com/office/drawing/2014/main" id="{F0678281-3D10-7F32-1713-CCAC6C9F28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5658162" y="4630372"/>
            <a:ext cx="1561052" cy="1561052"/>
          </a:xfrm>
          <a:prstGeom prst="ellipse">
            <a:avLst/>
          </a:prstGeom>
        </p:spPr>
      </p:pic>
      <p:cxnSp>
        <p:nvCxnSpPr>
          <p:cNvPr id="39" name="Straight Connector">
            <a:extLst>
              <a:ext uri="{FF2B5EF4-FFF2-40B4-BE49-F238E27FC236}">
                <a16:creationId xmlns:a16="http://schemas.microsoft.com/office/drawing/2014/main" id="{024462B0-41B5-EBD8-358E-6BC0FB6B016B}"/>
              </a:ext>
            </a:extLst>
          </p:cNvPr>
          <p:cNvCxnSpPr>
            <a:cxnSpLocks/>
          </p:cNvCxnSpPr>
          <p:nvPr/>
        </p:nvCxnSpPr>
        <p:spPr>
          <a:xfrm>
            <a:off x="966034" y="4462386"/>
            <a:ext cx="470708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">
            <a:extLst>
              <a:ext uri="{FF2B5EF4-FFF2-40B4-BE49-F238E27FC236}">
                <a16:creationId xmlns:a16="http://schemas.microsoft.com/office/drawing/2014/main" id="{D392C517-4D11-6DAC-3580-969A40CA6CC8}"/>
              </a:ext>
            </a:extLst>
          </p:cNvPr>
          <p:cNvCxnSpPr>
            <a:cxnSpLocks/>
          </p:cNvCxnSpPr>
          <p:nvPr/>
        </p:nvCxnSpPr>
        <p:spPr>
          <a:xfrm>
            <a:off x="966034" y="2695932"/>
            <a:ext cx="470708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C99D586-C594-F6B0-76F7-6ED965DDB3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2" t="13683" r="22762" b="13683"/>
          <a:stretch/>
        </p:blipFill>
        <p:spPr>
          <a:xfrm>
            <a:off x="5652587" y="1101014"/>
            <a:ext cx="1561052" cy="1561052"/>
          </a:xfrm>
          <a:prstGeom prst="ellipse">
            <a:avLst/>
          </a:prstGeom>
          <a:solidFill>
            <a:schemeClr val="bg2"/>
          </a:solidFill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9F0CC9-DB37-2569-CFEF-8964BD497FBD}"/>
              </a:ext>
            </a:extLst>
          </p:cNvPr>
          <p:cNvGrpSpPr/>
          <p:nvPr/>
        </p:nvGrpSpPr>
        <p:grpSpPr>
          <a:xfrm>
            <a:off x="7183540" y="864883"/>
            <a:ext cx="4341315" cy="4541639"/>
            <a:chOff x="7192593" y="864883"/>
            <a:chExt cx="4341315" cy="454163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B7105FE-B915-D546-83A8-2674718591B8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22" y="3625299"/>
              <a:ext cx="362783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Graphic 4" descr="Cloud with solid fill">
              <a:extLst>
                <a:ext uri="{FF2B5EF4-FFF2-40B4-BE49-F238E27FC236}">
                  <a16:creationId xmlns:a16="http://schemas.microsoft.com/office/drawing/2014/main" id="{425740B9-A1DE-D73D-2430-4540EF4A1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47653" y="864883"/>
              <a:ext cx="1586255" cy="158326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7C42B35-0AC1-5C65-A5F7-C7964241DF08}"/>
                </a:ext>
              </a:extLst>
            </p:cNvPr>
            <p:cNvSpPr/>
            <p:nvPr/>
          </p:nvSpPr>
          <p:spPr>
            <a:xfrm>
              <a:off x="7871770" y="4052921"/>
              <a:ext cx="172137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400" b="1" dirty="0">
                  <a:solidFill>
                    <a:schemeClr val="accent1"/>
                  </a:solidFill>
                </a:rPr>
                <a:t>Event Detection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C4EB210-5C5C-556D-FAB3-9F1420AAC0F8}"/>
                </a:ext>
              </a:extLst>
            </p:cNvPr>
            <p:cNvGrpSpPr/>
            <p:nvPr/>
          </p:nvGrpSpPr>
          <p:grpSpPr>
            <a:xfrm>
              <a:off x="7896897" y="3391427"/>
              <a:ext cx="1671125" cy="457200"/>
              <a:chOff x="7871771" y="3391427"/>
              <a:chExt cx="1671125" cy="457200"/>
            </a:xfrm>
          </p:grpSpPr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20AB8BCF-806F-7979-868D-E5286D7E1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871771" y="339142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29C314EF-F42B-1582-CF01-96EA2B2A5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8796519" y="3451465"/>
                <a:ext cx="357906" cy="357906"/>
              </a:xfrm>
              <a:prstGeom prst="rect">
                <a:avLst/>
              </a:prstGeom>
            </p:spPr>
          </p:pic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F26ACB2A-186C-1261-B656-69C9C4346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9184957" y="3427175"/>
                <a:ext cx="357939" cy="406486"/>
              </a:xfrm>
              <a:prstGeom prst="rect">
                <a:avLst/>
              </a:prstGeom>
            </p:spPr>
          </p:pic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8C07238E-1E26-C8FF-EA8B-DC3933B41A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/>
            </p:blipFill>
            <p:spPr>
              <a:xfrm>
                <a:off x="8359502" y="3427175"/>
                <a:ext cx="406486" cy="406486"/>
              </a:xfrm>
              <a:prstGeom prst="rect">
                <a:avLst/>
              </a:prstGeom>
            </p:spPr>
          </p:pic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E541563-9B40-4FDF-E6DD-3F507054762C}"/>
                </a:ext>
              </a:extLst>
            </p:cNvPr>
            <p:cNvCxnSpPr>
              <a:cxnSpLocks/>
              <a:endCxn id="59" idx="1"/>
            </p:cNvCxnSpPr>
            <p:nvPr/>
          </p:nvCxnSpPr>
          <p:spPr>
            <a:xfrm>
              <a:off x="9665931" y="3625299"/>
              <a:ext cx="592236" cy="4376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411F8B99-44D8-51C7-EA39-F6E4A2FFF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258167" y="3230795"/>
              <a:ext cx="797760" cy="797760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B0A5A74-54A8-79A6-E5A3-19FB07C81D5A}"/>
                </a:ext>
              </a:extLst>
            </p:cNvPr>
            <p:cNvSpPr/>
            <p:nvPr/>
          </p:nvSpPr>
          <p:spPr>
            <a:xfrm>
              <a:off x="10037617" y="4052921"/>
              <a:ext cx="12388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400" b="1" dirty="0">
                  <a:solidFill>
                    <a:schemeClr val="accent1"/>
                  </a:solidFill>
                </a:rPr>
                <a:t>Act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A826138-1DE8-5A2E-F3E4-F45CDCC2DE7A}"/>
                </a:ext>
              </a:extLst>
            </p:cNvPr>
            <p:cNvCxnSpPr>
              <a:cxnSpLocks/>
              <a:stCxn id="59" idx="0"/>
            </p:cNvCxnSpPr>
            <p:nvPr/>
          </p:nvCxnSpPr>
          <p:spPr>
            <a:xfrm flipV="1">
              <a:off x="10657047" y="2150725"/>
              <a:ext cx="0" cy="108007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6D1C185-85D4-F107-169D-17C1E89BCE20}"/>
                </a:ext>
              </a:extLst>
            </p:cNvPr>
            <p:cNvSpPr/>
            <p:nvPr/>
          </p:nvSpPr>
          <p:spPr>
            <a:xfrm>
              <a:off x="9947653" y="2629366"/>
              <a:ext cx="14187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400" b="1" dirty="0">
                  <a:solidFill>
                    <a:schemeClr val="accent1"/>
                  </a:solidFill>
                </a:rPr>
                <a:t>Communicate</a:t>
              </a:r>
            </a:p>
          </p:txBody>
        </p:sp>
        <p:cxnSp>
          <p:nvCxnSpPr>
            <p:cNvPr id="6" name="Elbow Connector 48">
              <a:extLst>
                <a:ext uri="{FF2B5EF4-FFF2-40B4-BE49-F238E27FC236}">
                  <a16:creationId xmlns:a16="http://schemas.microsoft.com/office/drawing/2014/main" id="{D869169A-A080-F399-BA39-C77CABAB10D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430230" y="2615395"/>
              <a:ext cx="1774456" cy="249729"/>
            </a:xfrm>
            <a:prstGeom prst="bentConnector3">
              <a:avLst>
                <a:gd name="adj1" fmla="val -360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lbow Connector 49">
              <a:extLst>
                <a:ext uri="{FF2B5EF4-FFF2-40B4-BE49-F238E27FC236}">
                  <a16:creationId xmlns:a16="http://schemas.microsoft.com/office/drawing/2014/main" id="{B3B77856-35DC-3A6C-B379-30CB29F32BE9}"/>
                </a:ext>
              </a:extLst>
            </p:cNvPr>
            <p:cNvCxnSpPr/>
            <p:nvPr/>
          </p:nvCxnSpPr>
          <p:spPr>
            <a:xfrm>
              <a:off x="7219215" y="3625300"/>
              <a:ext cx="12700" cy="1781222"/>
            </a:xfrm>
            <a:prstGeom prst="bentConnector3">
              <a:avLst>
                <a:gd name="adj1" fmla="val 1800000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2355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white wall&#10;&#10;Description automatically generated">
            <a:extLst>
              <a:ext uri="{FF2B5EF4-FFF2-40B4-BE49-F238E27FC236}">
                <a16:creationId xmlns:a16="http://schemas.microsoft.com/office/drawing/2014/main" id="{5169E6EF-9A6C-C64E-8353-CBB51D94A1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8" y="-2666998"/>
            <a:ext cx="6858002" cy="12191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4B7794-BA58-AC4F-B4D0-C3CF6C2AE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 Security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AE4CB7B-2988-CA4D-86A9-90F650E3E765}"/>
              </a:ext>
            </a:extLst>
          </p:cNvPr>
          <p:cNvGrpSpPr/>
          <p:nvPr/>
        </p:nvGrpSpPr>
        <p:grpSpPr>
          <a:xfrm>
            <a:off x="3479153" y="1072356"/>
            <a:ext cx="5233694" cy="5230368"/>
            <a:chOff x="3638457" y="1130020"/>
            <a:chExt cx="5233694" cy="523369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55451F4-180D-6547-9A84-057FA0AFEEDC}"/>
                </a:ext>
              </a:extLst>
            </p:cNvPr>
            <p:cNvGrpSpPr/>
            <p:nvPr/>
          </p:nvGrpSpPr>
          <p:grpSpPr>
            <a:xfrm>
              <a:off x="3638457" y="1130020"/>
              <a:ext cx="5233694" cy="5233694"/>
              <a:chOff x="3638457" y="1130020"/>
              <a:chExt cx="4597960" cy="459796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186CCD2-306E-1042-A1A9-B2D5E80576F9}"/>
                  </a:ext>
                </a:extLst>
              </p:cNvPr>
              <p:cNvSpPr/>
              <p:nvPr/>
            </p:nvSpPr>
            <p:spPr>
              <a:xfrm>
                <a:off x="3638457" y="1130020"/>
                <a:ext cx="4597960" cy="4597960"/>
              </a:xfrm>
              <a:prstGeom prst="ellipse">
                <a:avLst/>
              </a:prstGeom>
              <a:solidFill>
                <a:schemeClr val="accent2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2236B91-F9E5-A54A-9619-B27E56A66417}"/>
                  </a:ext>
                </a:extLst>
              </p:cNvPr>
              <p:cNvSpPr/>
              <p:nvPr/>
            </p:nvSpPr>
            <p:spPr>
              <a:xfrm>
                <a:off x="4347748" y="2044230"/>
                <a:ext cx="1266106" cy="676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Roboto Slab" pitchFamily="2" charset="0"/>
                    <a:cs typeface="+mn-cs"/>
                  </a:rPr>
                  <a:t>Confidentiality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Ensures the data is only readable by the proposed destination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F4B4B81-7A4B-1046-A3E8-6AA46E01D39E}"/>
                  </a:ext>
                </a:extLst>
              </p:cNvPr>
              <p:cNvSpPr/>
              <p:nvPr/>
            </p:nvSpPr>
            <p:spPr>
              <a:xfrm>
                <a:off x="6182235" y="2044230"/>
                <a:ext cx="1423672" cy="5407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Roboto Slab" pitchFamily="2" charset="0"/>
                    <a:cs typeface="+mn-cs"/>
                  </a:rPr>
                  <a:t>Authenticity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Roboto Slab" pitchFamily="2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Ensures the supposed sender is the real sender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FF6353E-CDA0-F145-8509-C8E4F5FDA562}"/>
                  </a:ext>
                </a:extLst>
              </p:cNvPr>
              <p:cNvSpPr/>
              <p:nvPr/>
            </p:nvSpPr>
            <p:spPr>
              <a:xfrm>
                <a:off x="4149141" y="4251727"/>
                <a:ext cx="1663320" cy="6759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Roboto Slab" pitchFamily="2" charset="0"/>
                    <a:cs typeface="+mn-cs"/>
                  </a:rPr>
                  <a:t>Integrity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Roboto Slab" pitchFamily="2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Ensures the information contained in the original message is kept intact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6FF0BE1-210D-5A40-9DF2-94022330A91A}"/>
                  </a:ext>
                </a:extLst>
              </p:cNvPr>
              <p:cNvSpPr/>
              <p:nvPr/>
            </p:nvSpPr>
            <p:spPr>
              <a:xfrm>
                <a:off x="6060186" y="4247016"/>
                <a:ext cx="1667770" cy="541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Roboto Slab" pitchFamily="2" charset="0"/>
                    <a:cs typeface="+mn-cs"/>
                  </a:rPr>
                  <a:t>Non-repudiation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Roboto Slab" pitchFamily="2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Ensures that signatures of data cannot be denied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2AF7C6F-ECA9-A546-8577-E81F6CB179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7436" y="1532238"/>
                <a:ext cx="0" cy="3863546"/>
              </a:xfrm>
              <a:prstGeom prst="line">
                <a:avLst/>
              </a:prstGeom>
              <a:ln w="952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8F33FD7-FB23-C241-A497-6DC53DB5C3F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937437" y="1497228"/>
                <a:ext cx="0" cy="3863546"/>
              </a:xfrm>
              <a:prstGeom prst="line">
                <a:avLst/>
              </a:prstGeom>
              <a:ln w="952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E89404E-F146-964C-8D62-1385945DD7A0}"/>
                  </a:ext>
                </a:extLst>
              </p:cNvPr>
              <p:cNvSpPr/>
              <p:nvPr/>
            </p:nvSpPr>
            <p:spPr>
              <a:xfrm>
                <a:off x="5178943" y="2651782"/>
                <a:ext cx="1516987" cy="155443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11A6FD-F9B3-E64E-A352-F4A70560E30D}"/>
                </a:ext>
              </a:extLst>
            </p:cNvPr>
            <p:cNvSpPr/>
            <p:nvPr/>
          </p:nvSpPr>
          <p:spPr>
            <a:xfrm>
              <a:off x="5308654" y="3574846"/>
              <a:ext cx="189329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Roboto Slab" pitchFamily="2" charset="0"/>
                  <a:cs typeface="+mn-cs"/>
                </a:rPr>
                <a:t>Cryptography</a:t>
              </a:r>
            </a:p>
          </p:txBody>
        </p:sp>
      </p:grpSp>
      <p:sp>
        <p:nvSpPr>
          <p:cNvPr id="6" name="Rectangle: Diagonal Corners Rounded 64">
            <a:extLst>
              <a:ext uri="{FF2B5EF4-FFF2-40B4-BE49-F238E27FC236}">
                <a16:creationId xmlns:a16="http://schemas.microsoft.com/office/drawing/2014/main" id="{4ED8CA55-2210-CF4A-2078-C36AEB03EB23}"/>
              </a:ext>
            </a:extLst>
          </p:cNvPr>
          <p:cNvSpPr/>
          <p:nvPr/>
        </p:nvSpPr>
        <p:spPr>
          <a:xfrm>
            <a:off x="2054042" y="1058890"/>
            <a:ext cx="2190630" cy="543349"/>
          </a:xfrm>
          <a:prstGeom prst="roundRect">
            <a:avLst>
              <a:gd name="adj" fmla="val 8484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>
                <a:lumMod val="95000"/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2C9C"/>
                </a:solidFill>
              </a:rPr>
              <a:t>True Random Number Generator</a:t>
            </a:r>
          </a:p>
        </p:txBody>
      </p:sp>
      <p:sp>
        <p:nvSpPr>
          <p:cNvPr id="9" name="Rectangle: Diagonal Corners Rounded 64">
            <a:extLst>
              <a:ext uri="{FF2B5EF4-FFF2-40B4-BE49-F238E27FC236}">
                <a16:creationId xmlns:a16="http://schemas.microsoft.com/office/drawing/2014/main" id="{0C6B5B86-CEE2-C471-5079-B84E61C5FBC7}"/>
              </a:ext>
            </a:extLst>
          </p:cNvPr>
          <p:cNvSpPr/>
          <p:nvPr/>
        </p:nvSpPr>
        <p:spPr>
          <a:xfrm>
            <a:off x="8261792" y="5916866"/>
            <a:ext cx="2190630" cy="543349"/>
          </a:xfrm>
          <a:prstGeom prst="roundRect">
            <a:avLst>
              <a:gd name="adj" fmla="val 8484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>
                <a:lumMod val="95000"/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2C9C"/>
                </a:solidFill>
              </a:rPr>
              <a:t>Crypto Engine</a:t>
            </a:r>
          </a:p>
        </p:txBody>
      </p:sp>
      <p:sp>
        <p:nvSpPr>
          <p:cNvPr id="10" name="Rectangle: Diagonal Corners Rounded 64">
            <a:extLst>
              <a:ext uri="{FF2B5EF4-FFF2-40B4-BE49-F238E27FC236}">
                <a16:creationId xmlns:a16="http://schemas.microsoft.com/office/drawing/2014/main" id="{2B89115A-BD1B-87F5-37A3-C755B5421BFC}"/>
              </a:ext>
            </a:extLst>
          </p:cNvPr>
          <p:cNvSpPr/>
          <p:nvPr/>
        </p:nvSpPr>
        <p:spPr>
          <a:xfrm>
            <a:off x="6899845" y="397785"/>
            <a:ext cx="2190630" cy="543349"/>
          </a:xfrm>
          <a:prstGeom prst="roundRect">
            <a:avLst>
              <a:gd name="adj" fmla="val 8484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>
                <a:lumMod val="95000"/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2C9C"/>
                </a:solidFill>
              </a:rPr>
              <a:t>Secure Boot</a:t>
            </a:r>
          </a:p>
        </p:txBody>
      </p:sp>
      <p:sp>
        <p:nvSpPr>
          <p:cNvPr id="11" name="Rectangle: Diagonal Corners Rounded 64">
            <a:extLst>
              <a:ext uri="{FF2B5EF4-FFF2-40B4-BE49-F238E27FC236}">
                <a16:creationId xmlns:a16="http://schemas.microsoft.com/office/drawing/2014/main" id="{34585844-AE41-96C5-696A-93D3EE92E465}"/>
              </a:ext>
            </a:extLst>
          </p:cNvPr>
          <p:cNvSpPr/>
          <p:nvPr/>
        </p:nvSpPr>
        <p:spPr>
          <a:xfrm>
            <a:off x="1353264" y="5010917"/>
            <a:ext cx="2190630" cy="543349"/>
          </a:xfrm>
          <a:prstGeom prst="roundRect">
            <a:avLst>
              <a:gd name="adj" fmla="val 8484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>
                <a:lumMod val="95000"/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2C9C"/>
                </a:solidFill>
              </a:rPr>
              <a:t>Secure Engine</a:t>
            </a:r>
          </a:p>
        </p:txBody>
      </p:sp>
      <p:sp>
        <p:nvSpPr>
          <p:cNvPr id="13" name="Rectangle: Diagonal Corners Rounded 64">
            <a:extLst>
              <a:ext uri="{FF2B5EF4-FFF2-40B4-BE49-F238E27FC236}">
                <a16:creationId xmlns:a16="http://schemas.microsoft.com/office/drawing/2014/main" id="{63EDEB82-DBBE-4662-089D-B2D6B750A349}"/>
              </a:ext>
            </a:extLst>
          </p:cNvPr>
          <p:cNvSpPr/>
          <p:nvPr/>
        </p:nvSpPr>
        <p:spPr>
          <a:xfrm>
            <a:off x="4030908" y="215778"/>
            <a:ext cx="2190630" cy="543349"/>
          </a:xfrm>
          <a:prstGeom prst="roundRect">
            <a:avLst>
              <a:gd name="adj" fmla="val 8484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>
                <a:lumMod val="95000"/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2C9C"/>
                </a:solidFill>
              </a:rPr>
              <a:t>Secure Debug</a:t>
            </a:r>
          </a:p>
        </p:txBody>
      </p:sp>
      <p:sp>
        <p:nvSpPr>
          <p:cNvPr id="14" name="Rectangle: Diagonal Corners Rounded 64">
            <a:extLst>
              <a:ext uri="{FF2B5EF4-FFF2-40B4-BE49-F238E27FC236}">
                <a16:creationId xmlns:a16="http://schemas.microsoft.com/office/drawing/2014/main" id="{03A0955F-0E23-794C-28F7-CBC7144430E9}"/>
              </a:ext>
            </a:extLst>
          </p:cNvPr>
          <p:cNvSpPr/>
          <p:nvPr/>
        </p:nvSpPr>
        <p:spPr>
          <a:xfrm>
            <a:off x="345754" y="5924836"/>
            <a:ext cx="2190630" cy="543349"/>
          </a:xfrm>
          <a:prstGeom prst="roundRect">
            <a:avLst>
              <a:gd name="adj" fmla="val 8484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>
                <a:lumMod val="95000"/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2C9C"/>
                </a:solidFill>
              </a:rPr>
              <a:t>DPA Countermeasures</a:t>
            </a:r>
          </a:p>
        </p:txBody>
      </p:sp>
      <p:sp>
        <p:nvSpPr>
          <p:cNvPr id="16" name="Rectangle: Diagonal Corners Rounded 64">
            <a:extLst>
              <a:ext uri="{FF2B5EF4-FFF2-40B4-BE49-F238E27FC236}">
                <a16:creationId xmlns:a16="http://schemas.microsoft.com/office/drawing/2014/main" id="{7518DBEF-7226-15BB-9FDC-42927B2185CE}"/>
              </a:ext>
            </a:extLst>
          </p:cNvPr>
          <p:cNvSpPr/>
          <p:nvPr/>
        </p:nvSpPr>
        <p:spPr>
          <a:xfrm>
            <a:off x="9372439" y="629074"/>
            <a:ext cx="2190630" cy="543349"/>
          </a:xfrm>
          <a:prstGeom prst="roundRect">
            <a:avLst>
              <a:gd name="adj" fmla="val 8484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>
                <a:lumMod val="95000"/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2C9C"/>
                </a:solidFill>
              </a:rPr>
              <a:t>Anti-tamper</a:t>
            </a:r>
          </a:p>
        </p:txBody>
      </p:sp>
      <p:sp>
        <p:nvSpPr>
          <p:cNvPr id="19" name="Rectangle: Diagonal Corners Rounded 64">
            <a:extLst>
              <a:ext uri="{FF2B5EF4-FFF2-40B4-BE49-F238E27FC236}">
                <a16:creationId xmlns:a16="http://schemas.microsoft.com/office/drawing/2014/main" id="{D99E21B1-EBBF-4037-05C4-984857F466F1}"/>
              </a:ext>
            </a:extLst>
          </p:cNvPr>
          <p:cNvSpPr/>
          <p:nvPr/>
        </p:nvSpPr>
        <p:spPr>
          <a:xfrm>
            <a:off x="2927827" y="6224637"/>
            <a:ext cx="2190630" cy="543349"/>
          </a:xfrm>
          <a:prstGeom prst="roundRect">
            <a:avLst>
              <a:gd name="adj" fmla="val 8484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>
                <a:lumMod val="95000"/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2C9C"/>
                </a:solidFill>
              </a:rPr>
              <a:t>Secure Key Management</a:t>
            </a:r>
          </a:p>
        </p:txBody>
      </p:sp>
      <p:sp>
        <p:nvSpPr>
          <p:cNvPr id="20" name="Rectangle: Diagonal Corners Rounded 64">
            <a:extLst>
              <a:ext uri="{FF2B5EF4-FFF2-40B4-BE49-F238E27FC236}">
                <a16:creationId xmlns:a16="http://schemas.microsoft.com/office/drawing/2014/main" id="{47C4ACE3-69AA-56D4-6346-4325AAA37D95}"/>
              </a:ext>
            </a:extLst>
          </p:cNvPr>
          <p:cNvSpPr/>
          <p:nvPr/>
        </p:nvSpPr>
        <p:spPr>
          <a:xfrm>
            <a:off x="257949" y="1780643"/>
            <a:ext cx="2190630" cy="543349"/>
          </a:xfrm>
          <a:prstGeom prst="roundRect">
            <a:avLst>
              <a:gd name="adj" fmla="val 8484"/>
            </a:avLst>
          </a:prstGeom>
          <a:solidFill>
            <a:schemeClr val="bg1">
              <a:alpha val="85000"/>
            </a:schemeClr>
          </a:solidFill>
          <a:ln w="12700">
            <a:solidFill>
              <a:schemeClr val="bg1">
                <a:lumMod val="95000"/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2C9C"/>
                </a:solidFill>
              </a:rPr>
              <a:t>Secure Attestation</a:t>
            </a:r>
          </a:p>
        </p:txBody>
      </p:sp>
    </p:spTree>
    <p:extLst>
      <p:ext uri="{BB962C8B-B14F-4D97-AF65-F5344CB8AC3E}">
        <p14:creationId xmlns:p14="http://schemas.microsoft.com/office/powerpoint/2010/main" val="251889294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Analyst Day 2022">
  <a:themeElements>
    <a:clrScheme name="Custom 36">
      <a:dk1>
        <a:srgbClr val="333333"/>
      </a:dk1>
      <a:lt1>
        <a:srgbClr val="FFFFFF"/>
      </a:lt1>
      <a:dk2>
        <a:srgbClr val="666666"/>
      </a:dk2>
      <a:lt2>
        <a:srgbClr val="F2F2F2"/>
      </a:lt2>
      <a:accent1>
        <a:srgbClr val="0F61FE"/>
      </a:accent1>
      <a:accent2>
        <a:srgbClr val="002C9C"/>
      </a:accent2>
      <a:accent3>
        <a:srgbClr val="80E6FF"/>
      </a:accent3>
      <a:accent4>
        <a:srgbClr val="00B86F"/>
      </a:accent4>
      <a:accent5>
        <a:srgbClr val="05FEC1"/>
      </a:accent5>
      <a:accent6>
        <a:srgbClr val="FF690E"/>
      </a:accent6>
      <a:hlink>
        <a:srgbClr val="0096FF"/>
      </a:hlink>
      <a:folHlink>
        <a:srgbClr val="0095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none" rtlCol="0" anchor="ctr">
        <a:spAutoFit/>
      </a:bodyPr>
      <a:lstStyle>
        <a:defPPr algn="ctr">
          <a:defRPr sz="16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nalyst Day 2022" id="{00EE1728-4957-894D-BC6C-9F3BA4D261B6}" vid="{C2DBC19A-7836-9A41-9626-FAEA3AD4F0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12bfab7-f74c-46c9-b4ad-6f2de1b0c91b">
      <Terms xmlns="http://schemas.microsoft.com/office/infopath/2007/PartnerControls"/>
    </lcf76f155ced4ddcb4097134ff3c332f>
    <TaxCatchAll xmlns="ca01fc4b-f33b-4b93-b663-f546fac1b7a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834947BB542394DA13CA0AB445C4A65" ma:contentTypeVersion="16" ma:contentTypeDescription="Új dokumentum létrehozása." ma:contentTypeScope="" ma:versionID="f0552bb4ca801854855cc647d8abf5e8">
  <xsd:schema xmlns:xsd="http://www.w3.org/2001/XMLSchema" xmlns:xs="http://www.w3.org/2001/XMLSchema" xmlns:p="http://schemas.microsoft.com/office/2006/metadata/properties" xmlns:ns2="f12bfab7-f74c-46c9-b4ad-6f2de1b0c91b" xmlns:ns3="ca01fc4b-f33b-4b93-b663-f546fac1b7a2" targetNamespace="http://schemas.microsoft.com/office/2006/metadata/properties" ma:root="true" ma:fieldsID="2302c402d16f03e40ca707160dd9d6a3" ns2:_="" ns3:_="">
    <xsd:import namespace="f12bfab7-f74c-46c9-b4ad-6f2de1b0c91b"/>
    <xsd:import namespace="ca01fc4b-f33b-4b93-b663-f546fac1b7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bfab7-f74c-46c9-b4ad-6f2de1b0c9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Képcímkék" ma:readOnly="false" ma:fieldId="{5cf76f15-5ced-4ddc-b409-7134ff3c332f}" ma:taxonomyMulti="true" ma:sspId="3d9ff174-9c06-408e-b0e6-077b1b4540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01fc4b-f33b-4b93-b663-f546fac1b7a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992f5ca-e869-46b0-b763-8ac66a898fc9}" ma:internalName="TaxCatchAll" ma:showField="CatchAllData" ma:web="ca01fc4b-f33b-4b93-b663-f546fac1b7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AF1A60-61E7-4ED3-A231-05A3BBF32AAE}">
  <ds:schemaRefs>
    <ds:schemaRef ds:uri="2fad7918-d0dc-452f-99ed-4036e847f85b"/>
    <ds:schemaRef ds:uri="60de5bfd-25d8-404c-b60b-42fc9981333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157CB57-1098-411C-8D1A-D6531197B639}"/>
</file>

<file path=customXml/itemProps3.xml><?xml version="1.0" encoding="utf-8"?>
<ds:datastoreItem xmlns:ds="http://schemas.openxmlformats.org/officeDocument/2006/customXml" ds:itemID="{C715E815-ABC7-471C-833C-42C1CDA3C6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918</TotalTime>
  <Words>459</Words>
  <Application>Microsoft Office PowerPoint</Application>
  <PresentationFormat>Widescreen</PresentationFormat>
  <Paragraphs>148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 bold</vt:lpstr>
      <vt:lpstr>Calibri</vt:lpstr>
      <vt:lpstr>Inter</vt:lpstr>
      <vt:lpstr>Symbol</vt:lpstr>
      <vt:lpstr>Wingdings</vt:lpstr>
      <vt:lpstr>Analyst Day 2022</vt:lpstr>
      <vt:lpstr> IoT – de minek?</vt:lpstr>
      <vt:lpstr>Applications – Home &amp; Life</vt:lpstr>
      <vt:lpstr>Applications – Industrial &amp; Commercial</vt:lpstr>
      <vt:lpstr>Protocols and Ecosystems</vt:lpstr>
      <vt:lpstr>What’s the Matter?</vt:lpstr>
      <vt:lpstr>Wi-SUN</vt:lpstr>
      <vt:lpstr>Performance</vt:lpstr>
      <vt:lpstr>Applications – Machine Learning</vt:lpstr>
      <vt:lpstr>IoT Security</vt:lpstr>
      <vt:lpstr>IoT net savings by 2030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 AD Presentation drafts Jake &amp; Ross Sand box</dc:title>
  <dc:creator>Jacob Alamat</dc:creator>
  <cp:lastModifiedBy>Arnold Kalvach</cp:lastModifiedBy>
  <cp:revision>83</cp:revision>
  <dcterms:created xsi:type="dcterms:W3CDTF">2021-12-10T21:03:43Z</dcterms:created>
  <dcterms:modified xsi:type="dcterms:W3CDTF">2023-06-01T11:50:22Z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0x01010047AC8AB2891591449DF042CAF537559E</vt:lpwstr>
  </property>
</Properties>
</file>