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1368" r:id="rId6"/>
    <p:sldId id="1369" r:id="rId7"/>
    <p:sldId id="1359" r:id="rId8"/>
    <p:sldId id="1361" r:id="rId9"/>
    <p:sldId id="1360" r:id="rId10"/>
    <p:sldId id="1375" r:id="rId11"/>
    <p:sldId id="1389" r:id="rId12"/>
    <p:sldId id="1376" r:id="rId13"/>
    <p:sldId id="1377" r:id="rId14"/>
    <p:sldId id="1380" r:id="rId15"/>
    <p:sldId id="1378" r:id="rId16"/>
    <p:sldId id="1382" r:id="rId17"/>
    <p:sldId id="1383" r:id="rId18"/>
    <p:sldId id="1384" r:id="rId19"/>
    <p:sldId id="1385" r:id="rId20"/>
    <p:sldId id="1390" r:id="rId21"/>
    <p:sldId id="1387" r:id="rId22"/>
    <p:sldId id="1388" r:id="rId23"/>
    <p:sldId id="1373" r:id="rId24"/>
    <p:sldId id="295" r:id="rId25"/>
  </p:sldIdLst>
  <p:sldSz cx="12192000" cy="6858000"/>
  <p:notesSz cx="6858000" cy="9144000"/>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Guide" id="{B8CA9CCE-CD90-4B91-86DE-19DC0C36F26F}">
          <p14:sldIdLst>
            <p14:sldId id="256"/>
            <p14:sldId id="1368"/>
            <p14:sldId id="1369"/>
            <p14:sldId id="1359"/>
            <p14:sldId id="1361"/>
            <p14:sldId id="1360"/>
            <p14:sldId id="1375"/>
            <p14:sldId id="1389"/>
            <p14:sldId id="1376"/>
            <p14:sldId id="1377"/>
            <p14:sldId id="1380"/>
            <p14:sldId id="1378"/>
            <p14:sldId id="1382"/>
            <p14:sldId id="1383"/>
            <p14:sldId id="1384"/>
            <p14:sldId id="1385"/>
            <p14:sldId id="1390"/>
            <p14:sldId id="1387"/>
            <p14:sldId id="1388"/>
            <p14:sldId id="1373"/>
            <p14:sldId id="295"/>
          </p14:sldIdLst>
        </p14:section>
        <p14:section name="Available layouts" id="{A5AB764D-2999-4445-BD07-A3FF96CAEEB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62FE05-6A3A-C564-C806-07C8A8104F70}" name="Kentros Alexandra" initials="KA" userId="S::alexandra.kentros@kontron.com::4300970e-e967-453a-9841-cdd96c7224d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DC5"/>
    <a:srgbClr val="2123DA"/>
    <a:srgbClr val="1A191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DE452-78C3-4C09-8E7A-2977B1A0B10A}" v="417" dt="2023-05-31T06:38:41.209"/>
  </p1510:revLst>
</p1510:revInfo>
</file>

<file path=ppt/tableStyles.xml><?xml version="1.0" encoding="utf-8"?>
<a:tblStyleLst xmlns:a="http://schemas.openxmlformats.org/drawingml/2006/main" def="{0E3FDE45-AF77-4B5C-9715-49D594BDF05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1" autoAdjust="0"/>
    <p:restoredTop sz="97872" autoAdjust="0"/>
  </p:normalViewPr>
  <p:slideViewPr>
    <p:cSldViewPr snapToGrid="0" showGuides="1">
      <p:cViewPr varScale="1">
        <p:scale>
          <a:sx n="117" d="100"/>
          <a:sy n="117" d="100"/>
        </p:scale>
        <p:origin x="282" y="102"/>
      </p:cViewPr>
      <p:guideLst/>
    </p:cSldViewPr>
  </p:slideViewPr>
  <p:notesTextViewPr>
    <p:cViewPr>
      <p:scale>
        <a:sx n="1" d="1"/>
        <a:sy n="1" d="1"/>
      </p:scale>
      <p:origin x="0" y="0"/>
    </p:cViewPr>
  </p:notesTextViewPr>
  <p:notesViewPr>
    <p:cSldViewPr snapToGrid="0" showGuides="1">
      <p:cViewPr varScale="1">
        <p:scale>
          <a:sx n="80" d="100"/>
          <a:sy n="80" d="100"/>
        </p:scale>
        <p:origin x="201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yorgy" userId="23be8501-6898-4303-ac47-0dd2dc8e306a" providerId="ADAL" clId="{2F5DE452-78C3-4C09-8E7A-2977B1A0B10A}"/>
    <pc:docChg chg="modSld">
      <pc:chgData name="Gyorgy" userId="23be8501-6898-4303-ac47-0dd2dc8e306a" providerId="ADAL" clId="{2F5DE452-78C3-4C09-8E7A-2977B1A0B10A}" dt="2023-06-01T05:04:16.827" v="3" actId="20577"/>
      <pc:docMkLst>
        <pc:docMk/>
      </pc:docMkLst>
      <pc:sldChg chg="modSp mod">
        <pc:chgData name="Gyorgy" userId="23be8501-6898-4303-ac47-0dd2dc8e306a" providerId="ADAL" clId="{2F5DE452-78C3-4C09-8E7A-2977B1A0B10A}" dt="2023-06-01T05:04:16.827" v="3" actId="20577"/>
        <pc:sldMkLst>
          <pc:docMk/>
          <pc:sldMk cId="1396098470" sldId="1373"/>
        </pc:sldMkLst>
        <pc:spChg chg="mod">
          <ac:chgData name="Gyorgy" userId="23be8501-6898-4303-ac47-0dd2dc8e306a" providerId="ADAL" clId="{2F5DE452-78C3-4C09-8E7A-2977B1A0B10A}" dt="2023-06-01T05:04:16.827" v="3" actId="20577"/>
          <ac:spMkLst>
            <pc:docMk/>
            <pc:sldMk cId="1396098470" sldId="1373"/>
            <ac:spMk id="3" creationId="{7F90428B-993E-B050-A087-4BDC9CCD9A19}"/>
          </ac:spMkLst>
        </pc:spChg>
      </pc:sldChg>
    </pc:docChg>
  </pc:docChgLst>
  <pc:docChgLst>
    <pc:chgData name="Piszker Gyorgy" userId="23be8501-6898-4303-ac47-0dd2dc8e306a" providerId="ADAL" clId="{2F5DE452-78C3-4C09-8E7A-2977B1A0B10A}"/>
    <pc:docChg chg="undo custSel addSld delSld modSld sldOrd modSection">
      <pc:chgData name="Piszker Gyorgy" userId="23be8501-6898-4303-ac47-0dd2dc8e306a" providerId="ADAL" clId="{2F5DE452-78C3-4C09-8E7A-2977B1A0B10A}" dt="2023-06-01T13:24:52.101" v="4154" actId="20577"/>
      <pc:docMkLst>
        <pc:docMk/>
      </pc:docMkLst>
      <pc:sldChg chg="modSp mod">
        <pc:chgData name="Piszker Gyorgy" userId="23be8501-6898-4303-ac47-0dd2dc8e306a" providerId="ADAL" clId="{2F5DE452-78C3-4C09-8E7A-2977B1A0B10A}" dt="2023-05-28T10:24:55.803" v="502" actId="14100"/>
        <pc:sldMkLst>
          <pc:docMk/>
          <pc:sldMk cId="3742591165" sldId="256"/>
        </pc:sldMkLst>
        <pc:spChg chg="mod">
          <ac:chgData name="Piszker Gyorgy" userId="23be8501-6898-4303-ac47-0dd2dc8e306a" providerId="ADAL" clId="{2F5DE452-78C3-4C09-8E7A-2977B1A0B10A}" dt="2023-05-28T10:24:55.803" v="502" actId="14100"/>
          <ac:spMkLst>
            <pc:docMk/>
            <pc:sldMk cId="3742591165" sldId="256"/>
            <ac:spMk id="76" creationId="{0D77A935-C444-DFC5-4D01-11FFBA9D4E13}"/>
          </ac:spMkLst>
        </pc:spChg>
        <pc:spChg chg="mod">
          <ac:chgData name="Piszker Gyorgy" userId="23be8501-6898-4303-ac47-0dd2dc8e306a" providerId="ADAL" clId="{2F5DE452-78C3-4C09-8E7A-2977B1A0B10A}" dt="2023-05-28T10:00:01.683" v="82" actId="20577"/>
          <ac:spMkLst>
            <pc:docMk/>
            <pc:sldMk cId="3742591165" sldId="256"/>
            <ac:spMk id="77" creationId="{A9459733-055C-3ACB-C996-D5F46DDE6709}"/>
          </ac:spMkLst>
        </pc:spChg>
      </pc:sldChg>
      <pc:sldChg chg="del">
        <pc:chgData name="Piszker Gyorgy" userId="23be8501-6898-4303-ac47-0dd2dc8e306a" providerId="ADAL" clId="{2F5DE452-78C3-4C09-8E7A-2977B1A0B10A}" dt="2023-05-29T17:01:14.682" v="2635" actId="47"/>
        <pc:sldMkLst>
          <pc:docMk/>
          <pc:sldMk cId="858876340" sldId="257"/>
        </pc:sldMkLst>
      </pc:sldChg>
      <pc:sldChg chg="del">
        <pc:chgData name="Piszker Gyorgy" userId="23be8501-6898-4303-ac47-0dd2dc8e306a" providerId="ADAL" clId="{2F5DE452-78C3-4C09-8E7A-2977B1A0B10A}" dt="2023-05-29T17:01:14.682" v="2635" actId="47"/>
        <pc:sldMkLst>
          <pc:docMk/>
          <pc:sldMk cId="3815359490" sldId="258"/>
        </pc:sldMkLst>
      </pc:sldChg>
      <pc:sldChg chg="del">
        <pc:chgData name="Piszker Gyorgy" userId="23be8501-6898-4303-ac47-0dd2dc8e306a" providerId="ADAL" clId="{2F5DE452-78C3-4C09-8E7A-2977B1A0B10A}" dt="2023-05-29T17:01:14.682" v="2635" actId="47"/>
        <pc:sldMkLst>
          <pc:docMk/>
          <pc:sldMk cId="1897805006" sldId="259"/>
        </pc:sldMkLst>
      </pc:sldChg>
      <pc:sldChg chg="del">
        <pc:chgData name="Piszker Gyorgy" userId="23be8501-6898-4303-ac47-0dd2dc8e306a" providerId="ADAL" clId="{2F5DE452-78C3-4C09-8E7A-2977B1A0B10A}" dt="2023-05-29T17:01:14.682" v="2635" actId="47"/>
        <pc:sldMkLst>
          <pc:docMk/>
          <pc:sldMk cId="608668748" sldId="260"/>
        </pc:sldMkLst>
      </pc:sldChg>
      <pc:sldChg chg="del">
        <pc:chgData name="Piszker Gyorgy" userId="23be8501-6898-4303-ac47-0dd2dc8e306a" providerId="ADAL" clId="{2F5DE452-78C3-4C09-8E7A-2977B1A0B10A}" dt="2023-05-29T17:01:14.682" v="2635" actId="47"/>
        <pc:sldMkLst>
          <pc:docMk/>
          <pc:sldMk cId="3615255305" sldId="261"/>
        </pc:sldMkLst>
      </pc:sldChg>
      <pc:sldChg chg="del">
        <pc:chgData name="Piszker Gyorgy" userId="23be8501-6898-4303-ac47-0dd2dc8e306a" providerId="ADAL" clId="{2F5DE452-78C3-4C09-8E7A-2977B1A0B10A}" dt="2023-05-29T17:01:14.682" v="2635" actId="47"/>
        <pc:sldMkLst>
          <pc:docMk/>
          <pc:sldMk cId="1518077107" sldId="262"/>
        </pc:sldMkLst>
      </pc:sldChg>
      <pc:sldChg chg="del">
        <pc:chgData name="Piszker Gyorgy" userId="23be8501-6898-4303-ac47-0dd2dc8e306a" providerId="ADAL" clId="{2F5DE452-78C3-4C09-8E7A-2977B1A0B10A}" dt="2023-05-29T17:01:14.682" v="2635" actId="47"/>
        <pc:sldMkLst>
          <pc:docMk/>
          <pc:sldMk cId="917971223" sldId="263"/>
        </pc:sldMkLst>
      </pc:sldChg>
      <pc:sldChg chg="del">
        <pc:chgData name="Piszker Gyorgy" userId="23be8501-6898-4303-ac47-0dd2dc8e306a" providerId="ADAL" clId="{2F5DE452-78C3-4C09-8E7A-2977B1A0B10A}" dt="2023-05-29T17:01:14.682" v="2635" actId="47"/>
        <pc:sldMkLst>
          <pc:docMk/>
          <pc:sldMk cId="3271874465" sldId="264"/>
        </pc:sldMkLst>
      </pc:sldChg>
      <pc:sldChg chg="del">
        <pc:chgData name="Piszker Gyorgy" userId="23be8501-6898-4303-ac47-0dd2dc8e306a" providerId="ADAL" clId="{2F5DE452-78C3-4C09-8E7A-2977B1A0B10A}" dt="2023-05-29T17:01:14.682" v="2635" actId="47"/>
        <pc:sldMkLst>
          <pc:docMk/>
          <pc:sldMk cId="1509181174" sldId="265"/>
        </pc:sldMkLst>
      </pc:sldChg>
      <pc:sldChg chg="del">
        <pc:chgData name="Piszker Gyorgy" userId="23be8501-6898-4303-ac47-0dd2dc8e306a" providerId="ADAL" clId="{2F5DE452-78C3-4C09-8E7A-2977B1A0B10A}" dt="2023-05-29T17:01:14.682" v="2635" actId="47"/>
        <pc:sldMkLst>
          <pc:docMk/>
          <pc:sldMk cId="2087519266" sldId="266"/>
        </pc:sldMkLst>
      </pc:sldChg>
      <pc:sldChg chg="del">
        <pc:chgData name="Piszker Gyorgy" userId="23be8501-6898-4303-ac47-0dd2dc8e306a" providerId="ADAL" clId="{2F5DE452-78C3-4C09-8E7A-2977B1A0B10A}" dt="2023-05-29T17:01:14.682" v="2635" actId="47"/>
        <pc:sldMkLst>
          <pc:docMk/>
          <pc:sldMk cId="307669282" sldId="267"/>
        </pc:sldMkLst>
      </pc:sldChg>
      <pc:sldChg chg="del">
        <pc:chgData name="Piszker Gyorgy" userId="23be8501-6898-4303-ac47-0dd2dc8e306a" providerId="ADAL" clId="{2F5DE452-78C3-4C09-8E7A-2977B1A0B10A}" dt="2023-05-29T17:01:14.682" v="2635" actId="47"/>
        <pc:sldMkLst>
          <pc:docMk/>
          <pc:sldMk cId="2765314400" sldId="268"/>
        </pc:sldMkLst>
      </pc:sldChg>
      <pc:sldChg chg="del">
        <pc:chgData name="Piszker Gyorgy" userId="23be8501-6898-4303-ac47-0dd2dc8e306a" providerId="ADAL" clId="{2F5DE452-78C3-4C09-8E7A-2977B1A0B10A}" dt="2023-05-29T17:01:14.682" v="2635" actId="47"/>
        <pc:sldMkLst>
          <pc:docMk/>
          <pc:sldMk cId="3664175657" sldId="269"/>
        </pc:sldMkLst>
      </pc:sldChg>
      <pc:sldChg chg="del">
        <pc:chgData name="Piszker Gyorgy" userId="23be8501-6898-4303-ac47-0dd2dc8e306a" providerId="ADAL" clId="{2F5DE452-78C3-4C09-8E7A-2977B1A0B10A}" dt="2023-05-29T17:01:14.682" v="2635" actId="47"/>
        <pc:sldMkLst>
          <pc:docMk/>
          <pc:sldMk cId="2342717480" sldId="270"/>
        </pc:sldMkLst>
      </pc:sldChg>
      <pc:sldChg chg="del">
        <pc:chgData name="Piszker Gyorgy" userId="23be8501-6898-4303-ac47-0dd2dc8e306a" providerId="ADAL" clId="{2F5DE452-78C3-4C09-8E7A-2977B1A0B10A}" dt="2023-05-29T17:01:14.682" v="2635" actId="47"/>
        <pc:sldMkLst>
          <pc:docMk/>
          <pc:sldMk cId="1296093125" sldId="271"/>
        </pc:sldMkLst>
      </pc:sldChg>
      <pc:sldChg chg="del">
        <pc:chgData name="Piszker Gyorgy" userId="23be8501-6898-4303-ac47-0dd2dc8e306a" providerId="ADAL" clId="{2F5DE452-78C3-4C09-8E7A-2977B1A0B10A}" dt="2023-05-29T17:01:14.682" v="2635" actId="47"/>
        <pc:sldMkLst>
          <pc:docMk/>
          <pc:sldMk cId="4006533638" sldId="272"/>
        </pc:sldMkLst>
      </pc:sldChg>
      <pc:sldChg chg="del">
        <pc:chgData name="Piszker Gyorgy" userId="23be8501-6898-4303-ac47-0dd2dc8e306a" providerId="ADAL" clId="{2F5DE452-78C3-4C09-8E7A-2977B1A0B10A}" dt="2023-05-29T17:01:14.682" v="2635" actId="47"/>
        <pc:sldMkLst>
          <pc:docMk/>
          <pc:sldMk cId="2507949671" sldId="273"/>
        </pc:sldMkLst>
      </pc:sldChg>
      <pc:sldChg chg="del">
        <pc:chgData name="Piszker Gyorgy" userId="23be8501-6898-4303-ac47-0dd2dc8e306a" providerId="ADAL" clId="{2F5DE452-78C3-4C09-8E7A-2977B1A0B10A}" dt="2023-05-29T17:01:14.682" v="2635" actId="47"/>
        <pc:sldMkLst>
          <pc:docMk/>
          <pc:sldMk cId="3129730541" sldId="274"/>
        </pc:sldMkLst>
      </pc:sldChg>
      <pc:sldChg chg="del">
        <pc:chgData name="Piszker Gyorgy" userId="23be8501-6898-4303-ac47-0dd2dc8e306a" providerId="ADAL" clId="{2F5DE452-78C3-4C09-8E7A-2977B1A0B10A}" dt="2023-05-29T17:01:14.682" v="2635" actId="47"/>
        <pc:sldMkLst>
          <pc:docMk/>
          <pc:sldMk cId="2090833727" sldId="275"/>
        </pc:sldMkLst>
      </pc:sldChg>
      <pc:sldChg chg="del">
        <pc:chgData name="Piszker Gyorgy" userId="23be8501-6898-4303-ac47-0dd2dc8e306a" providerId="ADAL" clId="{2F5DE452-78C3-4C09-8E7A-2977B1A0B10A}" dt="2023-05-29T17:01:14.682" v="2635" actId="47"/>
        <pc:sldMkLst>
          <pc:docMk/>
          <pc:sldMk cId="2121703392" sldId="276"/>
        </pc:sldMkLst>
      </pc:sldChg>
      <pc:sldChg chg="del">
        <pc:chgData name="Piszker Gyorgy" userId="23be8501-6898-4303-ac47-0dd2dc8e306a" providerId="ADAL" clId="{2F5DE452-78C3-4C09-8E7A-2977B1A0B10A}" dt="2023-05-29T17:01:14.682" v="2635" actId="47"/>
        <pc:sldMkLst>
          <pc:docMk/>
          <pc:sldMk cId="1356141166" sldId="277"/>
        </pc:sldMkLst>
      </pc:sldChg>
      <pc:sldChg chg="del">
        <pc:chgData name="Piszker Gyorgy" userId="23be8501-6898-4303-ac47-0dd2dc8e306a" providerId="ADAL" clId="{2F5DE452-78C3-4C09-8E7A-2977B1A0B10A}" dt="2023-05-29T17:01:14.682" v="2635" actId="47"/>
        <pc:sldMkLst>
          <pc:docMk/>
          <pc:sldMk cId="2205293081" sldId="278"/>
        </pc:sldMkLst>
      </pc:sldChg>
      <pc:sldChg chg="del">
        <pc:chgData name="Piszker Gyorgy" userId="23be8501-6898-4303-ac47-0dd2dc8e306a" providerId="ADAL" clId="{2F5DE452-78C3-4C09-8E7A-2977B1A0B10A}" dt="2023-05-29T17:01:14.682" v="2635" actId="47"/>
        <pc:sldMkLst>
          <pc:docMk/>
          <pc:sldMk cId="3853552766" sldId="279"/>
        </pc:sldMkLst>
      </pc:sldChg>
      <pc:sldChg chg="del">
        <pc:chgData name="Piszker Gyorgy" userId="23be8501-6898-4303-ac47-0dd2dc8e306a" providerId="ADAL" clId="{2F5DE452-78C3-4C09-8E7A-2977B1A0B10A}" dt="2023-05-29T17:01:14.682" v="2635" actId="47"/>
        <pc:sldMkLst>
          <pc:docMk/>
          <pc:sldMk cId="3483087894" sldId="280"/>
        </pc:sldMkLst>
      </pc:sldChg>
      <pc:sldChg chg="del">
        <pc:chgData name="Piszker Gyorgy" userId="23be8501-6898-4303-ac47-0dd2dc8e306a" providerId="ADAL" clId="{2F5DE452-78C3-4C09-8E7A-2977B1A0B10A}" dt="2023-05-29T17:01:14.682" v="2635" actId="47"/>
        <pc:sldMkLst>
          <pc:docMk/>
          <pc:sldMk cId="2275477985" sldId="281"/>
        </pc:sldMkLst>
      </pc:sldChg>
      <pc:sldChg chg="del">
        <pc:chgData name="Piszker Gyorgy" userId="23be8501-6898-4303-ac47-0dd2dc8e306a" providerId="ADAL" clId="{2F5DE452-78C3-4C09-8E7A-2977B1A0B10A}" dt="2023-05-29T17:01:14.682" v="2635" actId="47"/>
        <pc:sldMkLst>
          <pc:docMk/>
          <pc:sldMk cId="2445640651" sldId="282"/>
        </pc:sldMkLst>
      </pc:sldChg>
      <pc:sldChg chg="del">
        <pc:chgData name="Piszker Gyorgy" userId="23be8501-6898-4303-ac47-0dd2dc8e306a" providerId="ADAL" clId="{2F5DE452-78C3-4C09-8E7A-2977B1A0B10A}" dt="2023-05-29T17:01:14.682" v="2635" actId="47"/>
        <pc:sldMkLst>
          <pc:docMk/>
          <pc:sldMk cId="849136382" sldId="283"/>
        </pc:sldMkLst>
      </pc:sldChg>
      <pc:sldChg chg="del">
        <pc:chgData name="Piszker Gyorgy" userId="23be8501-6898-4303-ac47-0dd2dc8e306a" providerId="ADAL" clId="{2F5DE452-78C3-4C09-8E7A-2977B1A0B10A}" dt="2023-05-29T17:01:14.682" v="2635" actId="47"/>
        <pc:sldMkLst>
          <pc:docMk/>
          <pc:sldMk cId="3510984493" sldId="284"/>
        </pc:sldMkLst>
      </pc:sldChg>
      <pc:sldChg chg="del">
        <pc:chgData name="Piszker Gyorgy" userId="23be8501-6898-4303-ac47-0dd2dc8e306a" providerId="ADAL" clId="{2F5DE452-78C3-4C09-8E7A-2977B1A0B10A}" dt="2023-05-29T17:01:14.682" v="2635" actId="47"/>
        <pc:sldMkLst>
          <pc:docMk/>
          <pc:sldMk cId="1007999152" sldId="285"/>
        </pc:sldMkLst>
      </pc:sldChg>
      <pc:sldChg chg="del">
        <pc:chgData name="Piszker Gyorgy" userId="23be8501-6898-4303-ac47-0dd2dc8e306a" providerId="ADAL" clId="{2F5DE452-78C3-4C09-8E7A-2977B1A0B10A}" dt="2023-05-29T17:01:14.682" v="2635" actId="47"/>
        <pc:sldMkLst>
          <pc:docMk/>
          <pc:sldMk cId="3923424939" sldId="286"/>
        </pc:sldMkLst>
      </pc:sldChg>
      <pc:sldChg chg="del">
        <pc:chgData name="Piszker Gyorgy" userId="23be8501-6898-4303-ac47-0dd2dc8e306a" providerId="ADAL" clId="{2F5DE452-78C3-4C09-8E7A-2977B1A0B10A}" dt="2023-05-29T17:01:14.682" v="2635" actId="47"/>
        <pc:sldMkLst>
          <pc:docMk/>
          <pc:sldMk cId="1517475143" sldId="287"/>
        </pc:sldMkLst>
      </pc:sldChg>
      <pc:sldChg chg="del">
        <pc:chgData name="Piszker Gyorgy" userId="23be8501-6898-4303-ac47-0dd2dc8e306a" providerId="ADAL" clId="{2F5DE452-78C3-4C09-8E7A-2977B1A0B10A}" dt="2023-05-29T17:01:14.682" v="2635" actId="47"/>
        <pc:sldMkLst>
          <pc:docMk/>
          <pc:sldMk cId="1900787762" sldId="288"/>
        </pc:sldMkLst>
      </pc:sldChg>
      <pc:sldChg chg="del">
        <pc:chgData name="Piszker Gyorgy" userId="23be8501-6898-4303-ac47-0dd2dc8e306a" providerId="ADAL" clId="{2F5DE452-78C3-4C09-8E7A-2977B1A0B10A}" dt="2023-05-29T17:01:14.682" v="2635" actId="47"/>
        <pc:sldMkLst>
          <pc:docMk/>
          <pc:sldMk cId="2445216955" sldId="289"/>
        </pc:sldMkLst>
      </pc:sldChg>
      <pc:sldChg chg="del">
        <pc:chgData name="Piszker Gyorgy" userId="23be8501-6898-4303-ac47-0dd2dc8e306a" providerId="ADAL" clId="{2F5DE452-78C3-4C09-8E7A-2977B1A0B10A}" dt="2023-05-29T17:01:14.682" v="2635" actId="47"/>
        <pc:sldMkLst>
          <pc:docMk/>
          <pc:sldMk cId="2049482165" sldId="290"/>
        </pc:sldMkLst>
      </pc:sldChg>
      <pc:sldChg chg="del">
        <pc:chgData name="Piszker Gyorgy" userId="23be8501-6898-4303-ac47-0dd2dc8e306a" providerId="ADAL" clId="{2F5DE452-78C3-4C09-8E7A-2977B1A0B10A}" dt="2023-05-29T17:01:14.682" v="2635" actId="47"/>
        <pc:sldMkLst>
          <pc:docMk/>
          <pc:sldMk cId="2265547457" sldId="291"/>
        </pc:sldMkLst>
      </pc:sldChg>
      <pc:sldChg chg="del">
        <pc:chgData name="Piszker Gyorgy" userId="23be8501-6898-4303-ac47-0dd2dc8e306a" providerId="ADAL" clId="{2F5DE452-78C3-4C09-8E7A-2977B1A0B10A}" dt="2023-05-29T17:01:14.682" v="2635" actId="47"/>
        <pc:sldMkLst>
          <pc:docMk/>
          <pc:sldMk cId="3674344522" sldId="292"/>
        </pc:sldMkLst>
      </pc:sldChg>
      <pc:sldChg chg="del">
        <pc:chgData name="Piszker Gyorgy" userId="23be8501-6898-4303-ac47-0dd2dc8e306a" providerId="ADAL" clId="{2F5DE452-78C3-4C09-8E7A-2977B1A0B10A}" dt="2023-05-29T17:01:14.682" v="2635" actId="47"/>
        <pc:sldMkLst>
          <pc:docMk/>
          <pc:sldMk cId="3537899319" sldId="293"/>
        </pc:sldMkLst>
      </pc:sldChg>
      <pc:sldChg chg="del">
        <pc:chgData name="Piszker Gyorgy" userId="23be8501-6898-4303-ac47-0dd2dc8e306a" providerId="ADAL" clId="{2F5DE452-78C3-4C09-8E7A-2977B1A0B10A}" dt="2023-05-29T17:01:14.682" v="2635" actId="47"/>
        <pc:sldMkLst>
          <pc:docMk/>
          <pc:sldMk cId="2342160945" sldId="294"/>
        </pc:sldMkLst>
      </pc:sldChg>
      <pc:sldChg chg="addSp modSp add del mod">
        <pc:chgData name="Piszker Gyorgy" userId="23be8501-6898-4303-ac47-0dd2dc8e306a" providerId="ADAL" clId="{2F5DE452-78C3-4C09-8E7A-2977B1A0B10A}" dt="2023-05-30T04:19:37.024" v="3030"/>
        <pc:sldMkLst>
          <pc:docMk/>
          <pc:sldMk cId="1421493300" sldId="295"/>
        </pc:sldMkLst>
        <pc:spChg chg="mod">
          <ac:chgData name="Piszker Gyorgy" userId="23be8501-6898-4303-ac47-0dd2dc8e306a" providerId="ADAL" clId="{2F5DE452-78C3-4C09-8E7A-2977B1A0B10A}" dt="2023-05-30T04:17:54.544" v="2969" actId="1036"/>
          <ac:spMkLst>
            <pc:docMk/>
            <pc:sldMk cId="1421493300" sldId="295"/>
            <ac:spMk id="2" creationId="{82213DC5-360A-B1CA-8871-C9AF2A3B5FFB}"/>
          </ac:spMkLst>
        </pc:spChg>
        <pc:spChg chg="mod">
          <ac:chgData name="Piszker Gyorgy" userId="23be8501-6898-4303-ac47-0dd2dc8e306a" providerId="ADAL" clId="{2F5DE452-78C3-4C09-8E7A-2977B1A0B10A}" dt="2023-05-30T04:17:54.544" v="2969" actId="1036"/>
          <ac:spMkLst>
            <pc:docMk/>
            <pc:sldMk cId="1421493300" sldId="295"/>
            <ac:spMk id="3" creationId="{F0ADE1AD-CBA4-291E-6570-80424FD9D245}"/>
          </ac:spMkLst>
        </pc:spChg>
        <pc:spChg chg="add mod">
          <ac:chgData name="Piszker Gyorgy" userId="23be8501-6898-4303-ac47-0dd2dc8e306a" providerId="ADAL" clId="{2F5DE452-78C3-4C09-8E7A-2977B1A0B10A}" dt="2023-05-30T04:19:37.024" v="3030"/>
          <ac:spMkLst>
            <pc:docMk/>
            <pc:sldMk cId="1421493300" sldId="295"/>
            <ac:spMk id="5" creationId="{DF15FFF6-E7E3-E2AD-839D-DF9B0496A3F7}"/>
          </ac:spMkLst>
        </pc:spChg>
        <pc:picChg chg="add mod">
          <ac:chgData name="Piszker Gyorgy" userId="23be8501-6898-4303-ac47-0dd2dc8e306a" providerId="ADAL" clId="{2F5DE452-78C3-4C09-8E7A-2977B1A0B10A}" dt="2023-05-30T04:17:23.269" v="2951"/>
          <ac:picMkLst>
            <pc:docMk/>
            <pc:sldMk cId="1421493300" sldId="295"/>
            <ac:picMk id="4" creationId="{2EB7C188-EAD3-C955-C126-D189507EEB09}"/>
          </ac:picMkLst>
        </pc:picChg>
      </pc:sldChg>
      <pc:sldChg chg="add del">
        <pc:chgData name="Piszker Gyorgy" userId="23be8501-6898-4303-ac47-0dd2dc8e306a" providerId="ADAL" clId="{2F5DE452-78C3-4C09-8E7A-2977B1A0B10A}" dt="2023-05-30T04:19:50.467" v="3031" actId="47"/>
        <pc:sldMkLst>
          <pc:docMk/>
          <pc:sldMk cId="3713725079" sldId="296"/>
        </pc:sldMkLst>
      </pc:sldChg>
      <pc:sldChg chg="del">
        <pc:chgData name="Piszker Gyorgy" userId="23be8501-6898-4303-ac47-0dd2dc8e306a" providerId="ADAL" clId="{2F5DE452-78C3-4C09-8E7A-2977B1A0B10A}" dt="2023-05-29T17:01:14.682" v="2635" actId="47"/>
        <pc:sldMkLst>
          <pc:docMk/>
          <pc:sldMk cId="2818935468" sldId="297"/>
        </pc:sldMkLst>
      </pc:sldChg>
      <pc:sldChg chg="modSp add del mod">
        <pc:chgData name="Piszker Gyorgy" userId="23be8501-6898-4303-ac47-0dd2dc8e306a" providerId="ADAL" clId="{2F5DE452-78C3-4C09-8E7A-2977B1A0B10A}" dt="2023-05-29T17:00:51.409" v="2634" actId="47"/>
        <pc:sldMkLst>
          <pc:docMk/>
          <pc:sldMk cId="2251967613" sldId="1169"/>
        </pc:sldMkLst>
        <pc:spChg chg="mod">
          <ac:chgData name="Piszker Gyorgy" userId="23be8501-6898-4303-ac47-0dd2dc8e306a" providerId="ADAL" clId="{2F5DE452-78C3-4C09-8E7A-2977B1A0B10A}" dt="2023-05-29T16:42:31.712" v="2425" actId="20577"/>
          <ac:spMkLst>
            <pc:docMk/>
            <pc:sldMk cId="2251967613" sldId="1169"/>
            <ac:spMk id="8" creationId="{43EF69FD-A3BE-4A5D-BCBA-40A275F1F289}"/>
          </ac:spMkLst>
        </pc:spChg>
      </pc:sldChg>
      <pc:sldChg chg="addSp delSp modSp add mod">
        <pc:chgData name="Piszker Gyorgy" userId="23be8501-6898-4303-ac47-0dd2dc8e306a" providerId="ADAL" clId="{2F5DE452-78C3-4C09-8E7A-2977B1A0B10A}" dt="2023-05-31T06:16:57.069" v="3921"/>
        <pc:sldMkLst>
          <pc:docMk/>
          <pc:sldMk cId="3827897532" sldId="1359"/>
        </pc:sldMkLst>
        <pc:spChg chg="mod">
          <ac:chgData name="Piszker Gyorgy" userId="23be8501-6898-4303-ac47-0dd2dc8e306a" providerId="ADAL" clId="{2F5DE452-78C3-4C09-8E7A-2977B1A0B10A}" dt="2023-05-28T10:35:01.448" v="561" actId="1076"/>
          <ac:spMkLst>
            <pc:docMk/>
            <pc:sldMk cId="3827897532" sldId="1359"/>
            <ac:spMk id="9" creationId="{F6B4FEA6-3C17-4511-BB8F-8EE6DD883ECA}"/>
          </ac:spMkLst>
        </pc:spChg>
        <pc:spChg chg="mod">
          <ac:chgData name="Piszker Gyorgy" userId="23be8501-6898-4303-ac47-0dd2dc8e306a" providerId="ADAL" clId="{2F5DE452-78C3-4C09-8E7A-2977B1A0B10A}" dt="2023-05-28T10:35:51.778" v="567" actId="255"/>
          <ac:spMkLst>
            <pc:docMk/>
            <pc:sldMk cId="3827897532" sldId="1359"/>
            <ac:spMk id="10" creationId="{CE8EEE56-0F76-4ACF-BD59-97F0632865CF}"/>
          </ac:spMkLst>
        </pc:spChg>
        <pc:spChg chg="del">
          <ac:chgData name="Piszker Gyorgy" userId="23be8501-6898-4303-ac47-0dd2dc8e306a" providerId="ADAL" clId="{2F5DE452-78C3-4C09-8E7A-2977B1A0B10A}" dt="2023-05-28T10:34:46.729" v="560" actId="478"/>
          <ac:spMkLst>
            <pc:docMk/>
            <pc:sldMk cId="3827897532" sldId="1359"/>
            <ac:spMk id="11" creationId="{A92BA684-D246-48A1-AC71-28A918CA5F04}"/>
          </ac:spMkLst>
        </pc:spChg>
        <pc:spChg chg="mod ord">
          <ac:chgData name="Piszker Gyorgy" userId="23be8501-6898-4303-ac47-0dd2dc8e306a" providerId="ADAL" clId="{2F5DE452-78C3-4C09-8E7A-2977B1A0B10A}" dt="2023-05-28T10:35:09.590" v="562" actId="167"/>
          <ac:spMkLst>
            <pc:docMk/>
            <pc:sldMk cId="3827897532" sldId="1359"/>
            <ac:spMk id="12" creationId="{9E3B40A3-1E0F-4449-9A92-A4D10B006009}"/>
          </ac:spMkLst>
        </pc:spChg>
        <pc:spChg chg="mod">
          <ac:chgData name="Piszker Gyorgy" userId="23be8501-6898-4303-ac47-0dd2dc8e306a" providerId="ADAL" clId="{2F5DE452-78C3-4C09-8E7A-2977B1A0B10A}" dt="2023-05-28T10:35:01.448" v="561" actId="1076"/>
          <ac:spMkLst>
            <pc:docMk/>
            <pc:sldMk cId="3827897532" sldId="1359"/>
            <ac:spMk id="21" creationId="{D53FD00C-D7FA-458A-4C30-A6453566F440}"/>
          </ac:spMkLst>
        </pc:spChg>
        <pc:spChg chg="mod">
          <ac:chgData name="Piszker Gyorgy" userId="23be8501-6898-4303-ac47-0dd2dc8e306a" providerId="ADAL" clId="{2F5DE452-78C3-4C09-8E7A-2977B1A0B10A}" dt="2023-05-28T10:35:01.448" v="561" actId="1076"/>
          <ac:spMkLst>
            <pc:docMk/>
            <pc:sldMk cId="3827897532" sldId="1359"/>
            <ac:spMk id="23" creationId="{02DA3CF3-0FCE-D850-655C-F49E50991119}"/>
          </ac:spMkLst>
        </pc:spChg>
        <pc:spChg chg="mod">
          <ac:chgData name="Piszker Gyorgy" userId="23be8501-6898-4303-ac47-0dd2dc8e306a" providerId="ADAL" clId="{2F5DE452-78C3-4C09-8E7A-2977B1A0B10A}" dt="2023-05-31T04:16:38.359" v="3481" actId="6549"/>
          <ac:spMkLst>
            <pc:docMk/>
            <pc:sldMk cId="3827897532" sldId="1359"/>
            <ac:spMk id="24" creationId="{86A9B07D-B290-79CB-4BAF-A619EC1BCF9B}"/>
          </ac:spMkLst>
        </pc:spChg>
        <pc:spChg chg="mod">
          <ac:chgData name="Piszker Gyorgy" userId="23be8501-6898-4303-ac47-0dd2dc8e306a" providerId="ADAL" clId="{2F5DE452-78C3-4C09-8E7A-2977B1A0B10A}" dt="2023-05-28T10:35:01.448" v="561" actId="1076"/>
          <ac:spMkLst>
            <pc:docMk/>
            <pc:sldMk cId="3827897532" sldId="1359"/>
            <ac:spMk id="25" creationId="{8F37DFD1-FC5F-00BF-778E-B537DBC8AE21}"/>
          </ac:spMkLst>
        </pc:spChg>
        <pc:spChg chg="mod">
          <ac:chgData name="Piszker Gyorgy" userId="23be8501-6898-4303-ac47-0dd2dc8e306a" providerId="ADAL" clId="{2F5DE452-78C3-4C09-8E7A-2977B1A0B10A}" dt="2023-05-28T10:35:01.448" v="561" actId="1076"/>
          <ac:spMkLst>
            <pc:docMk/>
            <pc:sldMk cId="3827897532" sldId="1359"/>
            <ac:spMk id="26" creationId="{7BF37D7D-8064-6903-B05A-17614BEB32AB}"/>
          </ac:spMkLst>
        </pc:spChg>
        <pc:picChg chg="add mod">
          <ac:chgData name="Piszker Gyorgy" userId="23be8501-6898-4303-ac47-0dd2dc8e306a" providerId="ADAL" clId="{2F5DE452-78C3-4C09-8E7A-2977B1A0B10A}" dt="2023-05-28T10:35:18.658" v="563"/>
          <ac:picMkLst>
            <pc:docMk/>
            <pc:sldMk cId="3827897532" sldId="1359"/>
            <ac:picMk id="3" creationId="{CF8BA5D4-DF7F-BE98-9792-B8AA1F66C9AA}"/>
          </ac:picMkLst>
        </pc:picChg>
        <pc:picChg chg="add mod">
          <ac:chgData name="Piszker Gyorgy" userId="23be8501-6898-4303-ac47-0dd2dc8e306a" providerId="ADAL" clId="{2F5DE452-78C3-4C09-8E7A-2977B1A0B10A}" dt="2023-05-31T06:16:30.007" v="3916"/>
          <ac:picMkLst>
            <pc:docMk/>
            <pc:sldMk cId="3827897532" sldId="1359"/>
            <ac:picMk id="4" creationId="{3093252D-4A73-F79A-91F1-92A3360E83A5}"/>
          </ac:picMkLst>
        </pc:picChg>
        <pc:picChg chg="add del mod">
          <ac:chgData name="Piszker Gyorgy" userId="23be8501-6898-4303-ac47-0dd2dc8e306a" providerId="ADAL" clId="{2F5DE452-78C3-4C09-8E7A-2977B1A0B10A}" dt="2023-05-31T06:16:57.069" v="3921"/>
          <ac:picMkLst>
            <pc:docMk/>
            <pc:sldMk cId="3827897532" sldId="1359"/>
            <ac:picMk id="5" creationId="{1179C6B4-A933-30A7-180E-C5B5D99B7C09}"/>
          </ac:picMkLst>
        </pc:picChg>
      </pc:sldChg>
      <pc:sldChg chg="addSp delSp modSp add mod">
        <pc:chgData name="Piszker Gyorgy" userId="23be8501-6898-4303-ac47-0dd2dc8e306a" providerId="ADAL" clId="{2F5DE452-78C3-4C09-8E7A-2977B1A0B10A}" dt="2023-05-31T06:17:44.472" v="3927" actId="478"/>
        <pc:sldMkLst>
          <pc:docMk/>
          <pc:sldMk cId="3823180167" sldId="1360"/>
        </pc:sldMkLst>
        <pc:spChg chg="add del mod">
          <ac:chgData name="Piszker Gyorgy" userId="23be8501-6898-4303-ac47-0dd2dc8e306a" providerId="ADAL" clId="{2F5DE452-78C3-4C09-8E7A-2977B1A0B10A}" dt="2023-05-28T11:10:02.610" v="706" actId="478"/>
          <ac:spMkLst>
            <pc:docMk/>
            <pc:sldMk cId="3823180167" sldId="1360"/>
            <ac:spMk id="4" creationId="{2ACC647B-9340-8051-2C4A-1F1EBE12D998}"/>
          </ac:spMkLst>
        </pc:spChg>
        <pc:spChg chg="add mod">
          <ac:chgData name="Piszker Gyorgy" userId="23be8501-6898-4303-ac47-0dd2dc8e306a" providerId="ADAL" clId="{2F5DE452-78C3-4C09-8E7A-2977B1A0B10A}" dt="2023-05-28T11:12:19.374" v="757" actId="6549"/>
          <ac:spMkLst>
            <pc:docMk/>
            <pc:sldMk cId="3823180167" sldId="1360"/>
            <ac:spMk id="7" creationId="{4AD00348-D2FF-9D6C-6440-9DBC31E3D057}"/>
          </ac:spMkLst>
        </pc:spChg>
        <pc:spChg chg="del">
          <ac:chgData name="Piszker Gyorgy" userId="23be8501-6898-4303-ac47-0dd2dc8e306a" providerId="ADAL" clId="{2F5DE452-78C3-4C09-8E7A-2977B1A0B10A}" dt="2023-05-28T11:09:58.948" v="705" actId="478"/>
          <ac:spMkLst>
            <pc:docMk/>
            <pc:sldMk cId="3823180167" sldId="1360"/>
            <ac:spMk id="9" creationId="{F6B4FEA6-3C17-4511-BB8F-8EE6DD883ECA}"/>
          </ac:spMkLst>
        </pc:spChg>
        <pc:spChg chg="del mod">
          <ac:chgData name="Piszker Gyorgy" userId="23be8501-6898-4303-ac47-0dd2dc8e306a" providerId="ADAL" clId="{2F5DE452-78C3-4C09-8E7A-2977B1A0B10A}" dt="2023-05-28T11:11:47.147" v="713" actId="478"/>
          <ac:spMkLst>
            <pc:docMk/>
            <pc:sldMk cId="3823180167" sldId="1360"/>
            <ac:spMk id="10" creationId="{CE8EEE56-0F76-4ACF-BD59-97F0632865CF}"/>
          </ac:spMkLst>
        </pc:spChg>
        <pc:graphicFrameChg chg="ord modGraphic">
          <ac:chgData name="Piszker Gyorgy" userId="23be8501-6898-4303-ac47-0dd2dc8e306a" providerId="ADAL" clId="{2F5DE452-78C3-4C09-8E7A-2977B1A0B10A}" dt="2023-05-31T04:21:48.464" v="3485" actId="20577"/>
          <ac:graphicFrameMkLst>
            <pc:docMk/>
            <pc:sldMk cId="3823180167" sldId="1360"/>
            <ac:graphicFrameMk id="15" creationId="{CFA29377-1487-6F1B-247A-E64D2DE7549F}"/>
          </ac:graphicFrameMkLst>
        </pc:graphicFrameChg>
        <pc:picChg chg="add del mod">
          <ac:chgData name="Piszker Gyorgy" userId="23be8501-6898-4303-ac47-0dd2dc8e306a" providerId="ADAL" clId="{2F5DE452-78C3-4C09-8E7A-2977B1A0B10A}" dt="2023-05-31T06:17:44.472" v="3927" actId="478"/>
          <ac:picMkLst>
            <pc:docMk/>
            <pc:sldMk cId="3823180167" sldId="1360"/>
            <ac:picMk id="3" creationId="{42FBBA15-E476-D388-71A7-EAD8D02B679E}"/>
          </ac:picMkLst>
        </pc:picChg>
        <pc:picChg chg="add mod">
          <ac:chgData name="Piszker Gyorgy" userId="23be8501-6898-4303-ac47-0dd2dc8e306a" providerId="ADAL" clId="{2F5DE452-78C3-4C09-8E7A-2977B1A0B10A}" dt="2023-05-28T11:11:11.242" v="711" actId="1076"/>
          <ac:picMkLst>
            <pc:docMk/>
            <pc:sldMk cId="3823180167" sldId="1360"/>
            <ac:picMk id="5" creationId="{25641D0E-D1FB-BFC2-F5BD-D2C6F0698738}"/>
          </ac:picMkLst>
        </pc:picChg>
      </pc:sldChg>
      <pc:sldChg chg="addSp delSp modSp add mod delAnim modAnim modNotes">
        <pc:chgData name="Piszker Gyorgy" userId="23be8501-6898-4303-ac47-0dd2dc8e306a" providerId="ADAL" clId="{2F5DE452-78C3-4C09-8E7A-2977B1A0B10A}" dt="2023-05-31T06:17:06.665" v="3923" actId="1076"/>
        <pc:sldMkLst>
          <pc:docMk/>
          <pc:sldMk cId="3544187937" sldId="1361"/>
        </pc:sldMkLst>
        <pc:spChg chg="mod">
          <ac:chgData name="Piszker Gyorgy" userId="23be8501-6898-4303-ac47-0dd2dc8e306a" providerId="ADAL" clId="{2F5DE452-78C3-4C09-8E7A-2977B1A0B10A}" dt="2023-05-28T10:37:50.485" v="595" actId="1035"/>
          <ac:spMkLst>
            <pc:docMk/>
            <pc:sldMk cId="3544187937" sldId="1361"/>
            <ac:spMk id="3" creationId="{093F1509-D6A7-FB3D-98ED-2C67F28DAB44}"/>
          </ac:spMkLst>
        </pc:spChg>
        <pc:spChg chg="mod">
          <ac:chgData name="Piszker Gyorgy" userId="23be8501-6898-4303-ac47-0dd2dc8e306a" providerId="ADAL" clId="{2F5DE452-78C3-4C09-8E7A-2977B1A0B10A}" dt="2023-05-30T04:21:58.218" v="3036" actId="20577"/>
          <ac:spMkLst>
            <pc:docMk/>
            <pc:sldMk cId="3544187937" sldId="1361"/>
            <ac:spMk id="4" creationId="{D1571C0F-781C-C7A5-81FE-1A005B2031E0}"/>
          </ac:spMkLst>
        </pc:spChg>
        <pc:spChg chg="add mod">
          <ac:chgData name="Piszker Gyorgy" userId="23be8501-6898-4303-ac47-0dd2dc8e306a" providerId="ADAL" clId="{2F5DE452-78C3-4C09-8E7A-2977B1A0B10A}" dt="2023-05-30T04:25:06.655" v="3068" actId="14100"/>
          <ac:spMkLst>
            <pc:docMk/>
            <pc:sldMk cId="3544187937" sldId="1361"/>
            <ac:spMk id="5" creationId="{ECDCEC01-DD92-05DA-EC88-2A6DA589F24D}"/>
          </ac:spMkLst>
        </pc:spChg>
        <pc:spChg chg="add mod">
          <ac:chgData name="Piszker Gyorgy" userId="23be8501-6898-4303-ac47-0dd2dc8e306a" providerId="ADAL" clId="{2F5DE452-78C3-4C09-8E7A-2977B1A0B10A}" dt="2023-05-30T04:25:42.210" v="3072" actId="1076"/>
          <ac:spMkLst>
            <pc:docMk/>
            <pc:sldMk cId="3544187937" sldId="1361"/>
            <ac:spMk id="6" creationId="{0545DEB2-C508-0295-0D0D-F6DB93FDFC5F}"/>
          </ac:spMkLst>
        </pc:spChg>
        <pc:spChg chg="mod">
          <ac:chgData name="Piszker Gyorgy" userId="23be8501-6898-4303-ac47-0dd2dc8e306a" providerId="ADAL" clId="{2F5DE452-78C3-4C09-8E7A-2977B1A0B10A}" dt="2023-05-28T10:37:50.485" v="595" actId="1035"/>
          <ac:spMkLst>
            <pc:docMk/>
            <pc:sldMk cId="3544187937" sldId="1361"/>
            <ac:spMk id="7" creationId="{53C977D7-664F-01C9-5BA8-ED5ADE11A46F}"/>
          </ac:spMkLst>
        </pc:spChg>
        <pc:spChg chg="mod">
          <ac:chgData name="Piszker Gyorgy" userId="23be8501-6898-4303-ac47-0dd2dc8e306a" providerId="ADAL" clId="{2F5DE452-78C3-4C09-8E7A-2977B1A0B10A}" dt="2023-05-28T10:37:50.485" v="595" actId="1035"/>
          <ac:spMkLst>
            <pc:docMk/>
            <pc:sldMk cId="3544187937" sldId="1361"/>
            <ac:spMk id="8" creationId="{FAE856C0-26EC-7212-A625-2FAF74C61FC1}"/>
          </ac:spMkLst>
        </pc:spChg>
        <pc:spChg chg="del mod">
          <ac:chgData name="Piszker Gyorgy" userId="23be8501-6898-4303-ac47-0dd2dc8e306a" providerId="ADAL" clId="{2F5DE452-78C3-4C09-8E7A-2977B1A0B10A}" dt="2023-05-28T11:08:10.344" v="701" actId="478"/>
          <ac:spMkLst>
            <pc:docMk/>
            <pc:sldMk cId="3544187937" sldId="1361"/>
            <ac:spMk id="9" creationId="{F6B4FEA6-3C17-4511-BB8F-8EE6DD883ECA}"/>
          </ac:spMkLst>
        </pc:spChg>
        <pc:spChg chg="mod">
          <ac:chgData name="Piszker Gyorgy" userId="23be8501-6898-4303-ac47-0dd2dc8e306a" providerId="ADAL" clId="{2F5DE452-78C3-4C09-8E7A-2977B1A0B10A}" dt="2023-05-28T11:08:23.170" v="703" actId="1076"/>
          <ac:spMkLst>
            <pc:docMk/>
            <pc:sldMk cId="3544187937" sldId="1361"/>
            <ac:spMk id="10" creationId="{CE8EEE56-0F76-4ACF-BD59-97F0632865CF}"/>
          </ac:spMkLst>
        </pc:spChg>
        <pc:spChg chg="del">
          <ac:chgData name="Piszker Gyorgy" userId="23be8501-6898-4303-ac47-0dd2dc8e306a" providerId="ADAL" clId="{2F5DE452-78C3-4C09-8E7A-2977B1A0B10A}" dt="2023-05-28T10:36:21.275" v="568" actId="478"/>
          <ac:spMkLst>
            <pc:docMk/>
            <pc:sldMk cId="3544187937" sldId="1361"/>
            <ac:spMk id="11" creationId="{A92BA684-D246-48A1-AC71-28A918CA5F04}"/>
          </ac:spMkLst>
        </pc:spChg>
        <pc:spChg chg="mod ord">
          <ac:chgData name="Piszker Gyorgy" userId="23be8501-6898-4303-ac47-0dd2dc8e306a" providerId="ADAL" clId="{2F5DE452-78C3-4C09-8E7A-2977B1A0B10A}" dt="2023-05-30T03:38:54.978" v="2724" actId="14100"/>
          <ac:spMkLst>
            <pc:docMk/>
            <pc:sldMk cId="3544187937" sldId="1361"/>
            <ac:spMk id="12" creationId="{9E3B40A3-1E0F-4449-9A92-A4D10B006009}"/>
          </ac:spMkLst>
        </pc:spChg>
        <pc:spChg chg="add mod">
          <ac:chgData name="Piszker Gyorgy" userId="23be8501-6898-4303-ac47-0dd2dc8e306a" providerId="ADAL" clId="{2F5DE452-78C3-4C09-8E7A-2977B1A0B10A}" dt="2023-05-30T04:26:01.151" v="3076" actId="1076"/>
          <ac:spMkLst>
            <pc:docMk/>
            <pc:sldMk cId="3544187937" sldId="1361"/>
            <ac:spMk id="13" creationId="{4EDA2489-895B-8DA5-09E0-CC8491F767BA}"/>
          </ac:spMkLst>
        </pc:spChg>
        <pc:spChg chg="mod">
          <ac:chgData name="Piszker Gyorgy" userId="23be8501-6898-4303-ac47-0dd2dc8e306a" providerId="ADAL" clId="{2F5DE452-78C3-4C09-8E7A-2977B1A0B10A}" dt="2023-05-28T10:37:50.485" v="595" actId="1035"/>
          <ac:spMkLst>
            <pc:docMk/>
            <pc:sldMk cId="3544187937" sldId="1361"/>
            <ac:spMk id="14" creationId="{A651BAA2-BF38-A7EC-C37B-5F7CA32FA3D2}"/>
          </ac:spMkLst>
        </pc:spChg>
        <pc:spChg chg="mod">
          <ac:chgData name="Piszker Gyorgy" userId="23be8501-6898-4303-ac47-0dd2dc8e306a" providerId="ADAL" clId="{2F5DE452-78C3-4C09-8E7A-2977B1A0B10A}" dt="2023-05-30T04:22:48.433" v="3038" actId="122"/>
          <ac:spMkLst>
            <pc:docMk/>
            <pc:sldMk cId="3544187937" sldId="1361"/>
            <ac:spMk id="15" creationId="{BFE54554-6423-88F5-0AE4-EE9244395953}"/>
          </ac:spMkLst>
        </pc:spChg>
        <pc:spChg chg="mod">
          <ac:chgData name="Piszker Gyorgy" userId="23be8501-6898-4303-ac47-0dd2dc8e306a" providerId="ADAL" clId="{2F5DE452-78C3-4C09-8E7A-2977B1A0B10A}" dt="2023-05-28T10:37:50.485" v="595" actId="1035"/>
          <ac:spMkLst>
            <pc:docMk/>
            <pc:sldMk cId="3544187937" sldId="1361"/>
            <ac:spMk id="16" creationId="{892B79A1-956C-A972-7004-8F182993E4A4}"/>
          </ac:spMkLst>
        </pc:spChg>
        <pc:spChg chg="mod">
          <ac:chgData name="Piszker Gyorgy" userId="23be8501-6898-4303-ac47-0dd2dc8e306a" providerId="ADAL" clId="{2F5DE452-78C3-4C09-8E7A-2977B1A0B10A}" dt="2023-05-30T04:23:12.288" v="3044" actId="1038"/>
          <ac:spMkLst>
            <pc:docMk/>
            <pc:sldMk cId="3544187937" sldId="1361"/>
            <ac:spMk id="17" creationId="{D83175EB-58DF-2E92-1EE5-9CA199445C12}"/>
          </ac:spMkLst>
        </pc:spChg>
        <pc:spChg chg="mod">
          <ac:chgData name="Piszker Gyorgy" userId="23be8501-6898-4303-ac47-0dd2dc8e306a" providerId="ADAL" clId="{2F5DE452-78C3-4C09-8E7A-2977B1A0B10A}" dt="2023-05-28T10:37:50.485" v="595" actId="1035"/>
          <ac:spMkLst>
            <pc:docMk/>
            <pc:sldMk cId="3544187937" sldId="1361"/>
            <ac:spMk id="18" creationId="{CDEC277C-4113-B30A-DAC1-E060E54A4AF9}"/>
          </ac:spMkLst>
        </pc:spChg>
        <pc:spChg chg="del mod">
          <ac:chgData name="Piszker Gyorgy" userId="23be8501-6898-4303-ac47-0dd2dc8e306a" providerId="ADAL" clId="{2F5DE452-78C3-4C09-8E7A-2977B1A0B10A}" dt="2023-05-28T10:11:53.591" v="182" actId="478"/>
          <ac:spMkLst>
            <pc:docMk/>
            <pc:sldMk cId="3544187937" sldId="1361"/>
            <ac:spMk id="21" creationId="{E811F056-3C48-85F9-4D3E-8C6936143BA5}"/>
          </ac:spMkLst>
        </pc:spChg>
        <pc:spChg chg="mod ord">
          <ac:chgData name="Piszker Gyorgy" userId="23be8501-6898-4303-ac47-0dd2dc8e306a" providerId="ADAL" clId="{2F5DE452-78C3-4C09-8E7A-2977B1A0B10A}" dt="2023-05-30T04:25:03.816" v="3067" actId="14100"/>
          <ac:spMkLst>
            <pc:docMk/>
            <pc:sldMk cId="3544187937" sldId="1361"/>
            <ac:spMk id="22" creationId="{D680B48E-33AB-DBFE-6249-82BF2D846E86}"/>
          </ac:spMkLst>
        </pc:spChg>
        <pc:spChg chg="add del mod">
          <ac:chgData name="Piszker Gyorgy" userId="23be8501-6898-4303-ac47-0dd2dc8e306a" providerId="ADAL" clId="{2F5DE452-78C3-4C09-8E7A-2977B1A0B10A}" dt="2023-05-28T11:09:34.286" v="704" actId="478"/>
          <ac:spMkLst>
            <pc:docMk/>
            <pc:sldMk cId="3544187937" sldId="1361"/>
            <ac:spMk id="23" creationId="{B0865B17-EA79-A657-5CA0-BF5288886411}"/>
          </ac:spMkLst>
        </pc:spChg>
        <pc:picChg chg="add del mod">
          <ac:chgData name="Piszker Gyorgy" userId="23be8501-6898-4303-ac47-0dd2dc8e306a" providerId="ADAL" clId="{2F5DE452-78C3-4C09-8E7A-2977B1A0B10A}" dt="2023-05-31T06:16:49.255" v="3919" actId="478"/>
          <ac:picMkLst>
            <pc:docMk/>
            <pc:sldMk cId="3544187937" sldId="1361"/>
            <ac:picMk id="9" creationId="{54A874DE-76B2-3871-37EB-127016D5C252}"/>
          </ac:picMkLst>
        </pc:picChg>
        <pc:picChg chg="add mod">
          <ac:chgData name="Piszker Gyorgy" userId="23be8501-6898-4303-ac47-0dd2dc8e306a" providerId="ADAL" clId="{2F5DE452-78C3-4C09-8E7A-2977B1A0B10A}" dt="2023-05-31T06:17:06.665" v="3923" actId="1076"/>
          <ac:picMkLst>
            <pc:docMk/>
            <pc:sldMk cId="3544187937" sldId="1361"/>
            <ac:picMk id="11" creationId="{56FD3C22-BE21-6992-DCCD-7DA908F700BF}"/>
          </ac:picMkLst>
        </pc:picChg>
        <pc:picChg chg="add mod">
          <ac:chgData name="Piszker Gyorgy" userId="23be8501-6898-4303-ac47-0dd2dc8e306a" providerId="ADAL" clId="{2F5DE452-78C3-4C09-8E7A-2977B1A0B10A}" dt="2023-05-28T11:08:18.875" v="702" actId="1076"/>
          <ac:picMkLst>
            <pc:docMk/>
            <pc:sldMk cId="3544187937" sldId="1361"/>
            <ac:picMk id="19" creationId="{C32F764F-AFC2-7418-E249-C0C334782A51}"/>
          </ac:picMkLst>
        </pc:picChg>
      </pc:sldChg>
      <pc:sldChg chg="add del">
        <pc:chgData name="Piszker Gyorgy" userId="23be8501-6898-4303-ac47-0dd2dc8e306a" providerId="ADAL" clId="{2F5DE452-78C3-4C09-8E7A-2977B1A0B10A}" dt="2023-05-29T17:00:51.409" v="2634" actId="47"/>
        <pc:sldMkLst>
          <pc:docMk/>
          <pc:sldMk cId="819420348" sldId="1366"/>
        </pc:sldMkLst>
      </pc:sldChg>
      <pc:sldChg chg="addSp delSp modSp add mod delAnim">
        <pc:chgData name="Piszker Gyorgy" userId="23be8501-6898-4303-ac47-0dd2dc8e306a" providerId="ADAL" clId="{2F5DE452-78C3-4C09-8E7A-2977B1A0B10A}" dt="2023-05-31T06:16:17.352" v="3914" actId="1076"/>
        <pc:sldMkLst>
          <pc:docMk/>
          <pc:sldMk cId="309607376" sldId="1368"/>
        </pc:sldMkLst>
        <pc:spChg chg="mod">
          <ac:chgData name="Piszker Gyorgy" userId="23be8501-6898-4303-ac47-0dd2dc8e306a" providerId="ADAL" clId="{2F5DE452-78C3-4C09-8E7A-2977B1A0B10A}" dt="2023-05-28T10:24:09.944" v="500" actId="1035"/>
          <ac:spMkLst>
            <pc:docMk/>
            <pc:sldMk cId="309607376" sldId="1368"/>
            <ac:spMk id="2" creationId="{677D91F1-8EEC-4EF5-90DD-0C6770704AFC}"/>
          </ac:spMkLst>
        </pc:spChg>
        <pc:spChg chg="mod">
          <ac:chgData name="Piszker Gyorgy" userId="23be8501-6898-4303-ac47-0dd2dc8e306a" providerId="ADAL" clId="{2F5DE452-78C3-4C09-8E7A-2977B1A0B10A}" dt="2023-05-29T17:03:59.562" v="2690" actId="1036"/>
          <ac:spMkLst>
            <pc:docMk/>
            <pc:sldMk cId="309607376" sldId="1368"/>
            <ac:spMk id="4" creationId="{8C03BA85-91C3-757D-4247-30363F33424F}"/>
          </ac:spMkLst>
        </pc:spChg>
        <pc:spChg chg="mod">
          <ac:chgData name="Piszker Gyorgy" userId="23be8501-6898-4303-ac47-0dd2dc8e306a" providerId="ADAL" clId="{2F5DE452-78C3-4C09-8E7A-2977B1A0B10A}" dt="2023-05-29T17:03:59.562" v="2690" actId="1036"/>
          <ac:spMkLst>
            <pc:docMk/>
            <pc:sldMk cId="309607376" sldId="1368"/>
            <ac:spMk id="5" creationId="{E0AB23A4-EC84-807B-CA87-A0626706937E}"/>
          </ac:spMkLst>
        </pc:spChg>
        <pc:spChg chg="mod">
          <ac:chgData name="Piszker Gyorgy" userId="23be8501-6898-4303-ac47-0dd2dc8e306a" providerId="ADAL" clId="{2F5DE452-78C3-4C09-8E7A-2977B1A0B10A}" dt="2023-05-29T17:03:59.562" v="2690" actId="1036"/>
          <ac:spMkLst>
            <pc:docMk/>
            <pc:sldMk cId="309607376" sldId="1368"/>
            <ac:spMk id="7" creationId="{C172B489-FF26-AF49-0487-8069897F3B42}"/>
          </ac:spMkLst>
        </pc:spChg>
        <pc:spChg chg="mod">
          <ac:chgData name="Piszker Gyorgy" userId="23be8501-6898-4303-ac47-0dd2dc8e306a" providerId="ADAL" clId="{2F5DE452-78C3-4C09-8E7A-2977B1A0B10A}" dt="2023-05-28T10:24:09.944" v="500" actId="1035"/>
          <ac:spMkLst>
            <pc:docMk/>
            <pc:sldMk cId="309607376" sldId="1368"/>
            <ac:spMk id="9" creationId="{F6B4FEA6-3C17-4511-BB8F-8EE6DD883ECA}"/>
          </ac:spMkLst>
        </pc:spChg>
        <pc:spChg chg="del mod">
          <ac:chgData name="Piszker Gyorgy" userId="23be8501-6898-4303-ac47-0dd2dc8e306a" providerId="ADAL" clId="{2F5DE452-78C3-4C09-8E7A-2977B1A0B10A}" dt="2023-05-29T17:01:24.409" v="2636" actId="478"/>
          <ac:spMkLst>
            <pc:docMk/>
            <pc:sldMk cId="309607376" sldId="1368"/>
            <ac:spMk id="10" creationId="{CE8EEE56-0F76-4ACF-BD59-97F0632865CF}"/>
          </ac:spMkLst>
        </pc:spChg>
        <pc:spChg chg="del">
          <ac:chgData name="Piszker Gyorgy" userId="23be8501-6898-4303-ac47-0dd2dc8e306a" providerId="ADAL" clId="{2F5DE452-78C3-4C09-8E7A-2977B1A0B10A}" dt="2023-05-28T10:14:31.277" v="205" actId="478"/>
          <ac:spMkLst>
            <pc:docMk/>
            <pc:sldMk cId="309607376" sldId="1368"/>
            <ac:spMk id="11" creationId="{A92BA684-D246-48A1-AC71-28A918CA5F04}"/>
          </ac:spMkLst>
        </pc:spChg>
        <pc:spChg chg="del">
          <ac:chgData name="Piszker Gyorgy" userId="23be8501-6898-4303-ac47-0dd2dc8e306a" providerId="ADAL" clId="{2F5DE452-78C3-4C09-8E7A-2977B1A0B10A}" dt="2023-05-28T10:14:28.914" v="204" actId="478"/>
          <ac:spMkLst>
            <pc:docMk/>
            <pc:sldMk cId="309607376" sldId="1368"/>
            <ac:spMk id="12" creationId="{9E3B40A3-1E0F-4449-9A92-A4D10B006009}"/>
          </ac:spMkLst>
        </pc:spChg>
        <pc:spChg chg="mod">
          <ac:chgData name="Piszker Gyorgy" userId="23be8501-6898-4303-ac47-0dd2dc8e306a" providerId="ADAL" clId="{2F5DE452-78C3-4C09-8E7A-2977B1A0B10A}" dt="2023-05-29T17:05:27.405" v="2702" actId="20577"/>
          <ac:spMkLst>
            <pc:docMk/>
            <pc:sldMk cId="309607376" sldId="1368"/>
            <ac:spMk id="13" creationId="{8E21AA51-49EB-49B7-8323-9CAE3473C221}"/>
          </ac:spMkLst>
        </pc:spChg>
        <pc:spChg chg="mod">
          <ac:chgData name="Piszker Gyorgy" userId="23be8501-6898-4303-ac47-0dd2dc8e306a" providerId="ADAL" clId="{2F5DE452-78C3-4C09-8E7A-2977B1A0B10A}" dt="2023-05-29T17:03:59.562" v="2690" actId="1036"/>
          <ac:spMkLst>
            <pc:docMk/>
            <pc:sldMk cId="309607376" sldId="1368"/>
            <ac:spMk id="15" creationId="{E0B7F438-A2E0-314E-E93E-8DB1BA8EB671}"/>
          </ac:spMkLst>
        </pc:spChg>
        <pc:spChg chg="mod">
          <ac:chgData name="Piszker Gyorgy" userId="23be8501-6898-4303-ac47-0dd2dc8e306a" providerId="ADAL" clId="{2F5DE452-78C3-4C09-8E7A-2977B1A0B10A}" dt="2023-05-29T17:03:59.562" v="2690" actId="1036"/>
          <ac:spMkLst>
            <pc:docMk/>
            <pc:sldMk cId="309607376" sldId="1368"/>
            <ac:spMk id="16" creationId="{C6352F3B-F488-3241-668D-625E4FACAC40}"/>
          </ac:spMkLst>
        </pc:spChg>
        <pc:spChg chg="mod">
          <ac:chgData name="Piszker Gyorgy" userId="23be8501-6898-4303-ac47-0dd2dc8e306a" providerId="ADAL" clId="{2F5DE452-78C3-4C09-8E7A-2977B1A0B10A}" dt="2023-05-29T17:03:59.562" v="2690" actId="1036"/>
          <ac:spMkLst>
            <pc:docMk/>
            <pc:sldMk cId="309607376" sldId="1368"/>
            <ac:spMk id="17" creationId="{209CE4D1-B880-90CA-C559-1D83C6FBAEE3}"/>
          </ac:spMkLst>
        </pc:spChg>
        <pc:graphicFrameChg chg="del">
          <ac:chgData name="Piszker Gyorgy" userId="23be8501-6898-4303-ac47-0dd2dc8e306a" providerId="ADAL" clId="{2F5DE452-78C3-4C09-8E7A-2977B1A0B10A}" dt="2023-05-28T10:13:04.966" v="187" actId="478"/>
          <ac:graphicFrameMkLst>
            <pc:docMk/>
            <pc:sldMk cId="309607376" sldId="1368"/>
            <ac:graphicFrameMk id="8" creationId="{BAF6E918-5639-9492-CD20-468985FA0E57}"/>
          </ac:graphicFrameMkLst>
        </pc:graphicFrameChg>
        <pc:picChg chg="add mod">
          <ac:chgData name="Piszker Gyorgy" userId="23be8501-6898-4303-ac47-0dd2dc8e306a" providerId="ADAL" clId="{2F5DE452-78C3-4C09-8E7A-2977B1A0B10A}" dt="2023-05-31T06:16:17.352" v="3914" actId="1076"/>
          <ac:picMkLst>
            <pc:docMk/>
            <pc:sldMk cId="309607376" sldId="1368"/>
            <ac:picMk id="3" creationId="{62AA05BD-E929-F8DB-0EA0-B2F4939693C4}"/>
          </ac:picMkLst>
        </pc:picChg>
        <pc:picChg chg="add del mod">
          <ac:chgData name="Piszker Gyorgy" userId="23be8501-6898-4303-ac47-0dd2dc8e306a" providerId="ADAL" clId="{2F5DE452-78C3-4C09-8E7A-2977B1A0B10A}" dt="2023-05-28T10:12:59.552" v="186" actId="478"/>
          <ac:picMkLst>
            <pc:docMk/>
            <pc:sldMk cId="309607376" sldId="1368"/>
            <ac:picMk id="3" creationId="{6D7ECFDA-2BC1-D0B5-991B-C5FCA3F8F976}"/>
          </ac:picMkLst>
        </pc:picChg>
        <pc:picChg chg="add del mod">
          <ac:chgData name="Piszker Gyorgy" userId="23be8501-6898-4303-ac47-0dd2dc8e306a" providerId="ADAL" clId="{2F5DE452-78C3-4C09-8E7A-2977B1A0B10A}" dt="2023-05-29T17:06:56.770" v="2722"/>
          <ac:picMkLst>
            <pc:docMk/>
            <pc:sldMk cId="309607376" sldId="1368"/>
            <ac:picMk id="3" creationId="{FC37536A-31A6-3AAA-D7B0-769F0541CE5B}"/>
          </ac:picMkLst>
        </pc:picChg>
        <pc:picChg chg="add mod">
          <ac:chgData name="Piszker Gyorgy" userId="23be8501-6898-4303-ac47-0dd2dc8e306a" providerId="ADAL" clId="{2F5DE452-78C3-4C09-8E7A-2977B1A0B10A}" dt="2023-05-28T10:23:56.036" v="477"/>
          <ac:picMkLst>
            <pc:docMk/>
            <pc:sldMk cId="309607376" sldId="1368"/>
            <ac:picMk id="6" creationId="{1B4FAA1C-C066-0237-5047-2CE8B35745D4}"/>
          </ac:picMkLst>
        </pc:picChg>
      </pc:sldChg>
      <pc:sldChg chg="addSp delSp modSp add mod modAnim">
        <pc:chgData name="Piszker Gyorgy" userId="23be8501-6898-4303-ac47-0dd2dc8e306a" providerId="ADAL" clId="{2F5DE452-78C3-4C09-8E7A-2977B1A0B10A}" dt="2023-05-31T06:16:24.997" v="3915"/>
        <pc:sldMkLst>
          <pc:docMk/>
          <pc:sldMk cId="362151926" sldId="1369"/>
        </pc:sldMkLst>
        <pc:spChg chg="mod">
          <ac:chgData name="Piszker Gyorgy" userId="23be8501-6898-4303-ac47-0dd2dc8e306a" providerId="ADAL" clId="{2F5DE452-78C3-4C09-8E7A-2977B1A0B10A}" dt="2023-05-28T10:34:32.946" v="559" actId="1076"/>
          <ac:spMkLst>
            <pc:docMk/>
            <pc:sldMk cId="362151926" sldId="1369"/>
            <ac:spMk id="2" creationId="{677D91F1-8EEC-4EF5-90DD-0C6770704AFC}"/>
          </ac:spMkLst>
        </pc:spChg>
        <pc:spChg chg="add del mod">
          <ac:chgData name="Piszker Gyorgy" userId="23be8501-6898-4303-ac47-0dd2dc8e306a" providerId="ADAL" clId="{2F5DE452-78C3-4C09-8E7A-2977B1A0B10A}" dt="2023-05-29T17:06:48.385" v="2720" actId="478"/>
          <ac:spMkLst>
            <pc:docMk/>
            <pc:sldMk cId="362151926" sldId="1369"/>
            <ac:spMk id="5" creationId="{43D6F8B6-E1E9-A789-3817-03758B29A57F}"/>
          </ac:spMkLst>
        </pc:spChg>
        <pc:spChg chg="mod">
          <ac:chgData name="Piszker Gyorgy" userId="23be8501-6898-4303-ac47-0dd2dc8e306a" providerId="ADAL" clId="{2F5DE452-78C3-4C09-8E7A-2977B1A0B10A}" dt="2023-05-28T10:34:21.751" v="558" actId="1076"/>
          <ac:spMkLst>
            <pc:docMk/>
            <pc:sldMk cId="362151926" sldId="1369"/>
            <ac:spMk id="6" creationId="{6F726DB0-306A-F3F0-4149-75E42E771618}"/>
          </ac:spMkLst>
        </pc:spChg>
        <pc:spChg chg="mod">
          <ac:chgData name="Piszker Gyorgy" userId="23be8501-6898-4303-ac47-0dd2dc8e306a" providerId="ADAL" clId="{2F5DE452-78C3-4C09-8E7A-2977B1A0B10A}" dt="2023-05-28T10:34:21.751" v="558" actId="1076"/>
          <ac:spMkLst>
            <pc:docMk/>
            <pc:sldMk cId="362151926" sldId="1369"/>
            <ac:spMk id="9" creationId="{F6B4FEA6-3C17-4511-BB8F-8EE6DD883ECA}"/>
          </ac:spMkLst>
        </pc:spChg>
        <pc:spChg chg="del mod">
          <ac:chgData name="Piszker Gyorgy" userId="23be8501-6898-4303-ac47-0dd2dc8e306a" providerId="ADAL" clId="{2F5DE452-78C3-4C09-8E7A-2977B1A0B10A}" dt="2023-05-29T17:06:24.607" v="2716" actId="478"/>
          <ac:spMkLst>
            <pc:docMk/>
            <pc:sldMk cId="362151926" sldId="1369"/>
            <ac:spMk id="10" creationId="{CE8EEE56-0F76-4ACF-BD59-97F0632865CF}"/>
          </ac:spMkLst>
        </pc:spChg>
        <pc:spChg chg="del">
          <ac:chgData name="Piszker Gyorgy" userId="23be8501-6898-4303-ac47-0dd2dc8e306a" providerId="ADAL" clId="{2F5DE452-78C3-4C09-8E7A-2977B1A0B10A}" dt="2023-05-28T10:33:31.588" v="504" actId="478"/>
          <ac:spMkLst>
            <pc:docMk/>
            <pc:sldMk cId="362151926" sldId="1369"/>
            <ac:spMk id="11" creationId="{A92BA684-D246-48A1-AC71-28A918CA5F04}"/>
          </ac:spMkLst>
        </pc:spChg>
        <pc:spChg chg="del">
          <ac:chgData name="Piszker Gyorgy" userId="23be8501-6898-4303-ac47-0dd2dc8e306a" providerId="ADAL" clId="{2F5DE452-78C3-4C09-8E7A-2977B1A0B10A}" dt="2023-05-28T10:33:28.371" v="503" actId="478"/>
          <ac:spMkLst>
            <pc:docMk/>
            <pc:sldMk cId="362151926" sldId="1369"/>
            <ac:spMk id="12" creationId="{9E3B40A3-1E0F-4449-9A92-A4D10B006009}"/>
          </ac:spMkLst>
        </pc:spChg>
        <pc:spChg chg="mod">
          <ac:chgData name="Piszker Gyorgy" userId="23be8501-6898-4303-ac47-0dd2dc8e306a" providerId="ADAL" clId="{2F5DE452-78C3-4C09-8E7A-2977B1A0B10A}" dt="2023-05-28T10:34:21.751" v="558" actId="1076"/>
          <ac:spMkLst>
            <pc:docMk/>
            <pc:sldMk cId="362151926" sldId="1369"/>
            <ac:spMk id="16" creationId="{FD130FF5-F127-F68A-9B1B-B080B974BC5C}"/>
          </ac:spMkLst>
        </pc:spChg>
        <pc:spChg chg="mod">
          <ac:chgData name="Piszker Gyorgy" userId="23be8501-6898-4303-ac47-0dd2dc8e306a" providerId="ADAL" clId="{2F5DE452-78C3-4C09-8E7A-2977B1A0B10A}" dt="2023-05-29T17:06:21.301" v="2715" actId="1076"/>
          <ac:spMkLst>
            <pc:docMk/>
            <pc:sldMk cId="362151926" sldId="1369"/>
            <ac:spMk id="18" creationId="{BDAA47B2-01FF-1EDA-9240-8137E893F01C}"/>
          </ac:spMkLst>
        </pc:spChg>
        <pc:spChg chg="mod">
          <ac:chgData name="Piszker Gyorgy" userId="23be8501-6898-4303-ac47-0dd2dc8e306a" providerId="ADAL" clId="{2F5DE452-78C3-4C09-8E7A-2977B1A0B10A}" dt="2023-05-28T10:34:21.751" v="558" actId="1076"/>
          <ac:spMkLst>
            <pc:docMk/>
            <pc:sldMk cId="362151926" sldId="1369"/>
            <ac:spMk id="19" creationId="{B09F6C1F-0462-B98A-DE88-45F5FC20099F}"/>
          </ac:spMkLst>
        </pc:spChg>
        <pc:spChg chg="mod">
          <ac:chgData name="Piszker Gyorgy" userId="23be8501-6898-4303-ac47-0dd2dc8e306a" providerId="ADAL" clId="{2F5DE452-78C3-4C09-8E7A-2977B1A0B10A}" dt="2023-05-28T11:06:29.710" v="696" actId="20577"/>
          <ac:spMkLst>
            <pc:docMk/>
            <pc:sldMk cId="362151926" sldId="1369"/>
            <ac:spMk id="20" creationId="{04C168F6-2731-604A-4214-A787BB5EEA22}"/>
          </ac:spMkLst>
        </pc:spChg>
        <pc:picChg chg="add mod">
          <ac:chgData name="Piszker Gyorgy" userId="23be8501-6898-4303-ac47-0dd2dc8e306a" providerId="ADAL" clId="{2F5DE452-78C3-4C09-8E7A-2977B1A0B10A}" dt="2023-05-31T06:16:24.997" v="3915"/>
          <ac:picMkLst>
            <pc:docMk/>
            <pc:sldMk cId="362151926" sldId="1369"/>
            <ac:picMk id="3" creationId="{00FD9665-EF2E-37EC-75F5-0EF454289A1D}"/>
          </ac:picMkLst>
        </pc:picChg>
        <pc:picChg chg="add del mod">
          <ac:chgData name="Piszker Gyorgy" userId="23be8501-6898-4303-ac47-0dd2dc8e306a" providerId="ADAL" clId="{2F5DE452-78C3-4C09-8E7A-2977B1A0B10A}" dt="2023-05-29T17:06:38.911" v="2719" actId="478"/>
          <ac:picMkLst>
            <pc:docMk/>
            <pc:sldMk cId="362151926" sldId="1369"/>
            <ac:picMk id="3" creationId="{DCBBAF35-F7D2-5463-E667-872FA6C729D8}"/>
          </ac:picMkLst>
        </pc:picChg>
        <pc:picChg chg="add mod">
          <ac:chgData name="Piszker Gyorgy" userId="23be8501-6898-4303-ac47-0dd2dc8e306a" providerId="ADAL" clId="{2F5DE452-78C3-4C09-8E7A-2977B1A0B10A}" dt="2023-05-29T17:06:59.526" v="2723"/>
          <ac:picMkLst>
            <pc:docMk/>
            <pc:sldMk cId="362151926" sldId="1369"/>
            <ac:picMk id="7" creationId="{BCB11175-3222-28AC-2416-2A9DBC8A6F1E}"/>
          </ac:picMkLst>
        </pc:picChg>
      </pc:sldChg>
      <pc:sldChg chg="add del">
        <pc:chgData name="Piszker Gyorgy" userId="23be8501-6898-4303-ac47-0dd2dc8e306a" providerId="ADAL" clId="{2F5DE452-78C3-4C09-8E7A-2977B1A0B10A}" dt="2023-05-29T17:00:51.409" v="2634" actId="47"/>
        <pc:sldMkLst>
          <pc:docMk/>
          <pc:sldMk cId="1769988051" sldId="1370"/>
        </pc:sldMkLst>
      </pc:sldChg>
      <pc:sldChg chg="add del">
        <pc:chgData name="Piszker Gyorgy" userId="23be8501-6898-4303-ac47-0dd2dc8e306a" providerId="ADAL" clId="{2F5DE452-78C3-4C09-8E7A-2977B1A0B10A}" dt="2023-05-29T17:00:51.409" v="2634" actId="47"/>
        <pc:sldMkLst>
          <pc:docMk/>
          <pc:sldMk cId="3900284173" sldId="1371"/>
        </pc:sldMkLst>
      </pc:sldChg>
      <pc:sldChg chg="add del">
        <pc:chgData name="Piszker Gyorgy" userId="23be8501-6898-4303-ac47-0dd2dc8e306a" providerId="ADAL" clId="{2F5DE452-78C3-4C09-8E7A-2977B1A0B10A}" dt="2023-05-29T17:00:51.409" v="2634" actId="47"/>
        <pc:sldMkLst>
          <pc:docMk/>
          <pc:sldMk cId="3886705029" sldId="1372"/>
        </pc:sldMkLst>
      </pc:sldChg>
      <pc:sldChg chg="addSp modSp add mod">
        <pc:chgData name="Piszker Gyorgy" userId="23be8501-6898-4303-ac47-0dd2dc8e306a" providerId="ADAL" clId="{2F5DE452-78C3-4C09-8E7A-2977B1A0B10A}" dt="2023-06-01T13:24:52.101" v="4154" actId="20577"/>
        <pc:sldMkLst>
          <pc:docMk/>
          <pc:sldMk cId="1396098470" sldId="1373"/>
        </pc:sldMkLst>
        <pc:spChg chg="mod">
          <ac:chgData name="Piszker Gyorgy" userId="23be8501-6898-4303-ac47-0dd2dc8e306a" providerId="ADAL" clId="{2F5DE452-78C3-4C09-8E7A-2977B1A0B10A}" dt="2023-06-01T13:24:52.101" v="4154" actId="20577"/>
          <ac:spMkLst>
            <pc:docMk/>
            <pc:sldMk cId="1396098470" sldId="1373"/>
            <ac:spMk id="3" creationId="{7F90428B-993E-B050-A087-4BDC9CCD9A19}"/>
          </ac:spMkLst>
        </pc:spChg>
        <pc:picChg chg="add mod">
          <ac:chgData name="Piszker Gyorgy" userId="23be8501-6898-4303-ac47-0dd2dc8e306a" providerId="ADAL" clId="{2F5DE452-78C3-4C09-8E7A-2977B1A0B10A}" dt="2023-05-30T04:15:40.203" v="2877"/>
          <ac:picMkLst>
            <pc:docMk/>
            <pc:sldMk cId="1396098470" sldId="1373"/>
            <ac:picMk id="4" creationId="{8DE83279-C783-B9F5-615C-F4DA687CC9DF}"/>
          </ac:picMkLst>
        </pc:picChg>
        <pc:picChg chg="add mod">
          <ac:chgData name="Piszker Gyorgy" userId="23be8501-6898-4303-ac47-0dd2dc8e306a" providerId="ADAL" clId="{2F5DE452-78C3-4C09-8E7A-2977B1A0B10A}" dt="2023-05-31T06:18:32.314" v="3942"/>
          <ac:picMkLst>
            <pc:docMk/>
            <pc:sldMk cId="1396098470" sldId="1373"/>
            <ac:picMk id="5" creationId="{80B3B36F-1211-D7CA-5253-14D646A159DF}"/>
          </ac:picMkLst>
        </pc:picChg>
      </pc:sldChg>
      <pc:sldChg chg="add del">
        <pc:chgData name="Piszker Gyorgy" userId="23be8501-6898-4303-ac47-0dd2dc8e306a" providerId="ADAL" clId="{2F5DE452-78C3-4C09-8E7A-2977B1A0B10A}" dt="2023-05-29T16:59:10.358" v="2632" actId="47"/>
        <pc:sldMkLst>
          <pc:docMk/>
          <pc:sldMk cId="2211072618" sldId="1374"/>
        </pc:sldMkLst>
      </pc:sldChg>
      <pc:sldChg chg="addSp modSp new mod ord">
        <pc:chgData name="Piszker Gyorgy" userId="23be8501-6898-4303-ac47-0dd2dc8e306a" providerId="ADAL" clId="{2F5DE452-78C3-4C09-8E7A-2977B1A0B10A}" dt="2023-05-31T06:17:56.580" v="3928"/>
        <pc:sldMkLst>
          <pc:docMk/>
          <pc:sldMk cId="574434275" sldId="1375"/>
        </pc:sldMkLst>
        <pc:spChg chg="mod">
          <ac:chgData name="Piszker Gyorgy" userId="23be8501-6898-4303-ac47-0dd2dc8e306a" providerId="ADAL" clId="{2F5DE452-78C3-4C09-8E7A-2977B1A0B10A}" dt="2023-05-29T15:22:36.450" v="1316" actId="20577"/>
          <ac:spMkLst>
            <pc:docMk/>
            <pc:sldMk cId="574434275" sldId="1375"/>
            <ac:spMk id="4" creationId="{F3CC4D12-D26A-7D1B-04BB-422D9483B7F0}"/>
          </ac:spMkLst>
        </pc:spChg>
        <pc:picChg chg="add mod">
          <ac:chgData name="Piszker Gyorgy" userId="23be8501-6898-4303-ac47-0dd2dc8e306a" providerId="ADAL" clId="{2F5DE452-78C3-4C09-8E7A-2977B1A0B10A}" dt="2023-05-29T14:57:14.464" v="761"/>
          <ac:picMkLst>
            <pc:docMk/>
            <pc:sldMk cId="574434275" sldId="1375"/>
            <ac:picMk id="7" creationId="{9EE35D52-7446-48BA-2AC9-70773C45DFDD}"/>
          </ac:picMkLst>
        </pc:picChg>
        <pc:picChg chg="add mod">
          <ac:chgData name="Piszker Gyorgy" userId="23be8501-6898-4303-ac47-0dd2dc8e306a" providerId="ADAL" clId="{2F5DE452-78C3-4C09-8E7A-2977B1A0B10A}" dt="2023-05-31T06:17:56.580" v="3928"/>
          <ac:picMkLst>
            <pc:docMk/>
            <pc:sldMk cId="574434275" sldId="1375"/>
            <ac:picMk id="8" creationId="{B0CEE4C9-413B-F3A9-7355-2D38C592DB57}"/>
          </ac:picMkLst>
        </pc:picChg>
      </pc:sldChg>
      <pc:sldChg chg="addSp delSp modSp add mod">
        <pc:chgData name="Piszker Gyorgy" userId="23be8501-6898-4303-ac47-0dd2dc8e306a" providerId="ADAL" clId="{2F5DE452-78C3-4C09-8E7A-2977B1A0B10A}" dt="2023-05-31T06:18:02.672" v="3930"/>
        <pc:sldMkLst>
          <pc:docMk/>
          <pc:sldMk cId="2822855606" sldId="1376"/>
        </pc:sldMkLst>
        <pc:spChg chg="mod ord">
          <ac:chgData name="Piszker Gyorgy" userId="23be8501-6898-4303-ac47-0dd2dc8e306a" providerId="ADAL" clId="{2F5DE452-78C3-4C09-8E7A-2977B1A0B10A}" dt="2023-05-29T15:24:35.207" v="1372" actId="1076"/>
          <ac:spMkLst>
            <pc:docMk/>
            <pc:sldMk cId="2822855606" sldId="1376"/>
            <ac:spMk id="4" creationId="{F3CC4D12-D26A-7D1B-04BB-422D9483B7F0}"/>
          </ac:spMkLst>
        </pc:spChg>
        <pc:picChg chg="add mod">
          <ac:chgData name="Piszker Gyorgy" userId="23be8501-6898-4303-ac47-0dd2dc8e306a" providerId="ADAL" clId="{2F5DE452-78C3-4C09-8E7A-2977B1A0B10A}" dt="2023-05-31T06:18:02.672" v="3930"/>
          <ac:picMkLst>
            <pc:docMk/>
            <pc:sldMk cId="2822855606" sldId="1376"/>
            <ac:picMk id="8" creationId="{44B7A86D-81C0-17C0-4C14-2600F16FD02B}"/>
          </ac:picMkLst>
        </pc:picChg>
        <pc:picChg chg="add del mod">
          <ac:chgData name="Piszker Gyorgy" userId="23be8501-6898-4303-ac47-0dd2dc8e306a" providerId="ADAL" clId="{2F5DE452-78C3-4C09-8E7A-2977B1A0B10A}" dt="2023-05-29T15:34:01.743" v="1683" actId="478"/>
          <ac:picMkLst>
            <pc:docMk/>
            <pc:sldMk cId="2822855606" sldId="1376"/>
            <ac:picMk id="9" creationId="{22F4046B-45C1-F771-15C2-CDC672CBC13D}"/>
          </ac:picMkLst>
        </pc:picChg>
        <pc:picChg chg="add del mod">
          <ac:chgData name="Piszker Gyorgy" userId="23be8501-6898-4303-ac47-0dd2dc8e306a" providerId="ADAL" clId="{2F5DE452-78C3-4C09-8E7A-2977B1A0B10A}" dt="2023-05-30T04:45:44.894" v="3316" actId="478"/>
          <ac:picMkLst>
            <pc:docMk/>
            <pc:sldMk cId="2822855606" sldId="1376"/>
            <ac:picMk id="11" creationId="{B708ED95-CB3F-34EE-8757-349326455215}"/>
          </ac:picMkLst>
        </pc:picChg>
        <pc:picChg chg="add mod">
          <ac:chgData name="Piszker Gyorgy" userId="23be8501-6898-4303-ac47-0dd2dc8e306a" providerId="ADAL" clId="{2F5DE452-78C3-4C09-8E7A-2977B1A0B10A}" dt="2023-05-30T04:46:00.651" v="3319" actId="1076"/>
          <ac:picMkLst>
            <pc:docMk/>
            <pc:sldMk cId="2822855606" sldId="1376"/>
            <ac:picMk id="13" creationId="{8B657A7E-5FB8-282D-4D11-7526AA14B9F9}"/>
          </ac:picMkLst>
        </pc:picChg>
        <pc:picChg chg="add del mod">
          <ac:chgData name="Piszker Gyorgy" userId="23be8501-6898-4303-ac47-0dd2dc8e306a" providerId="ADAL" clId="{2F5DE452-78C3-4C09-8E7A-2977B1A0B10A}" dt="2023-05-30T04:46:43.631" v="3325" actId="21"/>
          <ac:picMkLst>
            <pc:docMk/>
            <pc:sldMk cId="2822855606" sldId="1376"/>
            <ac:picMk id="14" creationId="{6E1397AB-17A9-BBBF-70E2-FFC41AEF9158}"/>
          </ac:picMkLst>
        </pc:picChg>
        <pc:picChg chg="add del mod">
          <ac:chgData name="Piszker Gyorgy" userId="23be8501-6898-4303-ac47-0dd2dc8e306a" providerId="ADAL" clId="{2F5DE452-78C3-4C09-8E7A-2977B1A0B10A}" dt="2023-05-30T04:47:35.472" v="3335" actId="21"/>
          <ac:picMkLst>
            <pc:docMk/>
            <pc:sldMk cId="2822855606" sldId="1376"/>
            <ac:picMk id="16" creationId="{708A2ECA-8AB4-621E-24FE-116DC1843281}"/>
          </ac:picMkLst>
        </pc:picChg>
        <pc:picChg chg="add del mod">
          <ac:chgData name="Piszker Gyorgy" userId="23be8501-6898-4303-ac47-0dd2dc8e306a" providerId="ADAL" clId="{2F5DE452-78C3-4C09-8E7A-2977B1A0B10A}" dt="2023-05-31T04:28:17.754" v="3495" actId="478"/>
          <ac:picMkLst>
            <pc:docMk/>
            <pc:sldMk cId="2822855606" sldId="1376"/>
            <ac:picMk id="18" creationId="{2EB1C9E6-F284-A7C1-A3B1-25C26604C880}"/>
          </ac:picMkLst>
        </pc:picChg>
      </pc:sldChg>
      <pc:sldChg chg="addSp delSp modSp add mod modAnim">
        <pc:chgData name="Piszker Gyorgy" userId="23be8501-6898-4303-ac47-0dd2dc8e306a" providerId="ADAL" clId="{2F5DE452-78C3-4C09-8E7A-2977B1A0B10A}" dt="2023-05-31T06:35:12.439" v="4012" actId="207"/>
        <pc:sldMkLst>
          <pc:docMk/>
          <pc:sldMk cId="822126241" sldId="1377"/>
        </pc:sldMkLst>
        <pc:spChg chg="add mod">
          <ac:chgData name="Piszker Gyorgy" userId="23be8501-6898-4303-ac47-0dd2dc8e306a" providerId="ADAL" clId="{2F5DE452-78C3-4C09-8E7A-2977B1A0B10A}" dt="2023-05-31T04:44:08.351" v="3784" actId="1076"/>
          <ac:spMkLst>
            <pc:docMk/>
            <pc:sldMk cId="822126241" sldId="1377"/>
            <ac:spMk id="18" creationId="{026149FA-7DE9-9823-58F0-43A95B6841CC}"/>
          </ac:spMkLst>
        </pc:spChg>
        <pc:spChg chg="add mod">
          <ac:chgData name="Piszker Gyorgy" userId="23be8501-6898-4303-ac47-0dd2dc8e306a" providerId="ADAL" clId="{2F5DE452-78C3-4C09-8E7A-2977B1A0B10A}" dt="2023-05-31T06:35:12.439" v="4012" actId="207"/>
          <ac:spMkLst>
            <pc:docMk/>
            <pc:sldMk cId="822126241" sldId="1377"/>
            <ac:spMk id="19" creationId="{C30570FF-1C5C-6CE1-3C33-4770F537B65D}"/>
          </ac:spMkLst>
        </pc:spChg>
        <pc:spChg chg="add del mod">
          <ac:chgData name="Piszker Gyorgy" userId="23be8501-6898-4303-ac47-0dd2dc8e306a" providerId="ADAL" clId="{2F5DE452-78C3-4C09-8E7A-2977B1A0B10A}" dt="2023-05-31T04:42:54.252" v="3763" actId="478"/>
          <ac:spMkLst>
            <pc:docMk/>
            <pc:sldMk cId="822126241" sldId="1377"/>
            <ac:spMk id="20" creationId="{EB9AF848-086B-4B91-B14B-128A7B056B89}"/>
          </ac:spMkLst>
        </pc:spChg>
        <pc:spChg chg="add mod">
          <ac:chgData name="Piszker Gyorgy" userId="23be8501-6898-4303-ac47-0dd2dc8e306a" providerId="ADAL" clId="{2F5DE452-78C3-4C09-8E7A-2977B1A0B10A}" dt="2023-05-31T06:35:12.439" v="4012" actId="207"/>
          <ac:spMkLst>
            <pc:docMk/>
            <pc:sldMk cId="822126241" sldId="1377"/>
            <ac:spMk id="21" creationId="{AE2FB5A2-1DB6-C078-E27C-E5A1D7E6029E}"/>
          </ac:spMkLst>
        </pc:spChg>
        <pc:spChg chg="add mod">
          <ac:chgData name="Piszker Gyorgy" userId="23be8501-6898-4303-ac47-0dd2dc8e306a" providerId="ADAL" clId="{2F5DE452-78C3-4C09-8E7A-2977B1A0B10A}" dt="2023-05-31T06:35:12.439" v="4012" actId="207"/>
          <ac:spMkLst>
            <pc:docMk/>
            <pc:sldMk cId="822126241" sldId="1377"/>
            <ac:spMk id="22" creationId="{7DC31932-5314-F0D1-1FC6-891ABA978529}"/>
          </ac:spMkLst>
        </pc:spChg>
        <pc:picChg chg="add mod">
          <ac:chgData name="Piszker Gyorgy" userId="23be8501-6898-4303-ac47-0dd2dc8e306a" providerId="ADAL" clId="{2F5DE452-78C3-4C09-8E7A-2977B1A0B10A}" dt="2023-05-31T06:22:25.029" v="3943"/>
          <ac:picMkLst>
            <pc:docMk/>
            <pc:sldMk cId="822126241" sldId="1377"/>
            <ac:picMk id="8" creationId="{8B5A904A-3DAF-0D11-E484-D4742282FC81}"/>
          </ac:picMkLst>
        </pc:picChg>
        <pc:picChg chg="del">
          <ac:chgData name="Piszker Gyorgy" userId="23be8501-6898-4303-ac47-0dd2dc8e306a" providerId="ADAL" clId="{2F5DE452-78C3-4C09-8E7A-2977B1A0B10A}" dt="2023-05-29T15:24:56.867" v="1374" actId="478"/>
          <ac:picMkLst>
            <pc:docMk/>
            <pc:sldMk cId="822126241" sldId="1377"/>
            <ac:picMk id="9" creationId="{22F4046B-45C1-F771-15C2-CDC672CBC13D}"/>
          </ac:picMkLst>
        </pc:picChg>
        <pc:picChg chg="add del mod">
          <ac:chgData name="Piszker Gyorgy" userId="23be8501-6898-4303-ac47-0dd2dc8e306a" providerId="ADAL" clId="{2F5DE452-78C3-4C09-8E7A-2977B1A0B10A}" dt="2023-05-29T15:34:39.861" v="1698" actId="478"/>
          <ac:picMkLst>
            <pc:docMk/>
            <pc:sldMk cId="822126241" sldId="1377"/>
            <ac:picMk id="10" creationId="{CD84E784-9E14-991A-6515-06CB2BBB200B}"/>
          </ac:picMkLst>
        </pc:picChg>
        <pc:picChg chg="add del mod">
          <ac:chgData name="Piszker Gyorgy" userId="23be8501-6898-4303-ac47-0dd2dc8e306a" providerId="ADAL" clId="{2F5DE452-78C3-4C09-8E7A-2977B1A0B10A}" dt="2023-05-30T04:46:11.869" v="3320" actId="478"/>
          <ac:picMkLst>
            <pc:docMk/>
            <pc:sldMk cId="822126241" sldId="1377"/>
            <ac:picMk id="12" creationId="{82E2B71F-850E-DF4D-6A67-9F9E1F5E3265}"/>
          </ac:picMkLst>
        </pc:picChg>
        <pc:picChg chg="add del mod">
          <ac:chgData name="Piszker Gyorgy" userId="23be8501-6898-4303-ac47-0dd2dc8e306a" providerId="ADAL" clId="{2F5DE452-78C3-4C09-8E7A-2977B1A0B10A}" dt="2023-05-30T04:46:46.447" v="3326" actId="478"/>
          <ac:picMkLst>
            <pc:docMk/>
            <pc:sldMk cId="822126241" sldId="1377"/>
            <ac:picMk id="14" creationId="{77918C22-373A-86A8-2AAA-BCC9187AFCCA}"/>
          </ac:picMkLst>
        </pc:picChg>
        <pc:picChg chg="add del mod">
          <ac:chgData name="Piszker Gyorgy" userId="23be8501-6898-4303-ac47-0dd2dc8e306a" providerId="ADAL" clId="{2F5DE452-78C3-4C09-8E7A-2977B1A0B10A}" dt="2023-05-30T04:47:04.036" v="3328" actId="478"/>
          <ac:picMkLst>
            <pc:docMk/>
            <pc:sldMk cId="822126241" sldId="1377"/>
            <ac:picMk id="15" creationId="{F5CAE816-D462-41CA-9470-492E494F22C4}"/>
          </ac:picMkLst>
        </pc:picChg>
        <pc:picChg chg="add del mod">
          <ac:chgData name="Piszker Gyorgy" userId="23be8501-6898-4303-ac47-0dd2dc8e306a" providerId="ADAL" clId="{2F5DE452-78C3-4C09-8E7A-2977B1A0B10A}" dt="2023-05-31T04:27:26.386" v="3486" actId="478"/>
          <ac:picMkLst>
            <pc:docMk/>
            <pc:sldMk cId="822126241" sldId="1377"/>
            <ac:picMk id="16" creationId="{16A98AB4-935B-CDB0-D739-EE79D4CA1F0F}"/>
          </ac:picMkLst>
        </pc:picChg>
        <pc:picChg chg="add mod">
          <ac:chgData name="Piszker Gyorgy" userId="23be8501-6898-4303-ac47-0dd2dc8e306a" providerId="ADAL" clId="{2F5DE452-78C3-4C09-8E7A-2977B1A0B10A}" dt="2023-05-31T04:27:53.958" v="3494"/>
          <ac:picMkLst>
            <pc:docMk/>
            <pc:sldMk cId="822126241" sldId="1377"/>
            <ac:picMk id="17" creationId="{92992274-836B-D89D-8DA7-965F3638D3AF}"/>
          </ac:picMkLst>
        </pc:picChg>
      </pc:sldChg>
      <pc:sldChg chg="addSp delSp modSp add mod">
        <pc:chgData name="Piszker Gyorgy" userId="23be8501-6898-4303-ac47-0dd2dc8e306a" providerId="ADAL" clId="{2F5DE452-78C3-4C09-8E7A-2977B1A0B10A}" dt="2023-05-31T06:18:06.965" v="3932"/>
        <pc:sldMkLst>
          <pc:docMk/>
          <pc:sldMk cId="4227065099" sldId="1378"/>
        </pc:sldMkLst>
        <pc:spChg chg="del">
          <ac:chgData name="Piszker Gyorgy" userId="23be8501-6898-4303-ac47-0dd2dc8e306a" providerId="ADAL" clId="{2F5DE452-78C3-4C09-8E7A-2977B1A0B10A}" dt="2023-05-29T15:26:19.993" v="1379" actId="478"/>
          <ac:spMkLst>
            <pc:docMk/>
            <pc:sldMk cId="4227065099" sldId="1378"/>
            <ac:spMk id="4" creationId="{F3CC4D12-D26A-7D1B-04BB-422D9483B7F0}"/>
          </ac:spMkLst>
        </pc:spChg>
        <pc:spChg chg="add del mod">
          <ac:chgData name="Piszker Gyorgy" userId="23be8501-6898-4303-ac47-0dd2dc8e306a" providerId="ADAL" clId="{2F5DE452-78C3-4C09-8E7A-2977B1A0B10A}" dt="2023-05-29T15:49:47.091" v="1736" actId="478"/>
          <ac:spMkLst>
            <pc:docMk/>
            <pc:sldMk cId="4227065099" sldId="1378"/>
            <ac:spMk id="9" creationId="{27B5DD96-A5F4-33E6-4EAB-FD64EA65866F}"/>
          </ac:spMkLst>
        </pc:spChg>
        <pc:spChg chg="add mod">
          <ac:chgData name="Piszker Gyorgy" userId="23be8501-6898-4303-ac47-0dd2dc8e306a" providerId="ADAL" clId="{2F5DE452-78C3-4C09-8E7A-2977B1A0B10A}" dt="2023-05-29T15:54:00.427" v="1821" actId="21"/>
          <ac:spMkLst>
            <pc:docMk/>
            <pc:sldMk cId="4227065099" sldId="1378"/>
            <ac:spMk id="13" creationId="{C2898F8F-50C0-B7C5-763B-807C82A77D1C}"/>
          </ac:spMkLst>
        </pc:spChg>
        <pc:spChg chg="add mod">
          <ac:chgData name="Piszker Gyorgy" userId="23be8501-6898-4303-ac47-0dd2dc8e306a" providerId="ADAL" clId="{2F5DE452-78C3-4C09-8E7A-2977B1A0B10A}" dt="2023-05-31T04:49:55.059" v="3865" actId="20577"/>
          <ac:spMkLst>
            <pc:docMk/>
            <pc:sldMk cId="4227065099" sldId="1378"/>
            <ac:spMk id="14" creationId="{30140A3D-EF88-2906-1C40-7A81E88AED1F}"/>
          </ac:spMkLst>
        </pc:spChg>
        <pc:picChg chg="add mod">
          <ac:chgData name="Piszker Gyorgy" userId="23be8501-6898-4303-ac47-0dd2dc8e306a" providerId="ADAL" clId="{2F5DE452-78C3-4C09-8E7A-2977B1A0B10A}" dt="2023-05-31T06:18:06.965" v="3932"/>
          <ac:picMkLst>
            <pc:docMk/>
            <pc:sldMk cId="4227065099" sldId="1378"/>
            <ac:picMk id="4" creationId="{2E5D52F6-00E8-1AEB-6CB2-E1F07F462B84}"/>
          </ac:picMkLst>
        </pc:picChg>
        <pc:picChg chg="del">
          <ac:chgData name="Piszker Gyorgy" userId="23be8501-6898-4303-ac47-0dd2dc8e306a" providerId="ADAL" clId="{2F5DE452-78C3-4C09-8E7A-2977B1A0B10A}" dt="2023-05-29T15:26:18.150" v="1378" actId="478"/>
          <ac:picMkLst>
            <pc:docMk/>
            <pc:sldMk cId="4227065099" sldId="1378"/>
            <ac:picMk id="10" creationId="{CD84E784-9E14-991A-6515-06CB2BBB200B}"/>
          </ac:picMkLst>
        </pc:picChg>
        <pc:picChg chg="add del mod">
          <ac:chgData name="Piszker Gyorgy" userId="23be8501-6898-4303-ac47-0dd2dc8e306a" providerId="ADAL" clId="{2F5DE452-78C3-4C09-8E7A-2977B1A0B10A}" dt="2023-05-29T15:49:43.972" v="1735" actId="478"/>
          <ac:picMkLst>
            <pc:docMk/>
            <pc:sldMk cId="4227065099" sldId="1378"/>
            <ac:picMk id="11" creationId="{090EE2D6-2A97-9EDD-327C-85E2CAE2C6CA}"/>
          </ac:picMkLst>
        </pc:picChg>
        <pc:picChg chg="add mod">
          <ac:chgData name="Piszker Gyorgy" userId="23be8501-6898-4303-ac47-0dd2dc8e306a" providerId="ADAL" clId="{2F5DE452-78C3-4C09-8E7A-2977B1A0B10A}" dt="2023-05-29T15:58:59.769" v="2126" actId="1038"/>
          <ac:picMkLst>
            <pc:docMk/>
            <pc:sldMk cId="4227065099" sldId="1378"/>
            <ac:picMk id="12" creationId="{1E5C63F7-7E28-420D-0480-714EE1AB5153}"/>
          </ac:picMkLst>
        </pc:picChg>
      </pc:sldChg>
      <pc:sldChg chg="modSp add del mod">
        <pc:chgData name="Piszker Gyorgy" userId="23be8501-6898-4303-ac47-0dd2dc8e306a" providerId="ADAL" clId="{2F5DE452-78C3-4C09-8E7A-2977B1A0B10A}" dt="2023-05-30T04:39:06.810" v="3314" actId="47"/>
        <pc:sldMkLst>
          <pc:docMk/>
          <pc:sldMk cId="503713483" sldId="1379"/>
        </pc:sldMkLst>
        <pc:spChg chg="mod">
          <ac:chgData name="Piszker Gyorgy" userId="23be8501-6898-4303-ac47-0dd2dc8e306a" providerId="ADAL" clId="{2F5DE452-78C3-4C09-8E7A-2977B1A0B10A}" dt="2023-05-30T04:38:55.436" v="3311" actId="14100"/>
          <ac:spMkLst>
            <pc:docMk/>
            <pc:sldMk cId="503713483" sldId="1379"/>
            <ac:spMk id="4" creationId="{F3CC4D12-D26A-7D1B-04BB-422D9483B7F0}"/>
          </ac:spMkLst>
        </pc:spChg>
      </pc:sldChg>
      <pc:sldChg chg="addSp delSp modSp add mod">
        <pc:chgData name="Piszker Gyorgy" userId="23be8501-6898-4303-ac47-0dd2dc8e306a" providerId="ADAL" clId="{2F5DE452-78C3-4C09-8E7A-2977B1A0B10A}" dt="2023-05-31T06:18:04.708" v="3931"/>
        <pc:sldMkLst>
          <pc:docMk/>
          <pc:sldMk cId="3089724545" sldId="1380"/>
        </pc:sldMkLst>
        <pc:spChg chg="mod">
          <ac:chgData name="Piszker Gyorgy" userId="23be8501-6898-4303-ac47-0dd2dc8e306a" providerId="ADAL" clId="{2F5DE452-78C3-4C09-8E7A-2977B1A0B10A}" dt="2023-05-29T15:36:54.878" v="1726" actId="20577"/>
          <ac:spMkLst>
            <pc:docMk/>
            <pc:sldMk cId="3089724545" sldId="1380"/>
            <ac:spMk id="4" creationId="{F3CC4D12-D26A-7D1B-04BB-422D9483B7F0}"/>
          </ac:spMkLst>
        </pc:spChg>
        <pc:picChg chg="add mod">
          <ac:chgData name="Piszker Gyorgy" userId="23be8501-6898-4303-ac47-0dd2dc8e306a" providerId="ADAL" clId="{2F5DE452-78C3-4C09-8E7A-2977B1A0B10A}" dt="2023-05-29T15:43:22.164" v="1733" actId="1076"/>
          <ac:picMkLst>
            <pc:docMk/>
            <pc:sldMk cId="3089724545" sldId="1380"/>
            <ac:picMk id="8" creationId="{2CD8E776-C7E4-7953-2C4A-6B4F933B41B2}"/>
          </ac:picMkLst>
        </pc:picChg>
        <pc:picChg chg="add mod">
          <ac:chgData name="Piszker Gyorgy" userId="23be8501-6898-4303-ac47-0dd2dc8e306a" providerId="ADAL" clId="{2F5DE452-78C3-4C09-8E7A-2977B1A0B10A}" dt="2023-05-31T06:18:04.708" v="3931"/>
          <ac:picMkLst>
            <pc:docMk/>
            <pc:sldMk cId="3089724545" sldId="1380"/>
            <ac:picMk id="9" creationId="{1945918C-09C5-9AAB-98A0-312A4BC384EA}"/>
          </ac:picMkLst>
        </pc:picChg>
        <pc:picChg chg="del">
          <ac:chgData name="Piszker Gyorgy" userId="23be8501-6898-4303-ac47-0dd2dc8e306a" providerId="ADAL" clId="{2F5DE452-78C3-4C09-8E7A-2977B1A0B10A}" dt="2023-05-29T15:36:57.230" v="1727" actId="478"/>
          <ac:picMkLst>
            <pc:docMk/>
            <pc:sldMk cId="3089724545" sldId="1380"/>
            <ac:picMk id="12" creationId="{82E2B71F-850E-DF4D-6A67-9F9E1F5E3265}"/>
          </ac:picMkLst>
        </pc:picChg>
      </pc:sldChg>
      <pc:sldChg chg="modSp add del">
        <pc:chgData name="Piszker Gyorgy" userId="23be8501-6898-4303-ac47-0dd2dc8e306a" providerId="ADAL" clId="{2F5DE452-78C3-4C09-8E7A-2977B1A0B10A}" dt="2023-05-31T04:50:48.347" v="3866" actId="2696"/>
        <pc:sldMkLst>
          <pc:docMk/>
          <pc:sldMk cId="4174478530" sldId="1381"/>
        </pc:sldMkLst>
        <pc:spChg chg="mod">
          <ac:chgData name="Piszker Gyorgy" userId="23be8501-6898-4303-ac47-0dd2dc8e306a" providerId="ADAL" clId="{2F5DE452-78C3-4C09-8E7A-2977B1A0B10A}" dt="2023-05-29T16:23:15.899" v="2321" actId="20578"/>
          <ac:spMkLst>
            <pc:docMk/>
            <pc:sldMk cId="4174478530" sldId="1381"/>
            <ac:spMk id="14" creationId="{30140A3D-EF88-2906-1C40-7A81E88AED1F}"/>
          </ac:spMkLst>
        </pc:spChg>
      </pc:sldChg>
      <pc:sldChg chg="addSp delSp modSp add mod">
        <pc:chgData name="Piszker Gyorgy" userId="23be8501-6898-4303-ac47-0dd2dc8e306a" providerId="ADAL" clId="{2F5DE452-78C3-4C09-8E7A-2977B1A0B10A}" dt="2023-05-31T06:18:11.499" v="3935"/>
        <pc:sldMkLst>
          <pc:docMk/>
          <pc:sldMk cId="3790249033" sldId="1382"/>
        </pc:sldMkLst>
        <pc:spChg chg="mod">
          <ac:chgData name="Piszker Gyorgy" userId="23be8501-6898-4303-ac47-0dd2dc8e306a" providerId="ADAL" clId="{2F5DE452-78C3-4C09-8E7A-2977B1A0B10A}" dt="2023-05-29T16:24:27.659" v="2352" actId="20577"/>
          <ac:spMkLst>
            <pc:docMk/>
            <pc:sldMk cId="3790249033" sldId="1382"/>
            <ac:spMk id="13" creationId="{C2898F8F-50C0-B7C5-763B-807C82A77D1C}"/>
          </ac:spMkLst>
        </pc:spChg>
        <pc:spChg chg="del">
          <ac:chgData name="Piszker Gyorgy" userId="23be8501-6898-4303-ac47-0dd2dc8e306a" providerId="ADAL" clId="{2F5DE452-78C3-4C09-8E7A-2977B1A0B10A}" dt="2023-05-29T16:23:29.751" v="2324" actId="478"/>
          <ac:spMkLst>
            <pc:docMk/>
            <pc:sldMk cId="3790249033" sldId="1382"/>
            <ac:spMk id="14" creationId="{30140A3D-EF88-2906-1C40-7A81E88AED1F}"/>
          </ac:spMkLst>
        </pc:spChg>
        <pc:picChg chg="add mod">
          <ac:chgData name="Piszker Gyorgy" userId="23be8501-6898-4303-ac47-0dd2dc8e306a" providerId="ADAL" clId="{2F5DE452-78C3-4C09-8E7A-2977B1A0B10A}" dt="2023-05-31T06:18:08.725" v="3933"/>
          <ac:picMkLst>
            <pc:docMk/>
            <pc:sldMk cId="3790249033" sldId="1382"/>
            <ac:picMk id="4" creationId="{E3F40258-A2A1-A292-F6E9-CCD7C96ADEF9}"/>
          </ac:picMkLst>
        </pc:picChg>
        <pc:picChg chg="add mod">
          <ac:chgData name="Piszker Gyorgy" userId="23be8501-6898-4303-ac47-0dd2dc8e306a" providerId="ADAL" clId="{2F5DE452-78C3-4C09-8E7A-2977B1A0B10A}" dt="2023-05-29T16:23:37.385" v="2326" actId="1076"/>
          <ac:picMkLst>
            <pc:docMk/>
            <pc:sldMk cId="3790249033" sldId="1382"/>
            <ac:picMk id="8" creationId="{A693E7BE-2251-AFC9-D6C4-43AB2D046C68}"/>
          </ac:picMkLst>
        </pc:picChg>
        <pc:picChg chg="add del mod">
          <ac:chgData name="Piszker Gyorgy" userId="23be8501-6898-4303-ac47-0dd2dc8e306a" providerId="ADAL" clId="{2F5DE452-78C3-4C09-8E7A-2977B1A0B10A}" dt="2023-05-31T06:18:11.499" v="3935"/>
          <ac:picMkLst>
            <pc:docMk/>
            <pc:sldMk cId="3790249033" sldId="1382"/>
            <ac:picMk id="9" creationId="{E0A446D0-1D8A-EFE4-190C-7241696D83A8}"/>
          </ac:picMkLst>
        </pc:picChg>
        <pc:picChg chg="del">
          <ac:chgData name="Piszker Gyorgy" userId="23be8501-6898-4303-ac47-0dd2dc8e306a" providerId="ADAL" clId="{2F5DE452-78C3-4C09-8E7A-2977B1A0B10A}" dt="2023-05-29T16:23:26.559" v="2323" actId="478"/>
          <ac:picMkLst>
            <pc:docMk/>
            <pc:sldMk cId="3790249033" sldId="1382"/>
            <ac:picMk id="12" creationId="{1E5C63F7-7E28-420D-0480-714EE1AB5153}"/>
          </ac:picMkLst>
        </pc:picChg>
      </pc:sldChg>
      <pc:sldChg chg="addSp delSp modSp add mod">
        <pc:chgData name="Piszker Gyorgy" userId="23be8501-6898-4303-ac47-0dd2dc8e306a" providerId="ADAL" clId="{2F5DE452-78C3-4C09-8E7A-2977B1A0B10A}" dt="2023-05-31T06:18:15.714" v="3936"/>
        <pc:sldMkLst>
          <pc:docMk/>
          <pc:sldMk cId="105941073" sldId="1383"/>
        </pc:sldMkLst>
        <pc:spChg chg="mod">
          <ac:chgData name="Piszker Gyorgy" userId="23be8501-6898-4303-ac47-0dd2dc8e306a" providerId="ADAL" clId="{2F5DE452-78C3-4C09-8E7A-2977B1A0B10A}" dt="2023-05-30T04:50:15.940" v="3393" actId="20577"/>
          <ac:spMkLst>
            <pc:docMk/>
            <pc:sldMk cId="105941073" sldId="1383"/>
            <ac:spMk id="13" creationId="{C2898F8F-50C0-B7C5-763B-807C82A77D1C}"/>
          </ac:spMkLst>
        </pc:spChg>
        <pc:picChg chg="add mod">
          <ac:chgData name="Piszker Gyorgy" userId="23be8501-6898-4303-ac47-0dd2dc8e306a" providerId="ADAL" clId="{2F5DE452-78C3-4C09-8E7A-2977B1A0B10A}" dt="2023-05-31T06:18:15.714" v="3936"/>
          <ac:picMkLst>
            <pc:docMk/>
            <pc:sldMk cId="105941073" sldId="1383"/>
            <ac:picMk id="4" creationId="{FB00888E-E7DD-332A-841D-79218166821E}"/>
          </ac:picMkLst>
        </pc:picChg>
        <pc:picChg chg="del">
          <ac:chgData name="Piszker Gyorgy" userId="23be8501-6898-4303-ac47-0dd2dc8e306a" providerId="ADAL" clId="{2F5DE452-78C3-4C09-8E7A-2977B1A0B10A}" dt="2023-05-29T16:24:40.255" v="2354" actId="478"/>
          <ac:picMkLst>
            <pc:docMk/>
            <pc:sldMk cId="105941073" sldId="1383"/>
            <ac:picMk id="8" creationId="{A693E7BE-2251-AFC9-D6C4-43AB2D046C68}"/>
          </ac:picMkLst>
        </pc:picChg>
        <pc:picChg chg="add mod ord">
          <ac:chgData name="Piszker Gyorgy" userId="23be8501-6898-4303-ac47-0dd2dc8e306a" providerId="ADAL" clId="{2F5DE452-78C3-4C09-8E7A-2977B1A0B10A}" dt="2023-05-29T16:34:06.216" v="2390" actId="167"/>
          <ac:picMkLst>
            <pc:docMk/>
            <pc:sldMk cId="105941073" sldId="1383"/>
            <ac:picMk id="9" creationId="{A0F4207C-1E5D-B468-DD30-AF7DB082DF72}"/>
          </ac:picMkLst>
        </pc:picChg>
        <pc:picChg chg="add del mod">
          <ac:chgData name="Piszker Gyorgy" userId="23be8501-6898-4303-ac47-0dd2dc8e306a" providerId="ADAL" clId="{2F5DE452-78C3-4C09-8E7A-2977B1A0B10A}" dt="2023-05-29T16:29:09.860" v="2357" actId="478"/>
          <ac:picMkLst>
            <pc:docMk/>
            <pc:sldMk cId="105941073" sldId="1383"/>
            <ac:picMk id="1026" creationId="{015D2669-2966-3C91-0F80-F75DB4E03FE4}"/>
          </ac:picMkLst>
        </pc:picChg>
        <pc:picChg chg="add del mod">
          <ac:chgData name="Piszker Gyorgy" userId="23be8501-6898-4303-ac47-0dd2dc8e306a" providerId="ADAL" clId="{2F5DE452-78C3-4C09-8E7A-2977B1A0B10A}" dt="2023-05-29T16:30:04.184" v="2385" actId="478"/>
          <ac:picMkLst>
            <pc:docMk/>
            <pc:sldMk cId="105941073" sldId="1383"/>
            <ac:picMk id="1027" creationId="{1F136FA3-7ADF-7999-C2C8-9B6B91FEB240}"/>
          </ac:picMkLst>
        </pc:picChg>
      </pc:sldChg>
      <pc:sldChg chg="addSp delSp modSp add mod">
        <pc:chgData name="Piszker Gyorgy" userId="23be8501-6898-4303-ac47-0dd2dc8e306a" providerId="ADAL" clId="{2F5DE452-78C3-4C09-8E7A-2977B1A0B10A}" dt="2023-05-31T06:39:48.227" v="4132" actId="14100"/>
        <pc:sldMkLst>
          <pc:docMk/>
          <pc:sldMk cId="597426295" sldId="1384"/>
        </pc:sldMkLst>
        <pc:spChg chg="mod">
          <ac:chgData name="Piszker Gyorgy" userId="23be8501-6898-4303-ac47-0dd2dc8e306a" providerId="ADAL" clId="{2F5DE452-78C3-4C09-8E7A-2977B1A0B10A}" dt="2023-05-31T06:39:48.227" v="4132" actId="14100"/>
          <ac:spMkLst>
            <pc:docMk/>
            <pc:sldMk cId="597426295" sldId="1384"/>
            <ac:spMk id="3" creationId="{B9F0F320-0EED-0575-57E7-343C32D71CA7}"/>
          </ac:spMkLst>
        </pc:spChg>
        <pc:spChg chg="mod">
          <ac:chgData name="Piszker Gyorgy" userId="23be8501-6898-4303-ac47-0dd2dc8e306a" providerId="ADAL" clId="{2F5DE452-78C3-4C09-8E7A-2977B1A0B10A}" dt="2023-05-31T06:39:41.657" v="4130" actId="14100"/>
          <ac:spMkLst>
            <pc:docMk/>
            <pc:sldMk cId="597426295" sldId="1384"/>
            <ac:spMk id="13" creationId="{C2898F8F-50C0-B7C5-763B-807C82A77D1C}"/>
          </ac:spMkLst>
        </pc:spChg>
        <pc:picChg chg="add mod">
          <ac:chgData name="Piszker Gyorgy" userId="23be8501-6898-4303-ac47-0dd2dc8e306a" providerId="ADAL" clId="{2F5DE452-78C3-4C09-8E7A-2977B1A0B10A}" dt="2023-05-31T06:18:20.554" v="3937"/>
          <ac:picMkLst>
            <pc:docMk/>
            <pc:sldMk cId="597426295" sldId="1384"/>
            <ac:picMk id="4" creationId="{944BB5EC-C165-57C2-9054-0532EBDBB4DA}"/>
          </ac:picMkLst>
        </pc:picChg>
        <pc:picChg chg="add del">
          <ac:chgData name="Piszker Gyorgy" userId="23be8501-6898-4303-ac47-0dd2dc8e306a" providerId="ADAL" clId="{2F5DE452-78C3-4C09-8E7A-2977B1A0B10A}" dt="2023-05-29T16:39:56.007" v="2392" actId="22"/>
          <ac:picMkLst>
            <pc:docMk/>
            <pc:sldMk cId="597426295" sldId="1384"/>
            <ac:picMk id="8" creationId="{8F1DFD0D-57AA-7DE3-0C51-B87A9D94B3E3}"/>
          </ac:picMkLst>
        </pc:picChg>
        <pc:picChg chg="mod">
          <ac:chgData name="Piszker Gyorgy" userId="23be8501-6898-4303-ac47-0dd2dc8e306a" providerId="ADAL" clId="{2F5DE452-78C3-4C09-8E7A-2977B1A0B10A}" dt="2023-05-31T06:38:41.209" v="4078" actId="1035"/>
          <ac:picMkLst>
            <pc:docMk/>
            <pc:sldMk cId="597426295" sldId="1384"/>
            <ac:picMk id="1027" creationId="{1F136FA3-7ADF-7999-C2C8-9B6B91FEB240}"/>
          </ac:picMkLst>
        </pc:picChg>
      </pc:sldChg>
      <pc:sldChg chg="addSp delSp modSp add mod">
        <pc:chgData name="Piszker Gyorgy" userId="23be8501-6898-4303-ac47-0dd2dc8e306a" providerId="ADAL" clId="{2F5DE452-78C3-4C09-8E7A-2977B1A0B10A}" dt="2023-05-31T06:18:25.194" v="3938"/>
        <pc:sldMkLst>
          <pc:docMk/>
          <pc:sldMk cId="3992063333" sldId="1385"/>
        </pc:sldMkLst>
        <pc:spChg chg="mod">
          <ac:chgData name="Piszker Gyorgy" userId="23be8501-6898-4303-ac47-0dd2dc8e306a" providerId="ADAL" clId="{2F5DE452-78C3-4C09-8E7A-2977B1A0B10A}" dt="2023-05-30T04:58:33.699" v="3480" actId="20577"/>
          <ac:spMkLst>
            <pc:docMk/>
            <pc:sldMk cId="3992063333" sldId="1385"/>
            <ac:spMk id="13" creationId="{C2898F8F-50C0-B7C5-763B-807C82A77D1C}"/>
          </ac:spMkLst>
        </pc:spChg>
        <pc:picChg chg="add mod">
          <ac:chgData name="Piszker Gyorgy" userId="23be8501-6898-4303-ac47-0dd2dc8e306a" providerId="ADAL" clId="{2F5DE452-78C3-4C09-8E7A-2977B1A0B10A}" dt="2023-05-31T06:18:25.194" v="3938"/>
          <ac:picMkLst>
            <pc:docMk/>
            <pc:sldMk cId="3992063333" sldId="1385"/>
            <ac:picMk id="4" creationId="{62AA9A40-565E-46F3-1F68-FE0A4C5475AC}"/>
          </ac:picMkLst>
        </pc:picChg>
        <pc:picChg chg="add del">
          <ac:chgData name="Piszker Gyorgy" userId="23be8501-6898-4303-ac47-0dd2dc8e306a" providerId="ADAL" clId="{2F5DE452-78C3-4C09-8E7A-2977B1A0B10A}" dt="2023-05-29T16:40:14.792" v="2396" actId="478"/>
          <ac:picMkLst>
            <pc:docMk/>
            <pc:sldMk cId="3992063333" sldId="1385"/>
            <ac:picMk id="8" creationId="{A39C12E8-8FE3-0C1B-CF3E-EB3F4B49D16E}"/>
          </ac:picMkLst>
        </pc:picChg>
        <pc:picChg chg="add del mod">
          <ac:chgData name="Piszker Gyorgy" userId="23be8501-6898-4303-ac47-0dd2dc8e306a" providerId="ADAL" clId="{2F5DE452-78C3-4C09-8E7A-2977B1A0B10A}" dt="2023-05-29T16:40:40.517" v="2400" actId="478"/>
          <ac:picMkLst>
            <pc:docMk/>
            <pc:sldMk cId="3992063333" sldId="1385"/>
            <ac:picMk id="10" creationId="{0E2E6585-A3F1-A4AF-F494-7705AC45C835}"/>
          </ac:picMkLst>
        </pc:picChg>
        <pc:picChg chg="add del mod">
          <ac:chgData name="Piszker Gyorgy" userId="23be8501-6898-4303-ac47-0dd2dc8e306a" providerId="ADAL" clId="{2F5DE452-78C3-4C09-8E7A-2977B1A0B10A}" dt="2023-05-30T04:51:56.961" v="3424" actId="478"/>
          <ac:picMkLst>
            <pc:docMk/>
            <pc:sldMk cId="3992063333" sldId="1385"/>
            <ac:picMk id="12" creationId="{C2816D14-B09C-C8CA-0663-882EF3168130}"/>
          </ac:picMkLst>
        </pc:picChg>
        <pc:picChg chg="add del mod">
          <ac:chgData name="Piszker Gyorgy" userId="23be8501-6898-4303-ac47-0dd2dc8e306a" providerId="ADAL" clId="{2F5DE452-78C3-4C09-8E7A-2977B1A0B10A}" dt="2023-05-30T04:52:22.105" v="3427" actId="478"/>
          <ac:picMkLst>
            <pc:docMk/>
            <pc:sldMk cId="3992063333" sldId="1385"/>
            <ac:picMk id="15" creationId="{97B7EB4C-7E4B-7DC0-AAAB-B51C750A9246}"/>
          </ac:picMkLst>
        </pc:picChg>
        <pc:picChg chg="add del mod">
          <ac:chgData name="Piszker Gyorgy" userId="23be8501-6898-4303-ac47-0dd2dc8e306a" providerId="ADAL" clId="{2F5DE452-78C3-4C09-8E7A-2977B1A0B10A}" dt="2023-05-30T04:57:22.799" v="3462" actId="478"/>
          <ac:picMkLst>
            <pc:docMk/>
            <pc:sldMk cId="3992063333" sldId="1385"/>
            <ac:picMk id="17" creationId="{51DB22F5-DA99-6780-8D70-4D236FE4307A}"/>
          </ac:picMkLst>
        </pc:picChg>
        <pc:picChg chg="add mod">
          <ac:chgData name="Piszker Gyorgy" userId="23be8501-6898-4303-ac47-0dd2dc8e306a" providerId="ADAL" clId="{2F5DE452-78C3-4C09-8E7A-2977B1A0B10A}" dt="2023-05-30T04:58:21.385" v="3465" actId="1076"/>
          <ac:picMkLst>
            <pc:docMk/>
            <pc:sldMk cId="3992063333" sldId="1385"/>
            <ac:picMk id="19" creationId="{4E97C8E0-FA12-68AC-9A9F-8D7BAC95D896}"/>
          </ac:picMkLst>
        </pc:picChg>
        <pc:picChg chg="del">
          <ac:chgData name="Piszker Gyorgy" userId="23be8501-6898-4303-ac47-0dd2dc8e306a" providerId="ADAL" clId="{2F5DE452-78C3-4C09-8E7A-2977B1A0B10A}" dt="2023-05-29T16:40:12.069" v="2394" actId="478"/>
          <ac:picMkLst>
            <pc:docMk/>
            <pc:sldMk cId="3992063333" sldId="1385"/>
            <ac:picMk id="1027" creationId="{1F136FA3-7ADF-7999-C2C8-9B6B91FEB240}"/>
          </ac:picMkLst>
        </pc:picChg>
      </pc:sldChg>
      <pc:sldChg chg="add del">
        <pc:chgData name="Piszker Gyorgy" userId="23be8501-6898-4303-ac47-0dd2dc8e306a" providerId="ADAL" clId="{2F5DE452-78C3-4C09-8E7A-2977B1A0B10A}" dt="2023-05-29T17:00:51.409" v="2634" actId="47"/>
        <pc:sldMkLst>
          <pc:docMk/>
          <pc:sldMk cId="2014234737" sldId="1386"/>
        </pc:sldMkLst>
      </pc:sldChg>
      <pc:sldChg chg="add del">
        <pc:chgData name="Piszker Gyorgy" userId="23be8501-6898-4303-ac47-0dd2dc8e306a" providerId="ADAL" clId="{2F5DE452-78C3-4C09-8E7A-2977B1A0B10A}" dt="2023-05-29T16:42:45.352" v="2427" actId="2696"/>
        <pc:sldMkLst>
          <pc:docMk/>
          <pc:sldMk cId="713884781" sldId="1387"/>
        </pc:sldMkLst>
      </pc:sldChg>
      <pc:sldChg chg="addSp delSp modSp add mod delAnim modAnim">
        <pc:chgData name="Piszker Gyorgy" userId="23be8501-6898-4303-ac47-0dd2dc8e306a" providerId="ADAL" clId="{2F5DE452-78C3-4C09-8E7A-2977B1A0B10A}" dt="2023-05-31T06:18:28.666" v="3940"/>
        <pc:sldMkLst>
          <pc:docMk/>
          <pc:sldMk cId="2572754046" sldId="1387"/>
        </pc:sldMkLst>
        <pc:spChg chg="mod">
          <ac:chgData name="Piszker Gyorgy" userId="23be8501-6898-4303-ac47-0dd2dc8e306a" providerId="ADAL" clId="{2F5DE452-78C3-4C09-8E7A-2977B1A0B10A}" dt="2023-05-29T16:44:24.717" v="2495" actId="6549"/>
          <ac:spMkLst>
            <pc:docMk/>
            <pc:sldMk cId="2572754046" sldId="1387"/>
            <ac:spMk id="4" creationId="{F3CC4D12-D26A-7D1B-04BB-422D9483B7F0}"/>
          </ac:spMkLst>
        </pc:spChg>
        <pc:spChg chg="add mod">
          <ac:chgData name="Piszker Gyorgy" userId="23be8501-6898-4303-ac47-0dd2dc8e306a" providerId="ADAL" clId="{2F5DE452-78C3-4C09-8E7A-2977B1A0B10A}" dt="2023-05-29T16:53:42.195" v="2532" actId="1076"/>
          <ac:spMkLst>
            <pc:docMk/>
            <pc:sldMk cId="2572754046" sldId="1387"/>
            <ac:spMk id="8" creationId="{EA255DD7-9D2E-A741-9AC4-6CF5AF89BF4F}"/>
          </ac:spMkLst>
        </pc:spChg>
        <pc:spChg chg="add mod">
          <ac:chgData name="Piszker Gyorgy" userId="23be8501-6898-4303-ac47-0dd2dc8e306a" providerId="ADAL" clId="{2F5DE452-78C3-4C09-8E7A-2977B1A0B10A}" dt="2023-05-29T16:53:42.195" v="2532" actId="1076"/>
          <ac:spMkLst>
            <pc:docMk/>
            <pc:sldMk cId="2572754046" sldId="1387"/>
            <ac:spMk id="9" creationId="{3CF67581-E2D4-DE57-B443-01A9FC8577DD}"/>
          </ac:spMkLst>
        </pc:spChg>
        <pc:spChg chg="add del mod">
          <ac:chgData name="Piszker Gyorgy" userId="23be8501-6898-4303-ac47-0dd2dc8e306a" providerId="ADAL" clId="{2F5DE452-78C3-4C09-8E7A-2977B1A0B10A}" dt="2023-05-29T16:47:20.975" v="2507" actId="478"/>
          <ac:spMkLst>
            <pc:docMk/>
            <pc:sldMk cId="2572754046" sldId="1387"/>
            <ac:spMk id="10" creationId="{7CBDE7DA-0A00-C54E-612C-4CB276B7E3CA}"/>
          </ac:spMkLst>
        </pc:spChg>
        <pc:spChg chg="add mod">
          <ac:chgData name="Piszker Gyorgy" userId="23be8501-6898-4303-ac47-0dd2dc8e306a" providerId="ADAL" clId="{2F5DE452-78C3-4C09-8E7A-2977B1A0B10A}" dt="2023-05-29T16:53:42.195" v="2532" actId="1076"/>
          <ac:spMkLst>
            <pc:docMk/>
            <pc:sldMk cId="2572754046" sldId="1387"/>
            <ac:spMk id="11" creationId="{F618BD2C-B01F-0CC8-E46F-A44188583120}"/>
          </ac:spMkLst>
        </pc:spChg>
        <pc:spChg chg="add mod">
          <ac:chgData name="Piszker Gyorgy" userId="23be8501-6898-4303-ac47-0dd2dc8e306a" providerId="ADAL" clId="{2F5DE452-78C3-4C09-8E7A-2977B1A0B10A}" dt="2023-05-29T16:53:42.195" v="2532" actId="1076"/>
          <ac:spMkLst>
            <pc:docMk/>
            <pc:sldMk cId="2572754046" sldId="1387"/>
            <ac:spMk id="12" creationId="{380268B0-D684-1C2F-56A5-8D6DEF81680C}"/>
          </ac:spMkLst>
        </pc:spChg>
        <pc:spChg chg="add mod">
          <ac:chgData name="Piszker Gyorgy" userId="23be8501-6898-4303-ac47-0dd2dc8e306a" providerId="ADAL" clId="{2F5DE452-78C3-4C09-8E7A-2977B1A0B10A}" dt="2023-05-29T16:53:42.195" v="2532" actId="1076"/>
          <ac:spMkLst>
            <pc:docMk/>
            <pc:sldMk cId="2572754046" sldId="1387"/>
            <ac:spMk id="13" creationId="{3B224A24-4282-EC56-9551-A0B6EF98881B}"/>
          </ac:spMkLst>
        </pc:spChg>
        <pc:spChg chg="add mod">
          <ac:chgData name="Piszker Gyorgy" userId="23be8501-6898-4303-ac47-0dd2dc8e306a" providerId="ADAL" clId="{2F5DE452-78C3-4C09-8E7A-2977B1A0B10A}" dt="2023-05-29T16:53:42.195" v="2532" actId="1076"/>
          <ac:spMkLst>
            <pc:docMk/>
            <pc:sldMk cId="2572754046" sldId="1387"/>
            <ac:spMk id="14" creationId="{DFD6FC41-2DCD-0877-4140-246A1828455F}"/>
          </ac:spMkLst>
        </pc:spChg>
        <pc:spChg chg="add mod">
          <ac:chgData name="Piszker Gyorgy" userId="23be8501-6898-4303-ac47-0dd2dc8e306a" providerId="ADAL" clId="{2F5DE452-78C3-4C09-8E7A-2977B1A0B10A}" dt="2023-05-29T16:53:42.195" v="2532" actId="1076"/>
          <ac:spMkLst>
            <pc:docMk/>
            <pc:sldMk cId="2572754046" sldId="1387"/>
            <ac:spMk id="15" creationId="{095EBB00-7309-0445-F7C3-C09CB3563F15}"/>
          </ac:spMkLst>
        </pc:spChg>
        <pc:spChg chg="add mod">
          <ac:chgData name="Piszker Gyorgy" userId="23be8501-6898-4303-ac47-0dd2dc8e306a" providerId="ADAL" clId="{2F5DE452-78C3-4C09-8E7A-2977B1A0B10A}" dt="2023-05-29T16:53:42.195" v="2532" actId="1076"/>
          <ac:spMkLst>
            <pc:docMk/>
            <pc:sldMk cId="2572754046" sldId="1387"/>
            <ac:spMk id="16" creationId="{C09121FD-1FD7-EE31-4535-83B7904C7C3F}"/>
          </ac:spMkLst>
        </pc:spChg>
        <pc:spChg chg="add del mod">
          <ac:chgData name="Piszker Gyorgy" userId="23be8501-6898-4303-ac47-0dd2dc8e306a" providerId="ADAL" clId="{2F5DE452-78C3-4C09-8E7A-2977B1A0B10A}" dt="2023-05-29T16:52:50.349" v="2530" actId="478"/>
          <ac:spMkLst>
            <pc:docMk/>
            <pc:sldMk cId="2572754046" sldId="1387"/>
            <ac:spMk id="17" creationId="{3EEAE42D-6EFD-507C-CBD8-AFCC8C67C169}"/>
          </ac:spMkLst>
        </pc:spChg>
        <pc:spChg chg="add del mod">
          <ac:chgData name="Piszker Gyorgy" userId="23be8501-6898-4303-ac47-0dd2dc8e306a" providerId="ADAL" clId="{2F5DE452-78C3-4C09-8E7A-2977B1A0B10A}" dt="2023-05-29T16:52:51.075" v="2531" actId="478"/>
          <ac:spMkLst>
            <pc:docMk/>
            <pc:sldMk cId="2572754046" sldId="1387"/>
            <ac:spMk id="18" creationId="{02E6E330-A940-F870-97AF-C271E53534FF}"/>
          </ac:spMkLst>
        </pc:spChg>
        <pc:picChg chg="add mod">
          <ac:chgData name="Piszker Gyorgy" userId="23be8501-6898-4303-ac47-0dd2dc8e306a" providerId="ADAL" clId="{2F5DE452-78C3-4C09-8E7A-2977B1A0B10A}" dt="2023-05-31T06:18:28.666" v="3940"/>
          <ac:picMkLst>
            <pc:docMk/>
            <pc:sldMk cId="2572754046" sldId="1387"/>
            <ac:picMk id="10" creationId="{906C78D1-73DE-711E-90C5-734B56B6FBCB}"/>
          </ac:picMkLst>
        </pc:picChg>
      </pc:sldChg>
      <pc:sldChg chg="addSp delSp modSp add mod modAnim">
        <pc:chgData name="Piszker Gyorgy" userId="23be8501-6898-4303-ac47-0dd2dc8e306a" providerId="ADAL" clId="{2F5DE452-78C3-4C09-8E7A-2977B1A0B10A}" dt="2023-05-31T06:18:30.544" v="3941"/>
        <pc:sldMkLst>
          <pc:docMk/>
          <pc:sldMk cId="1352871700" sldId="1388"/>
        </pc:sldMkLst>
        <pc:spChg chg="mod">
          <ac:chgData name="Piszker Gyorgy" userId="23be8501-6898-4303-ac47-0dd2dc8e306a" providerId="ADAL" clId="{2F5DE452-78C3-4C09-8E7A-2977B1A0B10A}" dt="2023-05-29T16:53:49.256" v="2533" actId="6549"/>
          <ac:spMkLst>
            <pc:docMk/>
            <pc:sldMk cId="1352871700" sldId="1388"/>
            <ac:spMk id="4" creationId="{F3CC4D12-D26A-7D1B-04BB-422D9483B7F0}"/>
          </ac:spMkLst>
        </pc:spChg>
        <pc:spChg chg="add del mod">
          <ac:chgData name="Piszker Gyorgy" userId="23be8501-6898-4303-ac47-0dd2dc8e306a" providerId="ADAL" clId="{2F5DE452-78C3-4C09-8E7A-2977B1A0B10A}" dt="2023-05-29T16:54:30.471" v="2535"/>
          <ac:spMkLst>
            <pc:docMk/>
            <pc:sldMk cId="1352871700" sldId="1388"/>
            <ac:spMk id="8" creationId="{235B8C68-F090-8349-59FC-A9C4BC23CBBE}"/>
          </ac:spMkLst>
        </pc:spChg>
        <pc:spChg chg="add del mod">
          <ac:chgData name="Piszker Gyorgy" userId="23be8501-6898-4303-ac47-0dd2dc8e306a" providerId="ADAL" clId="{2F5DE452-78C3-4C09-8E7A-2977B1A0B10A}" dt="2023-05-29T16:54:30.471" v="2535"/>
          <ac:spMkLst>
            <pc:docMk/>
            <pc:sldMk cId="1352871700" sldId="1388"/>
            <ac:spMk id="9" creationId="{B51FE8D9-6A15-DF12-7835-034AD3599CBB}"/>
          </ac:spMkLst>
        </pc:spChg>
        <pc:spChg chg="add del mod">
          <ac:chgData name="Piszker Gyorgy" userId="23be8501-6898-4303-ac47-0dd2dc8e306a" providerId="ADAL" clId="{2F5DE452-78C3-4C09-8E7A-2977B1A0B10A}" dt="2023-05-29T16:54:30.471" v="2535"/>
          <ac:spMkLst>
            <pc:docMk/>
            <pc:sldMk cId="1352871700" sldId="1388"/>
            <ac:spMk id="10" creationId="{F17102B1-B0A8-261C-56EE-129BECD358C4}"/>
          </ac:spMkLst>
        </pc:spChg>
        <pc:spChg chg="add del mod">
          <ac:chgData name="Piszker Gyorgy" userId="23be8501-6898-4303-ac47-0dd2dc8e306a" providerId="ADAL" clId="{2F5DE452-78C3-4C09-8E7A-2977B1A0B10A}" dt="2023-05-29T16:54:30.471" v="2535"/>
          <ac:spMkLst>
            <pc:docMk/>
            <pc:sldMk cId="1352871700" sldId="1388"/>
            <ac:spMk id="11" creationId="{1CD064A9-D95E-765E-3773-664D010BDE92}"/>
          </ac:spMkLst>
        </pc:spChg>
        <pc:spChg chg="add del mod">
          <ac:chgData name="Piszker Gyorgy" userId="23be8501-6898-4303-ac47-0dd2dc8e306a" providerId="ADAL" clId="{2F5DE452-78C3-4C09-8E7A-2977B1A0B10A}" dt="2023-05-29T16:54:30.471" v="2535"/>
          <ac:spMkLst>
            <pc:docMk/>
            <pc:sldMk cId="1352871700" sldId="1388"/>
            <ac:spMk id="12" creationId="{F04B6DA2-D361-2455-4AA6-5E715EC80719}"/>
          </ac:spMkLst>
        </pc:spChg>
        <pc:spChg chg="add mod">
          <ac:chgData name="Piszker Gyorgy" userId="23be8501-6898-4303-ac47-0dd2dc8e306a" providerId="ADAL" clId="{2F5DE452-78C3-4C09-8E7A-2977B1A0B10A}" dt="2023-05-29T17:00:21.020" v="2633" actId="1076"/>
          <ac:spMkLst>
            <pc:docMk/>
            <pc:sldMk cId="1352871700" sldId="1388"/>
            <ac:spMk id="13" creationId="{22EECE66-0020-054B-1AAF-DA653C05FBB3}"/>
          </ac:spMkLst>
        </pc:spChg>
        <pc:spChg chg="add mod">
          <ac:chgData name="Piszker Gyorgy" userId="23be8501-6898-4303-ac47-0dd2dc8e306a" providerId="ADAL" clId="{2F5DE452-78C3-4C09-8E7A-2977B1A0B10A}" dt="2023-05-29T17:00:21.020" v="2633" actId="1076"/>
          <ac:spMkLst>
            <pc:docMk/>
            <pc:sldMk cId="1352871700" sldId="1388"/>
            <ac:spMk id="14" creationId="{ABB47AD9-6CD6-8165-39FF-7FC59F98ACB3}"/>
          </ac:spMkLst>
        </pc:spChg>
        <pc:spChg chg="add mod">
          <ac:chgData name="Piszker Gyorgy" userId="23be8501-6898-4303-ac47-0dd2dc8e306a" providerId="ADAL" clId="{2F5DE452-78C3-4C09-8E7A-2977B1A0B10A}" dt="2023-05-29T17:00:21.020" v="2633" actId="1076"/>
          <ac:spMkLst>
            <pc:docMk/>
            <pc:sldMk cId="1352871700" sldId="1388"/>
            <ac:spMk id="15" creationId="{7F3AA6EA-BDB4-3369-CB42-E02D4B3D4BC3}"/>
          </ac:spMkLst>
        </pc:spChg>
        <pc:spChg chg="add mod">
          <ac:chgData name="Piszker Gyorgy" userId="23be8501-6898-4303-ac47-0dd2dc8e306a" providerId="ADAL" clId="{2F5DE452-78C3-4C09-8E7A-2977B1A0B10A}" dt="2023-05-29T17:00:21.020" v="2633" actId="1076"/>
          <ac:spMkLst>
            <pc:docMk/>
            <pc:sldMk cId="1352871700" sldId="1388"/>
            <ac:spMk id="16" creationId="{0B7074E0-8851-D2A5-6519-C5EBF6A0C5EA}"/>
          </ac:spMkLst>
        </pc:spChg>
        <pc:spChg chg="add mod">
          <ac:chgData name="Piszker Gyorgy" userId="23be8501-6898-4303-ac47-0dd2dc8e306a" providerId="ADAL" clId="{2F5DE452-78C3-4C09-8E7A-2977B1A0B10A}" dt="2023-05-29T17:00:21.020" v="2633" actId="1076"/>
          <ac:spMkLst>
            <pc:docMk/>
            <pc:sldMk cId="1352871700" sldId="1388"/>
            <ac:spMk id="17" creationId="{B7191248-0543-3572-2633-4F69A9AD00AE}"/>
          </ac:spMkLst>
        </pc:spChg>
        <pc:spChg chg="add mod">
          <ac:chgData name="Piszker Gyorgy" userId="23be8501-6898-4303-ac47-0dd2dc8e306a" providerId="ADAL" clId="{2F5DE452-78C3-4C09-8E7A-2977B1A0B10A}" dt="2023-05-29T17:00:21.020" v="2633" actId="1076"/>
          <ac:spMkLst>
            <pc:docMk/>
            <pc:sldMk cId="1352871700" sldId="1388"/>
            <ac:spMk id="18" creationId="{55246168-01A3-74BA-8741-3D0DB2047D17}"/>
          </ac:spMkLst>
        </pc:spChg>
        <pc:spChg chg="add mod">
          <ac:chgData name="Piszker Gyorgy" userId="23be8501-6898-4303-ac47-0dd2dc8e306a" providerId="ADAL" clId="{2F5DE452-78C3-4C09-8E7A-2977B1A0B10A}" dt="2023-05-29T17:00:21.020" v="2633" actId="1076"/>
          <ac:spMkLst>
            <pc:docMk/>
            <pc:sldMk cId="1352871700" sldId="1388"/>
            <ac:spMk id="19" creationId="{E008BB93-9D60-41ED-4407-AD1CB4213049}"/>
          </ac:spMkLst>
        </pc:spChg>
        <pc:spChg chg="add del mod">
          <ac:chgData name="Piszker Gyorgy" userId="23be8501-6898-4303-ac47-0dd2dc8e306a" providerId="ADAL" clId="{2F5DE452-78C3-4C09-8E7A-2977B1A0B10A}" dt="2023-05-29T16:55:42.637" v="2597"/>
          <ac:spMkLst>
            <pc:docMk/>
            <pc:sldMk cId="1352871700" sldId="1388"/>
            <ac:spMk id="20" creationId="{9E2E9286-8354-E872-1AD9-C5FD801DDDF8}"/>
          </ac:spMkLst>
        </pc:spChg>
        <pc:spChg chg="add del mod">
          <ac:chgData name="Piszker Gyorgy" userId="23be8501-6898-4303-ac47-0dd2dc8e306a" providerId="ADAL" clId="{2F5DE452-78C3-4C09-8E7A-2977B1A0B10A}" dt="2023-05-29T16:55:42.637" v="2597"/>
          <ac:spMkLst>
            <pc:docMk/>
            <pc:sldMk cId="1352871700" sldId="1388"/>
            <ac:spMk id="21" creationId="{57F28E64-A046-5432-B6BB-DE843435472A}"/>
          </ac:spMkLst>
        </pc:spChg>
        <pc:spChg chg="add del mod">
          <ac:chgData name="Piszker Gyorgy" userId="23be8501-6898-4303-ac47-0dd2dc8e306a" providerId="ADAL" clId="{2F5DE452-78C3-4C09-8E7A-2977B1A0B10A}" dt="2023-05-29T16:55:42.637" v="2597"/>
          <ac:spMkLst>
            <pc:docMk/>
            <pc:sldMk cId="1352871700" sldId="1388"/>
            <ac:spMk id="22" creationId="{16503D17-EBD8-D901-1275-5557A4A5043B}"/>
          </ac:spMkLst>
        </pc:spChg>
        <pc:spChg chg="add del mod">
          <ac:chgData name="Piszker Gyorgy" userId="23be8501-6898-4303-ac47-0dd2dc8e306a" providerId="ADAL" clId="{2F5DE452-78C3-4C09-8E7A-2977B1A0B10A}" dt="2023-05-29T16:55:42.637" v="2597"/>
          <ac:spMkLst>
            <pc:docMk/>
            <pc:sldMk cId="1352871700" sldId="1388"/>
            <ac:spMk id="23" creationId="{1C8DE35F-3DAB-188E-F19D-224B826869C9}"/>
          </ac:spMkLst>
        </pc:spChg>
        <pc:spChg chg="add del mod">
          <ac:chgData name="Piszker Gyorgy" userId="23be8501-6898-4303-ac47-0dd2dc8e306a" providerId="ADAL" clId="{2F5DE452-78C3-4C09-8E7A-2977B1A0B10A}" dt="2023-05-29T16:55:42.637" v="2597"/>
          <ac:spMkLst>
            <pc:docMk/>
            <pc:sldMk cId="1352871700" sldId="1388"/>
            <ac:spMk id="24" creationId="{36C30EDF-56D2-0EF2-17C0-9453C0A8A936}"/>
          </ac:spMkLst>
        </pc:spChg>
        <pc:spChg chg="add del mod">
          <ac:chgData name="Piszker Gyorgy" userId="23be8501-6898-4303-ac47-0dd2dc8e306a" providerId="ADAL" clId="{2F5DE452-78C3-4C09-8E7A-2977B1A0B10A}" dt="2023-05-29T16:55:42.637" v="2597"/>
          <ac:spMkLst>
            <pc:docMk/>
            <pc:sldMk cId="1352871700" sldId="1388"/>
            <ac:spMk id="25" creationId="{ECBB7934-E02A-B9FD-654C-BEEC2154C0B8}"/>
          </ac:spMkLst>
        </pc:spChg>
        <pc:spChg chg="add del mod">
          <ac:chgData name="Piszker Gyorgy" userId="23be8501-6898-4303-ac47-0dd2dc8e306a" providerId="ADAL" clId="{2F5DE452-78C3-4C09-8E7A-2977B1A0B10A}" dt="2023-05-29T16:55:42.637" v="2597"/>
          <ac:spMkLst>
            <pc:docMk/>
            <pc:sldMk cId="1352871700" sldId="1388"/>
            <ac:spMk id="26" creationId="{5391EB07-11AC-696B-0A1A-E0C7E8249EB6}"/>
          </ac:spMkLst>
        </pc:spChg>
        <pc:spChg chg="add mod">
          <ac:chgData name="Piszker Gyorgy" userId="23be8501-6898-4303-ac47-0dd2dc8e306a" providerId="ADAL" clId="{2F5DE452-78C3-4C09-8E7A-2977B1A0B10A}" dt="2023-05-29T17:00:21.020" v="2633" actId="1076"/>
          <ac:spMkLst>
            <pc:docMk/>
            <pc:sldMk cId="1352871700" sldId="1388"/>
            <ac:spMk id="27" creationId="{D0EDDE11-A660-5888-3D6A-D61D4FE22350}"/>
          </ac:spMkLst>
        </pc:spChg>
        <pc:spChg chg="add mod">
          <ac:chgData name="Piszker Gyorgy" userId="23be8501-6898-4303-ac47-0dd2dc8e306a" providerId="ADAL" clId="{2F5DE452-78C3-4C09-8E7A-2977B1A0B10A}" dt="2023-05-29T17:00:21.020" v="2633" actId="1076"/>
          <ac:spMkLst>
            <pc:docMk/>
            <pc:sldMk cId="1352871700" sldId="1388"/>
            <ac:spMk id="28" creationId="{7FE13FEE-581D-3359-3F8E-864C56CB953F}"/>
          </ac:spMkLst>
        </pc:spChg>
        <pc:spChg chg="add mod">
          <ac:chgData name="Piszker Gyorgy" userId="23be8501-6898-4303-ac47-0dd2dc8e306a" providerId="ADAL" clId="{2F5DE452-78C3-4C09-8E7A-2977B1A0B10A}" dt="2023-05-29T17:00:21.020" v="2633" actId="1076"/>
          <ac:spMkLst>
            <pc:docMk/>
            <pc:sldMk cId="1352871700" sldId="1388"/>
            <ac:spMk id="29" creationId="{1C0428AC-E3B5-E7E8-B26B-8F4527961A1D}"/>
          </ac:spMkLst>
        </pc:spChg>
        <pc:spChg chg="add mod">
          <ac:chgData name="Piszker Gyorgy" userId="23be8501-6898-4303-ac47-0dd2dc8e306a" providerId="ADAL" clId="{2F5DE452-78C3-4C09-8E7A-2977B1A0B10A}" dt="2023-05-29T17:00:21.020" v="2633" actId="1076"/>
          <ac:spMkLst>
            <pc:docMk/>
            <pc:sldMk cId="1352871700" sldId="1388"/>
            <ac:spMk id="30" creationId="{57BA88DE-AF69-B075-700D-6D3430676E9E}"/>
          </ac:spMkLst>
        </pc:spChg>
        <pc:picChg chg="add mod">
          <ac:chgData name="Piszker Gyorgy" userId="23be8501-6898-4303-ac47-0dd2dc8e306a" providerId="ADAL" clId="{2F5DE452-78C3-4C09-8E7A-2977B1A0B10A}" dt="2023-05-31T06:18:30.544" v="3941"/>
          <ac:picMkLst>
            <pc:docMk/>
            <pc:sldMk cId="1352871700" sldId="1388"/>
            <ac:picMk id="8" creationId="{BDE56309-19B0-C129-54D9-F75D1880E23E}"/>
          </ac:picMkLst>
        </pc:picChg>
      </pc:sldChg>
      <pc:sldChg chg="addSp delSp modSp add mod modAnim">
        <pc:chgData name="Piszker Gyorgy" userId="23be8501-6898-4303-ac47-0dd2dc8e306a" providerId="ADAL" clId="{2F5DE452-78C3-4C09-8E7A-2977B1A0B10A}" dt="2023-05-31T06:34:22.504" v="4011" actId="20577"/>
        <pc:sldMkLst>
          <pc:docMk/>
          <pc:sldMk cId="215200138" sldId="1389"/>
        </pc:sldMkLst>
        <pc:spChg chg="del mod">
          <ac:chgData name="Piszker Gyorgy" userId="23be8501-6898-4303-ac47-0dd2dc8e306a" providerId="ADAL" clId="{2F5DE452-78C3-4C09-8E7A-2977B1A0B10A}" dt="2023-05-30T04:30:36.804" v="3112" actId="478"/>
          <ac:spMkLst>
            <pc:docMk/>
            <pc:sldMk cId="215200138" sldId="1389"/>
            <ac:spMk id="4" creationId="{F3CC4D12-D26A-7D1B-04BB-422D9483B7F0}"/>
          </ac:spMkLst>
        </pc:spChg>
        <pc:spChg chg="add mod">
          <ac:chgData name="Piszker Gyorgy" userId="23be8501-6898-4303-ac47-0dd2dc8e306a" providerId="ADAL" clId="{2F5DE452-78C3-4C09-8E7A-2977B1A0B10A}" dt="2023-05-31T06:34:01.995" v="4000" actId="207"/>
          <ac:spMkLst>
            <pc:docMk/>
            <pc:sldMk cId="215200138" sldId="1389"/>
            <ac:spMk id="8" creationId="{58AA3EBF-2706-2904-81BB-F0E3BBAD2170}"/>
          </ac:spMkLst>
        </pc:spChg>
        <pc:spChg chg="add mod">
          <ac:chgData name="Piszker Gyorgy" userId="23be8501-6898-4303-ac47-0dd2dc8e306a" providerId="ADAL" clId="{2F5DE452-78C3-4C09-8E7A-2977B1A0B10A}" dt="2023-05-31T06:34:22.504" v="4011" actId="20577"/>
          <ac:spMkLst>
            <pc:docMk/>
            <pc:sldMk cId="215200138" sldId="1389"/>
            <ac:spMk id="9" creationId="{820EC5EF-CE27-B8BE-C6CC-0224EDF0E8EB}"/>
          </ac:spMkLst>
        </pc:spChg>
        <pc:spChg chg="add mod">
          <ac:chgData name="Piszker Gyorgy" userId="23be8501-6898-4303-ac47-0dd2dc8e306a" providerId="ADAL" clId="{2F5DE452-78C3-4C09-8E7A-2977B1A0B10A}" dt="2023-05-31T06:34:01.995" v="4000" actId="207"/>
          <ac:spMkLst>
            <pc:docMk/>
            <pc:sldMk cId="215200138" sldId="1389"/>
            <ac:spMk id="10" creationId="{9BCBBE97-76DE-121F-BC3B-314B9077822D}"/>
          </ac:spMkLst>
        </pc:spChg>
        <pc:spChg chg="add mod">
          <ac:chgData name="Piszker Gyorgy" userId="23be8501-6898-4303-ac47-0dd2dc8e306a" providerId="ADAL" clId="{2F5DE452-78C3-4C09-8E7A-2977B1A0B10A}" dt="2023-05-31T06:34:01.995" v="4000" actId="207"/>
          <ac:spMkLst>
            <pc:docMk/>
            <pc:sldMk cId="215200138" sldId="1389"/>
            <ac:spMk id="11" creationId="{324690FA-294E-1ABC-F331-7C48F88F9387}"/>
          </ac:spMkLst>
        </pc:spChg>
        <pc:spChg chg="add mod">
          <ac:chgData name="Piszker Gyorgy" userId="23be8501-6898-4303-ac47-0dd2dc8e306a" providerId="ADAL" clId="{2F5DE452-78C3-4C09-8E7A-2977B1A0B10A}" dt="2023-05-31T06:34:01.995" v="4000" actId="207"/>
          <ac:spMkLst>
            <pc:docMk/>
            <pc:sldMk cId="215200138" sldId="1389"/>
            <ac:spMk id="12" creationId="{00D0F16C-6FA4-BDB4-B3F0-336121F4E389}"/>
          </ac:spMkLst>
        </pc:spChg>
        <pc:spChg chg="add del mod">
          <ac:chgData name="Piszker Gyorgy" userId="23be8501-6898-4303-ac47-0dd2dc8e306a" providerId="ADAL" clId="{2F5DE452-78C3-4C09-8E7A-2977B1A0B10A}" dt="2023-05-30T04:32:14.278" v="3127" actId="478"/>
          <ac:spMkLst>
            <pc:docMk/>
            <pc:sldMk cId="215200138" sldId="1389"/>
            <ac:spMk id="13" creationId="{985213A9-708C-158A-96CD-95C14B82F419}"/>
          </ac:spMkLst>
        </pc:spChg>
        <pc:spChg chg="add mod">
          <ac:chgData name="Piszker Gyorgy" userId="23be8501-6898-4303-ac47-0dd2dc8e306a" providerId="ADAL" clId="{2F5DE452-78C3-4C09-8E7A-2977B1A0B10A}" dt="2023-05-31T06:34:01.995" v="4000" actId="207"/>
          <ac:spMkLst>
            <pc:docMk/>
            <pc:sldMk cId="215200138" sldId="1389"/>
            <ac:spMk id="14" creationId="{29F99560-73AD-8F1F-8683-CFDB77D50F8B}"/>
          </ac:spMkLst>
        </pc:spChg>
        <pc:spChg chg="add del mod">
          <ac:chgData name="Piszker Gyorgy" userId="23be8501-6898-4303-ac47-0dd2dc8e306a" providerId="ADAL" clId="{2F5DE452-78C3-4C09-8E7A-2977B1A0B10A}" dt="2023-05-30T04:30:59.899" v="3113" actId="478"/>
          <ac:spMkLst>
            <pc:docMk/>
            <pc:sldMk cId="215200138" sldId="1389"/>
            <ac:spMk id="16" creationId="{3A8CDE26-3A23-EF70-AFE2-8EC2DD47228E}"/>
          </ac:spMkLst>
        </pc:spChg>
        <pc:spChg chg="add mod">
          <ac:chgData name="Piszker Gyorgy" userId="23be8501-6898-4303-ac47-0dd2dc8e306a" providerId="ADAL" clId="{2F5DE452-78C3-4C09-8E7A-2977B1A0B10A}" dt="2023-05-30T04:39:02.875" v="3313" actId="1076"/>
          <ac:spMkLst>
            <pc:docMk/>
            <pc:sldMk cId="215200138" sldId="1389"/>
            <ac:spMk id="17" creationId="{CF88B916-B40F-2EDA-B264-E07B7156464A}"/>
          </ac:spMkLst>
        </pc:spChg>
        <pc:picChg chg="add mod">
          <ac:chgData name="Piszker Gyorgy" userId="23be8501-6898-4303-ac47-0dd2dc8e306a" providerId="ADAL" clId="{2F5DE452-78C3-4C09-8E7A-2977B1A0B10A}" dt="2023-05-31T06:18:00.833" v="3929"/>
          <ac:picMkLst>
            <pc:docMk/>
            <pc:sldMk cId="215200138" sldId="1389"/>
            <ac:picMk id="4" creationId="{8DAF7737-722D-5AFB-8FDF-F0635007418D}"/>
          </ac:picMkLst>
        </pc:picChg>
      </pc:sldChg>
      <pc:sldChg chg="delSp modSp add del mod">
        <pc:chgData name="Piszker Gyorgy" userId="23be8501-6898-4303-ac47-0dd2dc8e306a" providerId="ADAL" clId="{2F5DE452-78C3-4C09-8E7A-2977B1A0B10A}" dt="2023-05-30T04:39:49.926" v="3315" actId="47"/>
        <pc:sldMkLst>
          <pc:docMk/>
          <pc:sldMk cId="1572846840" sldId="1390"/>
        </pc:sldMkLst>
        <pc:spChg chg="del">
          <ac:chgData name="Piszker Gyorgy" userId="23be8501-6898-4303-ac47-0dd2dc8e306a" providerId="ADAL" clId="{2F5DE452-78C3-4C09-8E7A-2977B1A0B10A}" dt="2023-05-30T04:29:34.696" v="3101" actId="478"/>
          <ac:spMkLst>
            <pc:docMk/>
            <pc:sldMk cId="1572846840" sldId="1390"/>
            <ac:spMk id="8" creationId="{58AA3EBF-2706-2904-81BB-F0E3BBAD2170}"/>
          </ac:spMkLst>
        </pc:spChg>
        <pc:spChg chg="del">
          <ac:chgData name="Piszker Gyorgy" userId="23be8501-6898-4303-ac47-0dd2dc8e306a" providerId="ADAL" clId="{2F5DE452-78C3-4C09-8E7A-2977B1A0B10A}" dt="2023-05-30T04:29:34.696" v="3101" actId="478"/>
          <ac:spMkLst>
            <pc:docMk/>
            <pc:sldMk cId="1572846840" sldId="1390"/>
            <ac:spMk id="9" creationId="{820EC5EF-CE27-B8BE-C6CC-0224EDF0E8EB}"/>
          </ac:spMkLst>
        </pc:spChg>
        <pc:spChg chg="del">
          <ac:chgData name="Piszker Gyorgy" userId="23be8501-6898-4303-ac47-0dd2dc8e306a" providerId="ADAL" clId="{2F5DE452-78C3-4C09-8E7A-2977B1A0B10A}" dt="2023-05-30T04:29:34.696" v="3101" actId="478"/>
          <ac:spMkLst>
            <pc:docMk/>
            <pc:sldMk cId="1572846840" sldId="1390"/>
            <ac:spMk id="10" creationId="{9BCBBE97-76DE-121F-BC3B-314B9077822D}"/>
          </ac:spMkLst>
        </pc:spChg>
        <pc:spChg chg="del">
          <ac:chgData name="Piszker Gyorgy" userId="23be8501-6898-4303-ac47-0dd2dc8e306a" providerId="ADAL" clId="{2F5DE452-78C3-4C09-8E7A-2977B1A0B10A}" dt="2023-05-30T04:29:34.696" v="3101" actId="478"/>
          <ac:spMkLst>
            <pc:docMk/>
            <pc:sldMk cId="1572846840" sldId="1390"/>
            <ac:spMk id="11" creationId="{324690FA-294E-1ABC-F331-7C48F88F9387}"/>
          </ac:spMkLst>
        </pc:spChg>
        <pc:spChg chg="del mod">
          <ac:chgData name="Piszker Gyorgy" userId="23be8501-6898-4303-ac47-0dd2dc8e306a" providerId="ADAL" clId="{2F5DE452-78C3-4C09-8E7A-2977B1A0B10A}" dt="2023-05-30T04:29:36.302" v="3103" actId="478"/>
          <ac:spMkLst>
            <pc:docMk/>
            <pc:sldMk cId="1572846840" sldId="1390"/>
            <ac:spMk id="12" creationId="{00D0F16C-6FA4-BDB4-B3F0-336121F4E389}"/>
          </ac:spMkLst>
        </pc:spChg>
        <pc:spChg chg="del">
          <ac:chgData name="Piszker Gyorgy" userId="23be8501-6898-4303-ac47-0dd2dc8e306a" providerId="ADAL" clId="{2F5DE452-78C3-4C09-8E7A-2977B1A0B10A}" dt="2023-05-30T04:29:34.696" v="3101" actId="478"/>
          <ac:spMkLst>
            <pc:docMk/>
            <pc:sldMk cId="1572846840" sldId="1390"/>
            <ac:spMk id="13" creationId="{985213A9-708C-158A-96CD-95C14B82F419}"/>
          </ac:spMkLst>
        </pc:spChg>
        <pc:spChg chg="del">
          <ac:chgData name="Piszker Gyorgy" userId="23be8501-6898-4303-ac47-0dd2dc8e306a" providerId="ADAL" clId="{2F5DE452-78C3-4C09-8E7A-2977B1A0B10A}" dt="2023-05-30T04:29:34.696" v="3101" actId="478"/>
          <ac:spMkLst>
            <pc:docMk/>
            <pc:sldMk cId="1572846840" sldId="1390"/>
            <ac:spMk id="14" creationId="{29F99560-73AD-8F1F-8683-CFDB77D50F8B}"/>
          </ac:spMkLst>
        </pc:spChg>
      </pc:sldChg>
      <pc:sldChg chg="addSp modSp add">
        <pc:chgData name="Piszker Gyorgy" userId="23be8501-6898-4303-ac47-0dd2dc8e306a" providerId="ADAL" clId="{2F5DE452-78C3-4C09-8E7A-2977B1A0B10A}" dt="2023-05-31T06:18:27.113" v="3939"/>
        <pc:sldMkLst>
          <pc:docMk/>
          <pc:sldMk cId="4162733524" sldId="1390"/>
        </pc:sldMkLst>
        <pc:picChg chg="add mod">
          <ac:chgData name="Piszker Gyorgy" userId="23be8501-6898-4303-ac47-0dd2dc8e306a" providerId="ADAL" clId="{2F5DE452-78C3-4C09-8E7A-2977B1A0B10A}" dt="2023-05-31T06:18:27.113" v="3939"/>
          <ac:picMkLst>
            <pc:docMk/>
            <pc:sldMk cId="4162733524" sldId="1390"/>
            <ac:picMk id="4" creationId="{4FD32F14-43BB-EE8C-ECA1-85F646D27C3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FE3AB-0EAA-FD8E-87C9-E340745120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Header</a:t>
            </a:r>
          </a:p>
        </p:txBody>
      </p:sp>
      <p:sp>
        <p:nvSpPr>
          <p:cNvPr id="3" name="Date Placeholder 2">
            <a:extLst>
              <a:ext uri="{FF2B5EF4-FFF2-40B4-BE49-F238E27FC236}">
                <a16:creationId xmlns:a16="http://schemas.microsoft.com/office/drawing/2014/main" id="{BDB01FFF-36B0-31C2-160C-718DA9BA3E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B1B8-ADA6-481C-9459-5159703880B3}" type="datetimeFigureOut">
              <a:rPr lang="en-US" smtClean="0"/>
              <a:t>6/1/2023</a:t>
            </a:fld>
            <a:endParaRPr lang="en-US"/>
          </a:p>
        </p:txBody>
      </p:sp>
      <p:sp>
        <p:nvSpPr>
          <p:cNvPr id="4" name="Footer Placeholder 3">
            <a:extLst>
              <a:ext uri="{FF2B5EF4-FFF2-40B4-BE49-F238E27FC236}">
                <a16:creationId xmlns:a16="http://schemas.microsoft.com/office/drawing/2014/main" id="{79ACC43A-206D-75D0-6771-21328082BC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Footer</a:t>
            </a:r>
          </a:p>
        </p:txBody>
      </p:sp>
      <p:sp>
        <p:nvSpPr>
          <p:cNvPr id="5" name="Slide Number Placeholder 4">
            <a:extLst>
              <a:ext uri="{FF2B5EF4-FFF2-40B4-BE49-F238E27FC236}">
                <a16:creationId xmlns:a16="http://schemas.microsoft.com/office/drawing/2014/main" id="{E8A5222A-6C65-3A59-52EB-82BB1EF9A0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984EAC-1D8D-4087-BE5C-2DC017B21C13}" type="slidenum">
              <a:rPr lang="en-US" smtClean="0"/>
              <a:t>‹#›</a:t>
            </a:fld>
            <a:endParaRPr lang="en-US"/>
          </a:p>
        </p:txBody>
      </p:sp>
    </p:spTree>
    <p:extLst>
      <p:ext uri="{BB962C8B-B14F-4D97-AF65-F5344CB8AC3E}">
        <p14:creationId xmlns:p14="http://schemas.microsoft.com/office/powerpoint/2010/main" val="1156733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Header</a:t>
            </a:r>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0035E-B4E9-4809-A9BE-0A0D42F08D40}" type="datetimeFigureOut">
              <a:rPr lang="en-US" smtClean="0"/>
              <a:t>6/1/2023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Footer</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89E5B-112A-46A3-B6D0-70548DC6D353}" type="slidenum">
              <a:rPr lang="en-US" smtClean="0"/>
              <a:t>‹#›</a:t>
            </a:fld>
            <a:endParaRPr lang="en-US"/>
          </a:p>
        </p:txBody>
      </p:sp>
    </p:spTree>
    <p:extLst>
      <p:ext uri="{BB962C8B-B14F-4D97-AF65-F5344CB8AC3E}">
        <p14:creationId xmlns:p14="http://schemas.microsoft.com/office/powerpoint/2010/main" val="1818541274"/>
      </p:ext>
    </p:extLst>
  </p:cSld>
  <p:clrMap bg1="lt1" tx1="dk1" bg2="lt2" tx2="dk2" accent1="accent1" accent2="accent2" accent3="accent3" accent4="accent4" accent5="accent5" accent6="accent6" hlink="hlink" folHlink="folHlink"/>
  <p:notesStyle>
    <a:lvl1pPr marL="216000" indent="-216000" algn="l" defTabSz="914400" rtl="0" eaLnBrk="1" latinLnBrk="0" hangingPunct="1">
      <a:spcAft>
        <a:spcPts val="300"/>
      </a:spcAft>
      <a:buClr>
        <a:schemeClr val="accent1"/>
      </a:buClr>
      <a:buFont typeface="Calibri Light" panose="020F0302020204030204" pitchFamily="34" charset="0"/>
      <a:buChar char="›"/>
      <a:defRPr sz="1200" kern="1200">
        <a:solidFill>
          <a:schemeClr val="tx1"/>
        </a:solidFill>
        <a:latin typeface="+mn-lt"/>
        <a:ea typeface="+mn-ea"/>
        <a:cs typeface="+mn-cs"/>
      </a:defRPr>
    </a:lvl1pPr>
    <a:lvl2pPr marL="432000" indent="-216000" algn="l" defTabSz="914400" rtl="0" eaLnBrk="1" latinLnBrk="0" hangingPunct="1">
      <a:spcAft>
        <a:spcPts val="300"/>
      </a:spcAft>
      <a:buClr>
        <a:schemeClr val="accent1"/>
      </a:buClr>
      <a:buFont typeface="Calibri Light" panose="020F0302020204030204" pitchFamily="34" charset="0"/>
      <a:buChar char="›"/>
      <a:defRPr sz="1200" kern="1200">
        <a:solidFill>
          <a:schemeClr val="tx1"/>
        </a:solidFill>
        <a:latin typeface="+mn-lt"/>
        <a:ea typeface="+mn-ea"/>
        <a:cs typeface="+mn-cs"/>
      </a:defRPr>
    </a:lvl2pPr>
    <a:lvl3pPr marL="648000" indent="-216000" algn="l" defTabSz="914400" rtl="0" eaLnBrk="1" latinLnBrk="0" hangingPunct="1">
      <a:spcAft>
        <a:spcPts val="3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864000" indent="-216000" algn="l" defTabSz="914400" rtl="0" eaLnBrk="1" latinLnBrk="0" hangingPunct="1">
      <a:spcAft>
        <a:spcPts val="300"/>
      </a:spcAft>
      <a:buClr>
        <a:schemeClr val="accent1"/>
      </a:buClr>
      <a:buFont typeface="Calibri Light" panose="020F0302020204030204" pitchFamily="34" charset="0"/>
      <a:buChar char="›"/>
      <a:defRPr sz="1200" kern="1200">
        <a:solidFill>
          <a:schemeClr val="tx1"/>
        </a:solidFill>
        <a:latin typeface="+mn-lt"/>
        <a:ea typeface="+mn-ea"/>
        <a:cs typeface="+mn-cs"/>
      </a:defRPr>
    </a:lvl4pPr>
    <a:lvl5pPr marL="1080000" indent="-216000" algn="l" defTabSz="914400" rtl="0" eaLnBrk="1" latinLnBrk="0" hangingPunct="1">
      <a:spcAft>
        <a:spcPts val="300"/>
      </a:spcAft>
      <a:buClr>
        <a:schemeClr val="accent1"/>
      </a:buClr>
      <a:buFont typeface="Calibri Light" panose="020F030202020403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Confidentiality: </a:t>
            </a:r>
          </a:p>
          <a:p>
            <a:pPr marL="171450" indent="-171450">
              <a:buFontTx/>
              <a:buChar char="-"/>
            </a:pPr>
            <a:r>
              <a:rPr lang="hu-HU" dirty="0" err="1"/>
              <a:t>Least</a:t>
            </a:r>
            <a:r>
              <a:rPr lang="hu-HU" dirty="0"/>
              <a:t> </a:t>
            </a:r>
            <a:r>
              <a:rPr lang="hu-HU" dirty="0" err="1"/>
              <a:t>privilige</a:t>
            </a:r>
            <a:r>
              <a:rPr lang="hu-HU" dirty="0"/>
              <a:t>, </a:t>
            </a:r>
            <a:r>
              <a:rPr lang="hu-HU" dirty="0" err="1"/>
              <a:t>need</a:t>
            </a:r>
            <a:r>
              <a:rPr lang="hu-HU" dirty="0"/>
              <a:t>-to-</a:t>
            </a:r>
            <a:r>
              <a:rPr lang="hu-HU" dirty="0" err="1"/>
              <a:t>know</a:t>
            </a:r>
            <a:endParaRPr lang="hu-HU" dirty="0"/>
          </a:p>
          <a:p>
            <a:pPr marL="0" indent="0">
              <a:buFontTx/>
              <a:buNone/>
            </a:pPr>
            <a:r>
              <a:rPr lang="hu-HU" dirty="0"/>
              <a:t>Integrity</a:t>
            </a:r>
          </a:p>
          <a:p>
            <a:pPr marL="171450" indent="-171450">
              <a:buFontTx/>
              <a:buChar char="-"/>
            </a:pPr>
            <a:r>
              <a:rPr lang="hu-HU" dirty="0" err="1"/>
              <a:t>Unauthenticated</a:t>
            </a:r>
            <a:r>
              <a:rPr lang="hu-HU" dirty="0"/>
              <a:t> change; </a:t>
            </a:r>
            <a:r>
              <a:rPr lang="hu-HU" dirty="0" err="1"/>
              <a:t>authenticated</a:t>
            </a:r>
            <a:r>
              <a:rPr lang="hu-HU" dirty="0"/>
              <a:t> </a:t>
            </a:r>
            <a:r>
              <a:rPr lang="hu-HU" dirty="0" err="1"/>
              <a:t>but</a:t>
            </a:r>
            <a:r>
              <a:rPr lang="hu-HU" dirty="0"/>
              <a:t> </a:t>
            </a:r>
            <a:r>
              <a:rPr lang="hu-HU" dirty="0" err="1"/>
              <a:t>unintentionally</a:t>
            </a:r>
            <a:r>
              <a:rPr lang="hu-HU" dirty="0"/>
              <a:t> change</a:t>
            </a:r>
          </a:p>
          <a:p>
            <a:pPr marL="0" indent="0">
              <a:buFontTx/>
              <a:buNone/>
            </a:pPr>
            <a:r>
              <a:rPr lang="hu-HU" dirty="0"/>
              <a:t>Availability</a:t>
            </a:r>
          </a:p>
          <a:p>
            <a:pPr marL="171450" indent="-171450">
              <a:buFontTx/>
              <a:buChar char="-"/>
            </a:pPr>
            <a:r>
              <a:rPr lang="hu-HU" dirty="0"/>
              <a:t>Elérhetőség a jogosult felhasználók számára, működőképesség </a:t>
            </a:r>
          </a:p>
          <a:p>
            <a:pPr marL="171450" indent="-171450">
              <a:buFontTx/>
              <a:buChar char="-"/>
            </a:pPr>
            <a:r>
              <a:rPr lang="hu-HU" dirty="0"/>
              <a:t>OT esetén ez a legfontosabb. Egy meghibásodás óriású kihatású lehet (konzervgyártás, paradicsomsűrítő, vagy kohó áramellátás, kihűlés, stb.)</a:t>
            </a:r>
          </a:p>
        </p:txBody>
      </p:sp>
      <p:sp>
        <p:nvSpPr>
          <p:cNvPr id="4" name="Slide Number Placeholder 3"/>
          <p:cNvSpPr>
            <a:spLocks noGrp="1"/>
          </p:cNvSpPr>
          <p:nvPr>
            <p:ph type="sldNum" sz="quarter" idx="5"/>
          </p:nvPr>
        </p:nvSpPr>
        <p:spPr/>
        <p:txBody>
          <a:bodyPr/>
          <a:lstStyle/>
          <a:p>
            <a:pPr>
              <a:defRPr/>
            </a:pPr>
            <a:fld id="{A85C5E1D-63B0-4AB6-97BB-D5527A9330C1}" type="slidenum">
              <a:rPr lang="de-DE" smtClean="0"/>
              <a:pPr>
                <a:defRPr/>
              </a:pPr>
              <a:t>3</a:t>
            </a:fld>
            <a:endParaRPr lang="de-DE" dirty="0"/>
          </a:p>
        </p:txBody>
      </p:sp>
    </p:spTree>
    <p:extLst>
      <p:ext uri="{BB962C8B-B14F-4D97-AF65-F5344CB8AC3E}">
        <p14:creationId xmlns:p14="http://schemas.microsoft.com/office/powerpoint/2010/main" val="317741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a:defRPr/>
            </a:pPr>
            <a:fld id="{A85C5E1D-63B0-4AB6-97BB-D5527A9330C1}" type="slidenum">
              <a:rPr lang="de-DE" smtClean="0"/>
              <a:pPr>
                <a:defRPr/>
              </a:pPr>
              <a:t>4</a:t>
            </a:fld>
            <a:endParaRPr lang="de-DE" dirty="0"/>
          </a:p>
        </p:txBody>
      </p:sp>
    </p:spTree>
    <p:extLst>
      <p:ext uri="{BB962C8B-B14F-4D97-AF65-F5344CB8AC3E}">
        <p14:creationId xmlns:p14="http://schemas.microsoft.com/office/powerpoint/2010/main" val="280889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hu-HU" dirty="0"/>
              <a:t>hálózati szeparáció nélkül integráltak az IT hálózattal</a:t>
            </a:r>
          </a:p>
          <a:p>
            <a:pPr marL="171450" indent="-171450">
              <a:buFontTx/>
              <a:buChar char="-"/>
            </a:pPr>
            <a:r>
              <a:rPr lang="hu-HU" dirty="0"/>
              <a:t>Vegyesen vezetékes, vezeték nélküli elérése az OT rendszereknek, többször tűzfal nélkül</a:t>
            </a:r>
          </a:p>
          <a:p>
            <a:pPr marL="0" indent="0">
              <a:buFontTx/>
              <a:buNone/>
            </a:pPr>
            <a:r>
              <a:rPr lang="hu-HU" dirty="0"/>
              <a:t>A végpontok száma nem pontosan ismert</a:t>
            </a:r>
          </a:p>
          <a:p>
            <a:pPr marL="171450" indent="-171450">
              <a:buFontTx/>
              <a:buChar char="-"/>
            </a:pPr>
            <a:r>
              <a:rPr lang="hu-HU" dirty="0"/>
              <a:t>Nem csak OT specifikus, hanem szinte a teljes IT, </a:t>
            </a:r>
            <a:r>
              <a:rPr lang="hu-HU" dirty="0" err="1"/>
              <a:t>Telco</a:t>
            </a:r>
            <a:r>
              <a:rPr lang="hu-HU" dirty="0"/>
              <a:t> szegmensben ez probléma</a:t>
            </a:r>
          </a:p>
          <a:p>
            <a:pPr marL="0" indent="0">
              <a:buFontTx/>
              <a:buNone/>
            </a:pPr>
            <a:r>
              <a:rPr lang="hu-HU" dirty="0"/>
              <a:t>A végpontok forgalmai nem ismertek, nem monitorozottak és nem felügyeltek</a:t>
            </a:r>
          </a:p>
          <a:p>
            <a:pPr marL="0" indent="0">
              <a:buFontTx/>
              <a:buNone/>
            </a:pPr>
            <a:r>
              <a:rPr lang="hu-HU" dirty="0"/>
              <a:t>- Szegmentáció nélküli hálózati kialakítás esetén ez nem is megoldható </a:t>
            </a:r>
          </a:p>
          <a:p>
            <a:pPr marL="0" indent="0">
              <a:buFontTx/>
              <a:buNone/>
            </a:pPr>
            <a:r>
              <a:rPr lang="hu-HU" dirty="0"/>
              <a:t>A rendszerek software frissítése </a:t>
            </a:r>
          </a:p>
          <a:p>
            <a:pPr marL="171450" indent="-171450">
              <a:buFontTx/>
              <a:buChar char="-"/>
            </a:pPr>
            <a:r>
              <a:rPr lang="hu-HU" dirty="0"/>
              <a:t>Nincsenek lekövetve a sérülékenységek javításai, hosszú ideig futnak akár sérülékenységgel is a rendszerek</a:t>
            </a:r>
          </a:p>
          <a:p>
            <a:pPr marL="0" indent="0">
              <a:buFontTx/>
              <a:buNone/>
            </a:pPr>
            <a:r>
              <a:rPr lang="hu-HU" dirty="0"/>
              <a:t>Felhasználókezelés</a:t>
            </a:r>
          </a:p>
          <a:p>
            <a:pPr marL="0" indent="0">
              <a:buFontTx/>
              <a:buNone/>
            </a:pPr>
            <a:r>
              <a:rPr lang="hu-HU" dirty="0"/>
              <a:t>- Abszolút nem prioritás, </a:t>
            </a:r>
            <a:r>
              <a:rPr lang="hu-HU" dirty="0" err="1"/>
              <a:t>csordauserek</a:t>
            </a:r>
            <a:r>
              <a:rPr lang="hu-HU" dirty="0"/>
              <a:t> mindenhol, nem visszakövethető és nem bizonyítható, hogy ki végezte a módosításokat</a:t>
            </a:r>
          </a:p>
          <a:p>
            <a:pPr marL="0" indent="0">
              <a:buFontTx/>
              <a:buNone/>
            </a:pPr>
            <a:r>
              <a:rPr lang="hu-HU" dirty="0"/>
              <a:t>Access control</a:t>
            </a:r>
          </a:p>
          <a:p>
            <a:pPr marL="171450" indent="-171450">
              <a:buFontTx/>
              <a:buChar char="-"/>
            </a:pPr>
            <a:r>
              <a:rPr lang="hu-HU" dirty="0"/>
              <a:t>Az a fontos, hogy a rendszereket elérjék, tudják felügyelni, módosítani,  irodából, távolról, </a:t>
            </a:r>
          </a:p>
          <a:p>
            <a:pPr marL="171450" indent="-171450">
              <a:buFontTx/>
              <a:buChar char="-"/>
            </a:pPr>
            <a:r>
              <a:rPr lang="hu-HU" dirty="0"/>
              <a:t>Elérhető, nyitott RDP portok listája (</a:t>
            </a:r>
            <a:r>
              <a:rPr lang="hu-HU" dirty="0" err="1"/>
              <a:t>shodan</a:t>
            </a:r>
            <a:r>
              <a:rPr lang="hu-HU" dirty="0"/>
              <a:t>) </a:t>
            </a:r>
          </a:p>
          <a:p>
            <a:pPr marL="0" indent="0">
              <a:buFontTx/>
              <a:buNone/>
            </a:pPr>
            <a:r>
              <a:rPr lang="hu-HU" dirty="0"/>
              <a:t>Nem támogatott OS-ek</a:t>
            </a:r>
          </a:p>
          <a:p>
            <a:pPr marL="0" indent="0">
              <a:buFontTx/>
              <a:buNone/>
            </a:pPr>
            <a:r>
              <a:rPr lang="hu-HU" dirty="0"/>
              <a:t>- Nem is frissítettek (</a:t>
            </a:r>
            <a:r>
              <a:rPr lang="hu-HU" dirty="0" err="1"/>
              <a:t>wannacry</a:t>
            </a:r>
            <a:r>
              <a:rPr lang="hu-HU" dirty="0"/>
              <a:t> ransomware nyitott SMB port), és sok hiba már nem is kerül frissítésre</a:t>
            </a:r>
          </a:p>
          <a:p>
            <a:pPr marL="0" indent="0">
              <a:buFontTx/>
              <a:buNone/>
            </a:pPr>
            <a:r>
              <a:rPr lang="hu-HU" dirty="0"/>
              <a:t>Rendszer mentések</a:t>
            </a:r>
          </a:p>
          <a:p>
            <a:pPr marL="0" indent="0">
              <a:buFontTx/>
              <a:buNone/>
            </a:pPr>
            <a:r>
              <a:rPr lang="hu-HU" dirty="0"/>
              <a:t>- </a:t>
            </a:r>
            <a:r>
              <a:rPr lang="hu-HU" dirty="0" err="1"/>
              <a:t>Mikropakk</a:t>
            </a:r>
            <a:r>
              <a:rPr lang="hu-HU" dirty="0"/>
              <a:t> ransomware támadásakor hivatalos mentés nem volt, csak egy </a:t>
            </a:r>
            <a:r>
              <a:rPr lang="hu-HU" dirty="0" err="1"/>
              <a:t>dropbox-ba</a:t>
            </a:r>
            <a:r>
              <a:rPr lang="hu-HU" dirty="0"/>
              <a:t> mentett adatbázis, ami megmentett a céget</a:t>
            </a:r>
          </a:p>
          <a:p>
            <a:pPr marL="0" indent="0">
              <a:buFontTx/>
              <a:buNone/>
            </a:pPr>
            <a:r>
              <a:rPr lang="hu-HU" dirty="0"/>
              <a:t>Friss és gyakorolt DRP</a:t>
            </a:r>
          </a:p>
          <a:p>
            <a:pPr marL="0" indent="0">
              <a:buFontTx/>
              <a:buNone/>
            </a:pPr>
            <a:r>
              <a:rPr lang="hu-HU" dirty="0"/>
              <a:t>- Nagyon kevés valóban működő DRP terv van, és a gyártás folytonossága miatt erre nem is nagyon van lehetőség</a:t>
            </a:r>
          </a:p>
          <a:p>
            <a:pPr marL="171450" indent="-171450">
              <a:buFontTx/>
              <a:buChar char="-"/>
            </a:pPr>
            <a:endParaRPr lang="hu-HU" dirty="0"/>
          </a:p>
          <a:p>
            <a:pPr marL="0" indent="0">
              <a:buFontTx/>
              <a:buNone/>
            </a:pPr>
            <a:endParaRPr lang="hu-HU" dirty="0"/>
          </a:p>
        </p:txBody>
      </p:sp>
      <p:sp>
        <p:nvSpPr>
          <p:cNvPr id="4" name="Slide Number Placeholder 3"/>
          <p:cNvSpPr>
            <a:spLocks noGrp="1"/>
          </p:cNvSpPr>
          <p:nvPr>
            <p:ph type="sldNum" sz="quarter" idx="5"/>
          </p:nvPr>
        </p:nvSpPr>
        <p:spPr/>
        <p:txBody>
          <a:bodyPr/>
          <a:lstStyle/>
          <a:p>
            <a:pPr>
              <a:defRPr/>
            </a:pPr>
            <a:fld id="{A85C5E1D-63B0-4AB6-97BB-D5527A9330C1}" type="slidenum">
              <a:rPr lang="de-DE" smtClean="0"/>
              <a:pPr>
                <a:defRPr/>
              </a:pPr>
              <a:t>5</a:t>
            </a:fld>
            <a:endParaRPr lang="de-DE" dirty="0"/>
          </a:p>
        </p:txBody>
      </p:sp>
    </p:spTree>
    <p:extLst>
      <p:ext uri="{BB962C8B-B14F-4D97-AF65-F5344CB8AC3E}">
        <p14:creationId xmlns:p14="http://schemas.microsoft.com/office/powerpoint/2010/main" val="45047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Stuxnet</a:t>
            </a:r>
            <a:endParaRPr lang="hu-HU" dirty="0"/>
          </a:p>
          <a:p>
            <a:pPr marL="171450" indent="-171450">
              <a:buFontTx/>
              <a:buChar char="-"/>
            </a:pPr>
            <a:r>
              <a:rPr lang="hu-HU" dirty="0"/>
              <a:t>2010-es években fedezték fel az iráni atomprogramban</a:t>
            </a:r>
          </a:p>
          <a:p>
            <a:pPr marL="171450" indent="-171450">
              <a:buFontTx/>
              <a:buChar char="-"/>
            </a:pPr>
            <a:r>
              <a:rPr lang="hu-HU" dirty="0"/>
              <a:t>Az urándúsítók centrifugáinak csapágyazását tették tönkre a centrifugák fordulatszámának magas </a:t>
            </a:r>
            <a:r>
              <a:rPr lang="hu-HU" dirty="0" err="1"/>
              <a:t>fordulaszámával</a:t>
            </a:r>
            <a:r>
              <a:rPr lang="hu-HU" dirty="0"/>
              <a:t>, míg a control megfelelő működést jelzett</a:t>
            </a:r>
          </a:p>
          <a:p>
            <a:pPr marL="171450" indent="-171450">
              <a:buFontTx/>
              <a:buChar char="-"/>
            </a:pPr>
            <a:r>
              <a:rPr lang="hu-HU" dirty="0"/>
              <a:t>2010 Novemberében leállt az iráni atomprogram</a:t>
            </a:r>
          </a:p>
          <a:p>
            <a:pPr marL="0" indent="0">
              <a:buFontTx/>
              <a:buNone/>
            </a:pPr>
            <a:r>
              <a:rPr lang="hu-HU" dirty="0" err="1"/>
              <a:t>Ukranenergo</a:t>
            </a:r>
            <a:endParaRPr lang="hu-HU" dirty="0"/>
          </a:p>
          <a:p>
            <a:pPr marL="171450" indent="-171450">
              <a:buFontTx/>
              <a:buChar char="-"/>
            </a:pPr>
            <a:r>
              <a:rPr lang="hu-HU" dirty="0"/>
              <a:t>MVM: Ha áram van, minden van </a:t>
            </a:r>
          </a:p>
          <a:p>
            <a:pPr marL="171450" indent="-171450">
              <a:buFontTx/>
              <a:buChar char="-"/>
            </a:pPr>
            <a:r>
              <a:rPr lang="hu-HU" dirty="0"/>
              <a:t>2017 Dec 17-18. (tél Ukrajnában) </a:t>
            </a:r>
          </a:p>
          <a:p>
            <a:pPr marL="171450" indent="-171450">
              <a:buFontTx/>
              <a:buChar char="-"/>
            </a:pPr>
            <a:r>
              <a:rPr lang="hu-HU" dirty="0"/>
              <a:t>Orosz kibertámadás</a:t>
            </a:r>
          </a:p>
          <a:p>
            <a:pPr marL="0" indent="0">
              <a:buFontTx/>
              <a:buNone/>
            </a:pPr>
            <a:r>
              <a:rPr lang="hu-HU" dirty="0" err="1"/>
              <a:t>Norsk</a:t>
            </a:r>
            <a:r>
              <a:rPr lang="hu-HU" dirty="0"/>
              <a:t> </a:t>
            </a:r>
            <a:r>
              <a:rPr lang="hu-HU" dirty="0" err="1"/>
              <a:t>Hydro</a:t>
            </a:r>
            <a:r>
              <a:rPr lang="hu-HU" dirty="0"/>
              <a:t> </a:t>
            </a:r>
          </a:p>
          <a:p>
            <a:pPr marL="171450" indent="-171450">
              <a:buFontTx/>
              <a:buChar char="-"/>
            </a:pPr>
            <a:r>
              <a:rPr lang="hu-HU" dirty="0"/>
              <a:t>1 hétre megállt a </a:t>
            </a:r>
            <a:r>
              <a:rPr lang="hu-HU" dirty="0" err="1"/>
              <a:t>Hydro</a:t>
            </a:r>
            <a:r>
              <a:rPr lang="hu-HU" dirty="0"/>
              <a:t> termelése Európa szerte</a:t>
            </a:r>
          </a:p>
          <a:p>
            <a:pPr marL="171450" indent="-171450">
              <a:buFontTx/>
              <a:buChar char="-"/>
            </a:pPr>
            <a:r>
              <a:rPr lang="hu-HU" dirty="0"/>
              <a:t>Elkezdtünk dolgozni a </a:t>
            </a:r>
            <a:r>
              <a:rPr lang="hu-HU" dirty="0" err="1"/>
              <a:t>Hydro-val</a:t>
            </a:r>
            <a:r>
              <a:rPr lang="hu-HU" dirty="0"/>
              <a:t> ennek az eseménynek a hatásaként</a:t>
            </a:r>
          </a:p>
          <a:p>
            <a:pPr marL="171450" indent="-171450">
              <a:buFontTx/>
              <a:buChar char="-"/>
            </a:pPr>
            <a:r>
              <a:rPr lang="hu-HU" dirty="0"/>
              <a:t>Költség mértéke is figyelemfelhívó</a:t>
            </a:r>
          </a:p>
          <a:p>
            <a:pPr marL="0" indent="0">
              <a:buFontTx/>
              <a:buNone/>
            </a:pPr>
            <a:r>
              <a:rPr lang="hu-HU" dirty="0" err="1"/>
              <a:t>Colonial</a:t>
            </a:r>
            <a:r>
              <a:rPr lang="hu-HU" dirty="0"/>
              <a:t> </a:t>
            </a:r>
            <a:r>
              <a:rPr lang="hu-HU" dirty="0" err="1"/>
              <a:t>Pipeline</a:t>
            </a:r>
            <a:endParaRPr lang="hu-HU" dirty="0"/>
          </a:p>
          <a:p>
            <a:pPr marL="171450" indent="-171450">
              <a:buFontTx/>
              <a:buChar char="-"/>
            </a:pPr>
            <a:r>
              <a:rPr lang="hu-HU" dirty="0"/>
              <a:t>Nagyon részletesen kielemzett orosz támadás</a:t>
            </a:r>
          </a:p>
          <a:p>
            <a:pPr marL="0" indent="0">
              <a:buFontTx/>
              <a:buNone/>
            </a:pPr>
            <a:r>
              <a:rPr lang="hu-HU" dirty="0"/>
              <a:t>Magyar, általunk ismert, de nem publikusan kielemzett példák</a:t>
            </a:r>
          </a:p>
          <a:p>
            <a:pPr marL="171450" indent="-171450">
              <a:buFontTx/>
              <a:buChar char="-"/>
            </a:pPr>
            <a:r>
              <a:rPr lang="hu-HU" dirty="0" err="1"/>
              <a:t>Mikropakk</a:t>
            </a:r>
            <a:endParaRPr lang="hu-HU" dirty="0"/>
          </a:p>
          <a:p>
            <a:pPr marL="171450" indent="-171450">
              <a:buFontTx/>
              <a:buChar char="-"/>
            </a:pPr>
            <a:r>
              <a:rPr lang="hu-HU" dirty="0" err="1"/>
              <a:t>Würth</a:t>
            </a:r>
            <a:r>
              <a:rPr lang="hu-HU" dirty="0"/>
              <a:t> </a:t>
            </a:r>
          </a:p>
          <a:p>
            <a:pPr marL="171450" indent="-171450">
              <a:buFontTx/>
              <a:buChar char="-"/>
            </a:pPr>
            <a:endParaRPr lang="hu-HU" dirty="0"/>
          </a:p>
          <a:p>
            <a:pPr marL="171450" indent="-171450">
              <a:buFontTx/>
              <a:buChar char="-"/>
            </a:pPr>
            <a:endParaRPr lang="hu-HU" dirty="0"/>
          </a:p>
        </p:txBody>
      </p:sp>
      <p:sp>
        <p:nvSpPr>
          <p:cNvPr id="4" name="Slide Number Placeholder 3"/>
          <p:cNvSpPr>
            <a:spLocks noGrp="1"/>
          </p:cNvSpPr>
          <p:nvPr>
            <p:ph type="sldNum" sz="quarter" idx="5"/>
          </p:nvPr>
        </p:nvSpPr>
        <p:spPr/>
        <p:txBody>
          <a:bodyPr/>
          <a:lstStyle/>
          <a:p>
            <a:pPr>
              <a:defRPr/>
            </a:pPr>
            <a:fld id="{A85C5E1D-63B0-4AB6-97BB-D5527A9330C1}" type="slidenum">
              <a:rPr lang="de-DE" smtClean="0"/>
              <a:pPr>
                <a:defRPr/>
              </a:pPr>
              <a:t>6</a:t>
            </a:fld>
            <a:endParaRPr lang="de-DE" dirty="0"/>
          </a:p>
        </p:txBody>
      </p:sp>
    </p:spTree>
    <p:extLst>
      <p:ext uri="{BB962C8B-B14F-4D97-AF65-F5344CB8AC3E}">
        <p14:creationId xmlns:p14="http://schemas.microsoft.com/office/powerpoint/2010/main" val="4087862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23DC706-FF19-0519-32D1-27E11AEDB41E}"/>
              </a:ext>
            </a:extLst>
          </p:cNvPr>
          <p:cNvGraphicFramePr>
            <a:graphicFrameLocks noChangeAspect="1"/>
          </p:cNvGraphicFramePr>
          <p:nvPr userDrawn="1">
            <p:custDataLst>
              <p:tags r:id="rId1"/>
            </p:custDataLst>
            <p:extLst>
              <p:ext uri="{D42A27DB-BD31-4B8C-83A1-F6EECF244321}">
                <p14:modId xmlns:p14="http://schemas.microsoft.com/office/powerpoint/2010/main" val="3521693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8" name="Objekt 7" hidden="1">
                        <a:extLst>
                          <a:ext uri="{FF2B5EF4-FFF2-40B4-BE49-F238E27FC236}">
                            <a16:creationId xmlns:a16="http://schemas.microsoft.com/office/drawing/2014/main" id="{023DC706-FF19-0519-32D1-27E11AEDB4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Freihandform: Form 21">
            <a:extLst>
              <a:ext uri="{FF2B5EF4-FFF2-40B4-BE49-F238E27FC236}">
                <a16:creationId xmlns:a16="http://schemas.microsoft.com/office/drawing/2014/main" id="{4EEE8D37-DBFB-DC39-9B34-E97A1D99DA9A}"/>
              </a:ext>
            </a:extLst>
          </p:cNvPr>
          <p:cNvSpPr/>
          <p:nvPr userDrawn="1"/>
        </p:nvSpPr>
        <p:spPr>
          <a:xfrm>
            <a:off x="0" y="0"/>
            <a:ext cx="6225435" cy="6858000"/>
          </a:xfrm>
          <a:custGeom>
            <a:avLst/>
            <a:gdLst>
              <a:gd name="connsiteX0" fmla="*/ 0 w 7005849"/>
              <a:gd name="connsiteY0" fmla="*/ 0 h 6858000"/>
              <a:gd name="connsiteX1" fmla="*/ 1424840 w 7005849"/>
              <a:gd name="connsiteY1" fmla="*/ 0 h 6858000"/>
              <a:gd name="connsiteX2" fmla="*/ 3126959 w 7005849"/>
              <a:gd name="connsiteY2" fmla="*/ 0 h 6858000"/>
              <a:gd name="connsiteX3" fmla="*/ 4551799 w 7005849"/>
              <a:gd name="connsiteY3" fmla="*/ 0 h 6858000"/>
              <a:gd name="connsiteX4" fmla="*/ 7005849 w 7005849"/>
              <a:gd name="connsiteY4" fmla="*/ 3266104 h 6858000"/>
              <a:gd name="connsiteX5" fmla="*/ 4539546 w 7005849"/>
              <a:gd name="connsiteY5" fmla="*/ 6858000 h 6858000"/>
              <a:gd name="connsiteX6" fmla="*/ 3114706 w 7005849"/>
              <a:gd name="connsiteY6" fmla="*/ 6858000 h 6858000"/>
              <a:gd name="connsiteX7" fmla="*/ 1424840 w 7005849"/>
              <a:gd name="connsiteY7" fmla="*/ 6858000 h 6858000"/>
              <a:gd name="connsiteX8" fmla="*/ 0 w 7005849"/>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5849" h="6858000">
                <a:moveTo>
                  <a:pt x="0" y="0"/>
                </a:moveTo>
                <a:lnTo>
                  <a:pt x="1424840" y="0"/>
                </a:lnTo>
                <a:lnTo>
                  <a:pt x="3126959" y="0"/>
                </a:lnTo>
                <a:lnTo>
                  <a:pt x="4551799" y="0"/>
                </a:lnTo>
                <a:lnTo>
                  <a:pt x="7005849" y="3266104"/>
                </a:lnTo>
                <a:lnTo>
                  <a:pt x="4539546" y="6858000"/>
                </a:lnTo>
                <a:lnTo>
                  <a:pt x="3114706" y="6858000"/>
                </a:lnTo>
                <a:lnTo>
                  <a:pt x="1424840" y="6858000"/>
                </a:lnTo>
                <a:lnTo>
                  <a:pt x="0" y="685800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Bildplatzhalter 20">
            <a:extLst>
              <a:ext uri="{FF2B5EF4-FFF2-40B4-BE49-F238E27FC236}">
                <a16:creationId xmlns:a16="http://schemas.microsoft.com/office/drawing/2014/main" id="{23097CE0-19B7-EEF1-2B8D-4677D11C71A8}"/>
              </a:ext>
            </a:extLst>
          </p:cNvPr>
          <p:cNvSpPr>
            <a:spLocks noGrp="1"/>
          </p:cNvSpPr>
          <p:nvPr>
            <p:ph type="pic" sz="quarter" idx="10" hasCustomPrompt="1"/>
          </p:nvPr>
        </p:nvSpPr>
        <p:spPr>
          <a:xfrm>
            <a:off x="4033865" y="0"/>
            <a:ext cx="8158134" cy="6858000"/>
          </a:xfrm>
          <a:custGeom>
            <a:avLst/>
            <a:gdLst>
              <a:gd name="connsiteX0" fmla="*/ 10888 w 8158134"/>
              <a:gd name="connsiteY0" fmla="*/ 0 h 6858000"/>
              <a:gd name="connsiteX1" fmla="*/ 509106 w 8158134"/>
              <a:gd name="connsiteY1" fmla="*/ 0 h 6858000"/>
              <a:gd name="connsiteX2" fmla="*/ 8158134 w 8158134"/>
              <a:gd name="connsiteY2" fmla="*/ 0 h 6858000"/>
              <a:gd name="connsiteX3" fmla="*/ 8158134 w 8158134"/>
              <a:gd name="connsiteY3" fmla="*/ 6858000 h 6858000"/>
              <a:gd name="connsiteX4" fmla="*/ 509106 w 8158134"/>
              <a:gd name="connsiteY4" fmla="*/ 6858000 h 6858000"/>
              <a:gd name="connsiteX5" fmla="*/ 0 w 8158134"/>
              <a:gd name="connsiteY5" fmla="*/ 6858000 h 6858000"/>
              <a:gd name="connsiteX6" fmla="*/ 509106 w 8158134"/>
              <a:gd name="connsiteY6" fmla="*/ 6023596 h 6858000"/>
              <a:gd name="connsiteX7" fmla="*/ 509106 w 8158134"/>
              <a:gd name="connsiteY7" fmla="*/ 6023596 h 6858000"/>
              <a:gd name="connsiteX8" fmla="*/ 2191570 w 8158134"/>
              <a:gd name="connsiteY8" fmla="*/ 3266104 h 6858000"/>
              <a:gd name="connsiteX9" fmla="*/ 509106 w 8158134"/>
              <a:gd name="connsiteY9" fmla="*/ 746203 h 6858000"/>
              <a:gd name="connsiteX10" fmla="*/ 509106 w 8158134"/>
              <a:gd name="connsiteY10" fmla="*/ 7462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8134" h="6858000">
                <a:moveTo>
                  <a:pt x="10888" y="0"/>
                </a:moveTo>
                <a:lnTo>
                  <a:pt x="509106" y="0"/>
                </a:lnTo>
                <a:lnTo>
                  <a:pt x="8158134" y="0"/>
                </a:lnTo>
                <a:lnTo>
                  <a:pt x="8158134" y="6858000"/>
                </a:lnTo>
                <a:lnTo>
                  <a:pt x="509106" y="6858000"/>
                </a:lnTo>
                <a:lnTo>
                  <a:pt x="0" y="6858000"/>
                </a:lnTo>
                <a:lnTo>
                  <a:pt x="509106" y="6023596"/>
                </a:lnTo>
                <a:lnTo>
                  <a:pt x="509106" y="6023596"/>
                </a:lnTo>
                <a:lnTo>
                  <a:pt x="2191570" y="3266104"/>
                </a:lnTo>
                <a:lnTo>
                  <a:pt x="509106" y="746203"/>
                </a:lnTo>
                <a:lnTo>
                  <a:pt x="509106" y="746203"/>
                </a:lnTo>
                <a:close/>
              </a:path>
            </a:pathLst>
          </a:custGeom>
          <a:solidFill>
            <a:schemeClr val="bg2"/>
          </a:solidFill>
        </p:spPr>
        <p:txBody>
          <a:bodyPr wrap="square" lIns="144000" tIns="144000" rIns="144000" bIns="144000">
            <a:noAutofit/>
          </a:bodyPr>
          <a:lstStyle>
            <a:lvl1pPr marL="0" indent="0" algn="r">
              <a:buNone/>
              <a:defRPr sz="1400"/>
            </a:lvl1pPr>
          </a:lstStyle>
          <a:p>
            <a:r>
              <a:rPr lang="en-US" dirty="0"/>
              <a:t>Please drag and drop image from folder</a:t>
            </a:r>
          </a:p>
        </p:txBody>
      </p:sp>
      <p:sp>
        <p:nvSpPr>
          <p:cNvPr id="2" name="Titel 1">
            <a:extLst>
              <a:ext uri="{FF2B5EF4-FFF2-40B4-BE49-F238E27FC236}">
                <a16:creationId xmlns:a16="http://schemas.microsoft.com/office/drawing/2014/main" id="{43AAB0E1-19E2-486E-9FA6-0A1F4F1C09D4}"/>
              </a:ext>
            </a:extLst>
          </p:cNvPr>
          <p:cNvSpPr>
            <a:spLocks noGrp="1"/>
          </p:cNvSpPr>
          <p:nvPr>
            <p:ph type="ctrTitle" hasCustomPrompt="1"/>
          </p:nvPr>
        </p:nvSpPr>
        <p:spPr>
          <a:xfrm>
            <a:off x="1511300" y="3666668"/>
            <a:ext cx="3186140" cy="886397"/>
          </a:xfrm>
        </p:spPr>
        <p:txBody>
          <a:bodyPr vert="horz" wrap="square" anchor="b"/>
          <a:lstStyle>
            <a:lvl1pPr algn="l">
              <a:defRPr sz="3200">
                <a:solidFill>
                  <a:schemeClr val="bg1"/>
                </a:solidFill>
              </a:defRPr>
            </a:lvl1pPr>
          </a:lstStyle>
          <a:p>
            <a:r>
              <a:rPr lang="de-DE" dirty="0"/>
              <a:t>Title in </a:t>
            </a:r>
            <a:r>
              <a:rPr lang="de-DE" dirty="0" err="1"/>
              <a:t>two</a:t>
            </a:r>
            <a:r>
              <a:rPr lang="de-DE" dirty="0"/>
              <a:t> </a:t>
            </a:r>
            <a:r>
              <a:rPr lang="de-DE" dirty="0" err="1"/>
              <a:t>lines</a:t>
            </a:r>
            <a:r>
              <a:rPr lang="de-DE" dirty="0"/>
              <a:t>, Calibri </a:t>
            </a:r>
            <a:r>
              <a:rPr lang="de-DE" dirty="0" err="1"/>
              <a:t>Bold</a:t>
            </a:r>
            <a:r>
              <a:rPr lang="de-DE" dirty="0"/>
              <a:t>, 32pt</a:t>
            </a:r>
            <a:endParaRPr lang="en-US" dirty="0"/>
          </a:p>
        </p:txBody>
      </p:sp>
      <p:sp>
        <p:nvSpPr>
          <p:cNvPr id="3" name="Untertitel 2">
            <a:extLst>
              <a:ext uri="{FF2B5EF4-FFF2-40B4-BE49-F238E27FC236}">
                <a16:creationId xmlns:a16="http://schemas.microsoft.com/office/drawing/2014/main" id="{1D2245C3-0347-4A19-B37F-371700C8C7F8}"/>
              </a:ext>
            </a:extLst>
          </p:cNvPr>
          <p:cNvSpPr>
            <a:spLocks noGrp="1"/>
          </p:cNvSpPr>
          <p:nvPr>
            <p:ph type="subTitle" idx="1" hasCustomPrompt="1"/>
          </p:nvPr>
        </p:nvSpPr>
        <p:spPr>
          <a:xfrm>
            <a:off x="1511300" y="4780278"/>
            <a:ext cx="3186140" cy="615553"/>
          </a:xfrm>
        </p:spPr>
        <p:txBody>
          <a:bodyPr wrap="square">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r>
              <a:rPr lang="de-DE" dirty="0"/>
              <a:t> in </a:t>
            </a:r>
            <a:r>
              <a:rPr lang="de-DE" dirty="0" err="1"/>
              <a:t>two</a:t>
            </a:r>
            <a:r>
              <a:rPr lang="de-DE" dirty="0"/>
              <a:t> </a:t>
            </a:r>
            <a:r>
              <a:rPr lang="de-DE" dirty="0" err="1"/>
              <a:t>lines</a:t>
            </a:r>
            <a:r>
              <a:rPr lang="de-DE" dirty="0"/>
              <a:t>,</a:t>
            </a:r>
            <a:br>
              <a:rPr lang="de-DE" dirty="0"/>
            </a:br>
            <a:r>
              <a:rPr lang="de-DE" dirty="0"/>
              <a:t>Calibri Light, 20pt</a:t>
            </a:r>
            <a:endParaRPr lang="en-US" dirty="0"/>
          </a:p>
        </p:txBody>
      </p:sp>
      <p:grpSp>
        <p:nvGrpSpPr>
          <p:cNvPr id="16" name="Gruppieren 15">
            <a:extLst>
              <a:ext uri="{FF2B5EF4-FFF2-40B4-BE49-F238E27FC236}">
                <a16:creationId xmlns:a16="http://schemas.microsoft.com/office/drawing/2014/main" id="{E1B9FE59-E765-87C9-6C46-7BFE87D7141D}"/>
              </a:ext>
            </a:extLst>
          </p:cNvPr>
          <p:cNvGrpSpPr/>
          <p:nvPr userDrawn="1"/>
        </p:nvGrpSpPr>
        <p:grpSpPr>
          <a:xfrm>
            <a:off x="695324" y="1628872"/>
            <a:ext cx="2998881" cy="568325"/>
            <a:chOff x="10407695" y="441325"/>
            <a:chExt cx="1088979" cy="206375"/>
          </a:xfrm>
          <a:solidFill>
            <a:schemeClr val="bg1"/>
          </a:solidFill>
        </p:grpSpPr>
        <p:sp>
          <p:nvSpPr>
            <p:cNvPr id="17" name="Freeform: Shape 10">
              <a:extLst>
                <a:ext uri="{FF2B5EF4-FFF2-40B4-BE49-F238E27FC236}">
                  <a16:creationId xmlns:a16="http://schemas.microsoft.com/office/drawing/2014/main" id="{E74D6686-E590-C518-B1F2-02FB8BD99FCC}"/>
                </a:ext>
              </a:extLst>
            </p:cNvPr>
            <p:cNvSpPr/>
            <p:nvPr/>
          </p:nvSpPr>
          <p:spPr>
            <a:xfrm>
              <a:off x="10407695" y="441325"/>
              <a:ext cx="54179" cy="202059"/>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grpFill/>
            <a:ln w="6540" cap="flat">
              <a:noFill/>
              <a:prstDash val="solid"/>
              <a:miter/>
            </a:ln>
          </p:spPr>
          <p:txBody>
            <a:bodyPr rtlCol="0" anchor="ctr"/>
            <a:lstStyle/>
            <a:p>
              <a:endParaRPr lang="en-GB"/>
            </a:p>
          </p:txBody>
        </p:sp>
        <p:sp>
          <p:nvSpPr>
            <p:cNvPr id="18" name="Freeform: Shape 11">
              <a:extLst>
                <a:ext uri="{FF2B5EF4-FFF2-40B4-BE49-F238E27FC236}">
                  <a16:creationId xmlns:a16="http://schemas.microsoft.com/office/drawing/2014/main" id="{A2C0295E-6546-3814-559C-9C3256D5B092}"/>
                </a:ext>
              </a:extLst>
            </p:cNvPr>
            <p:cNvSpPr/>
            <p:nvPr/>
          </p:nvSpPr>
          <p:spPr>
            <a:xfrm>
              <a:off x="10461874" y="441325"/>
              <a:ext cx="1034800" cy="2063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grpFill/>
            <a:ln w="6540" cap="flat">
              <a:noFill/>
              <a:prstDash val="solid"/>
              <a:miter/>
            </a:ln>
          </p:spPr>
          <p:txBody>
            <a:bodyPr rtlCol="0" anchor="ctr"/>
            <a:lstStyle/>
            <a:p>
              <a:endParaRPr lang="en-GB" dirty="0"/>
            </a:p>
          </p:txBody>
        </p:sp>
      </p:grpSp>
      <p:sp>
        <p:nvSpPr>
          <p:cNvPr id="19" name="TextBox 28">
            <a:extLst>
              <a:ext uri="{FF2B5EF4-FFF2-40B4-BE49-F238E27FC236}">
                <a16:creationId xmlns:a16="http://schemas.microsoft.com/office/drawing/2014/main" id="{0F142C4B-50A7-F05E-6BAA-FAF09DC22154}"/>
              </a:ext>
            </a:extLst>
          </p:cNvPr>
          <p:cNvSpPr txBox="1"/>
          <p:nvPr userDrawn="1"/>
        </p:nvSpPr>
        <p:spPr>
          <a:xfrm>
            <a:off x="695325" y="2310804"/>
            <a:ext cx="3497811" cy="492443"/>
          </a:xfrm>
          <a:prstGeom prst="rect">
            <a:avLst/>
          </a:prstGeom>
          <a:noFill/>
        </p:spPr>
        <p:txBody>
          <a:bodyPr wrap="square" lIns="0" tIns="0" rIns="0" bIns="0" rtlCol="0">
            <a:spAutoFit/>
          </a:bodyPr>
          <a:lstStyle/>
          <a:p>
            <a:pPr algn="l"/>
            <a:r>
              <a:rPr lang="en-GB" sz="2000" b="1" dirty="0">
                <a:solidFill>
                  <a:srgbClr val="FFFFFF"/>
                </a:solidFill>
                <a:effectLst/>
                <a:latin typeface="Calibri" panose="020F0502020204030204" pitchFamily="34" charset="0"/>
              </a:rPr>
              <a:t>Explore the Kontron Group</a:t>
            </a:r>
          </a:p>
          <a:p>
            <a:pPr algn="l"/>
            <a:r>
              <a:rPr lang="en-US" sz="1200" dirty="0">
                <a:solidFill>
                  <a:srgbClr val="FFFFFF"/>
                </a:solidFill>
                <a:effectLst/>
                <a:latin typeface="Calibri Light" panose="020F0302020204030204" pitchFamily="34" charset="0"/>
              </a:rPr>
              <a:t>We are a fast-moving multinational technology leader.</a:t>
            </a:r>
            <a:endParaRPr lang="en-GB" sz="1200" dirty="0">
              <a:solidFill>
                <a:srgbClr val="FFFFFF"/>
              </a:solidFill>
              <a:effectLst/>
              <a:latin typeface="Calibri Light" panose="020F0302020204030204" pitchFamily="34" charset="0"/>
            </a:endParaRPr>
          </a:p>
        </p:txBody>
      </p:sp>
      <p:cxnSp>
        <p:nvCxnSpPr>
          <p:cNvPr id="39" name="Gerader Verbinder 38">
            <a:extLst>
              <a:ext uri="{FF2B5EF4-FFF2-40B4-BE49-F238E27FC236}">
                <a16:creationId xmlns:a16="http://schemas.microsoft.com/office/drawing/2014/main" id="{60B78CA5-DDCE-5A6F-D386-E9AEC96D2544}"/>
              </a:ext>
            </a:extLst>
          </p:cNvPr>
          <p:cNvCxnSpPr>
            <a:cxnSpLocks/>
          </p:cNvCxnSpPr>
          <p:nvPr userDrawn="1"/>
        </p:nvCxnSpPr>
        <p:spPr>
          <a:xfrm>
            <a:off x="1511300" y="4666670"/>
            <a:ext cx="68961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platzhalter 64">
            <a:extLst>
              <a:ext uri="{FF2B5EF4-FFF2-40B4-BE49-F238E27FC236}">
                <a16:creationId xmlns:a16="http://schemas.microsoft.com/office/drawing/2014/main" id="{F28B3AA1-C7D8-1E31-DE66-B3BD8C452B9C}"/>
              </a:ext>
            </a:extLst>
          </p:cNvPr>
          <p:cNvSpPr>
            <a:spLocks noGrp="1"/>
          </p:cNvSpPr>
          <p:nvPr>
            <p:ph type="body" sz="quarter" idx="11"/>
          </p:nvPr>
        </p:nvSpPr>
        <p:spPr>
          <a:xfrm>
            <a:off x="4033865" y="0"/>
            <a:ext cx="7228840" cy="6858000"/>
          </a:xfrm>
          <a:custGeom>
            <a:avLst/>
            <a:gdLst>
              <a:gd name="connsiteX0" fmla="*/ 1571902 w 7228840"/>
              <a:gd name="connsiteY0" fmla="*/ 0 h 6858000"/>
              <a:gd name="connsiteX1" fmla="*/ 7228840 w 7228840"/>
              <a:gd name="connsiteY1" fmla="*/ 0 h 6858000"/>
              <a:gd name="connsiteX2" fmla="*/ 2519932 w 7228840"/>
              <a:gd name="connsiteY2" fmla="*/ 6858000 h 6858000"/>
              <a:gd name="connsiteX3" fmla="*/ 0 w 7228840"/>
              <a:gd name="connsiteY3" fmla="*/ 6858000 h 6858000"/>
              <a:gd name="connsiteX4" fmla="*/ 2191570 w 7228840"/>
              <a:gd name="connsiteY4" fmla="*/ 3266104 h 6858000"/>
              <a:gd name="connsiteX5" fmla="*/ 734940 w 7228840"/>
              <a:gd name="connsiteY5" fmla="*/ 1084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8840" h="6858000">
                <a:moveTo>
                  <a:pt x="1571902" y="0"/>
                </a:moveTo>
                <a:lnTo>
                  <a:pt x="7228840" y="0"/>
                </a:lnTo>
                <a:lnTo>
                  <a:pt x="2519932" y="6858000"/>
                </a:lnTo>
                <a:lnTo>
                  <a:pt x="0" y="6858000"/>
                </a:lnTo>
                <a:lnTo>
                  <a:pt x="2191570" y="3266104"/>
                </a:lnTo>
                <a:lnTo>
                  <a:pt x="734940" y="1084445"/>
                </a:lnTo>
                <a:close/>
              </a:path>
            </a:pathLst>
          </a:custGeom>
          <a:solidFill>
            <a:schemeClr val="bg1">
              <a:alpha val="10000"/>
            </a:schemeClr>
          </a:solidFill>
        </p:spPr>
        <p:txBody>
          <a:bodyPr wrap="square">
            <a:noAutofit/>
          </a:bodyPr>
          <a:lstStyle>
            <a:lvl1pPr marL="0" indent="0">
              <a:buNone/>
              <a:defRPr>
                <a:solidFill>
                  <a:schemeClr val="tx1">
                    <a:alpha val="0"/>
                  </a:schemeClr>
                </a:solidFill>
              </a:defRPr>
            </a:lvl1pPr>
            <a:lvl2pPr marL="216000" indent="0">
              <a:buNone/>
              <a:defRPr/>
            </a:lvl2pPr>
            <a:lvl3pPr marL="432000" indent="0">
              <a:buNone/>
              <a:defRPr/>
            </a:lvl3pPr>
            <a:lvl4pPr marL="648000" indent="0">
              <a:buNone/>
              <a:defRPr/>
            </a:lvl4pPr>
            <a:lvl5pPr marL="864000" indent="0">
              <a:buNone/>
              <a:defRPr/>
            </a:lvl5pPr>
          </a:lstStyle>
          <a:p>
            <a:pPr lvl="0"/>
            <a:endParaRPr lang="en-US" dirty="0"/>
          </a:p>
        </p:txBody>
      </p:sp>
      <p:pic>
        <p:nvPicPr>
          <p:cNvPr id="4" name="Grafik 3">
            <a:extLst>
              <a:ext uri="{FF2B5EF4-FFF2-40B4-BE49-F238E27FC236}">
                <a16:creationId xmlns:a16="http://schemas.microsoft.com/office/drawing/2014/main" id="{F52EFE36-E54A-7FA8-1B25-A991C8DC3DA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325" y="4315973"/>
            <a:ext cx="561116" cy="701394"/>
          </a:xfrm>
          <a:prstGeom prst="rect">
            <a:avLst/>
          </a:prstGeom>
        </p:spPr>
      </p:pic>
    </p:spTree>
    <p:extLst>
      <p:ext uri="{BB962C8B-B14F-4D97-AF65-F5344CB8AC3E}">
        <p14:creationId xmlns:p14="http://schemas.microsoft.com/office/powerpoint/2010/main" val="405095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 contents 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759164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518477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6311902" y="1628775"/>
            <a:ext cx="518477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7" name="Fußzeilenplatzhalter 6">
            <a:extLst>
              <a:ext uri="{FF2B5EF4-FFF2-40B4-BE49-F238E27FC236}">
                <a16:creationId xmlns:a16="http://schemas.microsoft.com/office/drawing/2014/main" id="{4D592AA7-C146-4851-2F0C-9E05B78B0014}"/>
              </a:ext>
            </a:extLst>
          </p:cNvPr>
          <p:cNvSpPr>
            <a:spLocks noGrp="1"/>
          </p:cNvSpPr>
          <p:nvPr>
            <p:ph type="ftr" sz="quarter" idx="15"/>
          </p:nvPr>
        </p:nvSpPr>
        <p:spPr/>
        <p:txBody>
          <a:bodyPr/>
          <a:lstStyle/>
          <a:p>
            <a:r>
              <a:rPr lang="en-US"/>
              <a:t>Footer</a:t>
            </a:r>
            <a:endParaRPr lang="en-US" dirty="0"/>
          </a:p>
        </p:txBody>
      </p:sp>
    </p:spTree>
    <p:extLst>
      <p:ext uri="{BB962C8B-B14F-4D97-AF65-F5344CB8AC3E}">
        <p14:creationId xmlns:p14="http://schemas.microsoft.com/office/powerpoint/2010/main" val="1363215219"/>
      </p:ext>
    </p:extLst>
  </p:cSld>
  <p:clrMapOvr>
    <a:masterClrMapping/>
  </p:clrMapOvr>
  <p:extLst>
    <p:ext uri="{DCECCB84-F9BA-43D5-87BE-67443E8EF086}">
      <p15:sldGuideLst xmlns:p15="http://schemas.microsoft.com/office/powerpoint/2012/main">
        <p15:guide id="1" pos="3704">
          <p15:clr>
            <a:srgbClr val="FBAE40"/>
          </p15:clr>
        </p15:guide>
        <p15:guide id="2" pos="3840">
          <p15:clr>
            <a:srgbClr val="FBAE40"/>
          </p15:clr>
        </p15:guide>
        <p15:guide id="3" pos="39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3 contents gradient/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824681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4440238"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11" name="Inhaltsplatzhalter 2">
            <a:extLst>
              <a:ext uri="{FF2B5EF4-FFF2-40B4-BE49-F238E27FC236}">
                <a16:creationId xmlns:a16="http://schemas.microsoft.com/office/drawing/2014/main" id="{07AB6479-A4FB-DDDC-4B01-261DF7BD7118}"/>
              </a:ext>
            </a:extLst>
          </p:cNvPr>
          <p:cNvSpPr>
            <a:spLocks noGrp="1"/>
          </p:cNvSpPr>
          <p:nvPr>
            <p:ph idx="15" hasCustomPrompt="1"/>
          </p:nvPr>
        </p:nvSpPr>
        <p:spPr>
          <a:xfrm>
            <a:off x="8185151"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Tree>
    <p:extLst>
      <p:ext uri="{BB962C8B-B14F-4D97-AF65-F5344CB8AC3E}">
        <p14:creationId xmlns:p14="http://schemas.microsoft.com/office/powerpoint/2010/main" val="3872860928"/>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2797" userDrawn="1">
          <p15:clr>
            <a:srgbClr val="FBAE40"/>
          </p15:clr>
        </p15:guide>
        <p15:guide id="4" pos="5155" userDrawn="1">
          <p15:clr>
            <a:srgbClr val="FBAE40"/>
          </p15:clr>
        </p15:guide>
        <p15:guide id="5" pos="5019" userDrawn="1">
          <p15:clr>
            <a:srgbClr val="FBAE40"/>
          </p15:clr>
        </p15:guide>
        <p15:guide id="6" pos="488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3 contents gradient">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569686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4440238"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11" name="Inhaltsplatzhalter 2">
            <a:extLst>
              <a:ext uri="{FF2B5EF4-FFF2-40B4-BE49-F238E27FC236}">
                <a16:creationId xmlns:a16="http://schemas.microsoft.com/office/drawing/2014/main" id="{07AB6479-A4FB-DDDC-4B01-261DF7BD7118}"/>
              </a:ext>
            </a:extLst>
          </p:cNvPr>
          <p:cNvSpPr>
            <a:spLocks noGrp="1"/>
          </p:cNvSpPr>
          <p:nvPr>
            <p:ph idx="15" hasCustomPrompt="1"/>
          </p:nvPr>
        </p:nvSpPr>
        <p:spPr>
          <a:xfrm>
            <a:off x="8185151"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Tree>
    <p:extLst>
      <p:ext uri="{BB962C8B-B14F-4D97-AF65-F5344CB8AC3E}">
        <p14:creationId xmlns:p14="http://schemas.microsoft.com/office/powerpoint/2010/main" val="70609470"/>
      </p:ext>
    </p:extLst>
  </p:cSld>
  <p:clrMapOvr>
    <a:masterClrMapping/>
  </p:clrMapOvr>
  <p:extLst>
    <p:ext uri="{DCECCB84-F9BA-43D5-87BE-67443E8EF086}">
      <p15:sldGuideLst xmlns:p15="http://schemas.microsoft.com/office/powerpoint/2012/main">
        <p15:guide id="1" pos="2525">
          <p15:clr>
            <a:srgbClr val="FBAE40"/>
          </p15:clr>
        </p15:guide>
        <p15:guide id="2" pos="2661">
          <p15:clr>
            <a:srgbClr val="FBAE40"/>
          </p15:clr>
        </p15:guide>
        <p15:guide id="3" pos="2797">
          <p15:clr>
            <a:srgbClr val="FBAE40"/>
          </p15:clr>
        </p15:guide>
        <p15:guide id="4" pos="5155">
          <p15:clr>
            <a:srgbClr val="FBAE40"/>
          </p15:clr>
        </p15:guide>
        <p15:guide id="5" pos="5019">
          <p15:clr>
            <a:srgbClr val="FBAE40"/>
          </p15:clr>
        </p15:guide>
        <p15:guide id="6" pos="488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3 contents 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1025499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4440238"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11" name="Inhaltsplatzhalter 2">
            <a:extLst>
              <a:ext uri="{FF2B5EF4-FFF2-40B4-BE49-F238E27FC236}">
                <a16:creationId xmlns:a16="http://schemas.microsoft.com/office/drawing/2014/main" id="{07AB6479-A4FB-DDDC-4B01-261DF7BD7118}"/>
              </a:ext>
            </a:extLst>
          </p:cNvPr>
          <p:cNvSpPr>
            <a:spLocks noGrp="1"/>
          </p:cNvSpPr>
          <p:nvPr>
            <p:ph idx="15" hasCustomPrompt="1"/>
          </p:nvPr>
        </p:nvSpPr>
        <p:spPr>
          <a:xfrm>
            <a:off x="8185151"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7" name="Fußzeilenplatzhalter 6">
            <a:extLst>
              <a:ext uri="{FF2B5EF4-FFF2-40B4-BE49-F238E27FC236}">
                <a16:creationId xmlns:a16="http://schemas.microsoft.com/office/drawing/2014/main" id="{7F1FC455-6AF1-22E2-2331-290E6442CB7F}"/>
              </a:ext>
            </a:extLst>
          </p:cNvPr>
          <p:cNvSpPr>
            <a:spLocks noGrp="1"/>
          </p:cNvSpPr>
          <p:nvPr>
            <p:ph type="ftr" sz="quarter" idx="16"/>
          </p:nvPr>
        </p:nvSpPr>
        <p:spPr/>
        <p:txBody>
          <a:bodyPr/>
          <a:lstStyle/>
          <a:p>
            <a:r>
              <a:rPr lang="en-US"/>
              <a:t>Footer</a:t>
            </a:r>
            <a:endParaRPr lang="en-US" dirty="0"/>
          </a:p>
        </p:txBody>
      </p:sp>
    </p:spTree>
    <p:extLst>
      <p:ext uri="{BB962C8B-B14F-4D97-AF65-F5344CB8AC3E}">
        <p14:creationId xmlns:p14="http://schemas.microsoft.com/office/powerpoint/2010/main" val="1671187156"/>
      </p:ext>
    </p:extLst>
  </p:cSld>
  <p:clrMapOvr>
    <a:masterClrMapping/>
  </p:clrMapOvr>
  <p:extLst>
    <p:ext uri="{DCECCB84-F9BA-43D5-87BE-67443E8EF086}">
      <p15:sldGuideLst xmlns:p15="http://schemas.microsoft.com/office/powerpoint/2012/main">
        <p15:guide id="1" pos="2525">
          <p15:clr>
            <a:srgbClr val="FBAE40"/>
          </p15:clr>
        </p15:guide>
        <p15:guide id="2" pos="2661">
          <p15:clr>
            <a:srgbClr val="FBAE40"/>
          </p15:clr>
        </p15:guide>
        <p15:guide id="3" pos="2797">
          <p15:clr>
            <a:srgbClr val="FBAE40"/>
          </p15:clr>
        </p15:guide>
        <p15:guide id="4" pos="5155">
          <p15:clr>
            <a:srgbClr val="FBAE40"/>
          </p15:clr>
        </p15:guide>
        <p15:guide id="5" pos="5019">
          <p15:clr>
            <a:srgbClr val="FBAE40"/>
          </p15:clr>
        </p15:guide>
        <p15:guide id="6" pos="488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content gradient/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964889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7056438"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11" name="Inhaltsplatzhalter 2">
            <a:extLst>
              <a:ext uri="{FF2B5EF4-FFF2-40B4-BE49-F238E27FC236}">
                <a16:creationId xmlns:a16="http://schemas.microsoft.com/office/drawing/2014/main" id="{07AB6479-A4FB-DDDC-4B01-261DF7BD7118}"/>
              </a:ext>
            </a:extLst>
          </p:cNvPr>
          <p:cNvSpPr>
            <a:spLocks noGrp="1"/>
          </p:cNvSpPr>
          <p:nvPr>
            <p:ph idx="15" hasCustomPrompt="1"/>
          </p:nvPr>
        </p:nvSpPr>
        <p:spPr>
          <a:xfrm>
            <a:off x="8185151"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Tree>
    <p:extLst>
      <p:ext uri="{BB962C8B-B14F-4D97-AF65-F5344CB8AC3E}">
        <p14:creationId xmlns:p14="http://schemas.microsoft.com/office/powerpoint/2010/main" val="9119725"/>
      </p:ext>
    </p:extLst>
  </p:cSld>
  <p:clrMapOvr>
    <a:masterClrMapping/>
  </p:clrMapOvr>
  <p:extLst>
    <p:ext uri="{DCECCB84-F9BA-43D5-87BE-67443E8EF086}">
      <p15:sldGuideLst xmlns:p15="http://schemas.microsoft.com/office/powerpoint/2012/main">
        <p15:guide id="4" pos="5155">
          <p15:clr>
            <a:srgbClr val="FBAE40"/>
          </p15:clr>
        </p15:guide>
        <p15:guide id="5" pos="5019">
          <p15:clr>
            <a:srgbClr val="FBAE40"/>
          </p15:clr>
        </p15:guide>
        <p15:guide id="6" pos="488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content gradient">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07365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7056438"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11" name="Inhaltsplatzhalter 2">
            <a:extLst>
              <a:ext uri="{FF2B5EF4-FFF2-40B4-BE49-F238E27FC236}">
                <a16:creationId xmlns:a16="http://schemas.microsoft.com/office/drawing/2014/main" id="{07AB6479-A4FB-DDDC-4B01-261DF7BD7118}"/>
              </a:ext>
            </a:extLst>
          </p:cNvPr>
          <p:cNvSpPr>
            <a:spLocks noGrp="1"/>
          </p:cNvSpPr>
          <p:nvPr>
            <p:ph idx="15" hasCustomPrompt="1"/>
          </p:nvPr>
        </p:nvSpPr>
        <p:spPr>
          <a:xfrm>
            <a:off x="8185151"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Tree>
    <p:extLst>
      <p:ext uri="{BB962C8B-B14F-4D97-AF65-F5344CB8AC3E}">
        <p14:creationId xmlns:p14="http://schemas.microsoft.com/office/powerpoint/2010/main" val="2724517838"/>
      </p:ext>
    </p:extLst>
  </p:cSld>
  <p:clrMapOvr>
    <a:masterClrMapping/>
  </p:clrMapOvr>
  <p:extLst>
    <p:ext uri="{DCECCB84-F9BA-43D5-87BE-67443E8EF086}">
      <p15:sldGuideLst xmlns:p15="http://schemas.microsoft.com/office/powerpoint/2012/main">
        <p15:guide id="4" pos="5155">
          <p15:clr>
            <a:srgbClr val="FBAE40"/>
          </p15:clr>
        </p15:guide>
        <p15:guide id="5" pos="5019">
          <p15:clr>
            <a:srgbClr val="FBAE40"/>
          </p15:clr>
        </p15:guide>
        <p15:guide id="6" pos="488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content 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41983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7056438"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11" name="Inhaltsplatzhalter 2">
            <a:extLst>
              <a:ext uri="{FF2B5EF4-FFF2-40B4-BE49-F238E27FC236}">
                <a16:creationId xmlns:a16="http://schemas.microsoft.com/office/drawing/2014/main" id="{07AB6479-A4FB-DDDC-4B01-261DF7BD7118}"/>
              </a:ext>
            </a:extLst>
          </p:cNvPr>
          <p:cNvSpPr>
            <a:spLocks noGrp="1"/>
          </p:cNvSpPr>
          <p:nvPr>
            <p:ph idx="15" hasCustomPrompt="1"/>
          </p:nvPr>
        </p:nvSpPr>
        <p:spPr>
          <a:xfrm>
            <a:off x="8185151"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4" name="Fußzeilenplatzhalter 3">
            <a:extLst>
              <a:ext uri="{FF2B5EF4-FFF2-40B4-BE49-F238E27FC236}">
                <a16:creationId xmlns:a16="http://schemas.microsoft.com/office/drawing/2014/main" id="{A315E053-B686-3337-B61D-CDCB43BAE4AA}"/>
              </a:ext>
            </a:extLst>
          </p:cNvPr>
          <p:cNvSpPr>
            <a:spLocks noGrp="1"/>
          </p:cNvSpPr>
          <p:nvPr>
            <p:ph type="ftr" sz="quarter" idx="16"/>
          </p:nvPr>
        </p:nvSpPr>
        <p:spPr/>
        <p:txBody>
          <a:bodyPr/>
          <a:lstStyle/>
          <a:p>
            <a:r>
              <a:rPr lang="en-US"/>
              <a:t>Footer</a:t>
            </a:r>
            <a:endParaRPr lang="en-US" dirty="0"/>
          </a:p>
        </p:txBody>
      </p:sp>
    </p:spTree>
    <p:extLst>
      <p:ext uri="{BB962C8B-B14F-4D97-AF65-F5344CB8AC3E}">
        <p14:creationId xmlns:p14="http://schemas.microsoft.com/office/powerpoint/2010/main" val="2644930722"/>
      </p:ext>
    </p:extLst>
  </p:cSld>
  <p:clrMapOvr>
    <a:masterClrMapping/>
  </p:clrMapOvr>
  <p:extLst>
    <p:ext uri="{DCECCB84-F9BA-43D5-87BE-67443E8EF086}">
      <p15:sldGuideLst xmlns:p15="http://schemas.microsoft.com/office/powerpoint/2012/main">
        <p15:guide id="4" pos="5155">
          <p15:clr>
            <a:srgbClr val="FBAE40"/>
          </p15:clr>
        </p15:guide>
        <p15:guide id="5" pos="5019">
          <p15:clr>
            <a:srgbClr val="FBAE40"/>
          </p15:clr>
        </p15:guide>
        <p15:guide id="6" pos="488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3 content gradient/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4224096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Freihandform: Form 19">
            <a:extLst>
              <a:ext uri="{FF2B5EF4-FFF2-40B4-BE49-F238E27FC236}">
                <a16:creationId xmlns:a16="http://schemas.microsoft.com/office/drawing/2014/main" id="{8169F121-95D4-94D5-6BA3-EB351DD0EBC7}"/>
              </a:ext>
            </a:extLst>
          </p:cNvPr>
          <p:cNvSpPr/>
          <p:nvPr userDrawn="1"/>
        </p:nvSpPr>
        <p:spPr>
          <a:xfrm flipH="1">
            <a:off x="3033482" y="1"/>
            <a:ext cx="9158518" cy="6857999"/>
          </a:xfrm>
          <a:custGeom>
            <a:avLst/>
            <a:gdLst>
              <a:gd name="connsiteX0" fmla="*/ 5451032 w 9158518"/>
              <a:gd name="connsiteY0" fmla="*/ 0 h 6857999"/>
              <a:gd name="connsiteX1" fmla="*/ 0 w 9158518"/>
              <a:gd name="connsiteY1" fmla="*/ 0 h 6857999"/>
              <a:gd name="connsiteX2" fmla="*/ 0 w 9158518"/>
              <a:gd name="connsiteY2" fmla="*/ 4613876 h 6857999"/>
              <a:gd name="connsiteX3" fmla="*/ 1540882 w 9158518"/>
              <a:gd name="connsiteY3" fmla="*/ 6857999 h 6857999"/>
              <a:gd name="connsiteX4" fmla="*/ 9158518 w 9158518"/>
              <a:gd name="connsiteY4" fmla="*/ 6857999 h 6857999"/>
              <a:gd name="connsiteX5" fmla="*/ 4662917 w 9158518"/>
              <a:gd name="connsiteY5" fmla="*/ 103308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8518" h="6857999">
                <a:moveTo>
                  <a:pt x="5451032" y="0"/>
                </a:moveTo>
                <a:lnTo>
                  <a:pt x="0" y="0"/>
                </a:lnTo>
                <a:lnTo>
                  <a:pt x="0" y="4613876"/>
                </a:lnTo>
                <a:lnTo>
                  <a:pt x="1540882" y="6857999"/>
                </a:lnTo>
                <a:lnTo>
                  <a:pt x="9158518" y="6857999"/>
                </a:lnTo>
                <a:lnTo>
                  <a:pt x="4662917" y="1033083"/>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4440238" y="1628775"/>
            <a:ext cx="705405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grpSp>
        <p:nvGrpSpPr>
          <p:cNvPr id="21" name="Gruppieren 20">
            <a:extLst>
              <a:ext uri="{FF2B5EF4-FFF2-40B4-BE49-F238E27FC236}">
                <a16:creationId xmlns:a16="http://schemas.microsoft.com/office/drawing/2014/main" id="{9D253E7B-5CDE-2D9F-FF5E-5EC1D8E5610B}"/>
              </a:ext>
            </a:extLst>
          </p:cNvPr>
          <p:cNvGrpSpPr/>
          <p:nvPr userDrawn="1"/>
        </p:nvGrpSpPr>
        <p:grpSpPr>
          <a:xfrm>
            <a:off x="9938597" y="441325"/>
            <a:ext cx="1558078" cy="295275"/>
            <a:chOff x="9938597" y="441325"/>
            <a:chExt cx="1558078" cy="295275"/>
          </a:xfrm>
        </p:grpSpPr>
        <p:sp>
          <p:nvSpPr>
            <p:cNvPr id="22" name="Freeform: Shape 10">
              <a:extLst>
                <a:ext uri="{FF2B5EF4-FFF2-40B4-BE49-F238E27FC236}">
                  <a16:creationId xmlns:a16="http://schemas.microsoft.com/office/drawing/2014/main" id="{C2DEDC9F-1BFD-5343-85A0-C248D5C89272}"/>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23" name="Freeform: Shape 11">
              <a:extLst>
                <a:ext uri="{FF2B5EF4-FFF2-40B4-BE49-F238E27FC236}">
                  <a16:creationId xmlns:a16="http://schemas.microsoft.com/office/drawing/2014/main" id="{272BC39D-CB69-31CF-8B75-FF3B60CEA1D1}"/>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040829126"/>
      </p:ext>
    </p:extLst>
  </p:cSld>
  <p:clrMapOvr>
    <a:masterClrMapping/>
  </p:clrMapOvr>
  <p:extLst>
    <p:ext uri="{DCECCB84-F9BA-43D5-87BE-67443E8EF086}">
      <p15:sldGuideLst xmlns:p15="http://schemas.microsoft.com/office/powerpoint/2012/main">
        <p15:guide id="1" pos="2525">
          <p15:clr>
            <a:srgbClr val="FBAE40"/>
          </p15:clr>
        </p15:guide>
        <p15:guide id="2" pos="2661">
          <p15:clr>
            <a:srgbClr val="FBAE40"/>
          </p15:clr>
        </p15:guide>
        <p15:guide id="3" pos="27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ntent gradient">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4036107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4440238" y="1628775"/>
            <a:ext cx="705405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Tree>
    <p:extLst>
      <p:ext uri="{BB962C8B-B14F-4D97-AF65-F5344CB8AC3E}">
        <p14:creationId xmlns:p14="http://schemas.microsoft.com/office/powerpoint/2010/main" val="357064302"/>
      </p:ext>
    </p:extLst>
  </p:cSld>
  <p:clrMapOvr>
    <a:masterClrMapping/>
  </p:clrMapOvr>
  <p:extLst>
    <p:ext uri="{DCECCB84-F9BA-43D5-87BE-67443E8EF086}">
      <p15:sldGuideLst xmlns:p15="http://schemas.microsoft.com/office/powerpoint/2012/main">
        <p15:guide id="1" pos="2525">
          <p15:clr>
            <a:srgbClr val="FBAE40"/>
          </p15:clr>
        </p15:guide>
        <p15:guide id="2" pos="2661">
          <p15:clr>
            <a:srgbClr val="FBAE40"/>
          </p15:clr>
        </p15:guide>
        <p15:guide id="3"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3 content 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884483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Freihandform: Form 19">
            <a:extLst>
              <a:ext uri="{FF2B5EF4-FFF2-40B4-BE49-F238E27FC236}">
                <a16:creationId xmlns:a16="http://schemas.microsoft.com/office/drawing/2014/main" id="{8169F121-95D4-94D5-6BA3-EB351DD0EBC7}"/>
              </a:ext>
            </a:extLst>
          </p:cNvPr>
          <p:cNvSpPr/>
          <p:nvPr userDrawn="1"/>
        </p:nvSpPr>
        <p:spPr>
          <a:xfrm flipH="1">
            <a:off x="3033482" y="1"/>
            <a:ext cx="9158518" cy="6857999"/>
          </a:xfrm>
          <a:custGeom>
            <a:avLst/>
            <a:gdLst>
              <a:gd name="connsiteX0" fmla="*/ 5451032 w 9158518"/>
              <a:gd name="connsiteY0" fmla="*/ 0 h 6857999"/>
              <a:gd name="connsiteX1" fmla="*/ 0 w 9158518"/>
              <a:gd name="connsiteY1" fmla="*/ 0 h 6857999"/>
              <a:gd name="connsiteX2" fmla="*/ 0 w 9158518"/>
              <a:gd name="connsiteY2" fmla="*/ 4613876 h 6857999"/>
              <a:gd name="connsiteX3" fmla="*/ 1540882 w 9158518"/>
              <a:gd name="connsiteY3" fmla="*/ 6857999 h 6857999"/>
              <a:gd name="connsiteX4" fmla="*/ 9158518 w 9158518"/>
              <a:gd name="connsiteY4" fmla="*/ 6857999 h 6857999"/>
              <a:gd name="connsiteX5" fmla="*/ 4662917 w 9158518"/>
              <a:gd name="connsiteY5" fmla="*/ 103308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8518" h="6857999">
                <a:moveTo>
                  <a:pt x="5451032" y="0"/>
                </a:moveTo>
                <a:lnTo>
                  <a:pt x="0" y="0"/>
                </a:lnTo>
                <a:lnTo>
                  <a:pt x="0" y="4613876"/>
                </a:lnTo>
                <a:lnTo>
                  <a:pt x="1540882" y="6857999"/>
                </a:lnTo>
                <a:lnTo>
                  <a:pt x="9158518" y="6857999"/>
                </a:lnTo>
                <a:lnTo>
                  <a:pt x="4662917" y="1033083"/>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3313113"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4440238" y="1628775"/>
            <a:ext cx="705405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grpSp>
        <p:nvGrpSpPr>
          <p:cNvPr id="21" name="Gruppieren 20">
            <a:extLst>
              <a:ext uri="{FF2B5EF4-FFF2-40B4-BE49-F238E27FC236}">
                <a16:creationId xmlns:a16="http://schemas.microsoft.com/office/drawing/2014/main" id="{9D253E7B-5CDE-2D9F-FF5E-5EC1D8E5610B}"/>
              </a:ext>
            </a:extLst>
          </p:cNvPr>
          <p:cNvGrpSpPr/>
          <p:nvPr userDrawn="1"/>
        </p:nvGrpSpPr>
        <p:grpSpPr>
          <a:xfrm>
            <a:off x="9938597" y="441325"/>
            <a:ext cx="1558078" cy="295275"/>
            <a:chOff x="9938597" y="441325"/>
            <a:chExt cx="1558078" cy="295275"/>
          </a:xfrm>
        </p:grpSpPr>
        <p:sp>
          <p:nvSpPr>
            <p:cNvPr id="22" name="Freeform: Shape 10">
              <a:extLst>
                <a:ext uri="{FF2B5EF4-FFF2-40B4-BE49-F238E27FC236}">
                  <a16:creationId xmlns:a16="http://schemas.microsoft.com/office/drawing/2014/main" id="{C2DEDC9F-1BFD-5343-85A0-C248D5C89272}"/>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23" name="Freeform: Shape 11">
              <a:extLst>
                <a:ext uri="{FF2B5EF4-FFF2-40B4-BE49-F238E27FC236}">
                  <a16:creationId xmlns:a16="http://schemas.microsoft.com/office/drawing/2014/main" id="{272BC39D-CB69-31CF-8B75-FF3B60CEA1D1}"/>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
        <p:nvSpPr>
          <p:cNvPr id="7" name="Fußzeilenplatzhalter 6">
            <a:extLst>
              <a:ext uri="{FF2B5EF4-FFF2-40B4-BE49-F238E27FC236}">
                <a16:creationId xmlns:a16="http://schemas.microsoft.com/office/drawing/2014/main" id="{8ADD0323-53F1-36CB-382E-D27C47696A66}"/>
              </a:ext>
            </a:extLst>
          </p:cNvPr>
          <p:cNvSpPr>
            <a:spLocks noGrp="1"/>
          </p:cNvSpPr>
          <p:nvPr>
            <p:ph type="ftr" sz="quarter" idx="15"/>
          </p:nvPr>
        </p:nvSpPr>
        <p:spPr/>
        <p:txBody>
          <a:bodyPr/>
          <a:lstStyle/>
          <a:p>
            <a:r>
              <a:rPr lang="en-US"/>
              <a:t>Footer</a:t>
            </a:r>
            <a:endParaRPr lang="en-US" dirty="0"/>
          </a:p>
        </p:txBody>
      </p:sp>
    </p:spTree>
    <p:extLst>
      <p:ext uri="{BB962C8B-B14F-4D97-AF65-F5344CB8AC3E}">
        <p14:creationId xmlns:p14="http://schemas.microsoft.com/office/powerpoint/2010/main" val="1570592611"/>
      </p:ext>
    </p:extLst>
  </p:cSld>
  <p:clrMapOvr>
    <a:masterClrMapping/>
  </p:clrMapOvr>
  <p:extLst>
    <p:ext uri="{DCECCB84-F9BA-43D5-87BE-67443E8EF086}">
      <p15:sldGuideLst xmlns:p15="http://schemas.microsoft.com/office/powerpoint/2012/main">
        <p15:guide id="1" pos="2525">
          <p15:clr>
            <a:srgbClr val="FBAE40"/>
          </p15:clr>
        </p15:guide>
        <p15:guide id="2" pos="2661">
          <p15:clr>
            <a:srgbClr val="FBAE40"/>
          </p15:clr>
        </p15:guide>
        <p15:guide id="3" pos="27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23DC706-FF19-0519-32D1-27E11AEDB41E}"/>
              </a:ext>
            </a:extLst>
          </p:cNvPr>
          <p:cNvGraphicFramePr>
            <a:graphicFrameLocks noChangeAspect="1"/>
          </p:cNvGraphicFramePr>
          <p:nvPr userDrawn="1">
            <p:custDataLst>
              <p:tags r:id="rId1"/>
            </p:custDataLst>
            <p:extLst>
              <p:ext uri="{D42A27DB-BD31-4B8C-83A1-F6EECF244321}">
                <p14:modId xmlns:p14="http://schemas.microsoft.com/office/powerpoint/2010/main" val="2689335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8" name="Objekt 7" hidden="1">
                        <a:extLst>
                          <a:ext uri="{FF2B5EF4-FFF2-40B4-BE49-F238E27FC236}">
                            <a16:creationId xmlns:a16="http://schemas.microsoft.com/office/drawing/2014/main" id="{023DC706-FF19-0519-32D1-27E11AEDB4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6" name="Freihandform: Form 65">
            <a:extLst>
              <a:ext uri="{FF2B5EF4-FFF2-40B4-BE49-F238E27FC236}">
                <a16:creationId xmlns:a16="http://schemas.microsoft.com/office/drawing/2014/main" id="{E5FFE867-0B84-6328-6448-62CA2F1396BE}"/>
              </a:ext>
            </a:extLst>
          </p:cNvPr>
          <p:cNvSpPr/>
          <p:nvPr userDrawn="1"/>
        </p:nvSpPr>
        <p:spPr>
          <a:xfrm>
            <a:off x="0" y="0"/>
            <a:ext cx="6225435" cy="6858000"/>
          </a:xfrm>
          <a:custGeom>
            <a:avLst/>
            <a:gdLst>
              <a:gd name="connsiteX0" fmla="*/ 0 w 7005849"/>
              <a:gd name="connsiteY0" fmla="*/ 0 h 6858000"/>
              <a:gd name="connsiteX1" fmla="*/ 1424840 w 7005849"/>
              <a:gd name="connsiteY1" fmla="*/ 0 h 6858000"/>
              <a:gd name="connsiteX2" fmla="*/ 3126959 w 7005849"/>
              <a:gd name="connsiteY2" fmla="*/ 0 h 6858000"/>
              <a:gd name="connsiteX3" fmla="*/ 4551799 w 7005849"/>
              <a:gd name="connsiteY3" fmla="*/ 0 h 6858000"/>
              <a:gd name="connsiteX4" fmla="*/ 7005849 w 7005849"/>
              <a:gd name="connsiteY4" fmla="*/ 3266104 h 6858000"/>
              <a:gd name="connsiteX5" fmla="*/ 4539546 w 7005849"/>
              <a:gd name="connsiteY5" fmla="*/ 6858000 h 6858000"/>
              <a:gd name="connsiteX6" fmla="*/ 3114706 w 7005849"/>
              <a:gd name="connsiteY6" fmla="*/ 6858000 h 6858000"/>
              <a:gd name="connsiteX7" fmla="*/ 1424840 w 7005849"/>
              <a:gd name="connsiteY7" fmla="*/ 6858000 h 6858000"/>
              <a:gd name="connsiteX8" fmla="*/ 0 w 7005849"/>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5849" h="6858000">
                <a:moveTo>
                  <a:pt x="0" y="0"/>
                </a:moveTo>
                <a:lnTo>
                  <a:pt x="1424840" y="0"/>
                </a:lnTo>
                <a:lnTo>
                  <a:pt x="3126959" y="0"/>
                </a:lnTo>
                <a:lnTo>
                  <a:pt x="4551799" y="0"/>
                </a:lnTo>
                <a:lnTo>
                  <a:pt x="7005849" y="3266104"/>
                </a:lnTo>
                <a:lnTo>
                  <a:pt x="4539546" y="6858000"/>
                </a:lnTo>
                <a:lnTo>
                  <a:pt x="3114706" y="6858000"/>
                </a:lnTo>
                <a:lnTo>
                  <a:pt x="1424840" y="6858000"/>
                </a:lnTo>
                <a:lnTo>
                  <a:pt x="0" y="685800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Bildplatzhalter 14">
            <a:extLst>
              <a:ext uri="{FF2B5EF4-FFF2-40B4-BE49-F238E27FC236}">
                <a16:creationId xmlns:a16="http://schemas.microsoft.com/office/drawing/2014/main" id="{0E3D2C8B-C9B8-CF89-7483-EADCB0D2154A}"/>
              </a:ext>
            </a:extLst>
          </p:cNvPr>
          <p:cNvSpPr>
            <a:spLocks noGrp="1"/>
          </p:cNvSpPr>
          <p:nvPr>
            <p:ph type="pic" sz="quarter" idx="10" hasCustomPrompt="1"/>
          </p:nvPr>
        </p:nvSpPr>
        <p:spPr>
          <a:xfrm>
            <a:off x="4033865" y="0"/>
            <a:ext cx="8158134" cy="6858000"/>
          </a:xfrm>
          <a:custGeom>
            <a:avLst/>
            <a:gdLst>
              <a:gd name="connsiteX0" fmla="*/ 10888 w 8158134"/>
              <a:gd name="connsiteY0" fmla="*/ 0 h 6858000"/>
              <a:gd name="connsiteX1" fmla="*/ 8158134 w 8158134"/>
              <a:gd name="connsiteY1" fmla="*/ 0 h 6858000"/>
              <a:gd name="connsiteX2" fmla="*/ 8158134 w 8158134"/>
              <a:gd name="connsiteY2" fmla="*/ 6858000 h 6858000"/>
              <a:gd name="connsiteX3" fmla="*/ 0 w 8158134"/>
              <a:gd name="connsiteY3" fmla="*/ 6858000 h 6858000"/>
              <a:gd name="connsiteX4" fmla="*/ 2191570 w 8158134"/>
              <a:gd name="connsiteY4" fmla="*/ 32661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8134" h="6858000">
                <a:moveTo>
                  <a:pt x="10888" y="0"/>
                </a:moveTo>
                <a:lnTo>
                  <a:pt x="8158134" y="0"/>
                </a:lnTo>
                <a:lnTo>
                  <a:pt x="8158134" y="6858000"/>
                </a:lnTo>
                <a:lnTo>
                  <a:pt x="0" y="6858000"/>
                </a:lnTo>
                <a:lnTo>
                  <a:pt x="2191570" y="3266104"/>
                </a:lnTo>
                <a:close/>
              </a:path>
            </a:pathLst>
          </a:custGeom>
          <a:solidFill>
            <a:schemeClr val="bg2"/>
          </a:solidFill>
        </p:spPr>
        <p:txBody>
          <a:bodyPr wrap="square" lIns="144000" tIns="144000" rIns="144000" bIns="144000">
            <a:noAutofit/>
          </a:bodyPr>
          <a:lstStyle>
            <a:lvl1pPr marL="0" indent="0" algn="r">
              <a:buNone/>
              <a:defRPr sz="1400"/>
            </a:lvl1pPr>
          </a:lstStyle>
          <a:p>
            <a:r>
              <a:rPr lang="en-US" dirty="0"/>
              <a:t>Please drag and drop image from folder</a:t>
            </a:r>
          </a:p>
        </p:txBody>
      </p:sp>
      <p:sp>
        <p:nvSpPr>
          <p:cNvPr id="2" name="Titel 1">
            <a:extLst>
              <a:ext uri="{FF2B5EF4-FFF2-40B4-BE49-F238E27FC236}">
                <a16:creationId xmlns:a16="http://schemas.microsoft.com/office/drawing/2014/main" id="{43AAB0E1-19E2-486E-9FA6-0A1F4F1C09D4}"/>
              </a:ext>
            </a:extLst>
          </p:cNvPr>
          <p:cNvSpPr>
            <a:spLocks noGrp="1"/>
          </p:cNvSpPr>
          <p:nvPr>
            <p:ph type="ctrTitle" hasCustomPrompt="1"/>
          </p:nvPr>
        </p:nvSpPr>
        <p:spPr>
          <a:xfrm>
            <a:off x="695324" y="4179114"/>
            <a:ext cx="3186140" cy="886397"/>
          </a:xfrm>
        </p:spPr>
        <p:txBody>
          <a:bodyPr vert="horz" wrap="square" anchor="b"/>
          <a:lstStyle>
            <a:lvl1pPr algn="l">
              <a:defRPr sz="3200">
                <a:solidFill>
                  <a:schemeClr val="bg1"/>
                </a:solidFill>
              </a:defRPr>
            </a:lvl1pPr>
          </a:lstStyle>
          <a:p>
            <a:r>
              <a:rPr lang="de-DE" dirty="0"/>
              <a:t>Title in </a:t>
            </a:r>
            <a:r>
              <a:rPr lang="de-DE" dirty="0" err="1"/>
              <a:t>two</a:t>
            </a:r>
            <a:r>
              <a:rPr lang="de-DE" dirty="0"/>
              <a:t> </a:t>
            </a:r>
            <a:r>
              <a:rPr lang="de-DE" dirty="0" err="1"/>
              <a:t>lines</a:t>
            </a:r>
            <a:r>
              <a:rPr lang="de-DE" dirty="0"/>
              <a:t>, Calibri </a:t>
            </a:r>
            <a:r>
              <a:rPr lang="de-DE" dirty="0" err="1"/>
              <a:t>Bold</a:t>
            </a:r>
            <a:r>
              <a:rPr lang="de-DE" dirty="0"/>
              <a:t>, 32pt</a:t>
            </a:r>
            <a:endParaRPr lang="en-US" dirty="0"/>
          </a:p>
        </p:txBody>
      </p:sp>
      <p:sp>
        <p:nvSpPr>
          <p:cNvPr id="3" name="Untertitel 2">
            <a:extLst>
              <a:ext uri="{FF2B5EF4-FFF2-40B4-BE49-F238E27FC236}">
                <a16:creationId xmlns:a16="http://schemas.microsoft.com/office/drawing/2014/main" id="{1D2245C3-0347-4A19-B37F-371700C8C7F8}"/>
              </a:ext>
            </a:extLst>
          </p:cNvPr>
          <p:cNvSpPr>
            <a:spLocks noGrp="1"/>
          </p:cNvSpPr>
          <p:nvPr>
            <p:ph type="subTitle" idx="1" hasCustomPrompt="1"/>
          </p:nvPr>
        </p:nvSpPr>
        <p:spPr>
          <a:xfrm>
            <a:off x="695324" y="5292725"/>
            <a:ext cx="3186140" cy="615553"/>
          </a:xfrm>
        </p:spPr>
        <p:txBody>
          <a:bodyPr wrap="square">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r>
              <a:rPr lang="de-DE" dirty="0"/>
              <a:t> in </a:t>
            </a:r>
            <a:r>
              <a:rPr lang="de-DE" dirty="0" err="1"/>
              <a:t>two</a:t>
            </a:r>
            <a:r>
              <a:rPr lang="de-DE" dirty="0"/>
              <a:t> </a:t>
            </a:r>
            <a:r>
              <a:rPr lang="de-DE" dirty="0" err="1"/>
              <a:t>lines</a:t>
            </a:r>
            <a:r>
              <a:rPr lang="de-DE" dirty="0"/>
              <a:t>,</a:t>
            </a:r>
            <a:br>
              <a:rPr lang="de-DE" dirty="0"/>
            </a:br>
            <a:r>
              <a:rPr lang="de-DE" dirty="0"/>
              <a:t>Calibri Light, 20pt</a:t>
            </a:r>
            <a:endParaRPr lang="en-US" dirty="0"/>
          </a:p>
        </p:txBody>
      </p:sp>
      <p:sp>
        <p:nvSpPr>
          <p:cNvPr id="19" name="TextBox 28">
            <a:extLst>
              <a:ext uri="{FF2B5EF4-FFF2-40B4-BE49-F238E27FC236}">
                <a16:creationId xmlns:a16="http://schemas.microsoft.com/office/drawing/2014/main" id="{0F142C4B-50A7-F05E-6BAA-FAF09DC22154}"/>
              </a:ext>
            </a:extLst>
          </p:cNvPr>
          <p:cNvSpPr txBox="1"/>
          <p:nvPr userDrawn="1"/>
        </p:nvSpPr>
        <p:spPr>
          <a:xfrm>
            <a:off x="695325" y="2310804"/>
            <a:ext cx="3497811" cy="492443"/>
          </a:xfrm>
          <a:prstGeom prst="rect">
            <a:avLst/>
          </a:prstGeom>
          <a:noFill/>
        </p:spPr>
        <p:txBody>
          <a:bodyPr wrap="square" lIns="0" tIns="0" rIns="0" bIns="0" rtlCol="0">
            <a:spAutoFit/>
          </a:bodyPr>
          <a:lstStyle/>
          <a:p>
            <a:pPr algn="l"/>
            <a:r>
              <a:rPr lang="en-GB" sz="2000" b="1" dirty="0">
                <a:solidFill>
                  <a:srgbClr val="FFFFFF"/>
                </a:solidFill>
                <a:effectLst/>
                <a:latin typeface="Calibri" panose="020F0502020204030204" pitchFamily="34" charset="0"/>
              </a:rPr>
              <a:t>Explore the Kontron Group</a:t>
            </a:r>
          </a:p>
          <a:p>
            <a:pPr algn="l"/>
            <a:r>
              <a:rPr lang="en-US" sz="1200" dirty="0">
                <a:solidFill>
                  <a:srgbClr val="FFFFFF"/>
                </a:solidFill>
                <a:effectLst/>
                <a:latin typeface="Calibri Light" panose="020F0302020204030204" pitchFamily="34" charset="0"/>
              </a:rPr>
              <a:t>We are a fast-moving multinational technology leader.</a:t>
            </a:r>
            <a:endParaRPr lang="en-GB" sz="1200" dirty="0">
              <a:solidFill>
                <a:srgbClr val="FFFFFF"/>
              </a:solidFill>
              <a:effectLst/>
              <a:latin typeface="Calibri Light" panose="020F0302020204030204" pitchFamily="34" charset="0"/>
            </a:endParaRPr>
          </a:p>
        </p:txBody>
      </p:sp>
      <p:cxnSp>
        <p:nvCxnSpPr>
          <p:cNvPr id="39" name="Gerader Verbinder 38">
            <a:extLst>
              <a:ext uri="{FF2B5EF4-FFF2-40B4-BE49-F238E27FC236}">
                <a16:creationId xmlns:a16="http://schemas.microsoft.com/office/drawing/2014/main" id="{60B78CA5-DDCE-5A6F-D386-E9AEC96D2544}"/>
              </a:ext>
            </a:extLst>
          </p:cNvPr>
          <p:cNvCxnSpPr>
            <a:cxnSpLocks/>
          </p:cNvCxnSpPr>
          <p:nvPr userDrawn="1"/>
        </p:nvCxnSpPr>
        <p:spPr>
          <a:xfrm>
            <a:off x="695324" y="5179117"/>
            <a:ext cx="68961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platzhalter 64">
            <a:extLst>
              <a:ext uri="{FF2B5EF4-FFF2-40B4-BE49-F238E27FC236}">
                <a16:creationId xmlns:a16="http://schemas.microsoft.com/office/drawing/2014/main" id="{C2E70C5A-7BF3-828C-FBE7-6BF5B321069E}"/>
              </a:ext>
            </a:extLst>
          </p:cNvPr>
          <p:cNvSpPr>
            <a:spLocks noGrp="1"/>
          </p:cNvSpPr>
          <p:nvPr>
            <p:ph type="body" sz="quarter" idx="11"/>
          </p:nvPr>
        </p:nvSpPr>
        <p:spPr>
          <a:xfrm>
            <a:off x="4033865" y="0"/>
            <a:ext cx="7228840" cy="6858000"/>
          </a:xfrm>
          <a:custGeom>
            <a:avLst/>
            <a:gdLst>
              <a:gd name="connsiteX0" fmla="*/ 1571902 w 7228840"/>
              <a:gd name="connsiteY0" fmla="*/ 0 h 6858000"/>
              <a:gd name="connsiteX1" fmla="*/ 7228840 w 7228840"/>
              <a:gd name="connsiteY1" fmla="*/ 0 h 6858000"/>
              <a:gd name="connsiteX2" fmla="*/ 2519932 w 7228840"/>
              <a:gd name="connsiteY2" fmla="*/ 6858000 h 6858000"/>
              <a:gd name="connsiteX3" fmla="*/ 0 w 7228840"/>
              <a:gd name="connsiteY3" fmla="*/ 6858000 h 6858000"/>
              <a:gd name="connsiteX4" fmla="*/ 2191570 w 7228840"/>
              <a:gd name="connsiteY4" fmla="*/ 3266104 h 6858000"/>
              <a:gd name="connsiteX5" fmla="*/ 734940 w 7228840"/>
              <a:gd name="connsiteY5" fmla="*/ 1084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8840" h="6858000">
                <a:moveTo>
                  <a:pt x="1571902" y="0"/>
                </a:moveTo>
                <a:lnTo>
                  <a:pt x="7228840" y="0"/>
                </a:lnTo>
                <a:lnTo>
                  <a:pt x="2519932" y="6858000"/>
                </a:lnTo>
                <a:lnTo>
                  <a:pt x="0" y="6858000"/>
                </a:lnTo>
                <a:lnTo>
                  <a:pt x="2191570" y="3266104"/>
                </a:lnTo>
                <a:lnTo>
                  <a:pt x="734940" y="1084445"/>
                </a:lnTo>
                <a:close/>
              </a:path>
            </a:pathLst>
          </a:custGeom>
          <a:solidFill>
            <a:schemeClr val="bg1">
              <a:alpha val="10000"/>
            </a:schemeClr>
          </a:solidFill>
        </p:spPr>
        <p:txBody>
          <a:bodyPr wrap="square">
            <a:noAutofit/>
          </a:bodyPr>
          <a:lstStyle>
            <a:lvl1pPr marL="0" indent="0">
              <a:buNone/>
              <a:defRPr>
                <a:solidFill>
                  <a:schemeClr val="tx1">
                    <a:alpha val="0"/>
                  </a:schemeClr>
                </a:solidFill>
              </a:defRPr>
            </a:lvl1pPr>
            <a:lvl2pPr marL="216000" indent="0">
              <a:buNone/>
              <a:defRPr/>
            </a:lvl2pPr>
            <a:lvl3pPr marL="432000" indent="0">
              <a:buNone/>
              <a:defRPr/>
            </a:lvl3pPr>
            <a:lvl4pPr marL="648000" indent="0">
              <a:buNone/>
              <a:defRPr/>
            </a:lvl4pPr>
            <a:lvl5pPr marL="864000" indent="0">
              <a:buNone/>
              <a:defRPr/>
            </a:lvl5pPr>
          </a:lstStyle>
          <a:p>
            <a:pPr lvl="0"/>
            <a:endParaRPr lang="en-US" dirty="0"/>
          </a:p>
        </p:txBody>
      </p:sp>
      <p:grpSp>
        <p:nvGrpSpPr>
          <p:cNvPr id="4" name="Gruppieren 3">
            <a:extLst>
              <a:ext uri="{FF2B5EF4-FFF2-40B4-BE49-F238E27FC236}">
                <a16:creationId xmlns:a16="http://schemas.microsoft.com/office/drawing/2014/main" id="{ECC502E6-8242-B780-C436-130C2AD086D4}"/>
              </a:ext>
            </a:extLst>
          </p:cNvPr>
          <p:cNvGrpSpPr/>
          <p:nvPr userDrawn="1"/>
        </p:nvGrpSpPr>
        <p:grpSpPr>
          <a:xfrm>
            <a:off x="695324" y="1628872"/>
            <a:ext cx="2998881" cy="568325"/>
            <a:chOff x="10407695" y="441325"/>
            <a:chExt cx="1088979" cy="206375"/>
          </a:xfrm>
          <a:solidFill>
            <a:schemeClr val="bg1"/>
          </a:solidFill>
        </p:grpSpPr>
        <p:sp>
          <p:nvSpPr>
            <p:cNvPr id="5" name="Freeform: Shape 10">
              <a:extLst>
                <a:ext uri="{FF2B5EF4-FFF2-40B4-BE49-F238E27FC236}">
                  <a16:creationId xmlns:a16="http://schemas.microsoft.com/office/drawing/2014/main" id="{4A30E89C-4A12-B2C4-31BC-BCC567B1574E}"/>
                </a:ext>
              </a:extLst>
            </p:cNvPr>
            <p:cNvSpPr/>
            <p:nvPr/>
          </p:nvSpPr>
          <p:spPr>
            <a:xfrm>
              <a:off x="10407695" y="441325"/>
              <a:ext cx="54179" cy="202059"/>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grpFill/>
            <a:ln w="6540" cap="flat">
              <a:noFill/>
              <a:prstDash val="solid"/>
              <a:miter/>
            </a:ln>
          </p:spPr>
          <p:txBody>
            <a:bodyPr rtlCol="0" anchor="ctr"/>
            <a:lstStyle/>
            <a:p>
              <a:endParaRPr lang="en-GB"/>
            </a:p>
          </p:txBody>
        </p:sp>
        <p:sp>
          <p:nvSpPr>
            <p:cNvPr id="6" name="Freeform: Shape 11">
              <a:extLst>
                <a:ext uri="{FF2B5EF4-FFF2-40B4-BE49-F238E27FC236}">
                  <a16:creationId xmlns:a16="http://schemas.microsoft.com/office/drawing/2014/main" id="{1557FFF4-C542-57AA-48C6-9BD8E041A8A7}"/>
                </a:ext>
              </a:extLst>
            </p:cNvPr>
            <p:cNvSpPr/>
            <p:nvPr/>
          </p:nvSpPr>
          <p:spPr>
            <a:xfrm>
              <a:off x="10461874" y="441325"/>
              <a:ext cx="1034800" cy="2063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grpFill/>
            <a:ln w="654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69259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gradient/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008705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endParaRPr lang="en-GB" dirty="0"/>
          </a:p>
        </p:txBody>
      </p:sp>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Tree>
    <p:extLst>
      <p:ext uri="{BB962C8B-B14F-4D97-AF65-F5344CB8AC3E}">
        <p14:creationId xmlns:p14="http://schemas.microsoft.com/office/powerpoint/2010/main" val="62323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gradient">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344179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Tree>
    <p:extLst>
      <p:ext uri="{BB962C8B-B14F-4D97-AF65-F5344CB8AC3E}">
        <p14:creationId xmlns:p14="http://schemas.microsoft.com/office/powerpoint/2010/main" val="874786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969754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endParaRPr lang="en-GB" dirty="0"/>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3" name="Fußzeilenplatzhalter 2">
            <a:extLst>
              <a:ext uri="{FF2B5EF4-FFF2-40B4-BE49-F238E27FC236}">
                <a16:creationId xmlns:a16="http://schemas.microsoft.com/office/drawing/2014/main" id="{FA04E38C-31BF-A861-F686-CDCD51F1168D}"/>
              </a:ext>
            </a:extLst>
          </p:cNvPr>
          <p:cNvSpPr>
            <a:spLocks noGrp="1"/>
          </p:cNvSpPr>
          <p:nvPr>
            <p:ph type="ftr" sz="quarter" idx="14"/>
          </p:nvPr>
        </p:nvSpPr>
        <p:spPr/>
        <p:txBody>
          <a:bodyPr/>
          <a:lstStyle/>
          <a:p>
            <a:r>
              <a:rPr lang="en-US"/>
              <a:t>Footer</a:t>
            </a:r>
            <a:endParaRPr lang="en-US" dirty="0"/>
          </a:p>
        </p:txBody>
      </p:sp>
    </p:spTree>
    <p:extLst>
      <p:ext uri="{BB962C8B-B14F-4D97-AF65-F5344CB8AC3E}">
        <p14:creationId xmlns:p14="http://schemas.microsoft.com/office/powerpoint/2010/main" val="3305608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4ECFE4EB-B50F-DE85-B977-C3D109224C0A}"/>
              </a:ext>
            </a:extLst>
          </p:cNvPr>
          <p:cNvGraphicFramePr>
            <a:graphicFrameLocks noChangeAspect="1"/>
          </p:cNvGraphicFramePr>
          <p:nvPr userDrawn="1">
            <p:custDataLst>
              <p:tags r:id="rId1"/>
            </p:custDataLst>
            <p:extLst>
              <p:ext uri="{D42A27DB-BD31-4B8C-83A1-F6EECF244321}">
                <p14:modId xmlns:p14="http://schemas.microsoft.com/office/powerpoint/2010/main" val="104819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9" name="Objekt 8" hidden="1">
                        <a:extLst>
                          <a:ext uri="{FF2B5EF4-FFF2-40B4-BE49-F238E27FC236}">
                            <a16:creationId xmlns:a16="http://schemas.microsoft.com/office/drawing/2014/main" id="{4ECFE4EB-B50F-DE85-B977-C3D109224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reihandform: Form 6">
            <a:extLst>
              <a:ext uri="{FF2B5EF4-FFF2-40B4-BE49-F238E27FC236}">
                <a16:creationId xmlns:a16="http://schemas.microsoft.com/office/drawing/2014/main" id="{963460C2-E351-F7F9-44F6-63EA9EEAAC5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37FF74F-A777-40F3-B417-2A11F3CD376E}"/>
              </a:ext>
            </a:extLst>
          </p:cNvPr>
          <p:cNvSpPr>
            <a:spLocks noGrp="1"/>
          </p:cNvSpPr>
          <p:nvPr>
            <p:ph type="title" hasCustomPrompt="1"/>
          </p:nvPr>
        </p:nvSpPr>
        <p:spPr>
          <a:xfrm>
            <a:off x="695325" y="3897678"/>
            <a:ext cx="9421425" cy="664797"/>
          </a:xfrm>
        </p:spPr>
        <p:txBody>
          <a:bodyPr vert="horz" wrap="square" anchor="b">
            <a:spAutoFit/>
          </a:bodyPr>
          <a:lstStyle>
            <a:lvl1pPr>
              <a:defRPr sz="4800"/>
            </a:lvl1pPr>
          </a:lstStyle>
          <a:p>
            <a:r>
              <a:rPr lang="de-DE" dirty="0"/>
              <a:t>Chapter title, Calibri </a:t>
            </a:r>
            <a:r>
              <a:rPr lang="de-DE" dirty="0" err="1"/>
              <a:t>Bold</a:t>
            </a:r>
            <a:r>
              <a:rPr lang="de-DE" dirty="0"/>
              <a:t>, 48pt</a:t>
            </a:r>
            <a:endParaRPr lang="en-US" dirty="0"/>
          </a:p>
        </p:txBody>
      </p:sp>
      <p:sp>
        <p:nvSpPr>
          <p:cNvPr id="3" name="Textplatzhalter 2">
            <a:extLst>
              <a:ext uri="{FF2B5EF4-FFF2-40B4-BE49-F238E27FC236}">
                <a16:creationId xmlns:a16="http://schemas.microsoft.com/office/drawing/2014/main" id="{2B885999-C60C-429C-A598-61810D76F33C}"/>
              </a:ext>
            </a:extLst>
          </p:cNvPr>
          <p:cNvSpPr>
            <a:spLocks noGrp="1"/>
          </p:cNvSpPr>
          <p:nvPr>
            <p:ph type="body" idx="1" hasCustomPrompt="1"/>
          </p:nvPr>
        </p:nvSpPr>
        <p:spPr>
          <a:xfrm>
            <a:off x="695325" y="4776030"/>
            <a:ext cx="9421425" cy="369332"/>
          </a:xfrm>
        </p:spPr>
        <p:txBody>
          <a:bodyPr wrap="square">
            <a:spAutoFit/>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Subtitle</a:t>
            </a:r>
            <a:r>
              <a:rPr lang="de-DE" dirty="0"/>
              <a:t>, Calibri, 24pt</a:t>
            </a:r>
          </a:p>
        </p:txBody>
      </p:sp>
      <p:sp>
        <p:nvSpPr>
          <p:cNvPr id="5" name="Fußzeilenplatzhalter 4">
            <a:extLst>
              <a:ext uri="{FF2B5EF4-FFF2-40B4-BE49-F238E27FC236}">
                <a16:creationId xmlns:a16="http://schemas.microsoft.com/office/drawing/2014/main" id="{F5FBC196-9803-4010-80F8-880941602515}"/>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Foliennummernplatzhalter 5">
            <a:extLst>
              <a:ext uri="{FF2B5EF4-FFF2-40B4-BE49-F238E27FC236}">
                <a16:creationId xmlns:a16="http://schemas.microsoft.com/office/drawing/2014/main" id="{57A81F43-B9EE-4B56-9AB5-F947C45E9CBF}"/>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22" name="Textplatzhalter 21">
            <a:extLst>
              <a:ext uri="{FF2B5EF4-FFF2-40B4-BE49-F238E27FC236}">
                <a16:creationId xmlns:a16="http://schemas.microsoft.com/office/drawing/2014/main" id="{B1E3F3D6-1ECA-F57F-699C-B7C0DE6DD91D}"/>
              </a:ext>
            </a:extLst>
          </p:cNvPr>
          <p:cNvSpPr>
            <a:spLocks noGrp="1"/>
          </p:cNvSpPr>
          <p:nvPr>
            <p:ph type="body" sz="quarter" idx="13" hasCustomPrompt="1"/>
          </p:nvPr>
        </p:nvSpPr>
        <p:spPr>
          <a:xfrm>
            <a:off x="695325" y="3102956"/>
            <a:ext cx="1264104" cy="738664"/>
          </a:xfrm>
        </p:spPr>
        <p:txBody>
          <a:bodyPr wrap="square">
            <a:spAutoFit/>
          </a:bodyPr>
          <a:lstStyle>
            <a:lvl1pPr marL="0" indent="0">
              <a:buNone/>
              <a:defRPr sz="4800">
                <a:latin typeface="+mj-lt"/>
              </a:defRPr>
            </a:lvl1pPr>
            <a:lvl2pPr marL="216000" indent="0">
              <a:buNone/>
              <a:defRPr sz="2400"/>
            </a:lvl2pPr>
            <a:lvl3pPr marL="432000" indent="0">
              <a:buNone/>
              <a:defRPr sz="2400"/>
            </a:lvl3pPr>
            <a:lvl4pPr marL="648000" indent="0">
              <a:buNone/>
              <a:defRPr sz="2400"/>
            </a:lvl4pPr>
            <a:lvl5pPr marL="864000" indent="0">
              <a:buNone/>
              <a:defRPr sz="2400"/>
            </a:lvl5pPr>
          </a:lstStyle>
          <a:p>
            <a:pPr lvl="0"/>
            <a:r>
              <a:rPr lang="en-US" dirty="0"/>
              <a:t>00</a:t>
            </a:r>
          </a:p>
        </p:txBody>
      </p:sp>
    </p:spTree>
    <p:extLst>
      <p:ext uri="{BB962C8B-B14F-4D97-AF65-F5344CB8AC3E}">
        <p14:creationId xmlns:p14="http://schemas.microsoft.com/office/powerpoint/2010/main" val="2027593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slide 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4ECFE4EB-B50F-DE85-B977-C3D109224C0A}"/>
              </a:ext>
            </a:extLst>
          </p:cNvPr>
          <p:cNvGraphicFramePr>
            <a:graphicFrameLocks noChangeAspect="1"/>
          </p:cNvGraphicFramePr>
          <p:nvPr userDrawn="1">
            <p:custDataLst>
              <p:tags r:id="rId1"/>
            </p:custDataLst>
            <p:extLst>
              <p:ext uri="{D42A27DB-BD31-4B8C-83A1-F6EECF244321}">
                <p14:modId xmlns:p14="http://schemas.microsoft.com/office/powerpoint/2010/main" val="1146191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9" name="Objekt 8" hidden="1">
                        <a:extLst>
                          <a:ext uri="{FF2B5EF4-FFF2-40B4-BE49-F238E27FC236}">
                            <a16:creationId xmlns:a16="http://schemas.microsoft.com/office/drawing/2014/main" id="{4ECFE4EB-B50F-DE85-B977-C3D109224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reihandform: Form 3">
            <a:extLst>
              <a:ext uri="{FF2B5EF4-FFF2-40B4-BE49-F238E27FC236}">
                <a16:creationId xmlns:a16="http://schemas.microsoft.com/office/drawing/2014/main" id="{DB135F4F-DCD0-88EF-7958-DD8F114B0452}"/>
              </a:ext>
            </a:extLst>
          </p:cNvPr>
          <p:cNvSpPr/>
          <p:nvPr userDrawn="1"/>
        </p:nvSpPr>
        <p:spPr>
          <a:xfrm flipH="1">
            <a:off x="4134250" y="1"/>
            <a:ext cx="8057750" cy="6857999"/>
          </a:xfrm>
          <a:custGeom>
            <a:avLst/>
            <a:gdLst>
              <a:gd name="connsiteX0" fmla="*/ 8057750 w 8057750"/>
              <a:gd name="connsiteY0" fmla="*/ 0 h 6857999"/>
              <a:gd name="connsiteX1" fmla="*/ 1238943 w 8057750"/>
              <a:gd name="connsiteY1" fmla="*/ 0 h 6857999"/>
              <a:gd name="connsiteX2" fmla="*/ 0 w 8057750"/>
              <a:gd name="connsiteY2" fmla="*/ 1648913 h 6857999"/>
              <a:gd name="connsiteX3" fmla="*/ 0 w 8057750"/>
              <a:gd name="connsiteY3" fmla="*/ 6857999 h 6857999"/>
              <a:gd name="connsiteX4" fmla="*/ 2825936 w 8057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7750" h="6857999">
                <a:moveTo>
                  <a:pt x="8057750" y="0"/>
                </a:moveTo>
                <a:lnTo>
                  <a:pt x="1238943" y="0"/>
                </a:lnTo>
                <a:lnTo>
                  <a:pt x="0" y="1648913"/>
                </a:lnTo>
                <a:lnTo>
                  <a:pt x="0" y="6857999"/>
                </a:lnTo>
                <a:lnTo>
                  <a:pt x="2825936" y="6857999"/>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2" name="Titel 1">
            <a:extLst>
              <a:ext uri="{FF2B5EF4-FFF2-40B4-BE49-F238E27FC236}">
                <a16:creationId xmlns:a16="http://schemas.microsoft.com/office/drawing/2014/main" id="{E37FF74F-A777-40F3-B417-2A11F3CD376E}"/>
              </a:ext>
            </a:extLst>
          </p:cNvPr>
          <p:cNvSpPr>
            <a:spLocks noGrp="1"/>
          </p:cNvSpPr>
          <p:nvPr>
            <p:ph type="title" hasCustomPrompt="1"/>
          </p:nvPr>
        </p:nvSpPr>
        <p:spPr>
          <a:xfrm>
            <a:off x="5034328" y="3874355"/>
            <a:ext cx="6462347" cy="1329595"/>
          </a:xfrm>
        </p:spPr>
        <p:txBody>
          <a:bodyPr vert="horz" wrap="square" anchor="t">
            <a:spAutoFit/>
          </a:bodyPr>
          <a:lstStyle>
            <a:lvl1pPr>
              <a:defRPr sz="4800"/>
            </a:lvl1pPr>
          </a:lstStyle>
          <a:p>
            <a:r>
              <a:rPr lang="de-DE" dirty="0"/>
              <a:t>Chapter title,</a:t>
            </a:r>
            <a:br>
              <a:rPr lang="de-DE" dirty="0"/>
            </a:br>
            <a:r>
              <a:rPr lang="de-DE" dirty="0"/>
              <a:t>Calibri </a:t>
            </a:r>
            <a:r>
              <a:rPr lang="de-DE" dirty="0" err="1"/>
              <a:t>Bold</a:t>
            </a:r>
            <a:r>
              <a:rPr lang="de-DE" dirty="0"/>
              <a:t>, 48pt</a:t>
            </a:r>
            <a:endParaRPr lang="en-US" dirty="0"/>
          </a:p>
        </p:txBody>
      </p:sp>
      <p:sp>
        <p:nvSpPr>
          <p:cNvPr id="3" name="Textplatzhalter 2">
            <a:extLst>
              <a:ext uri="{FF2B5EF4-FFF2-40B4-BE49-F238E27FC236}">
                <a16:creationId xmlns:a16="http://schemas.microsoft.com/office/drawing/2014/main" id="{2B885999-C60C-429C-A598-61810D76F33C}"/>
              </a:ext>
            </a:extLst>
          </p:cNvPr>
          <p:cNvSpPr>
            <a:spLocks noGrp="1"/>
          </p:cNvSpPr>
          <p:nvPr>
            <p:ph type="body" idx="1" hasCustomPrompt="1"/>
          </p:nvPr>
        </p:nvSpPr>
        <p:spPr>
          <a:xfrm>
            <a:off x="5034328" y="5417505"/>
            <a:ext cx="6462347" cy="369332"/>
          </a:xfrm>
        </p:spPr>
        <p:txBody>
          <a:bodyPr wrap="square">
            <a:spAutoFit/>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Subtitle</a:t>
            </a:r>
            <a:r>
              <a:rPr lang="de-DE" dirty="0"/>
              <a:t>, Calibri, 24pt</a:t>
            </a:r>
          </a:p>
        </p:txBody>
      </p:sp>
      <p:sp>
        <p:nvSpPr>
          <p:cNvPr id="6" name="Foliennummernplatzhalter 5">
            <a:extLst>
              <a:ext uri="{FF2B5EF4-FFF2-40B4-BE49-F238E27FC236}">
                <a16:creationId xmlns:a16="http://schemas.microsoft.com/office/drawing/2014/main" id="{57A81F43-B9EE-4B56-9AB5-F947C45E9CBF}"/>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22" name="Textplatzhalter 21">
            <a:extLst>
              <a:ext uri="{FF2B5EF4-FFF2-40B4-BE49-F238E27FC236}">
                <a16:creationId xmlns:a16="http://schemas.microsoft.com/office/drawing/2014/main" id="{B1E3F3D6-1ECA-F57F-699C-B7C0DE6DD91D}"/>
              </a:ext>
            </a:extLst>
          </p:cNvPr>
          <p:cNvSpPr>
            <a:spLocks noGrp="1"/>
          </p:cNvSpPr>
          <p:nvPr>
            <p:ph type="body" sz="quarter" idx="13" hasCustomPrompt="1"/>
          </p:nvPr>
        </p:nvSpPr>
        <p:spPr>
          <a:xfrm>
            <a:off x="5034328" y="3100455"/>
            <a:ext cx="1264104" cy="738664"/>
          </a:xfrm>
        </p:spPr>
        <p:txBody>
          <a:bodyPr wrap="square">
            <a:spAutoFit/>
          </a:bodyPr>
          <a:lstStyle>
            <a:lvl1pPr marL="0" indent="0">
              <a:buNone/>
              <a:defRPr sz="4800">
                <a:latin typeface="+mj-lt"/>
              </a:defRPr>
            </a:lvl1pPr>
            <a:lvl2pPr marL="216000" indent="0">
              <a:buNone/>
              <a:defRPr sz="2400"/>
            </a:lvl2pPr>
            <a:lvl3pPr marL="432000" indent="0">
              <a:buNone/>
              <a:defRPr sz="2400"/>
            </a:lvl3pPr>
            <a:lvl4pPr marL="648000" indent="0">
              <a:buNone/>
              <a:defRPr sz="2400"/>
            </a:lvl4pPr>
            <a:lvl5pPr marL="864000" indent="0">
              <a:buNone/>
              <a:defRPr sz="2400"/>
            </a:lvl5pPr>
          </a:lstStyle>
          <a:p>
            <a:pPr lvl="0"/>
            <a:r>
              <a:rPr lang="en-US" dirty="0"/>
              <a:t>00</a:t>
            </a:r>
          </a:p>
        </p:txBody>
      </p:sp>
      <p:sp>
        <p:nvSpPr>
          <p:cNvPr id="36" name="Freihandform: Form 35">
            <a:extLst>
              <a:ext uri="{FF2B5EF4-FFF2-40B4-BE49-F238E27FC236}">
                <a16:creationId xmlns:a16="http://schemas.microsoft.com/office/drawing/2014/main" id="{255F7C20-238D-EBDE-5EFB-51ED415BC7A1}"/>
              </a:ext>
            </a:extLst>
          </p:cNvPr>
          <p:cNvSpPr/>
          <p:nvPr userDrawn="1"/>
        </p:nvSpPr>
        <p:spPr>
          <a:xfrm>
            <a:off x="0" y="0"/>
            <a:ext cx="4249196" cy="6858000"/>
          </a:xfrm>
          <a:custGeom>
            <a:avLst/>
            <a:gdLst>
              <a:gd name="connsiteX0" fmla="*/ 0 w 4249196"/>
              <a:gd name="connsiteY0" fmla="*/ 0 h 6858000"/>
              <a:gd name="connsiteX1" fmla="*/ 2699439 w 4249196"/>
              <a:gd name="connsiteY1" fmla="*/ 0 h 6858000"/>
              <a:gd name="connsiteX2" fmla="*/ 4249196 w 4249196"/>
              <a:gd name="connsiteY2" fmla="*/ 2062578 h 6858000"/>
              <a:gd name="connsiteX3" fmla="*/ 956514 w 4249196"/>
              <a:gd name="connsiteY3" fmla="*/ 6858000 h 6858000"/>
              <a:gd name="connsiteX4" fmla="*/ 0 w 424919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196" h="6858000">
                <a:moveTo>
                  <a:pt x="0" y="0"/>
                </a:moveTo>
                <a:lnTo>
                  <a:pt x="2699439" y="0"/>
                </a:lnTo>
                <a:lnTo>
                  <a:pt x="4249196" y="2062578"/>
                </a:lnTo>
                <a:lnTo>
                  <a:pt x="956514" y="6858000"/>
                </a:lnTo>
                <a:lnTo>
                  <a:pt x="0" y="685800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2" name="Gruppieren 31">
            <a:extLst>
              <a:ext uri="{FF2B5EF4-FFF2-40B4-BE49-F238E27FC236}">
                <a16:creationId xmlns:a16="http://schemas.microsoft.com/office/drawing/2014/main" id="{5A2DE6D8-5439-CBF0-1F72-D4EC48C196BD}"/>
              </a:ext>
            </a:extLst>
          </p:cNvPr>
          <p:cNvGrpSpPr/>
          <p:nvPr userDrawn="1"/>
        </p:nvGrpSpPr>
        <p:grpSpPr>
          <a:xfrm>
            <a:off x="9938597" y="441325"/>
            <a:ext cx="1558078" cy="295275"/>
            <a:chOff x="9938597" y="441325"/>
            <a:chExt cx="1558078" cy="295275"/>
          </a:xfrm>
        </p:grpSpPr>
        <p:sp>
          <p:nvSpPr>
            <p:cNvPr id="33" name="Freeform: Shape 10">
              <a:extLst>
                <a:ext uri="{FF2B5EF4-FFF2-40B4-BE49-F238E27FC236}">
                  <a16:creationId xmlns:a16="http://schemas.microsoft.com/office/drawing/2014/main" id="{07425A04-B7D0-33FC-C51A-ABFAFC588579}"/>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34" name="Freeform: Shape 11">
              <a:extLst>
                <a:ext uri="{FF2B5EF4-FFF2-40B4-BE49-F238E27FC236}">
                  <a16:creationId xmlns:a16="http://schemas.microsoft.com/office/drawing/2014/main" id="{0E42B392-2EEA-995D-E0C5-5896B9CE5736}"/>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411613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6 topics">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48675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reihandform: Form 1">
            <a:extLst>
              <a:ext uri="{FF2B5EF4-FFF2-40B4-BE49-F238E27FC236}">
                <a16:creationId xmlns:a16="http://schemas.microsoft.com/office/drawing/2014/main" id="{C47704FF-0FC6-582B-45FB-EB5F5EC9E654}"/>
              </a:ext>
            </a:extLst>
          </p:cNvPr>
          <p:cNvSpPr/>
          <p:nvPr userDrawn="1"/>
        </p:nvSpPr>
        <p:spPr>
          <a:xfrm flipH="1">
            <a:off x="4134250" y="1"/>
            <a:ext cx="8057750" cy="6857999"/>
          </a:xfrm>
          <a:custGeom>
            <a:avLst/>
            <a:gdLst>
              <a:gd name="connsiteX0" fmla="*/ 8057750 w 8057750"/>
              <a:gd name="connsiteY0" fmla="*/ 0 h 6857999"/>
              <a:gd name="connsiteX1" fmla="*/ 1238943 w 8057750"/>
              <a:gd name="connsiteY1" fmla="*/ 0 h 6857999"/>
              <a:gd name="connsiteX2" fmla="*/ 0 w 8057750"/>
              <a:gd name="connsiteY2" fmla="*/ 1648913 h 6857999"/>
              <a:gd name="connsiteX3" fmla="*/ 0 w 8057750"/>
              <a:gd name="connsiteY3" fmla="*/ 6857999 h 6857999"/>
              <a:gd name="connsiteX4" fmla="*/ 2825936 w 8057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7750" h="6857999">
                <a:moveTo>
                  <a:pt x="8057750" y="0"/>
                </a:moveTo>
                <a:lnTo>
                  <a:pt x="1238943" y="0"/>
                </a:lnTo>
                <a:lnTo>
                  <a:pt x="0" y="1648913"/>
                </a:lnTo>
                <a:lnTo>
                  <a:pt x="0" y="6857999"/>
                </a:lnTo>
                <a:lnTo>
                  <a:pt x="2825936" y="6857999"/>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3" name="Freihandform: Form 2">
            <a:extLst>
              <a:ext uri="{FF2B5EF4-FFF2-40B4-BE49-F238E27FC236}">
                <a16:creationId xmlns:a16="http://schemas.microsoft.com/office/drawing/2014/main" id="{96FB8F27-0135-C7C9-0DD2-3DCC88A4730A}"/>
              </a:ext>
            </a:extLst>
          </p:cNvPr>
          <p:cNvSpPr/>
          <p:nvPr userDrawn="1"/>
        </p:nvSpPr>
        <p:spPr>
          <a:xfrm>
            <a:off x="0" y="0"/>
            <a:ext cx="4249196" cy="6858000"/>
          </a:xfrm>
          <a:custGeom>
            <a:avLst/>
            <a:gdLst>
              <a:gd name="connsiteX0" fmla="*/ 0 w 4249196"/>
              <a:gd name="connsiteY0" fmla="*/ 0 h 6858000"/>
              <a:gd name="connsiteX1" fmla="*/ 2699439 w 4249196"/>
              <a:gd name="connsiteY1" fmla="*/ 0 h 6858000"/>
              <a:gd name="connsiteX2" fmla="*/ 4249196 w 4249196"/>
              <a:gd name="connsiteY2" fmla="*/ 2062578 h 6858000"/>
              <a:gd name="connsiteX3" fmla="*/ 956514 w 4249196"/>
              <a:gd name="connsiteY3" fmla="*/ 6858000 h 6858000"/>
              <a:gd name="connsiteX4" fmla="*/ 0 w 424919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196" h="6858000">
                <a:moveTo>
                  <a:pt x="0" y="0"/>
                </a:moveTo>
                <a:lnTo>
                  <a:pt x="2699439" y="0"/>
                </a:lnTo>
                <a:lnTo>
                  <a:pt x="4249196" y="2062578"/>
                </a:lnTo>
                <a:lnTo>
                  <a:pt x="956514" y="6858000"/>
                </a:lnTo>
                <a:lnTo>
                  <a:pt x="0" y="685800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 name="Gruppieren 6">
            <a:extLst>
              <a:ext uri="{FF2B5EF4-FFF2-40B4-BE49-F238E27FC236}">
                <a16:creationId xmlns:a16="http://schemas.microsoft.com/office/drawing/2014/main" id="{95E6AD5D-7221-E3C6-DEDD-7632BB58CE18}"/>
              </a:ext>
            </a:extLst>
          </p:cNvPr>
          <p:cNvGrpSpPr/>
          <p:nvPr userDrawn="1"/>
        </p:nvGrpSpPr>
        <p:grpSpPr>
          <a:xfrm>
            <a:off x="9938597" y="441325"/>
            <a:ext cx="1558078" cy="295275"/>
            <a:chOff x="9938597" y="441325"/>
            <a:chExt cx="1558078" cy="295275"/>
          </a:xfrm>
        </p:grpSpPr>
        <p:sp>
          <p:nvSpPr>
            <p:cNvPr id="9" name="Freeform: Shape 10">
              <a:extLst>
                <a:ext uri="{FF2B5EF4-FFF2-40B4-BE49-F238E27FC236}">
                  <a16:creationId xmlns:a16="http://schemas.microsoft.com/office/drawing/2014/main" id="{9C4AB1CA-9EDA-8DD1-E1E4-3BC75A6E6AB7}"/>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10" name="Freeform: Shape 11">
              <a:extLst>
                <a:ext uri="{FF2B5EF4-FFF2-40B4-BE49-F238E27FC236}">
                  <a16:creationId xmlns:a16="http://schemas.microsoft.com/office/drawing/2014/main" id="{A6C3246B-613A-02A5-6E13-F2EB67F70B94}"/>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13" name="Textplatzhalter 12">
            <a:extLst>
              <a:ext uri="{FF2B5EF4-FFF2-40B4-BE49-F238E27FC236}">
                <a16:creationId xmlns:a16="http://schemas.microsoft.com/office/drawing/2014/main" id="{E79958EE-4B64-EB3B-3429-5F9553CFC837}"/>
              </a:ext>
            </a:extLst>
          </p:cNvPr>
          <p:cNvSpPr>
            <a:spLocks noGrp="1"/>
          </p:cNvSpPr>
          <p:nvPr>
            <p:ph type="body" sz="quarter" idx="13" hasCustomPrompt="1"/>
          </p:nvPr>
        </p:nvSpPr>
        <p:spPr>
          <a:xfrm>
            <a:off x="5346700" y="1628775"/>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01</a:t>
            </a:r>
            <a:endParaRPr lang="en-US" dirty="0"/>
          </a:p>
        </p:txBody>
      </p:sp>
      <p:sp>
        <p:nvSpPr>
          <p:cNvPr id="15" name="Textplatzhalter 12">
            <a:extLst>
              <a:ext uri="{FF2B5EF4-FFF2-40B4-BE49-F238E27FC236}">
                <a16:creationId xmlns:a16="http://schemas.microsoft.com/office/drawing/2014/main" id="{257972CF-2468-368B-22A6-D486956DF40A}"/>
              </a:ext>
            </a:extLst>
          </p:cNvPr>
          <p:cNvSpPr>
            <a:spLocks noGrp="1"/>
          </p:cNvSpPr>
          <p:nvPr>
            <p:ph type="body" sz="quarter" idx="14" hasCustomPrompt="1"/>
          </p:nvPr>
        </p:nvSpPr>
        <p:spPr>
          <a:xfrm>
            <a:off x="6085295" y="1628775"/>
            <a:ext cx="5408998"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1</a:t>
            </a:r>
            <a:endParaRPr lang="en-US" dirty="0"/>
          </a:p>
        </p:txBody>
      </p:sp>
      <p:sp>
        <p:nvSpPr>
          <p:cNvPr id="16" name="Textplatzhalter 12">
            <a:extLst>
              <a:ext uri="{FF2B5EF4-FFF2-40B4-BE49-F238E27FC236}">
                <a16:creationId xmlns:a16="http://schemas.microsoft.com/office/drawing/2014/main" id="{931FC456-ED46-0866-6144-7C5070B82D91}"/>
              </a:ext>
            </a:extLst>
          </p:cNvPr>
          <p:cNvSpPr>
            <a:spLocks noGrp="1"/>
          </p:cNvSpPr>
          <p:nvPr>
            <p:ph type="body" sz="quarter" idx="15" hasCustomPrompt="1"/>
          </p:nvPr>
        </p:nvSpPr>
        <p:spPr>
          <a:xfrm>
            <a:off x="6085295" y="1937981"/>
            <a:ext cx="5408998"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69" name="Textplatzhalter 12">
            <a:extLst>
              <a:ext uri="{FF2B5EF4-FFF2-40B4-BE49-F238E27FC236}">
                <a16:creationId xmlns:a16="http://schemas.microsoft.com/office/drawing/2014/main" id="{3B1DAC4D-DF0F-E207-E237-A3C0E8A47F6B}"/>
              </a:ext>
            </a:extLst>
          </p:cNvPr>
          <p:cNvSpPr>
            <a:spLocks noGrp="1"/>
          </p:cNvSpPr>
          <p:nvPr>
            <p:ph type="body" sz="quarter" idx="16" hasCustomPrompt="1"/>
          </p:nvPr>
        </p:nvSpPr>
        <p:spPr>
          <a:xfrm>
            <a:off x="5346700" y="2439392"/>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02</a:t>
            </a:r>
            <a:endParaRPr lang="en-US" dirty="0"/>
          </a:p>
        </p:txBody>
      </p:sp>
      <p:sp>
        <p:nvSpPr>
          <p:cNvPr id="70" name="Textplatzhalter 12">
            <a:extLst>
              <a:ext uri="{FF2B5EF4-FFF2-40B4-BE49-F238E27FC236}">
                <a16:creationId xmlns:a16="http://schemas.microsoft.com/office/drawing/2014/main" id="{382D92DA-22D2-69E8-805D-2F40D2BEF9C8}"/>
              </a:ext>
            </a:extLst>
          </p:cNvPr>
          <p:cNvSpPr>
            <a:spLocks noGrp="1"/>
          </p:cNvSpPr>
          <p:nvPr>
            <p:ph type="body" sz="quarter" idx="17" hasCustomPrompt="1"/>
          </p:nvPr>
        </p:nvSpPr>
        <p:spPr>
          <a:xfrm>
            <a:off x="6085295" y="2439392"/>
            <a:ext cx="5408998"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2</a:t>
            </a:r>
            <a:endParaRPr lang="en-US" dirty="0"/>
          </a:p>
        </p:txBody>
      </p:sp>
      <p:sp>
        <p:nvSpPr>
          <p:cNvPr id="71" name="Textplatzhalter 12">
            <a:extLst>
              <a:ext uri="{FF2B5EF4-FFF2-40B4-BE49-F238E27FC236}">
                <a16:creationId xmlns:a16="http://schemas.microsoft.com/office/drawing/2014/main" id="{BBF666B8-75A2-F868-E642-AB0BF103436C}"/>
              </a:ext>
            </a:extLst>
          </p:cNvPr>
          <p:cNvSpPr>
            <a:spLocks noGrp="1"/>
          </p:cNvSpPr>
          <p:nvPr>
            <p:ph type="body" sz="quarter" idx="18" hasCustomPrompt="1"/>
          </p:nvPr>
        </p:nvSpPr>
        <p:spPr>
          <a:xfrm>
            <a:off x="6085295" y="2748598"/>
            <a:ext cx="5408998"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72" name="Textplatzhalter 12">
            <a:extLst>
              <a:ext uri="{FF2B5EF4-FFF2-40B4-BE49-F238E27FC236}">
                <a16:creationId xmlns:a16="http://schemas.microsoft.com/office/drawing/2014/main" id="{CF175A9B-D0EF-1869-67E2-98DCC5A1DC0B}"/>
              </a:ext>
            </a:extLst>
          </p:cNvPr>
          <p:cNvSpPr>
            <a:spLocks noGrp="1"/>
          </p:cNvSpPr>
          <p:nvPr>
            <p:ph type="body" sz="quarter" idx="19" hasCustomPrompt="1"/>
          </p:nvPr>
        </p:nvSpPr>
        <p:spPr>
          <a:xfrm>
            <a:off x="5346700" y="3250009"/>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03</a:t>
            </a:r>
            <a:endParaRPr lang="en-US" dirty="0"/>
          </a:p>
        </p:txBody>
      </p:sp>
      <p:sp>
        <p:nvSpPr>
          <p:cNvPr id="73" name="Textplatzhalter 12">
            <a:extLst>
              <a:ext uri="{FF2B5EF4-FFF2-40B4-BE49-F238E27FC236}">
                <a16:creationId xmlns:a16="http://schemas.microsoft.com/office/drawing/2014/main" id="{4F448861-5FC6-BD87-2B87-EE9089DE98BB}"/>
              </a:ext>
            </a:extLst>
          </p:cNvPr>
          <p:cNvSpPr>
            <a:spLocks noGrp="1"/>
          </p:cNvSpPr>
          <p:nvPr>
            <p:ph type="body" sz="quarter" idx="20" hasCustomPrompt="1"/>
          </p:nvPr>
        </p:nvSpPr>
        <p:spPr>
          <a:xfrm>
            <a:off x="6085295" y="3250009"/>
            <a:ext cx="5408998"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3</a:t>
            </a:r>
            <a:endParaRPr lang="en-US" dirty="0"/>
          </a:p>
        </p:txBody>
      </p:sp>
      <p:sp>
        <p:nvSpPr>
          <p:cNvPr id="74" name="Textplatzhalter 12">
            <a:extLst>
              <a:ext uri="{FF2B5EF4-FFF2-40B4-BE49-F238E27FC236}">
                <a16:creationId xmlns:a16="http://schemas.microsoft.com/office/drawing/2014/main" id="{BA70615D-CE30-9283-09C8-29F0C5B40588}"/>
              </a:ext>
            </a:extLst>
          </p:cNvPr>
          <p:cNvSpPr>
            <a:spLocks noGrp="1"/>
          </p:cNvSpPr>
          <p:nvPr>
            <p:ph type="body" sz="quarter" idx="21" hasCustomPrompt="1"/>
          </p:nvPr>
        </p:nvSpPr>
        <p:spPr>
          <a:xfrm>
            <a:off x="6085295" y="3559215"/>
            <a:ext cx="5408998"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75" name="Textplatzhalter 12">
            <a:extLst>
              <a:ext uri="{FF2B5EF4-FFF2-40B4-BE49-F238E27FC236}">
                <a16:creationId xmlns:a16="http://schemas.microsoft.com/office/drawing/2014/main" id="{3A287E6B-4662-91A2-9809-F8809D2E3B11}"/>
              </a:ext>
            </a:extLst>
          </p:cNvPr>
          <p:cNvSpPr>
            <a:spLocks noGrp="1"/>
          </p:cNvSpPr>
          <p:nvPr>
            <p:ph type="body" sz="quarter" idx="22" hasCustomPrompt="1"/>
          </p:nvPr>
        </p:nvSpPr>
        <p:spPr>
          <a:xfrm>
            <a:off x="5346700" y="4060626"/>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04</a:t>
            </a:r>
            <a:endParaRPr lang="en-US" dirty="0"/>
          </a:p>
        </p:txBody>
      </p:sp>
      <p:sp>
        <p:nvSpPr>
          <p:cNvPr id="76" name="Textplatzhalter 12">
            <a:extLst>
              <a:ext uri="{FF2B5EF4-FFF2-40B4-BE49-F238E27FC236}">
                <a16:creationId xmlns:a16="http://schemas.microsoft.com/office/drawing/2014/main" id="{DA4EB09C-F6EA-0856-B68B-86DD14D2BEC6}"/>
              </a:ext>
            </a:extLst>
          </p:cNvPr>
          <p:cNvSpPr>
            <a:spLocks noGrp="1"/>
          </p:cNvSpPr>
          <p:nvPr>
            <p:ph type="body" sz="quarter" idx="23" hasCustomPrompt="1"/>
          </p:nvPr>
        </p:nvSpPr>
        <p:spPr>
          <a:xfrm>
            <a:off x="6085295" y="4060626"/>
            <a:ext cx="5408998"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4</a:t>
            </a:r>
            <a:endParaRPr lang="en-US" dirty="0"/>
          </a:p>
        </p:txBody>
      </p:sp>
      <p:sp>
        <p:nvSpPr>
          <p:cNvPr id="77" name="Textplatzhalter 12">
            <a:extLst>
              <a:ext uri="{FF2B5EF4-FFF2-40B4-BE49-F238E27FC236}">
                <a16:creationId xmlns:a16="http://schemas.microsoft.com/office/drawing/2014/main" id="{7E01ADFF-1B36-9D01-5AC8-B1A5FADCE152}"/>
              </a:ext>
            </a:extLst>
          </p:cNvPr>
          <p:cNvSpPr>
            <a:spLocks noGrp="1"/>
          </p:cNvSpPr>
          <p:nvPr>
            <p:ph type="body" sz="quarter" idx="24" hasCustomPrompt="1"/>
          </p:nvPr>
        </p:nvSpPr>
        <p:spPr>
          <a:xfrm>
            <a:off x="6085295" y="4369832"/>
            <a:ext cx="5408998"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78" name="Textplatzhalter 12">
            <a:extLst>
              <a:ext uri="{FF2B5EF4-FFF2-40B4-BE49-F238E27FC236}">
                <a16:creationId xmlns:a16="http://schemas.microsoft.com/office/drawing/2014/main" id="{750702C6-3AAA-C76C-EEF4-5C67FA4257E7}"/>
              </a:ext>
            </a:extLst>
          </p:cNvPr>
          <p:cNvSpPr>
            <a:spLocks noGrp="1"/>
          </p:cNvSpPr>
          <p:nvPr>
            <p:ph type="body" sz="quarter" idx="25" hasCustomPrompt="1"/>
          </p:nvPr>
        </p:nvSpPr>
        <p:spPr>
          <a:xfrm>
            <a:off x="5346700" y="4871243"/>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05</a:t>
            </a:r>
            <a:endParaRPr lang="en-US" dirty="0"/>
          </a:p>
        </p:txBody>
      </p:sp>
      <p:sp>
        <p:nvSpPr>
          <p:cNvPr id="79" name="Textplatzhalter 12">
            <a:extLst>
              <a:ext uri="{FF2B5EF4-FFF2-40B4-BE49-F238E27FC236}">
                <a16:creationId xmlns:a16="http://schemas.microsoft.com/office/drawing/2014/main" id="{84DDD0C1-466F-4BC6-EE5D-BD6B77D5298D}"/>
              </a:ext>
            </a:extLst>
          </p:cNvPr>
          <p:cNvSpPr>
            <a:spLocks noGrp="1"/>
          </p:cNvSpPr>
          <p:nvPr>
            <p:ph type="body" sz="quarter" idx="26" hasCustomPrompt="1"/>
          </p:nvPr>
        </p:nvSpPr>
        <p:spPr>
          <a:xfrm>
            <a:off x="6085295" y="4871243"/>
            <a:ext cx="5408998"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5</a:t>
            </a:r>
            <a:endParaRPr lang="en-US" dirty="0"/>
          </a:p>
        </p:txBody>
      </p:sp>
      <p:sp>
        <p:nvSpPr>
          <p:cNvPr id="80" name="Textplatzhalter 12">
            <a:extLst>
              <a:ext uri="{FF2B5EF4-FFF2-40B4-BE49-F238E27FC236}">
                <a16:creationId xmlns:a16="http://schemas.microsoft.com/office/drawing/2014/main" id="{3DEF9D27-FA73-B4EF-0CED-F647A98EC8D9}"/>
              </a:ext>
            </a:extLst>
          </p:cNvPr>
          <p:cNvSpPr>
            <a:spLocks noGrp="1"/>
          </p:cNvSpPr>
          <p:nvPr>
            <p:ph type="body" sz="quarter" idx="27" hasCustomPrompt="1"/>
          </p:nvPr>
        </p:nvSpPr>
        <p:spPr>
          <a:xfrm>
            <a:off x="6085295" y="5180449"/>
            <a:ext cx="5408998"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81" name="Textplatzhalter 12">
            <a:extLst>
              <a:ext uri="{FF2B5EF4-FFF2-40B4-BE49-F238E27FC236}">
                <a16:creationId xmlns:a16="http://schemas.microsoft.com/office/drawing/2014/main" id="{ED356335-F1E1-92F5-EE95-0DF0F85C8FEF}"/>
              </a:ext>
            </a:extLst>
          </p:cNvPr>
          <p:cNvSpPr>
            <a:spLocks noGrp="1"/>
          </p:cNvSpPr>
          <p:nvPr>
            <p:ph type="body" sz="quarter" idx="28" hasCustomPrompt="1"/>
          </p:nvPr>
        </p:nvSpPr>
        <p:spPr>
          <a:xfrm>
            <a:off x="5346700" y="5681860"/>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06</a:t>
            </a:r>
            <a:endParaRPr lang="en-US" dirty="0"/>
          </a:p>
        </p:txBody>
      </p:sp>
      <p:sp>
        <p:nvSpPr>
          <p:cNvPr id="82" name="Textplatzhalter 12">
            <a:extLst>
              <a:ext uri="{FF2B5EF4-FFF2-40B4-BE49-F238E27FC236}">
                <a16:creationId xmlns:a16="http://schemas.microsoft.com/office/drawing/2014/main" id="{D8D9529F-5B21-7D85-E0CC-A4061023A94D}"/>
              </a:ext>
            </a:extLst>
          </p:cNvPr>
          <p:cNvSpPr>
            <a:spLocks noGrp="1"/>
          </p:cNvSpPr>
          <p:nvPr>
            <p:ph type="body" sz="quarter" idx="29" hasCustomPrompt="1"/>
          </p:nvPr>
        </p:nvSpPr>
        <p:spPr>
          <a:xfrm>
            <a:off x="6085295" y="5681860"/>
            <a:ext cx="5408998"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6</a:t>
            </a:r>
            <a:endParaRPr lang="en-US" dirty="0"/>
          </a:p>
        </p:txBody>
      </p:sp>
      <p:sp>
        <p:nvSpPr>
          <p:cNvPr id="83" name="Textplatzhalter 12">
            <a:extLst>
              <a:ext uri="{FF2B5EF4-FFF2-40B4-BE49-F238E27FC236}">
                <a16:creationId xmlns:a16="http://schemas.microsoft.com/office/drawing/2014/main" id="{ABC7AF2C-DB06-B133-E8E0-75E6D0AEFEB0}"/>
              </a:ext>
            </a:extLst>
          </p:cNvPr>
          <p:cNvSpPr>
            <a:spLocks noGrp="1"/>
          </p:cNvSpPr>
          <p:nvPr>
            <p:ph type="body" sz="quarter" idx="30" hasCustomPrompt="1"/>
          </p:nvPr>
        </p:nvSpPr>
        <p:spPr>
          <a:xfrm>
            <a:off x="6085295" y="5991066"/>
            <a:ext cx="5408998"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85" name="Textplatzhalter 12">
            <a:extLst>
              <a:ext uri="{FF2B5EF4-FFF2-40B4-BE49-F238E27FC236}">
                <a16:creationId xmlns:a16="http://schemas.microsoft.com/office/drawing/2014/main" id="{8154DE7F-83AF-13CA-5BA5-EE24D95C3AEC}"/>
              </a:ext>
            </a:extLst>
          </p:cNvPr>
          <p:cNvSpPr>
            <a:spLocks noGrp="1"/>
          </p:cNvSpPr>
          <p:nvPr>
            <p:ph type="body" sz="quarter" idx="31" hasCustomPrompt="1"/>
          </p:nvPr>
        </p:nvSpPr>
        <p:spPr>
          <a:xfrm>
            <a:off x="719547" y="1628775"/>
            <a:ext cx="2931570" cy="738664"/>
          </a:xfrm>
        </p:spPr>
        <p:txBody>
          <a:bodyPr wrap="square">
            <a:spAutoFit/>
          </a:bodyPr>
          <a:lstStyle>
            <a:lvl1pPr marL="0" indent="0">
              <a:buNone/>
              <a:defRPr sz="4800" b="1">
                <a:solidFill>
                  <a:schemeClr val="bg1"/>
                </a:solidFill>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a:t>
            </a:r>
            <a:endParaRPr lang="en-US" dirty="0"/>
          </a:p>
        </p:txBody>
      </p:sp>
    </p:spTree>
    <p:extLst>
      <p:ext uri="{BB962C8B-B14F-4D97-AF65-F5344CB8AC3E}">
        <p14:creationId xmlns:p14="http://schemas.microsoft.com/office/powerpoint/2010/main" val="1764876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enda 4 topics">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585472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Freihandform: Form 13">
            <a:extLst>
              <a:ext uri="{FF2B5EF4-FFF2-40B4-BE49-F238E27FC236}">
                <a16:creationId xmlns:a16="http://schemas.microsoft.com/office/drawing/2014/main" id="{47D2F0D6-826A-8322-E56F-20A4B81CED33}"/>
              </a:ext>
            </a:extLst>
          </p:cNvPr>
          <p:cNvSpPr/>
          <p:nvPr userDrawn="1"/>
        </p:nvSpPr>
        <p:spPr>
          <a:xfrm flipH="1">
            <a:off x="4134250" y="1"/>
            <a:ext cx="8057750" cy="6857999"/>
          </a:xfrm>
          <a:custGeom>
            <a:avLst/>
            <a:gdLst>
              <a:gd name="connsiteX0" fmla="*/ 8057750 w 8057750"/>
              <a:gd name="connsiteY0" fmla="*/ 0 h 6857999"/>
              <a:gd name="connsiteX1" fmla="*/ 1238943 w 8057750"/>
              <a:gd name="connsiteY1" fmla="*/ 0 h 6857999"/>
              <a:gd name="connsiteX2" fmla="*/ 0 w 8057750"/>
              <a:gd name="connsiteY2" fmla="*/ 1648913 h 6857999"/>
              <a:gd name="connsiteX3" fmla="*/ 0 w 8057750"/>
              <a:gd name="connsiteY3" fmla="*/ 6857999 h 6857999"/>
              <a:gd name="connsiteX4" fmla="*/ 2825936 w 8057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7750" h="6857999">
                <a:moveTo>
                  <a:pt x="8057750" y="0"/>
                </a:moveTo>
                <a:lnTo>
                  <a:pt x="1238943" y="0"/>
                </a:lnTo>
                <a:lnTo>
                  <a:pt x="0" y="1648913"/>
                </a:lnTo>
                <a:lnTo>
                  <a:pt x="0" y="6857999"/>
                </a:lnTo>
                <a:lnTo>
                  <a:pt x="2825936" y="6857999"/>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3" name="Freihandform: Form 2">
            <a:extLst>
              <a:ext uri="{FF2B5EF4-FFF2-40B4-BE49-F238E27FC236}">
                <a16:creationId xmlns:a16="http://schemas.microsoft.com/office/drawing/2014/main" id="{96FB8F27-0135-C7C9-0DD2-3DCC88A4730A}"/>
              </a:ext>
            </a:extLst>
          </p:cNvPr>
          <p:cNvSpPr/>
          <p:nvPr userDrawn="1"/>
        </p:nvSpPr>
        <p:spPr>
          <a:xfrm>
            <a:off x="0" y="0"/>
            <a:ext cx="4249196" cy="6858000"/>
          </a:xfrm>
          <a:custGeom>
            <a:avLst/>
            <a:gdLst>
              <a:gd name="connsiteX0" fmla="*/ 0 w 4249196"/>
              <a:gd name="connsiteY0" fmla="*/ 0 h 6858000"/>
              <a:gd name="connsiteX1" fmla="*/ 2699439 w 4249196"/>
              <a:gd name="connsiteY1" fmla="*/ 0 h 6858000"/>
              <a:gd name="connsiteX2" fmla="*/ 4249196 w 4249196"/>
              <a:gd name="connsiteY2" fmla="*/ 2062578 h 6858000"/>
              <a:gd name="connsiteX3" fmla="*/ 956514 w 4249196"/>
              <a:gd name="connsiteY3" fmla="*/ 6858000 h 6858000"/>
              <a:gd name="connsiteX4" fmla="*/ 0 w 424919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196" h="6858000">
                <a:moveTo>
                  <a:pt x="0" y="0"/>
                </a:moveTo>
                <a:lnTo>
                  <a:pt x="2699439" y="0"/>
                </a:lnTo>
                <a:lnTo>
                  <a:pt x="4249196" y="2062578"/>
                </a:lnTo>
                <a:lnTo>
                  <a:pt x="956514" y="6858000"/>
                </a:lnTo>
                <a:lnTo>
                  <a:pt x="0" y="685800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 name="Gruppieren 6">
            <a:extLst>
              <a:ext uri="{FF2B5EF4-FFF2-40B4-BE49-F238E27FC236}">
                <a16:creationId xmlns:a16="http://schemas.microsoft.com/office/drawing/2014/main" id="{95E6AD5D-7221-E3C6-DEDD-7632BB58CE18}"/>
              </a:ext>
            </a:extLst>
          </p:cNvPr>
          <p:cNvGrpSpPr/>
          <p:nvPr userDrawn="1"/>
        </p:nvGrpSpPr>
        <p:grpSpPr>
          <a:xfrm>
            <a:off x="9938597" y="441325"/>
            <a:ext cx="1558078" cy="295275"/>
            <a:chOff x="9938597" y="441325"/>
            <a:chExt cx="1558078" cy="295275"/>
          </a:xfrm>
        </p:grpSpPr>
        <p:sp>
          <p:nvSpPr>
            <p:cNvPr id="9" name="Freeform: Shape 10">
              <a:extLst>
                <a:ext uri="{FF2B5EF4-FFF2-40B4-BE49-F238E27FC236}">
                  <a16:creationId xmlns:a16="http://schemas.microsoft.com/office/drawing/2014/main" id="{9C4AB1CA-9EDA-8DD1-E1E4-3BC75A6E6AB7}"/>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10" name="Freeform: Shape 11">
              <a:extLst>
                <a:ext uri="{FF2B5EF4-FFF2-40B4-BE49-F238E27FC236}">
                  <a16:creationId xmlns:a16="http://schemas.microsoft.com/office/drawing/2014/main" id="{A6C3246B-613A-02A5-6E13-F2EB67F70B94}"/>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5" name="Textplatzhalter 12">
            <a:extLst>
              <a:ext uri="{FF2B5EF4-FFF2-40B4-BE49-F238E27FC236}">
                <a16:creationId xmlns:a16="http://schemas.microsoft.com/office/drawing/2014/main" id="{8154DE7F-83AF-13CA-5BA5-EE24D95C3AEC}"/>
              </a:ext>
            </a:extLst>
          </p:cNvPr>
          <p:cNvSpPr>
            <a:spLocks noGrp="1"/>
          </p:cNvSpPr>
          <p:nvPr>
            <p:ph type="body" sz="quarter" idx="31" hasCustomPrompt="1"/>
          </p:nvPr>
        </p:nvSpPr>
        <p:spPr>
          <a:xfrm>
            <a:off x="719547" y="1628775"/>
            <a:ext cx="2931570" cy="738664"/>
          </a:xfrm>
        </p:spPr>
        <p:txBody>
          <a:bodyPr wrap="square">
            <a:spAutoFit/>
          </a:bodyPr>
          <a:lstStyle>
            <a:lvl1pPr marL="0" indent="0">
              <a:buNone/>
              <a:defRPr sz="4800" b="1">
                <a:solidFill>
                  <a:schemeClr val="bg1"/>
                </a:solidFill>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a:t>
            </a:r>
            <a:endParaRPr lang="en-US" dirty="0"/>
          </a:p>
        </p:txBody>
      </p:sp>
      <p:sp>
        <p:nvSpPr>
          <p:cNvPr id="2" name="Textplatzhalter 12">
            <a:extLst>
              <a:ext uri="{FF2B5EF4-FFF2-40B4-BE49-F238E27FC236}">
                <a16:creationId xmlns:a16="http://schemas.microsoft.com/office/drawing/2014/main" id="{7EDDADE7-6917-594A-90FF-0462A8277BCE}"/>
              </a:ext>
            </a:extLst>
          </p:cNvPr>
          <p:cNvSpPr>
            <a:spLocks noGrp="1"/>
          </p:cNvSpPr>
          <p:nvPr>
            <p:ph type="body" sz="quarter" idx="13" hasCustomPrompt="1"/>
          </p:nvPr>
        </p:nvSpPr>
        <p:spPr>
          <a:xfrm>
            <a:off x="5346700" y="1769188"/>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01</a:t>
            </a:r>
            <a:endParaRPr lang="en-US" dirty="0"/>
          </a:p>
        </p:txBody>
      </p:sp>
      <p:sp>
        <p:nvSpPr>
          <p:cNvPr id="5" name="Textplatzhalter 12">
            <a:extLst>
              <a:ext uri="{FF2B5EF4-FFF2-40B4-BE49-F238E27FC236}">
                <a16:creationId xmlns:a16="http://schemas.microsoft.com/office/drawing/2014/main" id="{C6B071FD-68BB-BE86-AFA9-C982A5B1EAC1}"/>
              </a:ext>
            </a:extLst>
          </p:cNvPr>
          <p:cNvSpPr>
            <a:spLocks noGrp="1"/>
          </p:cNvSpPr>
          <p:nvPr>
            <p:ph type="body" sz="quarter" idx="14" hasCustomPrompt="1"/>
          </p:nvPr>
        </p:nvSpPr>
        <p:spPr>
          <a:xfrm>
            <a:off x="5346699" y="2200075"/>
            <a:ext cx="2892425"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1</a:t>
            </a:r>
            <a:endParaRPr lang="en-US" dirty="0"/>
          </a:p>
        </p:txBody>
      </p:sp>
      <p:sp>
        <p:nvSpPr>
          <p:cNvPr id="8" name="Textplatzhalter 12">
            <a:extLst>
              <a:ext uri="{FF2B5EF4-FFF2-40B4-BE49-F238E27FC236}">
                <a16:creationId xmlns:a16="http://schemas.microsoft.com/office/drawing/2014/main" id="{209917FD-61B4-3754-AA8C-E22E76A0F626}"/>
              </a:ext>
            </a:extLst>
          </p:cNvPr>
          <p:cNvSpPr>
            <a:spLocks noGrp="1"/>
          </p:cNvSpPr>
          <p:nvPr>
            <p:ph type="body" sz="quarter" idx="15" hasCustomPrompt="1"/>
          </p:nvPr>
        </p:nvSpPr>
        <p:spPr>
          <a:xfrm>
            <a:off x="5346699" y="2509281"/>
            <a:ext cx="2892425"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65" name="Textplatzhalter 12">
            <a:extLst>
              <a:ext uri="{FF2B5EF4-FFF2-40B4-BE49-F238E27FC236}">
                <a16:creationId xmlns:a16="http://schemas.microsoft.com/office/drawing/2014/main" id="{B9713A3D-9F1E-7EAD-C98F-17E713E2A057}"/>
              </a:ext>
            </a:extLst>
          </p:cNvPr>
          <p:cNvSpPr>
            <a:spLocks noGrp="1"/>
          </p:cNvSpPr>
          <p:nvPr>
            <p:ph type="body" sz="quarter" idx="32" hasCustomPrompt="1"/>
          </p:nvPr>
        </p:nvSpPr>
        <p:spPr>
          <a:xfrm>
            <a:off x="8601869" y="1769188"/>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02</a:t>
            </a:r>
            <a:endParaRPr lang="en-US" dirty="0"/>
          </a:p>
        </p:txBody>
      </p:sp>
      <p:sp>
        <p:nvSpPr>
          <p:cNvPr id="66" name="Textplatzhalter 12">
            <a:extLst>
              <a:ext uri="{FF2B5EF4-FFF2-40B4-BE49-F238E27FC236}">
                <a16:creationId xmlns:a16="http://schemas.microsoft.com/office/drawing/2014/main" id="{D990A8A0-AD5D-8426-1E89-27EFB4F807F6}"/>
              </a:ext>
            </a:extLst>
          </p:cNvPr>
          <p:cNvSpPr>
            <a:spLocks noGrp="1"/>
          </p:cNvSpPr>
          <p:nvPr>
            <p:ph type="body" sz="quarter" idx="33" hasCustomPrompt="1"/>
          </p:nvPr>
        </p:nvSpPr>
        <p:spPr>
          <a:xfrm>
            <a:off x="8601868" y="2200075"/>
            <a:ext cx="2892425"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2</a:t>
            </a:r>
            <a:endParaRPr lang="en-US" dirty="0"/>
          </a:p>
        </p:txBody>
      </p:sp>
      <p:sp>
        <p:nvSpPr>
          <p:cNvPr id="67" name="Textplatzhalter 12">
            <a:extLst>
              <a:ext uri="{FF2B5EF4-FFF2-40B4-BE49-F238E27FC236}">
                <a16:creationId xmlns:a16="http://schemas.microsoft.com/office/drawing/2014/main" id="{BA26C544-2723-FAC7-1A96-AA2DA2A53821}"/>
              </a:ext>
            </a:extLst>
          </p:cNvPr>
          <p:cNvSpPr>
            <a:spLocks noGrp="1"/>
          </p:cNvSpPr>
          <p:nvPr>
            <p:ph type="body" sz="quarter" idx="34" hasCustomPrompt="1"/>
          </p:nvPr>
        </p:nvSpPr>
        <p:spPr>
          <a:xfrm>
            <a:off x="8601868" y="2509281"/>
            <a:ext cx="2892425"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91" name="Textplatzhalter 12">
            <a:extLst>
              <a:ext uri="{FF2B5EF4-FFF2-40B4-BE49-F238E27FC236}">
                <a16:creationId xmlns:a16="http://schemas.microsoft.com/office/drawing/2014/main" id="{32641F2A-1075-3F34-0925-4B14D767DB1C}"/>
              </a:ext>
            </a:extLst>
          </p:cNvPr>
          <p:cNvSpPr>
            <a:spLocks noGrp="1"/>
          </p:cNvSpPr>
          <p:nvPr>
            <p:ph type="body" sz="quarter" idx="35" hasCustomPrompt="1"/>
          </p:nvPr>
        </p:nvSpPr>
        <p:spPr>
          <a:xfrm>
            <a:off x="5346700" y="3882304"/>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03</a:t>
            </a:r>
            <a:endParaRPr lang="en-US" dirty="0"/>
          </a:p>
        </p:txBody>
      </p:sp>
      <p:sp>
        <p:nvSpPr>
          <p:cNvPr id="92" name="Textplatzhalter 12">
            <a:extLst>
              <a:ext uri="{FF2B5EF4-FFF2-40B4-BE49-F238E27FC236}">
                <a16:creationId xmlns:a16="http://schemas.microsoft.com/office/drawing/2014/main" id="{14611E4A-E9E3-01A1-1ADE-3FD056491EF4}"/>
              </a:ext>
            </a:extLst>
          </p:cNvPr>
          <p:cNvSpPr>
            <a:spLocks noGrp="1"/>
          </p:cNvSpPr>
          <p:nvPr>
            <p:ph type="body" sz="quarter" idx="36" hasCustomPrompt="1"/>
          </p:nvPr>
        </p:nvSpPr>
        <p:spPr>
          <a:xfrm>
            <a:off x="5346699" y="4313191"/>
            <a:ext cx="2892425"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3</a:t>
            </a:r>
            <a:endParaRPr lang="en-US" dirty="0"/>
          </a:p>
        </p:txBody>
      </p:sp>
      <p:sp>
        <p:nvSpPr>
          <p:cNvPr id="93" name="Textplatzhalter 12">
            <a:extLst>
              <a:ext uri="{FF2B5EF4-FFF2-40B4-BE49-F238E27FC236}">
                <a16:creationId xmlns:a16="http://schemas.microsoft.com/office/drawing/2014/main" id="{F33BF8CE-0F27-B798-4767-9DEEDF11CA2D}"/>
              </a:ext>
            </a:extLst>
          </p:cNvPr>
          <p:cNvSpPr>
            <a:spLocks noGrp="1"/>
          </p:cNvSpPr>
          <p:nvPr>
            <p:ph type="body" sz="quarter" idx="37" hasCustomPrompt="1"/>
          </p:nvPr>
        </p:nvSpPr>
        <p:spPr>
          <a:xfrm>
            <a:off x="5346699" y="4622397"/>
            <a:ext cx="2892425"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
        <p:nvSpPr>
          <p:cNvPr id="94" name="Textplatzhalter 12">
            <a:extLst>
              <a:ext uri="{FF2B5EF4-FFF2-40B4-BE49-F238E27FC236}">
                <a16:creationId xmlns:a16="http://schemas.microsoft.com/office/drawing/2014/main" id="{A1C324CD-3192-114D-70CF-6F8FC5EE76B4}"/>
              </a:ext>
            </a:extLst>
          </p:cNvPr>
          <p:cNvSpPr>
            <a:spLocks noGrp="1"/>
          </p:cNvSpPr>
          <p:nvPr>
            <p:ph type="body" sz="quarter" idx="38" hasCustomPrompt="1"/>
          </p:nvPr>
        </p:nvSpPr>
        <p:spPr>
          <a:xfrm>
            <a:off x="8601869" y="3882304"/>
            <a:ext cx="603250" cy="307777"/>
          </a:xfrm>
        </p:spPr>
        <p:txBody>
          <a:bodyPr wrap="square">
            <a:spAutoFit/>
          </a:bodyPr>
          <a:lstStyle>
            <a:lvl1pPr marL="0" indent="0">
              <a:buNone/>
              <a:defRPr>
                <a:solidFill>
                  <a:schemeClr val="accent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04</a:t>
            </a:r>
            <a:endParaRPr lang="en-US" dirty="0"/>
          </a:p>
        </p:txBody>
      </p:sp>
      <p:sp>
        <p:nvSpPr>
          <p:cNvPr id="95" name="Textplatzhalter 12">
            <a:extLst>
              <a:ext uri="{FF2B5EF4-FFF2-40B4-BE49-F238E27FC236}">
                <a16:creationId xmlns:a16="http://schemas.microsoft.com/office/drawing/2014/main" id="{D7C4AEB6-C16B-9516-EAD8-0A9918ACE331}"/>
              </a:ext>
            </a:extLst>
          </p:cNvPr>
          <p:cNvSpPr>
            <a:spLocks noGrp="1"/>
          </p:cNvSpPr>
          <p:nvPr>
            <p:ph type="body" sz="quarter" idx="39" hasCustomPrompt="1"/>
          </p:nvPr>
        </p:nvSpPr>
        <p:spPr>
          <a:xfrm>
            <a:off x="8601868" y="4313191"/>
            <a:ext cx="2892425" cy="307777"/>
          </a:xfrm>
        </p:spPr>
        <p:txBody>
          <a:bodyPr wrap="square">
            <a:spAutoFit/>
          </a:bodyPr>
          <a:lstStyle>
            <a:lvl1pPr marL="0" indent="0">
              <a:buNone/>
              <a:defRPr b="1">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Agenda </a:t>
            </a:r>
            <a:r>
              <a:rPr lang="de-DE" dirty="0" err="1"/>
              <a:t>topic</a:t>
            </a:r>
            <a:r>
              <a:rPr lang="de-DE" dirty="0"/>
              <a:t> 4</a:t>
            </a:r>
            <a:endParaRPr lang="en-US" dirty="0"/>
          </a:p>
        </p:txBody>
      </p:sp>
      <p:sp>
        <p:nvSpPr>
          <p:cNvPr id="96" name="Textplatzhalter 12">
            <a:extLst>
              <a:ext uri="{FF2B5EF4-FFF2-40B4-BE49-F238E27FC236}">
                <a16:creationId xmlns:a16="http://schemas.microsoft.com/office/drawing/2014/main" id="{7F8954A6-F085-5859-9286-A1458AD0290D}"/>
              </a:ext>
            </a:extLst>
          </p:cNvPr>
          <p:cNvSpPr>
            <a:spLocks noGrp="1"/>
          </p:cNvSpPr>
          <p:nvPr>
            <p:ph type="body" sz="quarter" idx="40" hasCustomPrompt="1"/>
          </p:nvPr>
        </p:nvSpPr>
        <p:spPr>
          <a:xfrm>
            <a:off x="8601868" y="4622397"/>
            <a:ext cx="2892425" cy="246221"/>
          </a:xfrm>
        </p:spPr>
        <p:txBody>
          <a:bodyPr wrap="square">
            <a:spAutoFit/>
          </a:bodyPr>
          <a:lstStyle>
            <a:lvl1pPr marL="0" indent="0">
              <a:buNone/>
              <a:defRPr sz="1600" b="0">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DE" dirty="0"/>
              <a:t>Details</a:t>
            </a:r>
            <a:endParaRPr lang="en-US" dirty="0"/>
          </a:p>
        </p:txBody>
      </p:sp>
    </p:spTree>
    <p:extLst>
      <p:ext uri="{BB962C8B-B14F-4D97-AF65-F5344CB8AC3E}">
        <p14:creationId xmlns:p14="http://schemas.microsoft.com/office/powerpoint/2010/main" val="484394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adient &amp; content 1">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1154299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reihandform: Form 10">
            <a:extLst>
              <a:ext uri="{FF2B5EF4-FFF2-40B4-BE49-F238E27FC236}">
                <a16:creationId xmlns:a16="http://schemas.microsoft.com/office/drawing/2014/main" id="{17D09648-0C75-DD97-7551-5CA070758DD6}"/>
              </a:ext>
            </a:extLst>
          </p:cNvPr>
          <p:cNvSpPr/>
          <p:nvPr userDrawn="1"/>
        </p:nvSpPr>
        <p:spPr>
          <a:xfrm flipH="1">
            <a:off x="3386699" y="1"/>
            <a:ext cx="8813269" cy="6857999"/>
          </a:xfrm>
          <a:custGeom>
            <a:avLst/>
            <a:gdLst>
              <a:gd name="connsiteX0" fmla="*/ 8813269 w 8813269"/>
              <a:gd name="connsiteY0" fmla="*/ 0 h 6857999"/>
              <a:gd name="connsiteX1" fmla="*/ 1994462 w 8813269"/>
              <a:gd name="connsiteY1" fmla="*/ 0 h 6857999"/>
              <a:gd name="connsiteX2" fmla="*/ 0 w 8813269"/>
              <a:gd name="connsiteY2" fmla="*/ 2654436 h 6857999"/>
              <a:gd name="connsiteX3" fmla="*/ 0 w 8813269"/>
              <a:gd name="connsiteY3" fmla="*/ 6857999 h 6857999"/>
              <a:gd name="connsiteX4" fmla="*/ 3581455 w 8813269"/>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3269" h="6857999">
                <a:moveTo>
                  <a:pt x="8813269" y="0"/>
                </a:moveTo>
                <a:lnTo>
                  <a:pt x="1994462" y="0"/>
                </a:lnTo>
                <a:lnTo>
                  <a:pt x="0" y="2654436"/>
                </a:lnTo>
                <a:lnTo>
                  <a:pt x="0" y="6857999"/>
                </a:lnTo>
                <a:lnTo>
                  <a:pt x="3581455" y="6857999"/>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grpSp>
        <p:nvGrpSpPr>
          <p:cNvPr id="7" name="Gruppieren 6">
            <a:extLst>
              <a:ext uri="{FF2B5EF4-FFF2-40B4-BE49-F238E27FC236}">
                <a16:creationId xmlns:a16="http://schemas.microsoft.com/office/drawing/2014/main" id="{95E6AD5D-7221-E3C6-DEDD-7632BB58CE18}"/>
              </a:ext>
            </a:extLst>
          </p:cNvPr>
          <p:cNvGrpSpPr/>
          <p:nvPr userDrawn="1"/>
        </p:nvGrpSpPr>
        <p:grpSpPr>
          <a:xfrm>
            <a:off x="9938597" y="441325"/>
            <a:ext cx="1558078" cy="295275"/>
            <a:chOff x="9938597" y="441325"/>
            <a:chExt cx="1558078" cy="295275"/>
          </a:xfrm>
        </p:grpSpPr>
        <p:sp>
          <p:nvSpPr>
            <p:cNvPr id="9" name="Freeform: Shape 10">
              <a:extLst>
                <a:ext uri="{FF2B5EF4-FFF2-40B4-BE49-F238E27FC236}">
                  <a16:creationId xmlns:a16="http://schemas.microsoft.com/office/drawing/2014/main" id="{9C4AB1CA-9EDA-8DD1-E1E4-3BC75A6E6AB7}"/>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10" name="Freeform: Shape 11">
              <a:extLst>
                <a:ext uri="{FF2B5EF4-FFF2-40B4-BE49-F238E27FC236}">
                  <a16:creationId xmlns:a16="http://schemas.microsoft.com/office/drawing/2014/main" id="{A6C3246B-613A-02A5-6E13-F2EB67F70B94}"/>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64" name="Freihandform: Form 63">
            <a:extLst>
              <a:ext uri="{FF2B5EF4-FFF2-40B4-BE49-F238E27FC236}">
                <a16:creationId xmlns:a16="http://schemas.microsoft.com/office/drawing/2014/main" id="{B70FF43D-DC81-AC09-45B7-E3BB2388D467}"/>
              </a:ext>
            </a:extLst>
          </p:cNvPr>
          <p:cNvSpPr/>
          <p:nvPr userDrawn="1"/>
        </p:nvSpPr>
        <p:spPr>
          <a:xfrm>
            <a:off x="0" y="0"/>
            <a:ext cx="6096000" cy="6873277"/>
          </a:xfrm>
          <a:custGeom>
            <a:avLst/>
            <a:gdLst>
              <a:gd name="connsiteX0" fmla="*/ 0 w 6096000"/>
              <a:gd name="connsiteY0" fmla="*/ 0 h 6858000"/>
              <a:gd name="connsiteX1" fmla="*/ 189454 w 6096000"/>
              <a:gd name="connsiteY1" fmla="*/ 0 h 6858000"/>
              <a:gd name="connsiteX2" fmla="*/ 4546243 w 6096000"/>
              <a:gd name="connsiteY2" fmla="*/ 0 h 6858000"/>
              <a:gd name="connsiteX3" fmla="*/ 6096000 w 6096000"/>
              <a:gd name="connsiteY3" fmla="*/ 2062577 h 6858000"/>
              <a:gd name="connsiteX4" fmla="*/ 2803319 w 6096000"/>
              <a:gd name="connsiteY4" fmla="*/ 6858000 h 6858000"/>
              <a:gd name="connsiteX5" fmla="*/ 189454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189454" y="0"/>
                </a:lnTo>
                <a:lnTo>
                  <a:pt x="4546243" y="0"/>
                </a:lnTo>
                <a:lnTo>
                  <a:pt x="6096000" y="2062577"/>
                </a:lnTo>
                <a:lnTo>
                  <a:pt x="2803319" y="6858000"/>
                </a:lnTo>
                <a:lnTo>
                  <a:pt x="189454" y="6858000"/>
                </a:lnTo>
                <a:lnTo>
                  <a:pt x="0" y="685800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Titel 26">
            <a:extLst>
              <a:ext uri="{FF2B5EF4-FFF2-40B4-BE49-F238E27FC236}">
                <a16:creationId xmlns:a16="http://schemas.microsoft.com/office/drawing/2014/main" id="{C13B8925-254E-71DF-C904-6A94BAA0B7FE}"/>
              </a:ext>
            </a:extLst>
          </p:cNvPr>
          <p:cNvSpPr>
            <a:spLocks noGrp="1"/>
          </p:cNvSpPr>
          <p:nvPr>
            <p:ph type="title" hasCustomPrompt="1"/>
          </p:nvPr>
        </p:nvSpPr>
        <p:spPr>
          <a:xfrm>
            <a:off x="695325" y="372268"/>
            <a:ext cx="3973494" cy="443198"/>
          </a:xfrm>
        </p:spPr>
        <p:txBody>
          <a:bodyPr vert="horz"/>
          <a:lstStyle>
            <a:lvl1pPr>
              <a:defRPr>
                <a:solidFill>
                  <a:schemeClr val="bg1"/>
                </a:solidFill>
              </a:defRPr>
            </a:lvl1pPr>
          </a:lstStyle>
          <a:p>
            <a:r>
              <a:rPr lang="de-DE" dirty="0"/>
              <a:t>Title, Calibri </a:t>
            </a:r>
            <a:r>
              <a:rPr lang="de-DE" dirty="0" err="1"/>
              <a:t>Bold</a:t>
            </a:r>
            <a:r>
              <a:rPr lang="de-DE" dirty="0"/>
              <a:t>, 32pt</a:t>
            </a:r>
            <a:endParaRPr lang="en-US" dirty="0"/>
          </a:p>
        </p:txBody>
      </p:sp>
      <p:sp>
        <p:nvSpPr>
          <p:cNvPr id="28" name="Textplatzhalter 7">
            <a:extLst>
              <a:ext uri="{FF2B5EF4-FFF2-40B4-BE49-F238E27FC236}">
                <a16:creationId xmlns:a16="http://schemas.microsoft.com/office/drawing/2014/main" id="{A8F2504F-652C-D4B3-CCB2-0D520D12CD37}"/>
              </a:ext>
            </a:extLst>
          </p:cNvPr>
          <p:cNvSpPr>
            <a:spLocks noGrp="1"/>
          </p:cNvSpPr>
          <p:nvPr>
            <p:ph type="body" sz="quarter" idx="13" hasCustomPrompt="1"/>
          </p:nvPr>
        </p:nvSpPr>
        <p:spPr>
          <a:xfrm>
            <a:off x="695325" y="815466"/>
            <a:ext cx="3973652" cy="350838"/>
          </a:xfrm>
        </p:spPr>
        <p:txBody>
          <a:bodyPr>
            <a:noAutofit/>
          </a:bodyPr>
          <a:lstStyle>
            <a:lvl1pPr marL="0" indent="0">
              <a:buNone/>
              <a:defRPr sz="2400">
                <a:solidFill>
                  <a:schemeClr val="bg1"/>
                </a:solidFill>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69" name="Inhaltsplatzhalter 2">
            <a:extLst>
              <a:ext uri="{FF2B5EF4-FFF2-40B4-BE49-F238E27FC236}">
                <a16:creationId xmlns:a16="http://schemas.microsoft.com/office/drawing/2014/main" id="{CC7C7637-E6BD-D078-604D-4F2FFF33B87E}"/>
              </a:ext>
            </a:extLst>
          </p:cNvPr>
          <p:cNvSpPr>
            <a:spLocks noGrp="1"/>
          </p:cNvSpPr>
          <p:nvPr>
            <p:ph idx="1" hasCustomPrompt="1"/>
          </p:nvPr>
        </p:nvSpPr>
        <p:spPr>
          <a:xfrm>
            <a:off x="695325" y="1628775"/>
            <a:ext cx="3973494" cy="20796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70" name="Inhaltsplatzhalter 2">
            <a:extLst>
              <a:ext uri="{FF2B5EF4-FFF2-40B4-BE49-F238E27FC236}">
                <a16:creationId xmlns:a16="http://schemas.microsoft.com/office/drawing/2014/main" id="{6C8D42EA-46C6-E0C6-8B33-A0EB00E49C3B}"/>
              </a:ext>
            </a:extLst>
          </p:cNvPr>
          <p:cNvSpPr>
            <a:spLocks noGrp="1"/>
          </p:cNvSpPr>
          <p:nvPr>
            <p:ph idx="14" hasCustomPrompt="1"/>
          </p:nvPr>
        </p:nvSpPr>
        <p:spPr>
          <a:xfrm>
            <a:off x="6527799" y="1628775"/>
            <a:ext cx="4966493" cy="46085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71" name="Fußzeilenplatzhalter 70">
            <a:extLst>
              <a:ext uri="{FF2B5EF4-FFF2-40B4-BE49-F238E27FC236}">
                <a16:creationId xmlns:a16="http://schemas.microsoft.com/office/drawing/2014/main" id="{BBE6D205-A0A1-2B93-3D00-8BF192968312}"/>
              </a:ext>
            </a:extLst>
          </p:cNvPr>
          <p:cNvSpPr>
            <a:spLocks noGrp="1"/>
          </p:cNvSpPr>
          <p:nvPr>
            <p:ph type="ftr" sz="quarter" idx="15"/>
          </p:nvPr>
        </p:nvSpPr>
        <p:spPr>
          <a:xfrm>
            <a:off x="695325" y="6561220"/>
            <a:ext cx="1882775" cy="184666"/>
          </a:xfrm>
        </p:spPr>
        <p:txBody>
          <a:bodyPr/>
          <a:lstStyle>
            <a:lvl1pPr>
              <a:defRPr>
                <a:solidFill>
                  <a:schemeClr val="bg1"/>
                </a:solidFill>
              </a:defRPr>
            </a:lvl1pPr>
          </a:lstStyle>
          <a:p>
            <a:r>
              <a:rPr lang="en-US" dirty="0"/>
              <a:t>Footer</a:t>
            </a:r>
          </a:p>
        </p:txBody>
      </p:sp>
    </p:spTree>
    <p:extLst>
      <p:ext uri="{BB962C8B-B14F-4D97-AF65-F5344CB8AC3E}">
        <p14:creationId xmlns:p14="http://schemas.microsoft.com/office/powerpoint/2010/main" val="864543406"/>
      </p:ext>
    </p:extLst>
  </p:cSld>
  <p:clrMapOvr>
    <a:masterClrMapping/>
  </p:clrMapOvr>
  <p:extLst>
    <p:ext uri="{DCECCB84-F9BA-43D5-87BE-67443E8EF086}">
      <p15:sldGuideLst xmlns:p15="http://schemas.microsoft.com/office/powerpoint/2012/main">
        <p15:guide id="1" pos="3840" userDrawn="1">
          <p15:clr>
            <a:srgbClr val="FBAE40"/>
          </p15:clr>
        </p15:guide>
        <p15:guide id="2" pos="411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adient &amp; content 2">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3539857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reihandform: Form 2">
            <a:extLst>
              <a:ext uri="{FF2B5EF4-FFF2-40B4-BE49-F238E27FC236}">
                <a16:creationId xmlns:a16="http://schemas.microsoft.com/office/drawing/2014/main" id="{FF0E11F7-669A-48F2-38EE-771CAD614C11}"/>
              </a:ext>
            </a:extLst>
          </p:cNvPr>
          <p:cNvSpPr/>
          <p:nvPr userDrawn="1"/>
        </p:nvSpPr>
        <p:spPr>
          <a:xfrm>
            <a:off x="1" y="2"/>
            <a:ext cx="5267525" cy="6857999"/>
          </a:xfrm>
          <a:custGeom>
            <a:avLst/>
            <a:gdLst>
              <a:gd name="connsiteX0" fmla="*/ 0 w 5267525"/>
              <a:gd name="connsiteY0" fmla="*/ 0 h 6857999"/>
              <a:gd name="connsiteX1" fmla="*/ 5267525 w 5267525"/>
              <a:gd name="connsiteY1" fmla="*/ 0 h 6857999"/>
              <a:gd name="connsiteX2" fmla="*/ 5267525 w 5267525"/>
              <a:gd name="connsiteY2" fmla="*/ 3429000 h 6857999"/>
              <a:gd name="connsiteX3" fmla="*/ 5267525 w 5267525"/>
              <a:gd name="connsiteY3" fmla="*/ 4307861 h 6857999"/>
              <a:gd name="connsiteX4" fmla="*/ 3398911 w 5267525"/>
              <a:gd name="connsiteY4" fmla="*/ 6857999 h 6857999"/>
              <a:gd name="connsiteX5" fmla="*/ 0 w 5267525"/>
              <a:gd name="connsiteY5"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7525" h="6857999">
                <a:moveTo>
                  <a:pt x="0" y="0"/>
                </a:moveTo>
                <a:lnTo>
                  <a:pt x="5267525" y="0"/>
                </a:lnTo>
                <a:lnTo>
                  <a:pt x="5267525" y="3429000"/>
                </a:lnTo>
                <a:lnTo>
                  <a:pt x="5267525" y="4307861"/>
                </a:lnTo>
                <a:lnTo>
                  <a:pt x="3398911" y="6857999"/>
                </a:lnTo>
                <a:lnTo>
                  <a:pt x="0" y="6857999"/>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endParaRPr>
          </a:p>
        </p:txBody>
      </p:sp>
      <p:grpSp>
        <p:nvGrpSpPr>
          <p:cNvPr id="7" name="Gruppieren 6">
            <a:extLst>
              <a:ext uri="{FF2B5EF4-FFF2-40B4-BE49-F238E27FC236}">
                <a16:creationId xmlns:a16="http://schemas.microsoft.com/office/drawing/2014/main" id="{95E6AD5D-7221-E3C6-DEDD-7632BB58CE18}"/>
              </a:ext>
            </a:extLst>
          </p:cNvPr>
          <p:cNvGrpSpPr/>
          <p:nvPr userDrawn="1"/>
        </p:nvGrpSpPr>
        <p:grpSpPr>
          <a:xfrm>
            <a:off x="9938597" y="441325"/>
            <a:ext cx="1558078" cy="295275"/>
            <a:chOff x="9938597" y="441325"/>
            <a:chExt cx="1558078" cy="295275"/>
          </a:xfrm>
        </p:grpSpPr>
        <p:sp>
          <p:nvSpPr>
            <p:cNvPr id="9" name="Freeform: Shape 10">
              <a:extLst>
                <a:ext uri="{FF2B5EF4-FFF2-40B4-BE49-F238E27FC236}">
                  <a16:creationId xmlns:a16="http://schemas.microsoft.com/office/drawing/2014/main" id="{9C4AB1CA-9EDA-8DD1-E1E4-3BC75A6E6AB7}"/>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10" name="Freeform: Shape 11">
              <a:extLst>
                <a:ext uri="{FF2B5EF4-FFF2-40B4-BE49-F238E27FC236}">
                  <a16:creationId xmlns:a16="http://schemas.microsoft.com/office/drawing/2014/main" id="{A6C3246B-613A-02A5-6E13-F2EB67F70B94}"/>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27" name="Titel 26">
            <a:extLst>
              <a:ext uri="{FF2B5EF4-FFF2-40B4-BE49-F238E27FC236}">
                <a16:creationId xmlns:a16="http://schemas.microsoft.com/office/drawing/2014/main" id="{C13B8925-254E-71DF-C904-6A94BAA0B7FE}"/>
              </a:ext>
            </a:extLst>
          </p:cNvPr>
          <p:cNvSpPr>
            <a:spLocks noGrp="1"/>
          </p:cNvSpPr>
          <p:nvPr>
            <p:ph type="title" hasCustomPrompt="1"/>
          </p:nvPr>
        </p:nvSpPr>
        <p:spPr>
          <a:xfrm>
            <a:off x="695325" y="372268"/>
            <a:ext cx="3973494" cy="443198"/>
          </a:xfrm>
        </p:spPr>
        <p:txBody>
          <a:bodyPr vert="horz"/>
          <a:lstStyle>
            <a:lvl1pPr>
              <a:defRPr>
                <a:solidFill>
                  <a:schemeClr val="bg1"/>
                </a:solidFill>
              </a:defRPr>
            </a:lvl1pPr>
          </a:lstStyle>
          <a:p>
            <a:r>
              <a:rPr lang="de-DE" dirty="0"/>
              <a:t>Title, Calibri </a:t>
            </a:r>
            <a:r>
              <a:rPr lang="de-DE" dirty="0" err="1"/>
              <a:t>Bold</a:t>
            </a:r>
            <a:r>
              <a:rPr lang="de-DE" dirty="0"/>
              <a:t>, 32pt</a:t>
            </a:r>
            <a:endParaRPr lang="en-US" dirty="0"/>
          </a:p>
        </p:txBody>
      </p:sp>
      <p:sp>
        <p:nvSpPr>
          <p:cNvPr id="28" name="Textplatzhalter 7">
            <a:extLst>
              <a:ext uri="{FF2B5EF4-FFF2-40B4-BE49-F238E27FC236}">
                <a16:creationId xmlns:a16="http://schemas.microsoft.com/office/drawing/2014/main" id="{A8F2504F-652C-D4B3-CCB2-0D520D12CD37}"/>
              </a:ext>
            </a:extLst>
          </p:cNvPr>
          <p:cNvSpPr>
            <a:spLocks noGrp="1"/>
          </p:cNvSpPr>
          <p:nvPr>
            <p:ph type="body" sz="quarter" idx="13" hasCustomPrompt="1"/>
          </p:nvPr>
        </p:nvSpPr>
        <p:spPr>
          <a:xfrm>
            <a:off x="695325" y="815466"/>
            <a:ext cx="3973652" cy="350838"/>
          </a:xfrm>
        </p:spPr>
        <p:txBody>
          <a:bodyPr>
            <a:noAutofit/>
          </a:bodyPr>
          <a:lstStyle>
            <a:lvl1pPr marL="0" indent="0">
              <a:buNone/>
              <a:defRPr sz="2400">
                <a:solidFill>
                  <a:schemeClr val="bg1"/>
                </a:solidFill>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69" name="Inhaltsplatzhalter 2">
            <a:extLst>
              <a:ext uri="{FF2B5EF4-FFF2-40B4-BE49-F238E27FC236}">
                <a16:creationId xmlns:a16="http://schemas.microsoft.com/office/drawing/2014/main" id="{CC7C7637-E6BD-D078-604D-4F2FFF33B87E}"/>
              </a:ext>
            </a:extLst>
          </p:cNvPr>
          <p:cNvSpPr>
            <a:spLocks noGrp="1"/>
          </p:cNvSpPr>
          <p:nvPr>
            <p:ph idx="1" hasCustomPrompt="1"/>
          </p:nvPr>
        </p:nvSpPr>
        <p:spPr>
          <a:xfrm>
            <a:off x="695325" y="1628775"/>
            <a:ext cx="3973494" cy="29754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70" name="Inhaltsplatzhalter 2">
            <a:extLst>
              <a:ext uri="{FF2B5EF4-FFF2-40B4-BE49-F238E27FC236}">
                <a16:creationId xmlns:a16="http://schemas.microsoft.com/office/drawing/2014/main" id="{6C8D42EA-46C6-E0C6-8B33-A0EB00E49C3B}"/>
              </a:ext>
            </a:extLst>
          </p:cNvPr>
          <p:cNvSpPr>
            <a:spLocks noGrp="1"/>
          </p:cNvSpPr>
          <p:nvPr>
            <p:ph idx="14" hasCustomPrompt="1"/>
          </p:nvPr>
        </p:nvSpPr>
        <p:spPr>
          <a:xfrm>
            <a:off x="5700713" y="1628775"/>
            <a:ext cx="5793579" cy="46085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2" name="Fußzeilenplatzhalter 1">
            <a:extLst>
              <a:ext uri="{FF2B5EF4-FFF2-40B4-BE49-F238E27FC236}">
                <a16:creationId xmlns:a16="http://schemas.microsoft.com/office/drawing/2014/main" id="{FF18CE59-F5B8-932D-9CA0-2DFEE9B19A95}"/>
              </a:ext>
            </a:extLst>
          </p:cNvPr>
          <p:cNvSpPr>
            <a:spLocks noGrp="1"/>
          </p:cNvSpPr>
          <p:nvPr>
            <p:ph type="ftr" sz="quarter" idx="15"/>
          </p:nvPr>
        </p:nvSpPr>
        <p:spPr>
          <a:xfrm>
            <a:off x="695326" y="6561220"/>
            <a:ext cx="2476500" cy="184666"/>
          </a:xfrm>
        </p:spPr>
        <p:txBody>
          <a:bodyPr/>
          <a:lstStyle>
            <a:lvl1pPr>
              <a:defRPr>
                <a:solidFill>
                  <a:schemeClr val="bg1"/>
                </a:solidFill>
              </a:defRPr>
            </a:lvl1pPr>
          </a:lstStyle>
          <a:p>
            <a:r>
              <a:rPr lang="en-US"/>
              <a:t>Footer</a:t>
            </a:r>
            <a:endParaRPr lang="en-US" dirty="0"/>
          </a:p>
        </p:txBody>
      </p:sp>
    </p:spTree>
    <p:extLst>
      <p:ext uri="{BB962C8B-B14F-4D97-AF65-F5344CB8AC3E}">
        <p14:creationId xmlns:p14="http://schemas.microsoft.com/office/powerpoint/2010/main" val="4278781911"/>
      </p:ext>
    </p:extLst>
  </p:cSld>
  <p:clrMapOvr>
    <a:masterClrMapping/>
  </p:clrMapOvr>
  <p:extLst>
    <p:ext uri="{DCECCB84-F9BA-43D5-87BE-67443E8EF086}">
      <p15:sldGuideLst xmlns:p15="http://schemas.microsoft.com/office/powerpoint/2012/main">
        <p15:guide id="1" pos="3318" userDrawn="1">
          <p15:clr>
            <a:srgbClr val="FBAE40"/>
          </p15:clr>
        </p15:guide>
        <p15:guide id="2" pos="359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218340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dirty="0"/>
          </a:p>
        </p:txBody>
      </p:sp>
      <p:sp>
        <p:nvSpPr>
          <p:cNvPr id="11" name="Bildplatzhalter 10">
            <a:extLst>
              <a:ext uri="{FF2B5EF4-FFF2-40B4-BE49-F238E27FC236}">
                <a16:creationId xmlns:a16="http://schemas.microsoft.com/office/drawing/2014/main" id="{21BA48A4-0CC2-4137-525E-43E3BED18DCA}"/>
              </a:ext>
            </a:extLst>
          </p:cNvPr>
          <p:cNvSpPr>
            <a:spLocks noGrp="1"/>
          </p:cNvSpPr>
          <p:nvPr>
            <p:ph type="pic" sz="quarter" idx="15" hasCustomPrompt="1"/>
          </p:nvPr>
        </p:nvSpPr>
        <p:spPr>
          <a:xfrm>
            <a:off x="0" y="0"/>
            <a:ext cx="6558820" cy="6858000"/>
          </a:xfrm>
          <a:custGeom>
            <a:avLst/>
            <a:gdLst>
              <a:gd name="connsiteX0" fmla="*/ 0 w 6558820"/>
              <a:gd name="connsiteY0" fmla="*/ 0 h 6858000"/>
              <a:gd name="connsiteX1" fmla="*/ 4396342 w 6558820"/>
              <a:gd name="connsiteY1" fmla="*/ 0 h 6858000"/>
              <a:gd name="connsiteX2" fmla="*/ 6558820 w 6558820"/>
              <a:gd name="connsiteY2" fmla="*/ 2878052 h 6858000"/>
              <a:gd name="connsiteX3" fmla="*/ 3826068 w 6558820"/>
              <a:gd name="connsiteY3" fmla="*/ 6858000 h 6858000"/>
              <a:gd name="connsiteX4" fmla="*/ 0 w 65588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820" h="6858000">
                <a:moveTo>
                  <a:pt x="0" y="0"/>
                </a:moveTo>
                <a:lnTo>
                  <a:pt x="4396342" y="0"/>
                </a:lnTo>
                <a:lnTo>
                  <a:pt x="6558820" y="2878052"/>
                </a:lnTo>
                <a:lnTo>
                  <a:pt x="3826068" y="6858000"/>
                </a:lnTo>
                <a:lnTo>
                  <a:pt x="0" y="6858000"/>
                </a:lnTo>
                <a:close/>
              </a:path>
            </a:pathLst>
          </a:custGeom>
          <a:solidFill>
            <a:schemeClr val="bg2"/>
          </a:solidFill>
        </p:spPr>
        <p:txBody>
          <a:bodyPr wrap="square" lIns="144000" tIns="144000" rIns="144000" bIns="144000" anchor="b">
            <a:noAutofit/>
          </a:bodyPr>
          <a:lstStyle>
            <a:lvl1pPr marL="0" indent="0">
              <a:buNone/>
              <a:defRPr sz="1400"/>
            </a:lvl1pPr>
          </a:lstStyle>
          <a:p>
            <a:r>
              <a:rPr lang="en-US" dirty="0"/>
              <a:t>Please click on icon to insert image</a:t>
            </a:r>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a:xfrm>
            <a:off x="695325" y="372268"/>
            <a:ext cx="3891189" cy="443198"/>
          </a:xfrm>
        </p:spPr>
        <p:txBody>
          <a:bodyPr vert="horz"/>
          <a:lstStyle>
            <a:lvl1pPr>
              <a:defRPr>
                <a:solidFill>
                  <a:schemeClr val="bg1"/>
                </a:solidFill>
              </a:defRPr>
            </a:lvl1pPr>
          </a:lstStyle>
          <a:p>
            <a:r>
              <a:rPr lang="de-DE" dirty="0"/>
              <a:t>Title, Calibri </a:t>
            </a:r>
            <a:r>
              <a:rPr lang="de-DE" dirty="0" err="1"/>
              <a:t>Bold</a:t>
            </a:r>
            <a:r>
              <a:rPr lang="de-DE" dirty="0"/>
              <a:t>, 32pt</a:t>
            </a:r>
            <a:endParaRPr lang="en-US" dirty="0"/>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3891344" cy="350838"/>
          </a:xfrm>
        </p:spPr>
        <p:txBody>
          <a:bodyPr>
            <a:noAutofit/>
          </a:bodyPr>
          <a:lstStyle>
            <a:lvl1pPr marL="0" indent="0">
              <a:buNone/>
              <a:defRPr sz="2400">
                <a:solidFill>
                  <a:schemeClr val="bg1"/>
                </a:solidFill>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16" name="Inhaltsplatzhalter 15">
            <a:extLst>
              <a:ext uri="{FF2B5EF4-FFF2-40B4-BE49-F238E27FC236}">
                <a16:creationId xmlns:a16="http://schemas.microsoft.com/office/drawing/2014/main" id="{E9CA20AB-8DCB-36FF-A5AE-484D05943EAF}"/>
              </a:ext>
            </a:extLst>
          </p:cNvPr>
          <p:cNvSpPr>
            <a:spLocks noGrp="1"/>
          </p:cNvSpPr>
          <p:nvPr>
            <p:ph sz="quarter" idx="16" hasCustomPrompt="1"/>
          </p:nvPr>
        </p:nvSpPr>
        <p:spPr>
          <a:xfrm>
            <a:off x="6996113" y="1628775"/>
            <a:ext cx="4497387" cy="4608513"/>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Tree>
    <p:extLst>
      <p:ext uri="{BB962C8B-B14F-4D97-AF65-F5344CB8AC3E}">
        <p14:creationId xmlns:p14="http://schemas.microsoft.com/office/powerpoint/2010/main" val="1980703332"/>
      </p:ext>
    </p:extLst>
  </p:cSld>
  <p:clrMapOvr>
    <a:masterClrMapping/>
  </p:clrMapOvr>
  <p:extLst>
    <p:ext uri="{DCECCB84-F9BA-43D5-87BE-67443E8EF086}">
      <p15:sldGuideLst xmlns:p15="http://schemas.microsoft.com/office/powerpoint/2012/main">
        <p15:guide id="1" pos="4135" userDrawn="1">
          <p15:clr>
            <a:srgbClr val="FBAE40"/>
          </p15:clr>
        </p15:guide>
        <p15:guide id="2" pos="440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gradient 1">
    <p:bg>
      <p:bgPr>
        <a:gradFill>
          <a:gsLst>
            <a:gs pos="11000">
              <a:schemeClr val="accent1"/>
            </a:gs>
            <a:gs pos="100000">
              <a:schemeClr val="accent3"/>
            </a:gs>
          </a:gsLst>
          <a:lin ang="18900000" scaled="0"/>
        </a:gra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23DC706-FF19-0519-32D1-27E11AEDB41E}"/>
              </a:ext>
            </a:extLst>
          </p:cNvPr>
          <p:cNvGraphicFramePr>
            <a:graphicFrameLocks noChangeAspect="1"/>
          </p:cNvGraphicFramePr>
          <p:nvPr userDrawn="1">
            <p:custDataLst>
              <p:tags r:id="rId1"/>
            </p:custDataLst>
            <p:extLst>
              <p:ext uri="{D42A27DB-BD31-4B8C-83A1-F6EECF244321}">
                <p14:modId xmlns:p14="http://schemas.microsoft.com/office/powerpoint/2010/main" val="4082197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8" name="Objekt 7" hidden="1">
                        <a:extLst>
                          <a:ext uri="{FF2B5EF4-FFF2-40B4-BE49-F238E27FC236}">
                            <a16:creationId xmlns:a16="http://schemas.microsoft.com/office/drawing/2014/main" id="{023DC706-FF19-0519-32D1-27E11AEDB4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3AAB0E1-19E2-486E-9FA6-0A1F4F1C09D4}"/>
              </a:ext>
            </a:extLst>
          </p:cNvPr>
          <p:cNvSpPr>
            <a:spLocks noGrp="1"/>
          </p:cNvSpPr>
          <p:nvPr>
            <p:ph type="ctrTitle" hasCustomPrompt="1"/>
          </p:nvPr>
        </p:nvSpPr>
        <p:spPr>
          <a:xfrm>
            <a:off x="1511300" y="4109865"/>
            <a:ext cx="7560000" cy="443198"/>
          </a:xfrm>
        </p:spPr>
        <p:txBody>
          <a:bodyPr vert="horz" wrap="square" anchor="b"/>
          <a:lstStyle>
            <a:lvl1pPr algn="l">
              <a:defRPr sz="3200">
                <a:solidFill>
                  <a:schemeClr val="bg1"/>
                </a:solidFill>
              </a:defRPr>
            </a:lvl1pPr>
          </a:lstStyle>
          <a:p>
            <a:r>
              <a:rPr lang="de-DE" dirty="0"/>
              <a:t>Title in </a:t>
            </a:r>
            <a:r>
              <a:rPr lang="de-DE" dirty="0" err="1"/>
              <a:t>one</a:t>
            </a:r>
            <a:r>
              <a:rPr lang="de-DE" dirty="0"/>
              <a:t> </a:t>
            </a:r>
            <a:r>
              <a:rPr lang="de-DE" dirty="0" err="1"/>
              <a:t>line</a:t>
            </a:r>
            <a:r>
              <a:rPr lang="de-DE" dirty="0"/>
              <a:t>, Calibri </a:t>
            </a:r>
            <a:r>
              <a:rPr lang="de-DE" dirty="0" err="1"/>
              <a:t>Bold</a:t>
            </a:r>
            <a:r>
              <a:rPr lang="de-DE" dirty="0"/>
              <a:t>, 32pt</a:t>
            </a:r>
            <a:endParaRPr lang="en-US" dirty="0"/>
          </a:p>
        </p:txBody>
      </p:sp>
      <p:sp>
        <p:nvSpPr>
          <p:cNvPr id="3" name="Untertitel 2">
            <a:extLst>
              <a:ext uri="{FF2B5EF4-FFF2-40B4-BE49-F238E27FC236}">
                <a16:creationId xmlns:a16="http://schemas.microsoft.com/office/drawing/2014/main" id="{1D2245C3-0347-4A19-B37F-371700C8C7F8}"/>
              </a:ext>
            </a:extLst>
          </p:cNvPr>
          <p:cNvSpPr>
            <a:spLocks noGrp="1"/>
          </p:cNvSpPr>
          <p:nvPr>
            <p:ph type="subTitle" idx="1" hasCustomPrompt="1"/>
          </p:nvPr>
        </p:nvSpPr>
        <p:spPr>
          <a:xfrm>
            <a:off x="1511300" y="4780278"/>
            <a:ext cx="7560000" cy="307777"/>
          </a:xfrm>
        </p:spPr>
        <p:txBody>
          <a:bodyPr wrap="square">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r>
              <a:rPr lang="de-DE" dirty="0"/>
              <a:t> in </a:t>
            </a:r>
            <a:r>
              <a:rPr lang="de-DE" dirty="0" err="1"/>
              <a:t>one</a:t>
            </a:r>
            <a:r>
              <a:rPr lang="de-DE" dirty="0"/>
              <a:t> </a:t>
            </a:r>
            <a:r>
              <a:rPr lang="de-DE" dirty="0" err="1"/>
              <a:t>line</a:t>
            </a:r>
            <a:r>
              <a:rPr lang="de-DE" dirty="0"/>
              <a:t>, Calibri Light, 20pt</a:t>
            </a:r>
            <a:endParaRPr lang="en-US" dirty="0"/>
          </a:p>
        </p:txBody>
      </p:sp>
      <p:sp>
        <p:nvSpPr>
          <p:cNvPr id="19" name="TextBox 28">
            <a:extLst>
              <a:ext uri="{FF2B5EF4-FFF2-40B4-BE49-F238E27FC236}">
                <a16:creationId xmlns:a16="http://schemas.microsoft.com/office/drawing/2014/main" id="{0F142C4B-50A7-F05E-6BAA-FAF09DC22154}"/>
              </a:ext>
            </a:extLst>
          </p:cNvPr>
          <p:cNvSpPr txBox="1"/>
          <p:nvPr userDrawn="1"/>
        </p:nvSpPr>
        <p:spPr>
          <a:xfrm>
            <a:off x="695325" y="2310804"/>
            <a:ext cx="3497811" cy="492443"/>
          </a:xfrm>
          <a:prstGeom prst="rect">
            <a:avLst/>
          </a:prstGeom>
          <a:noFill/>
        </p:spPr>
        <p:txBody>
          <a:bodyPr wrap="square" lIns="0" tIns="0" rIns="0" bIns="0" rtlCol="0">
            <a:spAutoFit/>
          </a:bodyPr>
          <a:lstStyle/>
          <a:p>
            <a:pPr algn="l"/>
            <a:r>
              <a:rPr lang="en-GB" sz="2000" b="1" dirty="0">
                <a:solidFill>
                  <a:srgbClr val="FFFFFF"/>
                </a:solidFill>
                <a:effectLst/>
                <a:latin typeface="Calibri" panose="020F0502020204030204" pitchFamily="34" charset="0"/>
              </a:rPr>
              <a:t>Explore the Kontron Group</a:t>
            </a:r>
          </a:p>
          <a:p>
            <a:pPr algn="l"/>
            <a:r>
              <a:rPr lang="en-US" sz="1200" dirty="0">
                <a:solidFill>
                  <a:srgbClr val="FFFFFF"/>
                </a:solidFill>
                <a:effectLst/>
                <a:latin typeface="Calibri Light" panose="020F0302020204030204" pitchFamily="34" charset="0"/>
              </a:rPr>
              <a:t>We are a fast-moving multinational technology leader.</a:t>
            </a:r>
            <a:endParaRPr lang="en-GB" sz="1200" dirty="0">
              <a:solidFill>
                <a:srgbClr val="FFFFFF"/>
              </a:solidFill>
              <a:effectLst/>
              <a:latin typeface="Calibri Light" panose="020F0302020204030204" pitchFamily="34" charset="0"/>
            </a:endParaRPr>
          </a:p>
        </p:txBody>
      </p:sp>
      <p:cxnSp>
        <p:nvCxnSpPr>
          <p:cNvPr id="39" name="Gerader Verbinder 38">
            <a:extLst>
              <a:ext uri="{FF2B5EF4-FFF2-40B4-BE49-F238E27FC236}">
                <a16:creationId xmlns:a16="http://schemas.microsoft.com/office/drawing/2014/main" id="{60B78CA5-DDCE-5A6F-D386-E9AEC96D2544}"/>
              </a:ext>
            </a:extLst>
          </p:cNvPr>
          <p:cNvCxnSpPr>
            <a:cxnSpLocks/>
          </p:cNvCxnSpPr>
          <p:nvPr userDrawn="1"/>
        </p:nvCxnSpPr>
        <p:spPr>
          <a:xfrm>
            <a:off x="1511300" y="4666670"/>
            <a:ext cx="68961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reihandform: Form 33">
            <a:extLst>
              <a:ext uri="{FF2B5EF4-FFF2-40B4-BE49-F238E27FC236}">
                <a16:creationId xmlns:a16="http://schemas.microsoft.com/office/drawing/2014/main" id="{A994A3DB-6021-91F8-F66B-E58B159FC7C9}"/>
              </a:ext>
            </a:extLst>
          </p:cNvPr>
          <p:cNvSpPr/>
          <p:nvPr userDrawn="1"/>
        </p:nvSpPr>
        <p:spPr>
          <a:xfrm flipH="1">
            <a:off x="8791632" y="0"/>
            <a:ext cx="3400369" cy="3251144"/>
          </a:xfrm>
          <a:custGeom>
            <a:avLst/>
            <a:gdLst>
              <a:gd name="connsiteX0" fmla="*/ 3400369 w 3400369"/>
              <a:gd name="connsiteY0" fmla="*/ 0 h 3251144"/>
              <a:gd name="connsiteX1" fmla="*/ 550671 w 3400369"/>
              <a:gd name="connsiteY1" fmla="*/ 0 h 3251144"/>
              <a:gd name="connsiteX2" fmla="*/ 0 w 3400369"/>
              <a:gd name="connsiteY2" fmla="*/ 732890 h 3251144"/>
              <a:gd name="connsiteX3" fmla="*/ 0 w 3400369"/>
              <a:gd name="connsiteY3" fmla="*/ 3251144 h 3251144"/>
              <a:gd name="connsiteX4" fmla="*/ 920144 w 3400369"/>
              <a:gd name="connsiteY4" fmla="*/ 3251144 h 325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369" h="3251144">
                <a:moveTo>
                  <a:pt x="3400369" y="0"/>
                </a:moveTo>
                <a:lnTo>
                  <a:pt x="550671" y="0"/>
                </a:lnTo>
                <a:lnTo>
                  <a:pt x="0" y="732890"/>
                </a:lnTo>
                <a:lnTo>
                  <a:pt x="0" y="3251144"/>
                </a:lnTo>
                <a:lnTo>
                  <a:pt x="920144" y="3251144"/>
                </a:lnTo>
                <a:close/>
              </a:path>
            </a:pathLst>
          </a:custGeom>
          <a:gradFill>
            <a:gsLst>
              <a:gs pos="11000">
                <a:schemeClr val="bg1">
                  <a:alpha val="0"/>
                </a:schemeClr>
              </a:gs>
              <a:gs pos="100000">
                <a:schemeClr val="bg1">
                  <a:alpha val="19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2" name="Freihandform: Form 31">
            <a:extLst>
              <a:ext uri="{FF2B5EF4-FFF2-40B4-BE49-F238E27FC236}">
                <a16:creationId xmlns:a16="http://schemas.microsoft.com/office/drawing/2014/main" id="{849EE277-AC61-3D32-CC44-3B3D67795364}"/>
              </a:ext>
            </a:extLst>
          </p:cNvPr>
          <p:cNvSpPr/>
          <p:nvPr userDrawn="1"/>
        </p:nvSpPr>
        <p:spPr>
          <a:xfrm>
            <a:off x="6228249" y="0"/>
            <a:ext cx="5292506" cy="3251144"/>
          </a:xfrm>
          <a:custGeom>
            <a:avLst/>
            <a:gdLst>
              <a:gd name="connsiteX0" fmla="*/ 2442807 w 5292506"/>
              <a:gd name="connsiteY0" fmla="*/ 0 h 3251144"/>
              <a:gd name="connsiteX1" fmla="*/ 5292506 w 5292506"/>
              <a:gd name="connsiteY1" fmla="*/ 0 h 3251144"/>
              <a:gd name="connsiteX2" fmla="*/ 2812281 w 5292506"/>
              <a:gd name="connsiteY2" fmla="*/ 3251144 h 3251144"/>
              <a:gd name="connsiteX3" fmla="*/ 0 w 5292506"/>
              <a:gd name="connsiteY3" fmla="*/ 3251144 h 3251144"/>
            </a:gdLst>
            <a:ahLst/>
            <a:cxnLst>
              <a:cxn ang="0">
                <a:pos x="connsiteX0" y="connsiteY0"/>
              </a:cxn>
              <a:cxn ang="0">
                <a:pos x="connsiteX1" y="connsiteY1"/>
              </a:cxn>
              <a:cxn ang="0">
                <a:pos x="connsiteX2" y="connsiteY2"/>
              </a:cxn>
              <a:cxn ang="0">
                <a:pos x="connsiteX3" y="connsiteY3"/>
              </a:cxn>
            </a:cxnLst>
            <a:rect l="l" t="t" r="r" b="b"/>
            <a:pathLst>
              <a:path w="5292506" h="3251144">
                <a:moveTo>
                  <a:pt x="2442807" y="0"/>
                </a:moveTo>
                <a:lnTo>
                  <a:pt x="5292506" y="0"/>
                </a:lnTo>
                <a:lnTo>
                  <a:pt x="2812281" y="3251144"/>
                </a:lnTo>
                <a:lnTo>
                  <a:pt x="0" y="3251144"/>
                </a:lnTo>
                <a:close/>
              </a:path>
            </a:pathLst>
          </a:custGeom>
          <a:gradFill>
            <a:gsLst>
              <a:gs pos="11000">
                <a:schemeClr val="bg1">
                  <a:alpha val="38000"/>
                </a:schemeClr>
              </a:gs>
              <a:gs pos="100000">
                <a:schemeClr val="bg1">
                  <a:alpha val="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endParaRPr>
          </a:p>
        </p:txBody>
      </p:sp>
      <p:sp>
        <p:nvSpPr>
          <p:cNvPr id="30" name="Freihandform: Form 29">
            <a:extLst>
              <a:ext uri="{FF2B5EF4-FFF2-40B4-BE49-F238E27FC236}">
                <a16:creationId xmlns:a16="http://schemas.microsoft.com/office/drawing/2014/main" id="{0AFA0D22-A622-3DC7-6219-76828DDDACA0}"/>
              </a:ext>
            </a:extLst>
          </p:cNvPr>
          <p:cNvSpPr/>
          <p:nvPr userDrawn="1"/>
        </p:nvSpPr>
        <p:spPr>
          <a:xfrm flipH="1">
            <a:off x="3615539" y="0"/>
            <a:ext cx="5292507" cy="3251144"/>
          </a:xfrm>
          <a:custGeom>
            <a:avLst/>
            <a:gdLst>
              <a:gd name="connsiteX0" fmla="*/ 5292507 w 5292507"/>
              <a:gd name="connsiteY0" fmla="*/ 0 h 3251144"/>
              <a:gd name="connsiteX1" fmla="*/ 2442808 w 5292507"/>
              <a:gd name="connsiteY1" fmla="*/ 0 h 3251144"/>
              <a:gd name="connsiteX2" fmla="*/ 0 w 5292507"/>
              <a:gd name="connsiteY2" fmla="*/ 3251144 h 3251144"/>
              <a:gd name="connsiteX3" fmla="*/ 2812282 w 5292507"/>
              <a:gd name="connsiteY3" fmla="*/ 3251144 h 3251144"/>
            </a:gdLst>
            <a:ahLst/>
            <a:cxnLst>
              <a:cxn ang="0">
                <a:pos x="connsiteX0" y="connsiteY0"/>
              </a:cxn>
              <a:cxn ang="0">
                <a:pos x="connsiteX1" y="connsiteY1"/>
              </a:cxn>
              <a:cxn ang="0">
                <a:pos x="connsiteX2" y="connsiteY2"/>
              </a:cxn>
              <a:cxn ang="0">
                <a:pos x="connsiteX3" y="connsiteY3"/>
              </a:cxn>
            </a:cxnLst>
            <a:rect l="l" t="t" r="r" b="b"/>
            <a:pathLst>
              <a:path w="5292507" h="3251144">
                <a:moveTo>
                  <a:pt x="5292507" y="0"/>
                </a:moveTo>
                <a:lnTo>
                  <a:pt x="2442808" y="0"/>
                </a:lnTo>
                <a:lnTo>
                  <a:pt x="0" y="3251144"/>
                </a:lnTo>
                <a:lnTo>
                  <a:pt x="2812282" y="3251144"/>
                </a:lnTo>
                <a:close/>
              </a:path>
            </a:pathLst>
          </a:custGeom>
          <a:gradFill>
            <a:gsLst>
              <a:gs pos="11000">
                <a:schemeClr val="bg1">
                  <a:alpha val="0"/>
                </a:schemeClr>
              </a:gs>
              <a:gs pos="100000">
                <a:schemeClr val="bg1">
                  <a:alpha val="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ihandform: Form 26">
            <a:extLst>
              <a:ext uri="{FF2B5EF4-FFF2-40B4-BE49-F238E27FC236}">
                <a16:creationId xmlns:a16="http://schemas.microsoft.com/office/drawing/2014/main" id="{27B79729-C41A-FF29-4063-ABCA279ED4CF}"/>
              </a:ext>
            </a:extLst>
          </p:cNvPr>
          <p:cNvSpPr/>
          <p:nvPr userDrawn="1"/>
        </p:nvSpPr>
        <p:spPr>
          <a:xfrm>
            <a:off x="1052155" y="0"/>
            <a:ext cx="5292508" cy="3251144"/>
          </a:xfrm>
          <a:custGeom>
            <a:avLst/>
            <a:gdLst>
              <a:gd name="connsiteX0" fmla="*/ 2442809 w 5292508"/>
              <a:gd name="connsiteY0" fmla="*/ 0 h 3251144"/>
              <a:gd name="connsiteX1" fmla="*/ 5292508 w 5292508"/>
              <a:gd name="connsiteY1" fmla="*/ 0 h 3251144"/>
              <a:gd name="connsiteX2" fmla="*/ 2812283 w 5292508"/>
              <a:gd name="connsiteY2" fmla="*/ 3251144 h 3251144"/>
              <a:gd name="connsiteX3" fmla="*/ 0 w 5292508"/>
              <a:gd name="connsiteY3" fmla="*/ 3251144 h 3251144"/>
            </a:gdLst>
            <a:ahLst/>
            <a:cxnLst>
              <a:cxn ang="0">
                <a:pos x="connsiteX0" y="connsiteY0"/>
              </a:cxn>
              <a:cxn ang="0">
                <a:pos x="connsiteX1" y="connsiteY1"/>
              </a:cxn>
              <a:cxn ang="0">
                <a:pos x="connsiteX2" y="connsiteY2"/>
              </a:cxn>
              <a:cxn ang="0">
                <a:pos x="connsiteX3" y="connsiteY3"/>
              </a:cxn>
            </a:cxnLst>
            <a:rect l="l" t="t" r="r" b="b"/>
            <a:pathLst>
              <a:path w="5292508" h="3251144">
                <a:moveTo>
                  <a:pt x="2442809" y="0"/>
                </a:moveTo>
                <a:lnTo>
                  <a:pt x="5292508" y="0"/>
                </a:lnTo>
                <a:lnTo>
                  <a:pt x="2812283" y="3251144"/>
                </a:lnTo>
                <a:lnTo>
                  <a:pt x="0" y="3251144"/>
                </a:lnTo>
                <a:close/>
              </a:path>
            </a:pathLst>
          </a:custGeom>
          <a:gradFill>
            <a:gsLst>
              <a:gs pos="33000">
                <a:schemeClr val="bg1">
                  <a:alpha val="0"/>
                </a:schemeClr>
              </a:gs>
              <a:gs pos="100000">
                <a:schemeClr val="bg1">
                  <a:alpha val="2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endParaRPr>
          </a:p>
        </p:txBody>
      </p:sp>
      <p:sp>
        <p:nvSpPr>
          <p:cNvPr id="24" name="Freihandform: Form 23">
            <a:extLst>
              <a:ext uri="{FF2B5EF4-FFF2-40B4-BE49-F238E27FC236}">
                <a16:creationId xmlns:a16="http://schemas.microsoft.com/office/drawing/2014/main" id="{69F0BBE3-FAB3-B2CB-1D05-8B4DEF8CB317}"/>
              </a:ext>
            </a:extLst>
          </p:cNvPr>
          <p:cNvSpPr/>
          <p:nvPr userDrawn="1"/>
        </p:nvSpPr>
        <p:spPr>
          <a:xfrm flipH="1" flipV="1">
            <a:off x="8757799" y="3555267"/>
            <a:ext cx="3434201" cy="3302733"/>
          </a:xfrm>
          <a:custGeom>
            <a:avLst/>
            <a:gdLst>
              <a:gd name="connsiteX0" fmla="*/ 914620 w 3434201"/>
              <a:gd name="connsiteY0" fmla="*/ 3302733 h 3302733"/>
              <a:gd name="connsiteX1" fmla="*/ 0 w 3434201"/>
              <a:gd name="connsiteY1" fmla="*/ 3302733 h 3302733"/>
              <a:gd name="connsiteX2" fmla="*/ 0 w 3434201"/>
              <a:gd name="connsiteY2" fmla="*/ 777127 h 3302733"/>
              <a:gd name="connsiteX3" fmla="*/ 583909 w 3434201"/>
              <a:gd name="connsiteY3" fmla="*/ 0 h 3302733"/>
              <a:gd name="connsiteX4" fmla="*/ 3434201 w 3434201"/>
              <a:gd name="connsiteY4" fmla="*/ 0 h 330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201" h="3302733">
                <a:moveTo>
                  <a:pt x="914620" y="3302733"/>
                </a:moveTo>
                <a:lnTo>
                  <a:pt x="0" y="3302733"/>
                </a:lnTo>
                <a:lnTo>
                  <a:pt x="0" y="777127"/>
                </a:lnTo>
                <a:lnTo>
                  <a:pt x="583909" y="0"/>
                </a:lnTo>
                <a:lnTo>
                  <a:pt x="3434201" y="0"/>
                </a:lnTo>
                <a:close/>
              </a:path>
            </a:pathLst>
          </a:custGeom>
          <a:gradFill>
            <a:gsLst>
              <a:gs pos="11000">
                <a:schemeClr val="bg1">
                  <a:alpha val="0"/>
                </a:schemeClr>
              </a:gs>
              <a:gs pos="100000">
                <a:schemeClr val="bg1">
                  <a:alpha val="19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0" name="Freihandform: Form 19">
            <a:extLst>
              <a:ext uri="{FF2B5EF4-FFF2-40B4-BE49-F238E27FC236}">
                <a16:creationId xmlns:a16="http://schemas.microsoft.com/office/drawing/2014/main" id="{91114AED-B58A-A268-0C06-B77DE53675BE}"/>
              </a:ext>
            </a:extLst>
          </p:cNvPr>
          <p:cNvSpPr/>
          <p:nvPr userDrawn="1"/>
        </p:nvSpPr>
        <p:spPr>
          <a:xfrm flipV="1">
            <a:off x="6272744" y="3555267"/>
            <a:ext cx="5331862" cy="3302733"/>
          </a:xfrm>
          <a:custGeom>
            <a:avLst/>
            <a:gdLst>
              <a:gd name="connsiteX0" fmla="*/ 0 w 5331862"/>
              <a:gd name="connsiteY0" fmla="*/ 3302733 h 3302733"/>
              <a:gd name="connsiteX1" fmla="*/ 2812281 w 5331862"/>
              <a:gd name="connsiteY1" fmla="*/ 3302733 h 3302733"/>
              <a:gd name="connsiteX2" fmla="*/ 5331862 w 5331862"/>
              <a:gd name="connsiteY2" fmla="*/ 0 h 3302733"/>
              <a:gd name="connsiteX3" fmla="*/ 2481570 w 5331862"/>
              <a:gd name="connsiteY3" fmla="*/ 0 h 3302733"/>
            </a:gdLst>
            <a:ahLst/>
            <a:cxnLst>
              <a:cxn ang="0">
                <a:pos x="connsiteX0" y="connsiteY0"/>
              </a:cxn>
              <a:cxn ang="0">
                <a:pos x="connsiteX1" y="connsiteY1"/>
              </a:cxn>
              <a:cxn ang="0">
                <a:pos x="connsiteX2" y="connsiteY2"/>
              </a:cxn>
              <a:cxn ang="0">
                <a:pos x="connsiteX3" y="connsiteY3"/>
              </a:cxn>
            </a:cxnLst>
            <a:rect l="l" t="t" r="r" b="b"/>
            <a:pathLst>
              <a:path w="5331862" h="3302733">
                <a:moveTo>
                  <a:pt x="0" y="3302733"/>
                </a:moveTo>
                <a:lnTo>
                  <a:pt x="2812281" y="3302733"/>
                </a:lnTo>
                <a:lnTo>
                  <a:pt x="5331862" y="0"/>
                </a:lnTo>
                <a:lnTo>
                  <a:pt x="2481570" y="0"/>
                </a:lnTo>
                <a:close/>
              </a:path>
            </a:pathLst>
          </a:custGeom>
          <a:gradFill>
            <a:gsLst>
              <a:gs pos="11000">
                <a:schemeClr val="bg1">
                  <a:alpha val="0"/>
                </a:schemeClr>
              </a:gs>
              <a:gs pos="100000">
                <a:schemeClr val="bg1">
                  <a:alpha val="27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endParaRPr>
          </a:p>
        </p:txBody>
      </p:sp>
      <p:pic>
        <p:nvPicPr>
          <p:cNvPr id="4" name="Grafik 3">
            <a:extLst>
              <a:ext uri="{FF2B5EF4-FFF2-40B4-BE49-F238E27FC236}">
                <a16:creationId xmlns:a16="http://schemas.microsoft.com/office/drawing/2014/main" id="{931FC9C0-B1B0-E438-8708-A66605C8AB9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325" y="4315973"/>
            <a:ext cx="561116" cy="701394"/>
          </a:xfrm>
          <a:prstGeom prst="rect">
            <a:avLst/>
          </a:prstGeom>
        </p:spPr>
      </p:pic>
      <p:grpSp>
        <p:nvGrpSpPr>
          <p:cNvPr id="5" name="Gruppieren 4">
            <a:extLst>
              <a:ext uri="{FF2B5EF4-FFF2-40B4-BE49-F238E27FC236}">
                <a16:creationId xmlns:a16="http://schemas.microsoft.com/office/drawing/2014/main" id="{F24B1B36-4898-95F2-9189-445D17CD767C}"/>
              </a:ext>
            </a:extLst>
          </p:cNvPr>
          <p:cNvGrpSpPr/>
          <p:nvPr userDrawn="1"/>
        </p:nvGrpSpPr>
        <p:grpSpPr>
          <a:xfrm>
            <a:off x="695324" y="1628872"/>
            <a:ext cx="2998881" cy="568325"/>
            <a:chOff x="10407695" y="441325"/>
            <a:chExt cx="1088979" cy="206375"/>
          </a:xfrm>
          <a:solidFill>
            <a:schemeClr val="bg1"/>
          </a:solidFill>
        </p:grpSpPr>
        <p:sp>
          <p:nvSpPr>
            <p:cNvPr id="6" name="Freeform: Shape 10">
              <a:extLst>
                <a:ext uri="{FF2B5EF4-FFF2-40B4-BE49-F238E27FC236}">
                  <a16:creationId xmlns:a16="http://schemas.microsoft.com/office/drawing/2014/main" id="{C3A2C26C-6379-610E-5B2B-6DFE64D8A5FE}"/>
                </a:ext>
              </a:extLst>
            </p:cNvPr>
            <p:cNvSpPr/>
            <p:nvPr/>
          </p:nvSpPr>
          <p:spPr>
            <a:xfrm>
              <a:off x="10407695" y="441325"/>
              <a:ext cx="54179" cy="202059"/>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grpFill/>
            <a:ln w="6540" cap="flat">
              <a:noFill/>
              <a:prstDash val="solid"/>
              <a:miter/>
            </a:ln>
          </p:spPr>
          <p:txBody>
            <a:bodyPr rtlCol="0" anchor="ctr"/>
            <a:lstStyle/>
            <a:p>
              <a:endParaRPr lang="en-GB"/>
            </a:p>
          </p:txBody>
        </p:sp>
        <p:sp>
          <p:nvSpPr>
            <p:cNvPr id="7" name="Freeform: Shape 11">
              <a:extLst>
                <a:ext uri="{FF2B5EF4-FFF2-40B4-BE49-F238E27FC236}">
                  <a16:creationId xmlns:a16="http://schemas.microsoft.com/office/drawing/2014/main" id="{FC0D3C72-B24B-2201-15E1-4086777BBBE4}"/>
                </a:ext>
              </a:extLst>
            </p:cNvPr>
            <p:cNvSpPr/>
            <p:nvPr/>
          </p:nvSpPr>
          <p:spPr>
            <a:xfrm>
              <a:off x="10461874" y="441325"/>
              <a:ext cx="1034800" cy="2063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grpFill/>
            <a:ln w="654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241892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3511957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8" name="Bildplatzhalter 27">
            <a:extLst>
              <a:ext uri="{FF2B5EF4-FFF2-40B4-BE49-F238E27FC236}">
                <a16:creationId xmlns:a16="http://schemas.microsoft.com/office/drawing/2014/main" id="{2227D67F-FE3B-68CC-E7FC-35B027BDAEBB}"/>
              </a:ext>
            </a:extLst>
          </p:cNvPr>
          <p:cNvSpPr>
            <a:spLocks noGrp="1"/>
          </p:cNvSpPr>
          <p:nvPr>
            <p:ph type="pic" sz="quarter" idx="17" hasCustomPrompt="1"/>
          </p:nvPr>
        </p:nvSpPr>
        <p:spPr>
          <a:xfrm>
            <a:off x="5627688" y="0"/>
            <a:ext cx="6563966" cy="6858000"/>
          </a:xfrm>
          <a:custGeom>
            <a:avLst/>
            <a:gdLst>
              <a:gd name="connsiteX0" fmla="*/ 5507776 w 6563966"/>
              <a:gd name="connsiteY0" fmla="*/ 560333 h 6858000"/>
              <a:gd name="connsiteX1" fmla="*/ 5547360 w 6563966"/>
              <a:gd name="connsiteY1" fmla="*/ 625451 h 6858000"/>
              <a:gd name="connsiteX2" fmla="*/ 5507776 w 6563966"/>
              <a:gd name="connsiteY2" fmla="*/ 690568 h 6858000"/>
              <a:gd name="connsiteX3" fmla="*/ 5468192 w 6563966"/>
              <a:gd name="connsiteY3" fmla="*/ 625451 h 6858000"/>
              <a:gd name="connsiteX4" fmla="*/ 5507776 w 6563966"/>
              <a:gd name="connsiteY4" fmla="*/ 560333 h 6858000"/>
              <a:gd name="connsiteX5" fmla="*/ 4671563 w 6563966"/>
              <a:gd name="connsiteY5" fmla="*/ 560333 h 6858000"/>
              <a:gd name="connsiteX6" fmla="*/ 4711147 w 6563966"/>
              <a:gd name="connsiteY6" fmla="*/ 625451 h 6858000"/>
              <a:gd name="connsiteX7" fmla="*/ 4671563 w 6563966"/>
              <a:gd name="connsiteY7" fmla="*/ 690568 h 6858000"/>
              <a:gd name="connsiteX8" fmla="*/ 4631979 w 6563966"/>
              <a:gd name="connsiteY8" fmla="*/ 625451 h 6858000"/>
              <a:gd name="connsiteX9" fmla="*/ 4671563 w 6563966"/>
              <a:gd name="connsiteY9" fmla="*/ 560333 h 6858000"/>
              <a:gd name="connsiteX10" fmla="*/ 5792561 w 6563966"/>
              <a:gd name="connsiteY10" fmla="*/ 514302 h 6858000"/>
              <a:gd name="connsiteX11" fmla="*/ 5728237 w 6563966"/>
              <a:gd name="connsiteY11" fmla="*/ 543493 h 6858000"/>
              <a:gd name="connsiteX12" fmla="*/ 5727138 w 6563966"/>
              <a:gd name="connsiteY12" fmla="*/ 520477 h 6858000"/>
              <a:gd name="connsiteX13" fmla="*/ 5650719 w 6563966"/>
              <a:gd name="connsiteY13" fmla="*/ 520477 h 6858000"/>
              <a:gd name="connsiteX14" fmla="*/ 5650719 w 6563966"/>
              <a:gd name="connsiteY14" fmla="*/ 729864 h 6858000"/>
              <a:gd name="connsiteX15" fmla="*/ 5728237 w 6563966"/>
              <a:gd name="connsiteY15" fmla="*/ 729864 h 6858000"/>
              <a:gd name="connsiteX16" fmla="*/ 5728237 w 6563966"/>
              <a:gd name="connsiteY16" fmla="*/ 610294 h 6858000"/>
              <a:gd name="connsiteX17" fmla="*/ 5761774 w 6563966"/>
              <a:gd name="connsiteY17" fmla="*/ 564824 h 6858000"/>
              <a:gd name="connsiteX18" fmla="*/ 5791462 w 6563966"/>
              <a:gd name="connsiteY18" fmla="*/ 607487 h 6858000"/>
              <a:gd name="connsiteX19" fmla="*/ 5791462 w 6563966"/>
              <a:gd name="connsiteY19" fmla="*/ 730425 h 6858000"/>
              <a:gd name="connsiteX20" fmla="*/ 5868981 w 6563966"/>
              <a:gd name="connsiteY20" fmla="*/ 730425 h 6858000"/>
              <a:gd name="connsiteX21" fmla="*/ 5868981 w 6563966"/>
              <a:gd name="connsiteY21" fmla="*/ 590086 h 6858000"/>
              <a:gd name="connsiteX22" fmla="*/ 5792561 w 6563966"/>
              <a:gd name="connsiteY22" fmla="*/ 514302 h 6858000"/>
              <a:gd name="connsiteX23" fmla="*/ 5507776 w 6563966"/>
              <a:gd name="connsiteY23" fmla="*/ 514302 h 6858000"/>
              <a:gd name="connsiteX24" fmla="*/ 5388474 w 6563966"/>
              <a:gd name="connsiteY24" fmla="*/ 625451 h 6858000"/>
              <a:gd name="connsiteX25" fmla="*/ 5507776 w 6563966"/>
              <a:gd name="connsiteY25" fmla="*/ 736600 h 6858000"/>
              <a:gd name="connsiteX26" fmla="*/ 5627078 w 6563966"/>
              <a:gd name="connsiteY26" fmla="*/ 625451 h 6858000"/>
              <a:gd name="connsiteX27" fmla="*/ 5507776 w 6563966"/>
              <a:gd name="connsiteY27" fmla="*/ 514302 h 6858000"/>
              <a:gd name="connsiteX28" fmla="*/ 5377478 w 6563966"/>
              <a:gd name="connsiteY28" fmla="*/ 514302 h 6858000"/>
              <a:gd name="connsiteX29" fmla="*/ 5308756 w 6563966"/>
              <a:gd name="connsiteY29" fmla="*/ 559772 h 6858000"/>
              <a:gd name="connsiteX30" fmla="*/ 5308207 w 6563966"/>
              <a:gd name="connsiteY30" fmla="*/ 559772 h 6858000"/>
              <a:gd name="connsiteX31" fmla="*/ 5306558 w 6563966"/>
              <a:gd name="connsiteY31" fmla="*/ 520477 h 6858000"/>
              <a:gd name="connsiteX32" fmla="*/ 5230138 w 6563966"/>
              <a:gd name="connsiteY32" fmla="*/ 520477 h 6858000"/>
              <a:gd name="connsiteX33" fmla="*/ 5230138 w 6563966"/>
              <a:gd name="connsiteY33" fmla="*/ 729864 h 6858000"/>
              <a:gd name="connsiteX34" fmla="*/ 5307657 w 6563966"/>
              <a:gd name="connsiteY34" fmla="*/ 729864 h 6858000"/>
              <a:gd name="connsiteX35" fmla="*/ 5307657 w 6563966"/>
              <a:gd name="connsiteY35" fmla="*/ 645660 h 6858000"/>
              <a:gd name="connsiteX36" fmla="*/ 5360985 w 6563966"/>
              <a:gd name="connsiteY36" fmla="*/ 580542 h 6858000"/>
              <a:gd name="connsiteX37" fmla="*/ 5377478 w 6563966"/>
              <a:gd name="connsiteY37" fmla="*/ 581104 h 6858000"/>
              <a:gd name="connsiteX38" fmla="*/ 4960196 w 6563966"/>
              <a:gd name="connsiteY38" fmla="*/ 514302 h 6858000"/>
              <a:gd name="connsiteX39" fmla="*/ 4895872 w 6563966"/>
              <a:gd name="connsiteY39" fmla="*/ 543493 h 6858000"/>
              <a:gd name="connsiteX40" fmla="*/ 4894773 w 6563966"/>
              <a:gd name="connsiteY40" fmla="*/ 520477 h 6858000"/>
              <a:gd name="connsiteX41" fmla="*/ 4818354 w 6563966"/>
              <a:gd name="connsiteY41" fmla="*/ 520477 h 6858000"/>
              <a:gd name="connsiteX42" fmla="*/ 4818354 w 6563966"/>
              <a:gd name="connsiteY42" fmla="*/ 729864 h 6858000"/>
              <a:gd name="connsiteX43" fmla="*/ 4895872 w 6563966"/>
              <a:gd name="connsiteY43" fmla="*/ 729864 h 6858000"/>
              <a:gd name="connsiteX44" fmla="*/ 4895872 w 6563966"/>
              <a:gd name="connsiteY44" fmla="*/ 609733 h 6858000"/>
              <a:gd name="connsiteX45" fmla="*/ 4929409 w 6563966"/>
              <a:gd name="connsiteY45" fmla="*/ 564262 h 6858000"/>
              <a:gd name="connsiteX46" fmla="*/ 4959097 w 6563966"/>
              <a:gd name="connsiteY46" fmla="*/ 606926 h 6858000"/>
              <a:gd name="connsiteX47" fmla="*/ 4959097 w 6563966"/>
              <a:gd name="connsiteY47" fmla="*/ 729864 h 6858000"/>
              <a:gd name="connsiteX48" fmla="*/ 5036616 w 6563966"/>
              <a:gd name="connsiteY48" fmla="*/ 729864 h 6858000"/>
              <a:gd name="connsiteX49" fmla="*/ 5036616 w 6563966"/>
              <a:gd name="connsiteY49" fmla="*/ 589524 h 6858000"/>
              <a:gd name="connsiteX50" fmla="*/ 4960196 w 6563966"/>
              <a:gd name="connsiteY50" fmla="*/ 514302 h 6858000"/>
              <a:gd name="connsiteX51" fmla="*/ 4671563 w 6563966"/>
              <a:gd name="connsiteY51" fmla="*/ 514302 h 6858000"/>
              <a:gd name="connsiteX52" fmla="*/ 4552261 w 6563966"/>
              <a:gd name="connsiteY52" fmla="*/ 625451 h 6858000"/>
              <a:gd name="connsiteX53" fmla="*/ 4671563 w 6563966"/>
              <a:gd name="connsiteY53" fmla="*/ 736600 h 6858000"/>
              <a:gd name="connsiteX54" fmla="*/ 4790865 w 6563966"/>
              <a:gd name="connsiteY54" fmla="*/ 625451 h 6858000"/>
              <a:gd name="connsiteX55" fmla="*/ 4671563 w 6563966"/>
              <a:gd name="connsiteY55" fmla="*/ 514302 h 6858000"/>
              <a:gd name="connsiteX56" fmla="*/ 5148771 w 6563966"/>
              <a:gd name="connsiteY56" fmla="*/ 441325 h 6858000"/>
              <a:gd name="connsiteX57" fmla="*/ 5071252 w 6563966"/>
              <a:gd name="connsiteY57" fmla="*/ 544615 h 6858000"/>
              <a:gd name="connsiteX58" fmla="*/ 5070703 w 6563966"/>
              <a:gd name="connsiteY58" fmla="*/ 664185 h 6858000"/>
              <a:gd name="connsiteX59" fmla="*/ 5151520 w 6563966"/>
              <a:gd name="connsiteY59" fmla="*/ 736039 h 6858000"/>
              <a:gd name="connsiteX60" fmla="*/ 5193303 w 6563966"/>
              <a:gd name="connsiteY60" fmla="*/ 732109 h 6858000"/>
              <a:gd name="connsiteX61" fmla="*/ 5193303 w 6563966"/>
              <a:gd name="connsiteY61" fmla="*/ 684955 h 6858000"/>
              <a:gd name="connsiteX62" fmla="*/ 5163615 w 6563966"/>
              <a:gd name="connsiteY62" fmla="*/ 686077 h 6858000"/>
              <a:gd name="connsiteX63" fmla="*/ 5148771 w 6563966"/>
              <a:gd name="connsiteY63" fmla="*/ 653519 h 6858000"/>
              <a:gd name="connsiteX64" fmla="*/ 5148771 w 6563966"/>
              <a:gd name="connsiteY64" fmla="*/ 570438 h 6858000"/>
              <a:gd name="connsiteX65" fmla="*/ 5193852 w 6563966"/>
              <a:gd name="connsiteY65" fmla="*/ 570438 h 6858000"/>
              <a:gd name="connsiteX66" fmla="*/ 5193852 w 6563966"/>
              <a:gd name="connsiteY66" fmla="*/ 521038 h 6858000"/>
              <a:gd name="connsiteX67" fmla="*/ 5148771 w 6563966"/>
              <a:gd name="connsiteY67" fmla="*/ 521038 h 6858000"/>
              <a:gd name="connsiteX68" fmla="*/ 4310909 w 6563966"/>
              <a:gd name="connsiteY68" fmla="*/ 441325 h 6858000"/>
              <a:gd name="connsiteX69" fmla="*/ 4310909 w 6563966"/>
              <a:gd name="connsiteY69" fmla="*/ 730425 h 6858000"/>
              <a:gd name="connsiteX70" fmla="*/ 4388428 w 6563966"/>
              <a:gd name="connsiteY70" fmla="*/ 627136 h 6858000"/>
              <a:gd name="connsiteX71" fmla="*/ 4459348 w 6563966"/>
              <a:gd name="connsiteY71" fmla="*/ 730425 h 6858000"/>
              <a:gd name="connsiteX72" fmla="*/ 4551162 w 6563966"/>
              <a:gd name="connsiteY72" fmla="*/ 730425 h 6858000"/>
              <a:gd name="connsiteX73" fmla="*/ 4471443 w 6563966"/>
              <a:gd name="connsiteY73" fmla="*/ 627135 h 6858000"/>
              <a:gd name="connsiteX74" fmla="*/ 4552811 w 6563966"/>
              <a:gd name="connsiteY74" fmla="*/ 520477 h 6858000"/>
              <a:gd name="connsiteX75" fmla="*/ 4468145 w 6563966"/>
              <a:gd name="connsiteY75" fmla="*/ 521038 h 6858000"/>
              <a:gd name="connsiteX76" fmla="*/ 4388428 w 6563966"/>
              <a:gd name="connsiteY76" fmla="*/ 627133 h 6858000"/>
              <a:gd name="connsiteX77" fmla="*/ 4388428 w 6563966"/>
              <a:gd name="connsiteY77" fmla="*/ 441325 h 6858000"/>
              <a:gd name="connsiteX78" fmla="*/ 1495989 w 6563966"/>
              <a:gd name="connsiteY78" fmla="*/ 0 h 6858000"/>
              <a:gd name="connsiteX79" fmla="*/ 6563966 w 6563966"/>
              <a:gd name="connsiteY79" fmla="*/ 0 h 6858000"/>
              <a:gd name="connsiteX80" fmla="*/ 6563966 w 6563966"/>
              <a:gd name="connsiteY80" fmla="*/ 6858000 h 6858000"/>
              <a:gd name="connsiteX81" fmla="*/ 3341815 w 6563966"/>
              <a:gd name="connsiteY81" fmla="*/ 6858000 h 6858000"/>
              <a:gd name="connsiteX82" fmla="*/ 0 w 6563966"/>
              <a:gd name="connsiteY82" fmla="*/ 19910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563966" h="6858000">
                <a:moveTo>
                  <a:pt x="5507776" y="560333"/>
                </a:moveTo>
                <a:cubicBezTo>
                  <a:pt x="5540213" y="560333"/>
                  <a:pt x="5547360" y="595699"/>
                  <a:pt x="5547360" y="625451"/>
                </a:cubicBezTo>
                <a:cubicBezTo>
                  <a:pt x="5547360" y="655203"/>
                  <a:pt x="5540213" y="690568"/>
                  <a:pt x="5507776" y="690568"/>
                </a:cubicBezTo>
                <a:cubicBezTo>
                  <a:pt x="5474790" y="690568"/>
                  <a:pt x="5468192" y="655203"/>
                  <a:pt x="5468192" y="625451"/>
                </a:cubicBezTo>
                <a:cubicBezTo>
                  <a:pt x="5468192" y="595699"/>
                  <a:pt x="5475339" y="560333"/>
                  <a:pt x="5507776" y="560333"/>
                </a:cubicBezTo>
                <a:close/>
                <a:moveTo>
                  <a:pt x="4671563" y="560333"/>
                </a:moveTo>
                <a:cubicBezTo>
                  <a:pt x="4704000" y="560333"/>
                  <a:pt x="4711147" y="595699"/>
                  <a:pt x="4711147" y="625451"/>
                </a:cubicBezTo>
                <a:cubicBezTo>
                  <a:pt x="4711147" y="655203"/>
                  <a:pt x="4704000" y="690568"/>
                  <a:pt x="4671563" y="690568"/>
                </a:cubicBezTo>
                <a:cubicBezTo>
                  <a:pt x="4639126" y="690568"/>
                  <a:pt x="4631979" y="655203"/>
                  <a:pt x="4631979" y="625451"/>
                </a:cubicBezTo>
                <a:cubicBezTo>
                  <a:pt x="4631979" y="595699"/>
                  <a:pt x="4639126" y="560333"/>
                  <a:pt x="4671563" y="560333"/>
                </a:cubicBezTo>
                <a:close/>
                <a:moveTo>
                  <a:pt x="5792561" y="514302"/>
                </a:moveTo>
                <a:cubicBezTo>
                  <a:pt x="5766172" y="514302"/>
                  <a:pt x="5745830" y="522722"/>
                  <a:pt x="5728237" y="543493"/>
                </a:cubicBezTo>
                <a:lnTo>
                  <a:pt x="5727138" y="520477"/>
                </a:lnTo>
                <a:lnTo>
                  <a:pt x="5650719" y="520477"/>
                </a:lnTo>
                <a:lnTo>
                  <a:pt x="5650719" y="729864"/>
                </a:lnTo>
                <a:lnTo>
                  <a:pt x="5728237" y="729864"/>
                </a:lnTo>
                <a:lnTo>
                  <a:pt x="5728237" y="610294"/>
                </a:lnTo>
                <a:cubicBezTo>
                  <a:pt x="5728237" y="608049"/>
                  <a:pt x="5723289" y="564824"/>
                  <a:pt x="5761774" y="564824"/>
                </a:cubicBezTo>
                <a:cubicBezTo>
                  <a:pt x="5785965" y="564824"/>
                  <a:pt x="5790913" y="586717"/>
                  <a:pt x="5791462" y="607487"/>
                </a:cubicBezTo>
                <a:lnTo>
                  <a:pt x="5791462" y="730425"/>
                </a:lnTo>
                <a:lnTo>
                  <a:pt x="5868981" y="730425"/>
                </a:lnTo>
                <a:lnTo>
                  <a:pt x="5868981" y="590086"/>
                </a:lnTo>
                <a:cubicBezTo>
                  <a:pt x="5869531" y="543493"/>
                  <a:pt x="5836544" y="514302"/>
                  <a:pt x="5792561" y="514302"/>
                </a:cubicBezTo>
                <a:close/>
                <a:moveTo>
                  <a:pt x="5507776" y="514302"/>
                </a:moveTo>
                <a:cubicBezTo>
                  <a:pt x="5443452" y="514302"/>
                  <a:pt x="5388474" y="547984"/>
                  <a:pt x="5388474" y="625451"/>
                </a:cubicBezTo>
                <a:cubicBezTo>
                  <a:pt x="5388474" y="702919"/>
                  <a:pt x="5443452" y="736600"/>
                  <a:pt x="5507776" y="736600"/>
                </a:cubicBezTo>
                <a:cubicBezTo>
                  <a:pt x="5572100" y="736600"/>
                  <a:pt x="5627078" y="702919"/>
                  <a:pt x="5627078" y="625451"/>
                </a:cubicBezTo>
                <a:cubicBezTo>
                  <a:pt x="5627078" y="547984"/>
                  <a:pt x="5571551" y="514302"/>
                  <a:pt x="5507776" y="514302"/>
                </a:cubicBezTo>
                <a:close/>
                <a:moveTo>
                  <a:pt x="5377478" y="514302"/>
                </a:moveTo>
                <a:cubicBezTo>
                  <a:pt x="5343393" y="513740"/>
                  <a:pt x="5317553" y="524968"/>
                  <a:pt x="5308756" y="559772"/>
                </a:cubicBezTo>
                <a:lnTo>
                  <a:pt x="5308207" y="559772"/>
                </a:lnTo>
                <a:lnTo>
                  <a:pt x="5306558" y="520477"/>
                </a:lnTo>
                <a:lnTo>
                  <a:pt x="5230138" y="520477"/>
                </a:lnTo>
                <a:lnTo>
                  <a:pt x="5230138" y="729864"/>
                </a:lnTo>
                <a:lnTo>
                  <a:pt x="5307657" y="729864"/>
                </a:lnTo>
                <a:lnTo>
                  <a:pt x="5307657" y="645660"/>
                </a:lnTo>
                <a:cubicBezTo>
                  <a:pt x="5306558" y="605803"/>
                  <a:pt x="5320302" y="581104"/>
                  <a:pt x="5360985" y="580542"/>
                </a:cubicBezTo>
                <a:cubicBezTo>
                  <a:pt x="5366484" y="580542"/>
                  <a:pt x="5371431" y="580542"/>
                  <a:pt x="5377478" y="581104"/>
                </a:cubicBezTo>
                <a:close/>
                <a:moveTo>
                  <a:pt x="4960196" y="514302"/>
                </a:moveTo>
                <a:cubicBezTo>
                  <a:pt x="4933808" y="514302"/>
                  <a:pt x="4913466" y="522722"/>
                  <a:pt x="4895872" y="543493"/>
                </a:cubicBezTo>
                <a:lnTo>
                  <a:pt x="4894773" y="520477"/>
                </a:lnTo>
                <a:lnTo>
                  <a:pt x="4818354" y="520477"/>
                </a:lnTo>
                <a:lnTo>
                  <a:pt x="4818354" y="729864"/>
                </a:lnTo>
                <a:lnTo>
                  <a:pt x="4895872" y="729864"/>
                </a:lnTo>
                <a:lnTo>
                  <a:pt x="4895872" y="609733"/>
                </a:lnTo>
                <a:cubicBezTo>
                  <a:pt x="4895872" y="607487"/>
                  <a:pt x="4890925" y="564262"/>
                  <a:pt x="4929409" y="564262"/>
                </a:cubicBezTo>
                <a:cubicBezTo>
                  <a:pt x="4953600" y="564262"/>
                  <a:pt x="4958548" y="586156"/>
                  <a:pt x="4959097" y="606926"/>
                </a:cubicBezTo>
                <a:lnTo>
                  <a:pt x="4959097" y="729864"/>
                </a:lnTo>
                <a:lnTo>
                  <a:pt x="5036616" y="729864"/>
                </a:lnTo>
                <a:lnTo>
                  <a:pt x="5036616" y="589524"/>
                </a:lnTo>
                <a:cubicBezTo>
                  <a:pt x="5036616" y="543493"/>
                  <a:pt x="5004179" y="514302"/>
                  <a:pt x="4960196" y="514302"/>
                </a:cubicBezTo>
                <a:close/>
                <a:moveTo>
                  <a:pt x="4671563" y="514302"/>
                </a:moveTo>
                <a:cubicBezTo>
                  <a:pt x="4607239" y="514302"/>
                  <a:pt x="4552261" y="547984"/>
                  <a:pt x="4552261" y="625451"/>
                </a:cubicBezTo>
                <a:cubicBezTo>
                  <a:pt x="4552261" y="702919"/>
                  <a:pt x="4607239" y="736600"/>
                  <a:pt x="4671563" y="736600"/>
                </a:cubicBezTo>
                <a:cubicBezTo>
                  <a:pt x="4735888" y="736600"/>
                  <a:pt x="4790865" y="702919"/>
                  <a:pt x="4790865" y="625451"/>
                </a:cubicBezTo>
                <a:cubicBezTo>
                  <a:pt x="4791415" y="548545"/>
                  <a:pt x="4735888" y="514302"/>
                  <a:pt x="4671563" y="514302"/>
                </a:cubicBezTo>
                <a:close/>
                <a:moveTo>
                  <a:pt x="5148771" y="441325"/>
                </a:moveTo>
                <a:lnTo>
                  <a:pt x="5071252" y="544615"/>
                </a:lnTo>
                <a:lnTo>
                  <a:pt x="5070703" y="664185"/>
                </a:lnTo>
                <a:cubicBezTo>
                  <a:pt x="5066854" y="728741"/>
                  <a:pt x="5098741" y="736039"/>
                  <a:pt x="5151520" y="736039"/>
                </a:cubicBezTo>
                <a:cubicBezTo>
                  <a:pt x="5163065" y="736039"/>
                  <a:pt x="5175710" y="735478"/>
                  <a:pt x="5193303" y="732109"/>
                </a:cubicBezTo>
                <a:lnTo>
                  <a:pt x="5193303" y="684955"/>
                </a:lnTo>
                <a:cubicBezTo>
                  <a:pt x="5184506" y="686077"/>
                  <a:pt x="5173511" y="686077"/>
                  <a:pt x="5163615" y="686077"/>
                </a:cubicBezTo>
                <a:cubicBezTo>
                  <a:pt x="5145472" y="686077"/>
                  <a:pt x="5148771" y="659133"/>
                  <a:pt x="5148771" y="653519"/>
                </a:cubicBezTo>
                <a:lnTo>
                  <a:pt x="5148771" y="570438"/>
                </a:lnTo>
                <a:lnTo>
                  <a:pt x="5193852" y="570438"/>
                </a:lnTo>
                <a:lnTo>
                  <a:pt x="5193852" y="521038"/>
                </a:lnTo>
                <a:lnTo>
                  <a:pt x="5148771" y="521038"/>
                </a:lnTo>
                <a:close/>
                <a:moveTo>
                  <a:pt x="4310909" y="441325"/>
                </a:moveTo>
                <a:lnTo>
                  <a:pt x="4310909" y="730425"/>
                </a:lnTo>
                <a:lnTo>
                  <a:pt x="4388428" y="627136"/>
                </a:lnTo>
                <a:lnTo>
                  <a:pt x="4459348" y="730425"/>
                </a:lnTo>
                <a:lnTo>
                  <a:pt x="4551162" y="730425"/>
                </a:lnTo>
                <a:lnTo>
                  <a:pt x="4471443" y="627135"/>
                </a:lnTo>
                <a:lnTo>
                  <a:pt x="4552811" y="520477"/>
                </a:lnTo>
                <a:lnTo>
                  <a:pt x="4468145" y="521038"/>
                </a:lnTo>
                <a:lnTo>
                  <a:pt x="4388428" y="627133"/>
                </a:lnTo>
                <a:lnTo>
                  <a:pt x="4388428" y="441325"/>
                </a:lnTo>
                <a:close/>
                <a:moveTo>
                  <a:pt x="1495989" y="0"/>
                </a:moveTo>
                <a:lnTo>
                  <a:pt x="6563966" y="0"/>
                </a:lnTo>
                <a:lnTo>
                  <a:pt x="6563966" y="6858000"/>
                </a:lnTo>
                <a:lnTo>
                  <a:pt x="3341815" y="6858000"/>
                </a:lnTo>
                <a:lnTo>
                  <a:pt x="0" y="1991019"/>
                </a:lnTo>
                <a:close/>
              </a:path>
            </a:pathLst>
          </a:custGeom>
          <a:solidFill>
            <a:schemeClr val="bg2"/>
          </a:solidFill>
        </p:spPr>
        <p:txBody>
          <a:bodyPr wrap="square" lIns="144000" tIns="144000" rIns="144000">
            <a:noAutofit/>
          </a:bodyPr>
          <a:lstStyle>
            <a:lvl1pPr marL="0" indent="0" algn="r">
              <a:buNone/>
              <a:defRPr sz="1200"/>
            </a:lvl1pPr>
          </a:lstStyle>
          <a:p>
            <a:r>
              <a:rPr lang="en-US" dirty="0"/>
              <a:t>Please click on icon to insert image</a:t>
            </a:r>
          </a:p>
        </p:txBody>
      </p:sp>
      <p:sp>
        <p:nvSpPr>
          <p:cNvPr id="16" name="Inhaltsplatzhalter 15">
            <a:extLst>
              <a:ext uri="{FF2B5EF4-FFF2-40B4-BE49-F238E27FC236}">
                <a16:creationId xmlns:a16="http://schemas.microsoft.com/office/drawing/2014/main" id="{E9CA20AB-8DCB-36FF-A5AE-484D05943EAF}"/>
              </a:ext>
            </a:extLst>
          </p:cNvPr>
          <p:cNvSpPr>
            <a:spLocks noGrp="1"/>
          </p:cNvSpPr>
          <p:nvPr>
            <p:ph sz="quarter" idx="16" hasCustomPrompt="1"/>
          </p:nvPr>
        </p:nvSpPr>
        <p:spPr>
          <a:xfrm>
            <a:off x="695325" y="1628775"/>
            <a:ext cx="4497387" cy="4608513"/>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4" name="Titel 3">
            <a:extLst>
              <a:ext uri="{FF2B5EF4-FFF2-40B4-BE49-F238E27FC236}">
                <a16:creationId xmlns:a16="http://schemas.microsoft.com/office/drawing/2014/main" id="{AC983BDF-3D2F-A6BF-9B0A-CAF8AF5319A5}"/>
              </a:ext>
            </a:extLst>
          </p:cNvPr>
          <p:cNvSpPr>
            <a:spLocks noGrp="1"/>
          </p:cNvSpPr>
          <p:nvPr>
            <p:ph type="title" hasCustomPrompt="1"/>
          </p:nvPr>
        </p:nvSpPr>
        <p:spPr>
          <a:xfrm>
            <a:off x="695325" y="372268"/>
            <a:ext cx="4500563" cy="443198"/>
          </a:xfrm>
        </p:spPr>
        <p:txBody>
          <a:bodyPr vert="horz"/>
          <a:lstStyle/>
          <a:p>
            <a:r>
              <a:rPr lang="de-DE" dirty="0"/>
              <a:t>Title, Calibri </a:t>
            </a:r>
            <a:r>
              <a:rPr lang="de-DE" dirty="0" err="1"/>
              <a:t>Bold</a:t>
            </a:r>
            <a:r>
              <a:rPr lang="de-DE" dirty="0"/>
              <a:t>, 32pt</a:t>
            </a:r>
            <a:endParaRPr lang="en-US" dirty="0"/>
          </a:p>
        </p:txBody>
      </p:sp>
      <p:sp>
        <p:nvSpPr>
          <p:cNvPr id="5" name="Textplatzhalter 7">
            <a:extLst>
              <a:ext uri="{FF2B5EF4-FFF2-40B4-BE49-F238E27FC236}">
                <a16:creationId xmlns:a16="http://schemas.microsoft.com/office/drawing/2014/main" id="{A3D3127A-A812-A48E-2E34-459A068FDB5C}"/>
              </a:ext>
            </a:extLst>
          </p:cNvPr>
          <p:cNvSpPr>
            <a:spLocks noGrp="1"/>
          </p:cNvSpPr>
          <p:nvPr>
            <p:ph type="body" sz="quarter" idx="13" hasCustomPrompt="1"/>
          </p:nvPr>
        </p:nvSpPr>
        <p:spPr>
          <a:xfrm>
            <a:off x="695325" y="815466"/>
            <a:ext cx="4500742"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22" name="Fußzeilenplatzhalter 21">
            <a:extLst>
              <a:ext uri="{FF2B5EF4-FFF2-40B4-BE49-F238E27FC236}">
                <a16:creationId xmlns:a16="http://schemas.microsoft.com/office/drawing/2014/main" id="{F80F7B66-2040-B4A3-637B-5C313F134380}"/>
              </a:ext>
            </a:extLst>
          </p:cNvPr>
          <p:cNvSpPr>
            <a:spLocks noGrp="1"/>
          </p:cNvSpPr>
          <p:nvPr>
            <p:ph type="ftr" sz="quarter" idx="18"/>
          </p:nvPr>
        </p:nvSpPr>
        <p:spPr>
          <a:xfrm>
            <a:off x="695325" y="6561220"/>
            <a:ext cx="7089775" cy="184666"/>
          </a:xfrm>
        </p:spPr>
        <p:txBody>
          <a:bodyPr/>
          <a:lstStyle/>
          <a:p>
            <a:r>
              <a:rPr lang="en-US"/>
              <a:t>Footer</a:t>
            </a:r>
            <a:endParaRPr lang="en-US" dirty="0"/>
          </a:p>
        </p:txBody>
      </p:sp>
    </p:spTree>
    <p:extLst>
      <p:ext uri="{BB962C8B-B14F-4D97-AF65-F5344CB8AC3E}">
        <p14:creationId xmlns:p14="http://schemas.microsoft.com/office/powerpoint/2010/main" val="2477978377"/>
      </p:ext>
    </p:extLst>
  </p:cSld>
  <p:clrMapOvr>
    <a:masterClrMapping/>
  </p:clrMapOvr>
  <p:extLst>
    <p:ext uri="{DCECCB84-F9BA-43D5-87BE-67443E8EF086}">
      <p15:sldGuideLst xmlns:p15="http://schemas.microsoft.com/office/powerpoint/2012/main">
        <p15:guide id="1" pos="3545" userDrawn="1">
          <p15:clr>
            <a:srgbClr val="FBAE40"/>
          </p15:clr>
        </p15:guide>
        <p15:guide id="2" pos="327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ey message">
    <p:bg>
      <p:bgPr>
        <a:gradFill>
          <a:gsLst>
            <a:gs pos="11000">
              <a:schemeClr val="accent1"/>
            </a:gs>
            <a:gs pos="100000">
              <a:schemeClr val="accent3"/>
            </a:gs>
          </a:gsLst>
          <a:lin ang="18900000" scaled="0"/>
        </a:gra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C16F105-44A4-7C20-CFBB-745D8345FFDA}"/>
              </a:ext>
            </a:extLst>
          </p:cNvPr>
          <p:cNvGraphicFramePr>
            <a:graphicFrameLocks noChangeAspect="1"/>
          </p:cNvGraphicFramePr>
          <p:nvPr userDrawn="1">
            <p:custDataLst>
              <p:tags r:id="rId1"/>
            </p:custDataLst>
            <p:extLst>
              <p:ext uri="{D42A27DB-BD31-4B8C-83A1-F6EECF244321}">
                <p14:modId xmlns:p14="http://schemas.microsoft.com/office/powerpoint/2010/main" val="3473224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6C16F105-44A4-7C20-CFBB-745D8345FF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reihandform: Form 5">
            <a:extLst>
              <a:ext uri="{FF2B5EF4-FFF2-40B4-BE49-F238E27FC236}">
                <a16:creationId xmlns:a16="http://schemas.microsoft.com/office/drawing/2014/main" id="{B0773389-CEBB-EAB2-7F38-A9949B066E2A}"/>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5000"/>
            </a:schemeClr>
          </a:solidFill>
          <a:ln w="6540" cap="flat">
            <a:noFill/>
            <a:prstDash val="solid"/>
            <a:miter/>
          </a:ln>
        </p:spPr>
        <p:txBody>
          <a:bodyPr wrap="square" rtlCol="0" anchor="ctr">
            <a:noAutofit/>
          </a:bodyPr>
          <a:lstStyle/>
          <a:p>
            <a:pPr lvl="0"/>
            <a:endParaRPr lang="en-GB" dirty="0"/>
          </a:p>
        </p:txBody>
      </p:sp>
      <p:grpSp>
        <p:nvGrpSpPr>
          <p:cNvPr id="8" name="Gruppieren 7">
            <a:extLst>
              <a:ext uri="{FF2B5EF4-FFF2-40B4-BE49-F238E27FC236}">
                <a16:creationId xmlns:a16="http://schemas.microsoft.com/office/drawing/2014/main" id="{748D6721-1211-2C9B-2FA2-A51C8F9F5513}"/>
              </a:ext>
            </a:extLst>
          </p:cNvPr>
          <p:cNvGrpSpPr/>
          <p:nvPr userDrawn="1"/>
        </p:nvGrpSpPr>
        <p:grpSpPr>
          <a:xfrm>
            <a:off x="9938597" y="441325"/>
            <a:ext cx="1558078" cy="295275"/>
            <a:chOff x="9938597" y="441325"/>
            <a:chExt cx="1558078" cy="295275"/>
          </a:xfrm>
          <a:solidFill>
            <a:schemeClr val="bg2"/>
          </a:solidFill>
        </p:grpSpPr>
        <p:sp>
          <p:nvSpPr>
            <p:cNvPr id="9" name="Freeform: Shape 10">
              <a:extLst>
                <a:ext uri="{FF2B5EF4-FFF2-40B4-BE49-F238E27FC236}">
                  <a16:creationId xmlns:a16="http://schemas.microsoft.com/office/drawing/2014/main" id="{D0317194-07C3-8F56-7A5F-6192CC94F085}"/>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grpFill/>
            <a:ln w="6540" cap="flat">
              <a:noFill/>
              <a:prstDash val="solid"/>
              <a:miter/>
            </a:ln>
          </p:spPr>
          <p:txBody>
            <a:bodyPr rtlCol="0" anchor="ctr"/>
            <a:lstStyle/>
            <a:p>
              <a:endParaRPr lang="en-GB"/>
            </a:p>
          </p:txBody>
        </p:sp>
        <p:sp>
          <p:nvSpPr>
            <p:cNvPr id="10" name="Freeform: Shape 11">
              <a:extLst>
                <a:ext uri="{FF2B5EF4-FFF2-40B4-BE49-F238E27FC236}">
                  <a16:creationId xmlns:a16="http://schemas.microsoft.com/office/drawing/2014/main" id="{05712D71-19F8-BAF3-0C42-111DC7A3B198}"/>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grpFill/>
            <a:ln w="6540" cap="flat">
              <a:noFill/>
              <a:prstDash val="solid"/>
              <a:miter/>
            </a:ln>
          </p:spPr>
          <p:txBody>
            <a:bodyPr rtlCol="0" anchor="ctr"/>
            <a:lstStyle/>
            <a:p>
              <a:endParaRPr lang="en-GB" dirty="0"/>
            </a:p>
          </p:txBody>
        </p:sp>
      </p:grpSp>
      <p:sp>
        <p:nvSpPr>
          <p:cNvPr id="12" name="Textplatzhalter 11">
            <a:extLst>
              <a:ext uri="{FF2B5EF4-FFF2-40B4-BE49-F238E27FC236}">
                <a16:creationId xmlns:a16="http://schemas.microsoft.com/office/drawing/2014/main" id="{B5BD8CC8-2440-F0F0-4F9C-730496BFD487}"/>
              </a:ext>
            </a:extLst>
          </p:cNvPr>
          <p:cNvSpPr>
            <a:spLocks noGrp="1"/>
          </p:cNvSpPr>
          <p:nvPr>
            <p:ph type="body" sz="quarter" idx="10" hasCustomPrompt="1"/>
          </p:nvPr>
        </p:nvSpPr>
        <p:spPr>
          <a:xfrm>
            <a:off x="1754188" y="3817886"/>
            <a:ext cx="8683625" cy="615553"/>
          </a:xfrm>
        </p:spPr>
        <p:txBody>
          <a:bodyPr anchor="b">
            <a:spAutoFit/>
          </a:bodyPr>
          <a:lstStyle>
            <a:lvl1pPr marL="0" indent="0">
              <a:buNone/>
              <a:defRPr sz="4000">
                <a:solidFill>
                  <a:schemeClr val="accent5"/>
                </a:solidFill>
              </a:defRPr>
            </a:lvl1pPr>
            <a:lvl2pPr marL="216000" indent="0">
              <a:buNone/>
              <a:defRPr sz="3600">
                <a:solidFill>
                  <a:schemeClr val="accent1"/>
                </a:solidFill>
              </a:defRPr>
            </a:lvl2pPr>
            <a:lvl3pPr marL="432000" indent="0">
              <a:buNone/>
              <a:defRPr sz="3200">
                <a:solidFill>
                  <a:schemeClr val="accent1"/>
                </a:solidFill>
              </a:defRPr>
            </a:lvl3pPr>
            <a:lvl4pPr marL="648000" indent="0">
              <a:buNone/>
              <a:defRPr sz="2800">
                <a:solidFill>
                  <a:schemeClr val="accent1"/>
                </a:solidFill>
              </a:defRPr>
            </a:lvl4pPr>
            <a:lvl5pPr marL="864000" indent="0">
              <a:buNone/>
              <a:defRPr sz="2400">
                <a:solidFill>
                  <a:schemeClr val="accent1"/>
                </a:solidFill>
              </a:defRPr>
            </a:lvl5pPr>
          </a:lstStyle>
          <a:p>
            <a:pPr lvl="0"/>
            <a:r>
              <a:rPr lang="de-DE" dirty="0"/>
              <a:t>Key </a:t>
            </a:r>
            <a:r>
              <a:rPr lang="de-DE" dirty="0" err="1"/>
              <a:t>message</a:t>
            </a:r>
            <a:r>
              <a:rPr lang="de-DE" dirty="0"/>
              <a:t>, Calibri Light, 40pt</a:t>
            </a:r>
            <a:endParaRPr lang="en-US" dirty="0"/>
          </a:p>
        </p:txBody>
      </p:sp>
      <p:sp>
        <p:nvSpPr>
          <p:cNvPr id="13" name="Textplatzhalter 11">
            <a:extLst>
              <a:ext uri="{FF2B5EF4-FFF2-40B4-BE49-F238E27FC236}">
                <a16:creationId xmlns:a16="http://schemas.microsoft.com/office/drawing/2014/main" id="{82D41072-7096-0C95-9888-8ABE2033E21B}"/>
              </a:ext>
            </a:extLst>
          </p:cNvPr>
          <p:cNvSpPr>
            <a:spLocks noGrp="1"/>
          </p:cNvSpPr>
          <p:nvPr>
            <p:ph type="body" sz="quarter" idx="11" hasCustomPrompt="1"/>
          </p:nvPr>
        </p:nvSpPr>
        <p:spPr>
          <a:xfrm>
            <a:off x="1754188" y="4534864"/>
            <a:ext cx="8683625" cy="307777"/>
          </a:xfrm>
        </p:spPr>
        <p:txBody>
          <a:bodyPr>
            <a:spAutoFit/>
          </a:bodyPr>
          <a:lstStyle>
            <a:lvl1pPr marL="0" indent="0">
              <a:buNone/>
              <a:defRPr sz="2000">
                <a:solidFill>
                  <a:schemeClr val="bg1"/>
                </a:solidFill>
              </a:defRPr>
            </a:lvl1pPr>
            <a:lvl2pPr marL="216000" indent="0">
              <a:buNone/>
              <a:defRPr sz="3600">
                <a:solidFill>
                  <a:schemeClr val="accent1"/>
                </a:solidFill>
              </a:defRPr>
            </a:lvl2pPr>
            <a:lvl3pPr marL="432000" indent="0">
              <a:buNone/>
              <a:defRPr sz="3200">
                <a:solidFill>
                  <a:schemeClr val="accent1"/>
                </a:solidFill>
              </a:defRPr>
            </a:lvl3pPr>
            <a:lvl4pPr marL="648000" indent="0">
              <a:buNone/>
              <a:defRPr sz="2800">
                <a:solidFill>
                  <a:schemeClr val="accent1"/>
                </a:solidFill>
              </a:defRPr>
            </a:lvl4pPr>
            <a:lvl5pPr marL="864000" indent="0">
              <a:buNone/>
              <a:defRPr sz="2400">
                <a:solidFill>
                  <a:schemeClr val="accent1"/>
                </a:solidFill>
              </a:defRPr>
            </a:lvl5pPr>
          </a:lstStyle>
          <a:p>
            <a:pPr lvl="0"/>
            <a:r>
              <a:rPr lang="de-DE" dirty="0" err="1"/>
              <a:t>Subtitle</a:t>
            </a:r>
            <a:r>
              <a:rPr lang="de-DE" dirty="0"/>
              <a:t>, Calibri Light, 20pt</a:t>
            </a:r>
            <a:endParaRPr lang="en-US" dirty="0"/>
          </a:p>
        </p:txBody>
      </p:sp>
    </p:spTree>
    <p:extLst>
      <p:ext uri="{BB962C8B-B14F-4D97-AF65-F5344CB8AC3E}">
        <p14:creationId xmlns:p14="http://schemas.microsoft.com/office/powerpoint/2010/main" val="3425474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85F5AAD-09E7-C2E3-5606-704B8791915D}"/>
              </a:ext>
            </a:extLst>
          </p:cNvPr>
          <p:cNvGraphicFramePr>
            <a:graphicFrameLocks noChangeAspect="1"/>
          </p:cNvGraphicFramePr>
          <p:nvPr userDrawn="1">
            <p:custDataLst>
              <p:tags r:id="rId1"/>
            </p:custDataLst>
            <p:extLst>
              <p:ext uri="{D42A27DB-BD31-4B8C-83A1-F6EECF244321}">
                <p14:modId xmlns:p14="http://schemas.microsoft.com/office/powerpoint/2010/main" val="683876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think-cell data - do not delete" hidden="1">
                        <a:extLst>
                          <a:ext uri="{FF2B5EF4-FFF2-40B4-BE49-F238E27FC236}">
                            <a16:creationId xmlns:a16="http://schemas.microsoft.com/office/drawing/2014/main" id="{585F5AAD-09E7-C2E3-5606-704B879191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reihandform: Form 10">
            <a:extLst>
              <a:ext uri="{FF2B5EF4-FFF2-40B4-BE49-F238E27FC236}">
                <a16:creationId xmlns:a16="http://schemas.microsoft.com/office/drawing/2014/main" id="{CB91E3BC-386B-FA7F-0250-6B1D15C50EB4}"/>
              </a:ext>
            </a:extLst>
          </p:cNvPr>
          <p:cNvSpPr/>
          <p:nvPr userDrawn="1"/>
        </p:nvSpPr>
        <p:spPr>
          <a:xfrm flipH="1">
            <a:off x="4346442" y="1"/>
            <a:ext cx="7845558" cy="6858001"/>
          </a:xfrm>
          <a:custGeom>
            <a:avLst/>
            <a:gdLst>
              <a:gd name="connsiteX0" fmla="*/ 7845558 w 7845558"/>
              <a:gd name="connsiteY0" fmla="*/ 0 h 6858001"/>
              <a:gd name="connsiteX1" fmla="*/ 1242664 w 7845558"/>
              <a:gd name="connsiteY1" fmla="*/ 43751 h 6858001"/>
              <a:gd name="connsiteX2" fmla="*/ 0 w 7845558"/>
              <a:gd name="connsiteY2" fmla="*/ 1697618 h 6858001"/>
              <a:gd name="connsiteX3" fmla="*/ 0 w 7845558"/>
              <a:gd name="connsiteY3" fmla="*/ 6858001 h 6858001"/>
              <a:gd name="connsiteX4" fmla="*/ 2613743 w 7845558"/>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5558" h="6858001">
                <a:moveTo>
                  <a:pt x="7845558" y="0"/>
                </a:moveTo>
                <a:lnTo>
                  <a:pt x="1242664" y="43751"/>
                </a:lnTo>
                <a:lnTo>
                  <a:pt x="0" y="1697618"/>
                </a:lnTo>
                <a:lnTo>
                  <a:pt x="0" y="6858001"/>
                </a:lnTo>
                <a:lnTo>
                  <a:pt x="2613743" y="6858001"/>
                </a:lnTo>
                <a:close/>
              </a:path>
            </a:pathLst>
          </a:custGeom>
          <a:solidFill>
            <a:schemeClr val="bg2">
              <a:alpha val="45000"/>
            </a:schemeClr>
          </a:solidFill>
          <a:ln w="6540" cap="flat">
            <a:noFill/>
            <a:prstDash val="solid"/>
            <a:miter/>
          </a:ln>
        </p:spPr>
        <p:txBody>
          <a:bodyPr wrap="square" rtlCol="0" anchor="ctr">
            <a:noAutofit/>
          </a:bodyPr>
          <a:lstStyle/>
          <a:p>
            <a:endParaRPr lang="en-GB" dirty="0"/>
          </a:p>
        </p:txBody>
      </p:sp>
      <p:grpSp>
        <p:nvGrpSpPr>
          <p:cNvPr id="12" name="Gruppieren 11">
            <a:extLst>
              <a:ext uri="{FF2B5EF4-FFF2-40B4-BE49-F238E27FC236}">
                <a16:creationId xmlns:a16="http://schemas.microsoft.com/office/drawing/2014/main" id="{C9AE9D32-12E2-B81D-D5AA-417084C5BE44}"/>
              </a:ext>
            </a:extLst>
          </p:cNvPr>
          <p:cNvGrpSpPr/>
          <p:nvPr userDrawn="1"/>
        </p:nvGrpSpPr>
        <p:grpSpPr>
          <a:xfrm>
            <a:off x="9938597" y="441325"/>
            <a:ext cx="1558078" cy="295275"/>
            <a:chOff x="9938597" y="441325"/>
            <a:chExt cx="1558078" cy="295275"/>
          </a:xfrm>
        </p:grpSpPr>
        <p:sp>
          <p:nvSpPr>
            <p:cNvPr id="13" name="Freeform: Shape 10">
              <a:extLst>
                <a:ext uri="{FF2B5EF4-FFF2-40B4-BE49-F238E27FC236}">
                  <a16:creationId xmlns:a16="http://schemas.microsoft.com/office/drawing/2014/main" id="{2A155A85-5088-074E-B7D2-7187A0CACE1E}"/>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14" name="Freeform: Shape 11">
              <a:extLst>
                <a:ext uri="{FF2B5EF4-FFF2-40B4-BE49-F238E27FC236}">
                  <a16:creationId xmlns:a16="http://schemas.microsoft.com/office/drawing/2014/main" id="{94C63E7C-2BA6-E65E-E013-6658EA864077}"/>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
        <p:nvSpPr>
          <p:cNvPr id="17" name="Freihandform: Form 16">
            <a:extLst>
              <a:ext uri="{FF2B5EF4-FFF2-40B4-BE49-F238E27FC236}">
                <a16:creationId xmlns:a16="http://schemas.microsoft.com/office/drawing/2014/main" id="{675F2880-19CC-BBF2-2E3B-2761451B6DF3}"/>
              </a:ext>
            </a:extLst>
          </p:cNvPr>
          <p:cNvSpPr/>
          <p:nvPr userDrawn="1"/>
        </p:nvSpPr>
        <p:spPr>
          <a:xfrm>
            <a:off x="0" y="0"/>
            <a:ext cx="8181110" cy="6858000"/>
          </a:xfrm>
          <a:custGeom>
            <a:avLst/>
            <a:gdLst>
              <a:gd name="connsiteX0" fmla="*/ 0 w 8181110"/>
              <a:gd name="connsiteY0" fmla="*/ 0 h 6858000"/>
              <a:gd name="connsiteX1" fmla="*/ 254256 w 8181110"/>
              <a:gd name="connsiteY1" fmla="*/ 0 h 6858000"/>
              <a:gd name="connsiteX2" fmla="*/ 6101266 w 8181110"/>
              <a:gd name="connsiteY2" fmla="*/ 0 h 6858000"/>
              <a:gd name="connsiteX3" fmla="*/ 8181110 w 8181110"/>
              <a:gd name="connsiteY3" fmla="*/ 2774239 h 6858000"/>
              <a:gd name="connsiteX4" fmla="*/ 5383310 w 8181110"/>
              <a:gd name="connsiteY4" fmla="*/ 6858000 h 6858000"/>
              <a:gd name="connsiteX5" fmla="*/ 0 w 818111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1110" h="6858000">
                <a:moveTo>
                  <a:pt x="0" y="0"/>
                </a:moveTo>
                <a:lnTo>
                  <a:pt x="254256" y="0"/>
                </a:lnTo>
                <a:lnTo>
                  <a:pt x="6101266" y="0"/>
                </a:lnTo>
                <a:lnTo>
                  <a:pt x="8181110" y="2774239"/>
                </a:lnTo>
                <a:lnTo>
                  <a:pt x="5383310" y="6858000"/>
                </a:lnTo>
                <a:lnTo>
                  <a:pt x="0" y="685800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A9080A38-DB3C-CC3A-88A7-FDEA5D2E4CC1}"/>
              </a:ext>
            </a:extLst>
          </p:cNvPr>
          <p:cNvSpPr>
            <a:spLocks noGrp="1"/>
          </p:cNvSpPr>
          <p:nvPr>
            <p:ph type="title" hasCustomPrompt="1"/>
          </p:nvPr>
        </p:nvSpPr>
        <p:spPr>
          <a:xfrm>
            <a:off x="695325" y="1628775"/>
            <a:ext cx="3484789" cy="738664"/>
          </a:xfrm>
        </p:spPr>
        <p:txBody>
          <a:bodyPr vert="horz"/>
          <a:lstStyle>
            <a:lvl1pPr>
              <a:defRPr lang="en-US" sz="4800" b="1" kern="1200" dirty="0">
                <a:solidFill>
                  <a:schemeClr val="bg1"/>
                </a:solidFill>
                <a:latin typeface="+mj-lt"/>
                <a:ea typeface="+mn-ea"/>
                <a:cs typeface="+mn-cs"/>
              </a:defRPr>
            </a:lvl1pPr>
          </a:lstStyle>
          <a:p>
            <a:pPr marL="0" lvl="0" indent="0" algn="l" defTabSz="914400" rtl="0" eaLnBrk="1" latinLnBrk="0" hangingPunct="1">
              <a:lnSpc>
                <a:spcPct val="100000"/>
              </a:lnSpc>
              <a:spcBef>
                <a:spcPts val="300"/>
              </a:spcBef>
              <a:buClr>
                <a:schemeClr val="accent1"/>
              </a:buClr>
              <a:buFont typeface="Calibri Light" panose="020F0302020204030204" pitchFamily="34" charset="0"/>
              <a:buNone/>
            </a:pPr>
            <a:r>
              <a:rPr lang="de-DE" dirty="0"/>
              <a:t>Contact</a:t>
            </a:r>
            <a:endParaRPr lang="en-US" dirty="0"/>
          </a:p>
        </p:txBody>
      </p:sp>
      <p:sp>
        <p:nvSpPr>
          <p:cNvPr id="10" name="Textplatzhalter 9">
            <a:extLst>
              <a:ext uri="{FF2B5EF4-FFF2-40B4-BE49-F238E27FC236}">
                <a16:creationId xmlns:a16="http://schemas.microsoft.com/office/drawing/2014/main" id="{0B85B51E-B209-0343-E399-C7318A9BF9A1}"/>
              </a:ext>
            </a:extLst>
          </p:cNvPr>
          <p:cNvSpPr>
            <a:spLocks noGrp="1"/>
          </p:cNvSpPr>
          <p:nvPr>
            <p:ph type="body" sz="quarter" idx="10" hasCustomPrompt="1"/>
          </p:nvPr>
        </p:nvSpPr>
        <p:spPr>
          <a:xfrm>
            <a:off x="695325" y="2700338"/>
            <a:ext cx="3484789" cy="1465262"/>
          </a:xfrm>
        </p:spPr>
        <p:txBody>
          <a:bodyPr/>
          <a:lstStyle>
            <a:lvl1pPr marL="0" indent="0">
              <a:buNone/>
              <a:defRPr>
                <a:solidFill>
                  <a:schemeClr val="bg1"/>
                </a:solidFill>
              </a:defRPr>
            </a:lvl1pPr>
            <a:lvl2pPr marL="216000" indent="0">
              <a:buNone/>
              <a:defRPr>
                <a:solidFill>
                  <a:schemeClr val="bg1"/>
                </a:solidFill>
              </a:defRPr>
            </a:lvl2pPr>
            <a:lvl3pPr marL="432000" indent="0">
              <a:buNone/>
              <a:defRPr>
                <a:solidFill>
                  <a:schemeClr val="bg1"/>
                </a:solidFill>
              </a:defRPr>
            </a:lvl3pPr>
            <a:lvl4pPr marL="648000" indent="0">
              <a:buNone/>
              <a:defRPr>
                <a:solidFill>
                  <a:schemeClr val="bg1"/>
                </a:solidFill>
              </a:defRPr>
            </a:lvl4pPr>
            <a:lvl5pPr marL="864000" indent="0">
              <a:buNone/>
              <a:defRPr>
                <a:solidFill>
                  <a:schemeClr val="bg1"/>
                </a:solidFill>
              </a:defRPr>
            </a:lvl5pPr>
          </a:lstStyle>
          <a:p>
            <a:pPr lvl="0"/>
            <a:r>
              <a:rPr lang="de-DE" dirty="0"/>
              <a:t>Name </a:t>
            </a:r>
            <a:r>
              <a:rPr lang="de-DE" dirty="0" err="1"/>
              <a:t>Surname</a:t>
            </a:r>
            <a:endParaRPr lang="de-DE" dirty="0"/>
          </a:p>
          <a:p>
            <a:pPr lvl="0"/>
            <a:r>
              <a:rPr lang="de-DE" dirty="0"/>
              <a:t>Job title</a:t>
            </a:r>
          </a:p>
          <a:p>
            <a:pPr lvl="0"/>
            <a:r>
              <a:rPr lang="de-DE" dirty="0"/>
              <a:t>Email</a:t>
            </a:r>
          </a:p>
          <a:p>
            <a:pPr lvl="0"/>
            <a:r>
              <a:rPr lang="de-DE" dirty="0" err="1"/>
              <a:t>Telephone</a:t>
            </a:r>
            <a:endParaRPr lang="en-US" dirty="0"/>
          </a:p>
        </p:txBody>
      </p:sp>
      <p:cxnSp>
        <p:nvCxnSpPr>
          <p:cNvPr id="15" name="Gerader Verbinder 14">
            <a:extLst>
              <a:ext uri="{FF2B5EF4-FFF2-40B4-BE49-F238E27FC236}">
                <a16:creationId xmlns:a16="http://schemas.microsoft.com/office/drawing/2014/main" id="{B71FF52F-D18F-B73D-C713-8CDC6A514BC3}"/>
              </a:ext>
            </a:extLst>
          </p:cNvPr>
          <p:cNvCxnSpPr>
            <a:cxnSpLocks/>
          </p:cNvCxnSpPr>
          <p:nvPr userDrawn="1"/>
        </p:nvCxnSpPr>
        <p:spPr>
          <a:xfrm>
            <a:off x="695324" y="2533889"/>
            <a:ext cx="68961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1D00B242-845E-89D0-F742-8A8458C08027}"/>
              </a:ext>
            </a:extLst>
          </p:cNvPr>
          <p:cNvSpPr txBox="1"/>
          <p:nvPr userDrawn="1"/>
        </p:nvSpPr>
        <p:spPr>
          <a:xfrm>
            <a:off x="9938597" y="5136987"/>
            <a:ext cx="1558078" cy="1100301"/>
          </a:xfrm>
          <a:prstGeom prst="rect">
            <a:avLst/>
          </a:prstGeom>
          <a:noFill/>
        </p:spPr>
        <p:txBody>
          <a:bodyPr wrap="square" lIns="0" tIns="0" rIns="0" bIns="0" rtlCol="0">
            <a:spAutoFit/>
          </a:bodyPr>
          <a:lstStyle/>
          <a:p>
            <a:pPr>
              <a:lnSpc>
                <a:spcPct val="100000"/>
              </a:lnSpc>
              <a:spcBef>
                <a:spcPts val="0"/>
              </a:spcBef>
              <a:spcAft>
                <a:spcPts val="300"/>
              </a:spcAft>
            </a:pPr>
            <a:r>
              <a:rPr lang="en-US" sz="1600" b="1" dirty="0">
                <a:solidFill>
                  <a:schemeClr val="accent1"/>
                </a:solidFill>
                <a:latin typeface="+mj-lt"/>
              </a:rPr>
              <a:t>Kontron AG</a:t>
            </a:r>
          </a:p>
          <a:p>
            <a:pPr>
              <a:lnSpc>
                <a:spcPct val="100000"/>
              </a:lnSpc>
              <a:spcBef>
                <a:spcPts val="0"/>
              </a:spcBef>
              <a:spcAft>
                <a:spcPts val="300"/>
              </a:spcAft>
            </a:pPr>
            <a:r>
              <a:rPr kumimoji="0" lang="de-DE" sz="1600" b="0" i="0" u="none" strike="noStrike" kern="1200" cap="none" spc="0" normalizeH="0" baseline="0" noProof="0" dirty="0">
                <a:ln>
                  <a:noFill/>
                </a:ln>
                <a:solidFill>
                  <a:schemeClr val="tx2"/>
                </a:solidFill>
                <a:effectLst/>
                <a:uLnTx/>
                <a:uFillTx/>
                <a:latin typeface="+mn-lt"/>
                <a:ea typeface="+mn-ea"/>
                <a:cs typeface="+mn-cs"/>
              </a:rPr>
              <a:t>Industriezeile 35</a:t>
            </a:r>
          </a:p>
          <a:p>
            <a:pPr marL="0" marR="0" lvl="0" indent="0" algn="l" defTabSz="1219170" rtl="0" eaLnBrk="1" fontAlgn="auto" latinLnBrk="0" hangingPunct="1">
              <a:lnSpc>
                <a:spcPct val="100000"/>
              </a:lnSpc>
              <a:spcBef>
                <a:spcPts val="0"/>
              </a:spcBef>
              <a:spcAft>
                <a:spcPts val="300"/>
              </a:spcAft>
              <a:buClrTx/>
              <a:buSzPct val="70000"/>
              <a:buFont typeface="Arial" pitchFamily="34" charset="0"/>
              <a:buNone/>
              <a:tabLst/>
              <a:defRPr/>
            </a:pPr>
            <a:r>
              <a:rPr kumimoji="0" lang="de-DE" sz="1600" b="0" i="0" u="none" strike="noStrike" kern="1200" cap="none" spc="0" normalizeH="0" baseline="0" noProof="0" dirty="0">
                <a:ln>
                  <a:noFill/>
                </a:ln>
                <a:solidFill>
                  <a:schemeClr val="tx2"/>
                </a:solidFill>
                <a:effectLst/>
                <a:uLnTx/>
                <a:uFillTx/>
                <a:latin typeface="+mn-lt"/>
                <a:ea typeface="+mn-ea"/>
                <a:cs typeface="+mn-cs"/>
              </a:rPr>
              <a:t>A-4020 Linz</a:t>
            </a:r>
          </a:p>
          <a:p>
            <a:pPr marL="0" marR="0" lvl="0" indent="0" algn="l" defTabSz="1219170" rtl="0" eaLnBrk="1" fontAlgn="auto" latinLnBrk="0" hangingPunct="1">
              <a:lnSpc>
                <a:spcPct val="100000"/>
              </a:lnSpc>
              <a:spcBef>
                <a:spcPts val="0"/>
              </a:spcBef>
              <a:spcAft>
                <a:spcPts val="300"/>
              </a:spcAft>
              <a:buClrTx/>
              <a:buSzPct val="70000"/>
              <a:buFont typeface="Arial" pitchFamily="34" charset="0"/>
              <a:buNone/>
              <a:tabLst/>
              <a:defRPr/>
            </a:pPr>
            <a:r>
              <a:rPr kumimoji="0" lang="de-DE" sz="1600" b="0" i="0" u="none" strike="noStrike" kern="1200" cap="none" spc="0" normalizeH="0" baseline="0" noProof="0" dirty="0">
                <a:ln>
                  <a:noFill/>
                </a:ln>
                <a:solidFill>
                  <a:schemeClr val="tx2"/>
                </a:solidFill>
                <a:effectLst/>
                <a:uLnTx/>
                <a:uFillTx/>
                <a:latin typeface="+mn-lt"/>
                <a:ea typeface="+mn-ea"/>
                <a:cs typeface="+mn-cs"/>
              </a:rPr>
              <a:t>www.kontron.com</a:t>
            </a:r>
          </a:p>
        </p:txBody>
      </p:sp>
    </p:spTree>
    <p:extLst>
      <p:ext uri="{BB962C8B-B14F-4D97-AF65-F5344CB8AC3E}">
        <p14:creationId xmlns:p14="http://schemas.microsoft.com/office/powerpoint/2010/main" val="3695004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98306A33-A85C-BD6A-EC43-FAC555D971FC}"/>
              </a:ext>
            </a:extLst>
          </p:cNvPr>
          <p:cNvGraphicFramePr>
            <a:graphicFrameLocks noChangeAspect="1"/>
          </p:cNvGraphicFramePr>
          <p:nvPr userDrawn="1">
            <p:custDataLst>
              <p:tags r:id="rId1"/>
            </p:custDataLst>
            <p:extLst>
              <p:ext uri="{D42A27DB-BD31-4B8C-83A1-F6EECF244321}">
                <p14:modId xmlns:p14="http://schemas.microsoft.com/office/powerpoint/2010/main" val="1714701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3" name="think-cell data - do not delete" hidden="1">
                        <a:extLst>
                          <a:ext uri="{FF2B5EF4-FFF2-40B4-BE49-F238E27FC236}">
                            <a16:creationId xmlns:a16="http://schemas.microsoft.com/office/drawing/2014/main" id="{98306A33-A85C-BD6A-EC43-FAC555D971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Freihandform: Form 25">
            <a:extLst>
              <a:ext uri="{FF2B5EF4-FFF2-40B4-BE49-F238E27FC236}">
                <a16:creationId xmlns:a16="http://schemas.microsoft.com/office/drawing/2014/main" id="{8581936F-09FC-81BC-BD22-D597D6F7651D}"/>
              </a:ext>
            </a:extLst>
          </p:cNvPr>
          <p:cNvSpPr/>
          <p:nvPr userDrawn="1"/>
        </p:nvSpPr>
        <p:spPr>
          <a:xfrm>
            <a:off x="0" y="0"/>
            <a:ext cx="8181110" cy="6858000"/>
          </a:xfrm>
          <a:custGeom>
            <a:avLst/>
            <a:gdLst>
              <a:gd name="connsiteX0" fmla="*/ 0 w 8181110"/>
              <a:gd name="connsiteY0" fmla="*/ 0 h 6858000"/>
              <a:gd name="connsiteX1" fmla="*/ 254256 w 8181110"/>
              <a:gd name="connsiteY1" fmla="*/ 0 h 6858000"/>
              <a:gd name="connsiteX2" fmla="*/ 6101266 w 8181110"/>
              <a:gd name="connsiteY2" fmla="*/ 0 h 6858000"/>
              <a:gd name="connsiteX3" fmla="*/ 8181110 w 8181110"/>
              <a:gd name="connsiteY3" fmla="*/ 2774239 h 6858000"/>
              <a:gd name="connsiteX4" fmla="*/ 5383310 w 8181110"/>
              <a:gd name="connsiteY4" fmla="*/ 6858000 h 6858000"/>
              <a:gd name="connsiteX5" fmla="*/ 0 w 818111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1110" h="6858000">
                <a:moveTo>
                  <a:pt x="0" y="0"/>
                </a:moveTo>
                <a:lnTo>
                  <a:pt x="254256" y="0"/>
                </a:lnTo>
                <a:lnTo>
                  <a:pt x="6101266" y="0"/>
                </a:lnTo>
                <a:lnTo>
                  <a:pt x="8181110" y="2774239"/>
                </a:lnTo>
                <a:lnTo>
                  <a:pt x="5383310" y="6858000"/>
                </a:lnTo>
                <a:lnTo>
                  <a:pt x="0" y="685800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Bildplatzhalter 24">
            <a:extLst>
              <a:ext uri="{FF2B5EF4-FFF2-40B4-BE49-F238E27FC236}">
                <a16:creationId xmlns:a16="http://schemas.microsoft.com/office/drawing/2014/main" id="{7382CEFB-36FA-B7D0-D5BD-51FBC682F11E}"/>
              </a:ext>
            </a:extLst>
          </p:cNvPr>
          <p:cNvSpPr>
            <a:spLocks noGrp="1"/>
          </p:cNvSpPr>
          <p:nvPr>
            <p:ph type="pic" sz="quarter" idx="12" hasCustomPrompt="1"/>
          </p:nvPr>
        </p:nvSpPr>
        <p:spPr>
          <a:xfrm>
            <a:off x="5383311" y="0"/>
            <a:ext cx="6808689" cy="6858000"/>
          </a:xfrm>
          <a:custGeom>
            <a:avLst/>
            <a:gdLst>
              <a:gd name="connsiteX0" fmla="*/ 717956 w 6808689"/>
              <a:gd name="connsiteY0" fmla="*/ 0 h 6858000"/>
              <a:gd name="connsiteX1" fmla="*/ 6808689 w 6808689"/>
              <a:gd name="connsiteY1" fmla="*/ 0 h 6858000"/>
              <a:gd name="connsiteX2" fmla="*/ 6808689 w 6808689"/>
              <a:gd name="connsiteY2" fmla="*/ 6858000 h 6858000"/>
              <a:gd name="connsiteX3" fmla="*/ 0 w 6808689"/>
              <a:gd name="connsiteY3" fmla="*/ 6858000 h 6858000"/>
              <a:gd name="connsiteX4" fmla="*/ 2797800 w 6808689"/>
              <a:gd name="connsiteY4" fmla="*/ 277423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8689" h="6858000">
                <a:moveTo>
                  <a:pt x="717956" y="0"/>
                </a:moveTo>
                <a:lnTo>
                  <a:pt x="6808689" y="0"/>
                </a:lnTo>
                <a:lnTo>
                  <a:pt x="6808689" y="6858000"/>
                </a:lnTo>
                <a:lnTo>
                  <a:pt x="0" y="6858000"/>
                </a:lnTo>
                <a:lnTo>
                  <a:pt x="2797800" y="2774239"/>
                </a:lnTo>
                <a:close/>
              </a:path>
            </a:pathLst>
          </a:custGeom>
          <a:solidFill>
            <a:schemeClr val="bg2"/>
          </a:solidFill>
        </p:spPr>
        <p:txBody>
          <a:bodyPr wrap="square" lIns="144000" tIns="144000" rIns="144000" bIns="144000">
            <a:noAutofit/>
          </a:bodyPr>
          <a:lstStyle>
            <a:lvl1pPr marL="0" indent="0" algn="r">
              <a:buNone/>
              <a:defRPr sz="1400"/>
            </a:lvl1pPr>
          </a:lstStyle>
          <a:p>
            <a:r>
              <a:rPr lang="en-US" dirty="0"/>
              <a:t>Please click on icon to insert image</a:t>
            </a:r>
          </a:p>
        </p:txBody>
      </p:sp>
      <p:grpSp>
        <p:nvGrpSpPr>
          <p:cNvPr id="7" name="Gruppieren 6">
            <a:extLst>
              <a:ext uri="{FF2B5EF4-FFF2-40B4-BE49-F238E27FC236}">
                <a16:creationId xmlns:a16="http://schemas.microsoft.com/office/drawing/2014/main" id="{12F208CD-1CE6-1DAC-8BCF-6E5E55F18B37}"/>
              </a:ext>
            </a:extLst>
          </p:cNvPr>
          <p:cNvGrpSpPr/>
          <p:nvPr userDrawn="1"/>
        </p:nvGrpSpPr>
        <p:grpSpPr>
          <a:xfrm>
            <a:off x="695324" y="1628775"/>
            <a:ext cx="2998881" cy="568325"/>
            <a:chOff x="10407695" y="441325"/>
            <a:chExt cx="1088979" cy="206375"/>
          </a:xfrm>
          <a:solidFill>
            <a:schemeClr val="bg1"/>
          </a:solidFill>
        </p:grpSpPr>
        <p:sp>
          <p:nvSpPr>
            <p:cNvPr id="8" name="Freeform: Shape 10">
              <a:extLst>
                <a:ext uri="{FF2B5EF4-FFF2-40B4-BE49-F238E27FC236}">
                  <a16:creationId xmlns:a16="http://schemas.microsoft.com/office/drawing/2014/main" id="{E10352DA-2D37-399C-2756-05D9EF45CC57}"/>
                </a:ext>
              </a:extLst>
            </p:cNvPr>
            <p:cNvSpPr/>
            <p:nvPr/>
          </p:nvSpPr>
          <p:spPr>
            <a:xfrm>
              <a:off x="10407695" y="441325"/>
              <a:ext cx="54179" cy="202059"/>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grpFill/>
            <a:ln w="6540" cap="flat">
              <a:noFill/>
              <a:prstDash val="solid"/>
              <a:miter/>
            </a:ln>
          </p:spPr>
          <p:txBody>
            <a:bodyPr rtlCol="0" anchor="ctr"/>
            <a:lstStyle/>
            <a:p>
              <a:endParaRPr lang="en-GB"/>
            </a:p>
          </p:txBody>
        </p:sp>
        <p:sp>
          <p:nvSpPr>
            <p:cNvPr id="9" name="Freeform: Shape 11">
              <a:extLst>
                <a:ext uri="{FF2B5EF4-FFF2-40B4-BE49-F238E27FC236}">
                  <a16:creationId xmlns:a16="http://schemas.microsoft.com/office/drawing/2014/main" id="{FAADBCD9-86C9-65F5-433D-13B99509CD67}"/>
                </a:ext>
              </a:extLst>
            </p:cNvPr>
            <p:cNvSpPr/>
            <p:nvPr/>
          </p:nvSpPr>
          <p:spPr>
            <a:xfrm>
              <a:off x="10461874" y="441325"/>
              <a:ext cx="1034800" cy="2063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grpFill/>
            <a:ln w="6540" cap="flat">
              <a:noFill/>
              <a:prstDash val="solid"/>
              <a:miter/>
            </a:ln>
          </p:spPr>
          <p:txBody>
            <a:bodyPr rtlCol="0" anchor="ctr"/>
            <a:lstStyle/>
            <a:p>
              <a:endParaRPr lang="en-GB" dirty="0"/>
            </a:p>
          </p:txBody>
        </p:sp>
      </p:grpSp>
      <p:sp>
        <p:nvSpPr>
          <p:cNvPr id="21" name="Textplatzhalter 20">
            <a:extLst>
              <a:ext uri="{FF2B5EF4-FFF2-40B4-BE49-F238E27FC236}">
                <a16:creationId xmlns:a16="http://schemas.microsoft.com/office/drawing/2014/main" id="{BFB478B9-BB7B-0686-B0B3-C105A243B22D}"/>
              </a:ext>
            </a:extLst>
          </p:cNvPr>
          <p:cNvSpPr>
            <a:spLocks noGrp="1"/>
          </p:cNvSpPr>
          <p:nvPr>
            <p:ph type="body" sz="quarter" idx="13" hasCustomPrompt="1"/>
          </p:nvPr>
        </p:nvSpPr>
        <p:spPr>
          <a:xfrm>
            <a:off x="695326" y="2967718"/>
            <a:ext cx="4965246" cy="1539875"/>
          </a:xfrm>
        </p:spPr>
        <p:txBody>
          <a:bodyPr lIns="0" tIns="0" rIns="0" bIns="0" anchor="b">
            <a:normAutofit/>
          </a:bodyPr>
          <a:lstStyle>
            <a:lvl1pPr marL="0" indent="0">
              <a:buNone/>
              <a:defRPr lang="en-US" sz="4800" b="1" kern="1200" dirty="0">
                <a:solidFill>
                  <a:schemeClr val="bg1"/>
                </a:solidFill>
                <a:latin typeface="+mj-lt"/>
                <a:ea typeface="+mn-ea"/>
                <a:cs typeface="+mn-cs"/>
              </a:defRPr>
            </a:lvl1pPr>
            <a:lvl2pPr marL="216000" indent="0">
              <a:buNone/>
              <a:defRPr/>
            </a:lvl2pPr>
            <a:lvl3pPr marL="432000" indent="0">
              <a:buNone/>
              <a:defRPr/>
            </a:lvl3pPr>
            <a:lvl4pPr marL="648000" indent="0">
              <a:buNone/>
              <a:defRPr/>
            </a:lvl4pPr>
            <a:lvl5pPr marL="864000" indent="0">
              <a:buNone/>
              <a:defRPr/>
            </a:lvl5pPr>
          </a:lstStyle>
          <a:p>
            <a:pPr marL="0" lvl="0" indent="0" algn="l" defTabSz="914400" rtl="0" eaLnBrk="1" latinLnBrk="0" hangingPunct="1">
              <a:lnSpc>
                <a:spcPct val="100000"/>
              </a:lnSpc>
              <a:spcBef>
                <a:spcPts val="300"/>
              </a:spcBef>
              <a:buClr>
                <a:schemeClr val="accent1"/>
              </a:buClr>
              <a:buFont typeface="Calibri Light" panose="020F0302020204030204" pitchFamily="34" charset="0"/>
              <a:buNone/>
            </a:pPr>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endParaRPr lang="en-US" dirty="0"/>
          </a:p>
        </p:txBody>
      </p:sp>
      <p:cxnSp>
        <p:nvCxnSpPr>
          <p:cNvPr id="22" name="Gerader Verbinder 21">
            <a:extLst>
              <a:ext uri="{FF2B5EF4-FFF2-40B4-BE49-F238E27FC236}">
                <a16:creationId xmlns:a16="http://schemas.microsoft.com/office/drawing/2014/main" id="{FADA38B1-7ED1-B1A6-EEDF-18C3337B110F}"/>
              </a:ext>
            </a:extLst>
          </p:cNvPr>
          <p:cNvCxnSpPr>
            <a:cxnSpLocks/>
          </p:cNvCxnSpPr>
          <p:nvPr userDrawn="1"/>
        </p:nvCxnSpPr>
        <p:spPr>
          <a:xfrm>
            <a:off x="695324" y="4778942"/>
            <a:ext cx="68961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E4EE280-2BC9-F270-CE5C-BD16D4AC55FB}"/>
              </a:ext>
            </a:extLst>
          </p:cNvPr>
          <p:cNvSpPr txBox="1">
            <a:spLocks/>
          </p:cNvSpPr>
          <p:nvPr userDrawn="1"/>
        </p:nvSpPr>
        <p:spPr>
          <a:xfrm>
            <a:off x="695324" y="4970236"/>
            <a:ext cx="4965247" cy="769441"/>
          </a:xfrm>
          <a:prstGeom prst="rect">
            <a:avLst/>
          </a:prstGeom>
          <a:noFill/>
        </p:spPr>
        <p:txBody>
          <a:bodyPr wrap="square" lIns="0" tIns="0" rIns="0" bIns="0">
            <a:spAutoFit/>
          </a:bodyPr>
          <a:lstStyle/>
          <a:p>
            <a:pPr eaLnBrk="1" hangingPunct="1"/>
            <a:r>
              <a:rPr lang="en-US" sz="1000" dirty="0">
                <a:solidFill>
                  <a:schemeClr val="bg1"/>
                </a:solidFill>
                <a:latin typeface="+mn-lt"/>
              </a:rPr>
              <a:t>Copyright © 2023 Kontron AG. All rights reserved. All data is for information purposes only and not guaranteed for legal purposes. Information has been carefully checked and is believed to be accurate; however, no responsibility is assumed for inaccuracies. Kontron and the Kontron logo and all other trademarks or registered trademarks are the property of their respective owners and are recognized. Specifications are subject to change without notice. </a:t>
            </a:r>
            <a:endParaRPr lang="de-DE" sz="1000" dirty="0">
              <a:solidFill>
                <a:schemeClr val="bg1"/>
              </a:solidFill>
              <a:latin typeface="+mn-lt"/>
            </a:endParaRPr>
          </a:p>
        </p:txBody>
      </p:sp>
    </p:spTree>
    <p:extLst>
      <p:ext uri="{BB962C8B-B14F-4D97-AF65-F5344CB8AC3E}">
        <p14:creationId xmlns:p14="http://schemas.microsoft.com/office/powerpoint/2010/main" val="954869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clusio">
    <p:bg>
      <p:bgRef idx="1001">
        <a:schemeClr val="bg1"/>
      </p:bgRef>
    </p:bg>
    <p:spTree>
      <p:nvGrpSpPr>
        <p:cNvPr id="1" name=""/>
        <p:cNvGrpSpPr/>
        <p:nvPr/>
      </p:nvGrpSpPr>
      <p:grpSpPr>
        <a:xfrm>
          <a:off x="0" y="0"/>
          <a:ext cx="0" cy="0"/>
          <a:chOff x="0" y="0"/>
          <a:chExt cx="0" cy="0"/>
        </a:xfrm>
      </p:grpSpPr>
      <p:sp>
        <p:nvSpPr>
          <p:cNvPr id="12" name="SlideNumber">
            <a:extLst>
              <a:ext uri="{FF2B5EF4-FFF2-40B4-BE49-F238E27FC236}">
                <a16:creationId xmlns:a16="http://schemas.microsoft.com/office/drawing/2014/main" id="{A2B26773-BCA2-4917-8F3A-705AA8C69F66}"/>
              </a:ext>
            </a:extLst>
          </p:cNvPr>
          <p:cNvSpPr>
            <a:spLocks noGrp="1"/>
          </p:cNvSpPr>
          <p:nvPr>
            <p:ph type="sldNum" sz="quarter" idx="12"/>
          </p:nvPr>
        </p:nvSpPr>
        <p:spPr>
          <a:xfrm>
            <a:off x="10820400" y="6489700"/>
            <a:ext cx="889000" cy="254000"/>
          </a:xfrm>
          <a:prstGeom prst="rect">
            <a:avLst/>
          </a:prstGeom>
        </p:spPr>
        <p:txBody>
          <a:bodyPr wrap="square" lIns="0" tIns="0" rIns="0" bIns="0" anchor="ctr">
            <a:noAutofit/>
          </a:bodyPr>
          <a:lstStyle>
            <a:lvl1pPr algn="r">
              <a:lnSpc>
                <a:spcPct val="100000"/>
              </a:lnSpc>
              <a:spcBef>
                <a:spcPts val="0"/>
              </a:spcBef>
              <a:spcAft>
                <a:spcPts val="0"/>
              </a:spcAft>
              <a:defRPr sz="900">
                <a:solidFill>
                  <a:schemeClr val="tx1"/>
                </a:solidFill>
                <a:latin typeface="+mj-lt"/>
              </a:defRPr>
            </a:lvl1pPr>
          </a:lstStyle>
          <a:p>
            <a:fld id="{3C6863D3-0438-440B-9B18-903EFF5BE46F}" type="slidenum">
              <a:rPr lang="en-US" smtClean="0"/>
              <a:pPr/>
              <a:t>‹#›</a:t>
            </a:fld>
            <a:endParaRPr lang="en-US" dirty="0"/>
          </a:p>
        </p:txBody>
      </p:sp>
      <p:sp>
        <p:nvSpPr>
          <p:cNvPr id="18" name="Footer">
            <a:extLst>
              <a:ext uri="{FF2B5EF4-FFF2-40B4-BE49-F238E27FC236}">
                <a16:creationId xmlns:a16="http://schemas.microsoft.com/office/drawing/2014/main" id="{A5E16179-4314-411E-BF92-5035F9CB0F7A}"/>
              </a:ext>
            </a:extLst>
          </p:cNvPr>
          <p:cNvSpPr>
            <a:spLocks noGrp="1"/>
          </p:cNvSpPr>
          <p:nvPr>
            <p:ph type="body" sz="quarter" idx="15" hasCustomPrompt="1"/>
            <p:custDataLst>
              <p:tags r:id="rId1"/>
            </p:custDataLst>
          </p:nvPr>
        </p:nvSpPr>
        <p:spPr>
          <a:xfrm>
            <a:off x="482600" y="6489700"/>
            <a:ext cx="10299700" cy="254000"/>
          </a:xfrm>
          <a:prstGeom prst="rect">
            <a:avLst/>
          </a:prstGeom>
          <a:noFill/>
          <a:ln w="9525">
            <a:noFill/>
            <a:miter lim="800000"/>
            <a:headEnd/>
            <a:tailEnd/>
          </a:ln>
        </p:spPr>
        <p:txBody>
          <a:bodyPr vert="horz" wrap="square" lIns="0" tIns="0" rIns="0" bIns="0" rtlCol="0" anchor="ctr" anchorCtr="0">
            <a:noAutofit/>
          </a:bodyPr>
          <a:lstStyle>
            <a:lvl1pPr marL="342900" indent="-342900">
              <a:lnSpc>
                <a:spcPct val="100000"/>
              </a:lnSpc>
              <a:spcBef>
                <a:spcPct val="0"/>
              </a:spcBef>
              <a:spcAft>
                <a:spcPts val="0"/>
              </a:spcAft>
              <a:buNone/>
              <a:defRPr lang="de-DE" sz="900" i="0" cap="none" baseline="0" smtClean="0">
                <a:solidFill>
                  <a:schemeClr val="tx1"/>
                </a:solidFill>
                <a:latin typeface="+mn-lt"/>
                <a:ea typeface="ＭＳ Ｐゴシック" pitchFamily="34" charset="-128"/>
                <a:cs typeface="+mn-cs"/>
              </a:defRPr>
            </a:lvl1pPr>
            <a:lvl2pPr>
              <a:defRPr lang="de-DE" smtClean="0">
                <a:latin typeface="Arial" charset="0"/>
                <a:ea typeface="ＭＳ Ｐゴシック" pitchFamily="34" charset="-128"/>
                <a:cs typeface="+mn-cs"/>
              </a:defRPr>
            </a:lvl2pPr>
            <a:lvl3pPr>
              <a:defRPr lang="de-DE" smtClean="0">
                <a:latin typeface="Arial" charset="0"/>
                <a:ea typeface="ＭＳ Ｐゴシック" pitchFamily="34" charset="-128"/>
                <a:cs typeface="+mn-cs"/>
              </a:defRPr>
            </a:lvl3pPr>
            <a:lvl4pPr>
              <a:defRPr lang="de-DE" smtClean="0">
                <a:latin typeface="Arial" charset="0"/>
                <a:ea typeface="ＭＳ Ｐゴシック" pitchFamily="34" charset="-128"/>
                <a:cs typeface="+mn-cs"/>
              </a:defRPr>
            </a:lvl4pPr>
            <a:lvl5pPr>
              <a:defRPr lang="de-AT">
                <a:latin typeface="Arial" charset="0"/>
                <a:ea typeface="ＭＳ Ｐゴシック" pitchFamily="34" charset="-128"/>
                <a:cs typeface="+mn-cs"/>
              </a:defRPr>
            </a:lvl5pPr>
          </a:lstStyle>
          <a:p>
            <a:pPr marL="0" lvl="0" indent="0" defTabSz="762000">
              <a:spcBef>
                <a:spcPct val="0"/>
              </a:spcBef>
            </a:pPr>
            <a:r>
              <a:rPr lang="en-US" noProof="0"/>
              <a:t>Please insert Footer ...</a:t>
            </a:r>
            <a:endParaRPr lang="en-US" noProof="0" dirty="0"/>
          </a:p>
        </p:txBody>
      </p:sp>
      <p:sp>
        <p:nvSpPr>
          <p:cNvPr id="7" name="Conclusio"/>
          <p:cNvSpPr>
            <a:spLocks noGrp="1"/>
          </p:cNvSpPr>
          <p:nvPr>
            <p:ph type="body" sz="quarter" idx="17" hasCustomPrompt="1"/>
          </p:nvPr>
        </p:nvSpPr>
        <p:spPr>
          <a:xfrm>
            <a:off x="0" y="6019800"/>
            <a:ext cx="11709400" cy="355600"/>
          </a:xfrm>
          <a:prstGeom prst="rect">
            <a:avLst/>
          </a:prstGeom>
          <a:solidFill>
            <a:schemeClr val="accent3">
              <a:lumMod val="40000"/>
              <a:lumOff val="60000"/>
            </a:schemeClr>
          </a:solidFill>
        </p:spPr>
        <p:txBody>
          <a:bodyPr wrap="square" lIns="482600" tIns="0" rIns="0" bIns="0" anchor="ctr">
            <a:noAutofit/>
          </a:bodyPr>
          <a:lstStyle>
            <a:lvl1pPr marL="0" indent="0" algn="l">
              <a:lnSpc>
                <a:spcPct val="100000"/>
              </a:lnSpc>
              <a:spcBef>
                <a:spcPts val="0"/>
              </a:spcBef>
              <a:spcAft>
                <a:spcPts val="0"/>
              </a:spcAft>
              <a:buNone/>
              <a:defRPr sz="1800" cap="none" baseline="0">
                <a:solidFill>
                  <a:schemeClr val="tx2"/>
                </a:solidFill>
              </a:defRPr>
            </a:lvl1pPr>
          </a:lstStyle>
          <a:p>
            <a:pPr lvl="0"/>
            <a:r>
              <a:rPr lang="en-US" noProof="0"/>
              <a:t>Please insert Conclusio ...</a:t>
            </a:r>
            <a:endParaRPr lang="en-US" noProof="0" dirty="0"/>
          </a:p>
        </p:txBody>
      </p:sp>
      <p:sp>
        <p:nvSpPr>
          <p:cNvPr id="5" name="Content">
            <a:extLst>
              <a:ext uri="{FF2B5EF4-FFF2-40B4-BE49-F238E27FC236}">
                <a16:creationId xmlns:a16="http://schemas.microsoft.com/office/drawing/2014/main" id="{1F66CDA7-35DD-4961-BB5E-91DCF8258729}"/>
              </a:ext>
            </a:extLst>
          </p:cNvPr>
          <p:cNvSpPr>
            <a:spLocks noGrp="1"/>
          </p:cNvSpPr>
          <p:nvPr>
            <p:ph sz="quarter" idx="18" hasCustomPrompt="1"/>
          </p:nvPr>
        </p:nvSpPr>
        <p:spPr>
          <a:xfrm>
            <a:off x="482600" y="1841500"/>
            <a:ext cx="11226800" cy="4076700"/>
          </a:xfrm>
          <a:prstGeom prst="rect">
            <a:avLst/>
          </a:prstGeom>
        </p:spPr>
        <p:txBody>
          <a:bodyPr wrap="square" lIns="50800" tIns="50800" rIns="50800" bIns="50800" anchor="t">
            <a:normAutofit/>
          </a:bodyPr>
          <a:lstStyle>
            <a:lvl1pPr algn="l">
              <a:defRPr>
                <a:solidFill>
                  <a:schemeClr val="tx1"/>
                </a:solidFill>
                <a:latin typeface="+mn-lt"/>
              </a:defRPr>
            </a:lvl1pPr>
            <a:lvl2pPr algn="l">
              <a:defRPr>
                <a:solidFill>
                  <a:schemeClr val="tx1"/>
                </a:solidFill>
                <a:latin typeface="+mn-lt"/>
              </a:defRPr>
            </a:lvl2pPr>
            <a:lvl3pPr algn="l">
              <a:defRPr>
                <a:solidFill>
                  <a:schemeClr val="tx1"/>
                </a:solidFill>
                <a:latin typeface="+mn-lt"/>
              </a:defRPr>
            </a:lvl3pPr>
            <a:lvl4pPr algn="l">
              <a:defRPr>
                <a:solidFill>
                  <a:schemeClr val="tx1"/>
                </a:solidFill>
                <a:latin typeface="+mn-lt"/>
              </a:defRPr>
            </a:lvl4pPr>
            <a:lvl5pPr algn="l">
              <a:defRPr>
                <a:solidFill>
                  <a:schemeClr val="tx1"/>
                </a:solidFill>
                <a:latin typeface="+mn-lt"/>
              </a:defRPr>
            </a:lvl5pPr>
          </a:lstStyle>
          <a:p>
            <a:pPr lvl="0"/>
            <a:r>
              <a:rPr lang="en-US" dirty="0"/>
              <a:t>Layer One</a:t>
            </a:r>
          </a:p>
          <a:p>
            <a:pPr lvl="1"/>
            <a:r>
              <a:rPr lang="en-US" dirty="0"/>
              <a:t>Layer Two</a:t>
            </a:r>
          </a:p>
          <a:p>
            <a:pPr lvl="2"/>
            <a:r>
              <a:rPr lang="en-US" dirty="0"/>
              <a:t>Layer Three</a:t>
            </a:r>
          </a:p>
          <a:p>
            <a:pPr lvl="3"/>
            <a:r>
              <a:rPr lang="en-US" dirty="0"/>
              <a:t>Layer Four</a:t>
            </a:r>
          </a:p>
          <a:p>
            <a:pPr lvl="4"/>
            <a:r>
              <a:rPr lang="en-US" dirty="0"/>
              <a:t>Layer Five</a:t>
            </a:r>
          </a:p>
        </p:txBody>
      </p:sp>
      <p:grpSp>
        <p:nvGrpSpPr>
          <p:cNvPr id="17" name="ArrowAndLine">
            <a:extLst>
              <a:ext uri="{FF2B5EF4-FFF2-40B4-BE49-F238E27FC236}">
                <a16:creationId xmlns:a16="http://schemas.microsoft.com/office/drawing/2014/main" id="{9C05A587-6CA3-4A58-BE74-A8786758F33F}"/>
              </a:ext>
            </a:extLst>
          </p:cNvPr>
          <p:cNvGrpSpPr/>
          <p:nvPr userDrawn="1"/>
        </p:nvGrpSpPr>
        <p:grpSpPr>
          <a:xfrm>
            <a:off x="482600" y="1308100"/>
            <a:ext cx="720000" cy="216000"/>
            <a:chOff x="720000" y="1476000"/>
            <a:chExt cx="720000" cy="216000"/>
          </a:xfrm>
        </p:grpSpPr>
        <p:cxnSp>
          <p:nvCxnSpPr>
            <p:cNvPr id="19" name="Line">
              <a:extLst>
                <a:ext uri="{FF2B5EF4-FFF2-40B4-BE49-F238E27FC236}">
                  <a16:creationId xmlns:a16="http://schemas.microsoft.com/office/drawing/2014/main" id="{91703F05-1CE1-43D6-BE87-5D85536A5ECC}"/>
                </a:ext>
              </a:extLst>
            </p:cNvPr>
            <p:cNvCxnSpPr/>
            <p:nvPr userDrawn="1"/>
          </p:nvCxnSpPr>
          <p:spPr>
            <a:xfrm>
              <a:off x="720000" y="1476000"/>
              <a:ext cx="720000" cy="0"/>
            </a:xfrm>
            <a:prstGeom prst="line">
              <a:avLst/>
            </a:prstGeom>
            <a:ln w="6350">
              <a:solidFill>
                <a:srgbClr val="58585A"/>
              </a:solidFill>
            </a:ln>
          </p:spPr>
          <p:style>
            <a:lnRef idx="1">
              <a:schemeClr val="accent1"/>
            </a:lnRef>
            <a:fillRef idx="0">
              <a:schemeClr val="accent1"/>
            </a:fillRef>
            <a:effectRef idx="0">
              <a:schemeClr val="accent1"/>
            </a:effectRef>
            <a:fontRef idx="minor">
              <a:schemeClr val="tx1"/>
            </a:fontRef>
          </p:style>
        </p:cxnSp>
        <p:sp>
          <p:nvSpPr>
            <p:cNvPr id="20" name="Arrow">
              <a:extLst>
                <a:ext uri="{FF2B5EF4-FFF2-40B4-BE49-F238E27FC236}">
                  <a16:creationId xmlns:a16="http://schemas.microsoft.com/office/drawing/2014/main" id="{5A3E84E7-6F66-4A9F-A5F0-A68E93B4BF9A}"/>
                </a:ext>
              </a:extLst>
            </p:cNvPr>
            <p:cNvSpPr>
              <a:spLocks noChangeAspect="1"/>
            </p:cNvSpPr>
            <p:nvPr userDrawn="1"/>
          </p:nvSpPr>
          <p:spPr>
            <a:xfrm flipV="1">
              <a:off x="1008000" y="1584000"/>
              <a:ext cx="144000" cy="108000"/>
            </a:xfrm>
            <a:prstGeom prst="triangle">
              <a:avLst/>
            </a:prstGeom>
            <a:solidFill>
              <a:srgbClr val="005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13" name="SubTitle">
            <a:extLst>
              <a:ext uri="{FF2B5EF4-FFF2-40B4-BE49-F238E27FC236}">
                <a16:creationId xmlns:a16="http://schemas.microsoft.com/office/drawing/2014/main" id="{69A867A9-5C42-4DCF-8817-AFDBFD32899B}"/>
              </a:ext>
            </a:extLst>
          </p:cNvPr>
          <p:cNvSpPr>
            <a:spLocks noGrp="1"/>
          </p:cNvSpPr>
          <p:nvPr>
            <p:ph type="body" sz="quarter" idx="14" hasCustomPrompt="1"/>
            <p:custDataLst>
              <p:tags r:id="rId2"/>
            </p:custDataLst>
          </p:nvPr>
        </p:nvSpPr>
        <p:spPr>
          <a:xfrm>
            <a:off x="482600" y="952500"/>
            <a:ext cx="9359900" cy="279400"/>
          </a:xfrm>
          <a:prstGeom prst="rect">
            <a:avLst/>
          </a:prstGeom>
        </p:spPr>
        <p:txBody>
          <a:bodyPr vert="horz" wrap="square" lIns="0" tIns="0" rIns="0" bIns="0" rtlCol="0" anchor="ctr" anchorCtr="0">
            <a:noAutofit/>
          </a:bodyPr>
          <a:lstStyle>
            <a:lvl1pPr marL="0" indent="0">
              <a:lnSpc>
                <a:spcPct val="100000"/>
              </a:lnSpc>
              <a:spcBef>
                <a:spcPts val="0"/>
              </a:spcBef>
              <a:spcAft>
                <a:spcPts val="0"/>
              </a:spcAft>
              <a:buNone/>
              <a:defRPr lang="de-AT" sz="2200" cap="none" baseline="0" dirty="0">
                <a:solidFill>
                  <a:schemeClr val="tx1"/>
                </a:solidFill>
                <a:latin typeface="+mj-lt"/>
              </a:defRPr>
            </a:lvl1pPr>
          </a:lstStyle>
          <a:p>
            <a:pPr lvl="0"/>
            <a:r>
              <a:rPr lang="en-US"/>
              <a:t>Please insert SubTitle ...</a:t>
            </a:r>
            <a:endParaRPr lang="en-US" dirty="0"/>
          </a:p>
        </p:txBody>
      </p:sp>
      <p:sp>
        <p:nvSpPr>
          <p:cNvPr id="15" name="Title">
            <a:extLst>
              <a:ext uri="{FF2B5EF4-FFF2-40B4-BE49-F238E27FC236}">
                <a16:creationId xmlns:a16="http://schemas.microsoft.com/office/drawing/2014/main" id="{749B3BD1-E0C1-42B4-8B6C-132CE059F5D1}"/>
              </a:ext>
            </a:extLst>
          </p:cNvPr>
          <p:cNvSpPr>
            <a:spLocks noGrp="1"/>
          </p:cNvSpPr>
          <p:nvPr>
            <p:ph type="title" hasCustomPrompt="1"/>
          </p:nvPr>
        </p:nvSpPr>
        <p:spPr>
          <a:xfrm>
            <a:off x="482600" y="558800"/>
            <a:ext cx="9359900" cy="355600"/>
          </a:xfrm>
          <a:prstGeom prst="rect">
            <a:avLst/>
          </a:prstGeom>
        </p:spPr>
        <p:txBody>
          <a:bodyPr wrap="square" lIns="0" tIns="0" rIns="0" bIns="0" anchor="ctr">
            <a:noAutofit/>
          </a:bodyPr>
          <a:lstStyle>
            <a:lvl1pPr>
              <a:lnSpc>
                <a:spcPct val="100000"/>
              </a:lnSpc>
              <a:spcBef>
                <a:spcPts val="0"/>
              </a:spcBef>
              <a:spcAft>
                <a:spcPts val="0"/>
              </a:spcAft>
              <a:defRPr sz="2800">
                <a:solidFill>
                  <a:schemeClr val="tx2"/>
                </a:solidFill>
              </a:defRPr>
            </a:lvl1pPr>
          </a:lstStyle>
          <a:p>
            <a:r>
              <a:rPr lang="en-US"/>
              <a:t>Please insert Title ...</a:t>
            </a:r>
            <a:endParaRPr lang="en-US" dirty="0"/>
          </a:p>
        </p:txBody>
      </p:sp>
    </p:spTree>
    <p:extLst>
      <p:ext uri="{BB962C8B-B14F-4D97-AF65-F5344CB8AC3E}">
        <p14:creationId xmlns:p14="http://schemas.microsoft.com/office/powerpoint/2010/main" val="1269809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tandard">
    <p:bg>
      <p:bgRef idx="1001">
        <a:schemeClr val="bg1"/>
      </p:bgRef>
    </p:bg>
    <p:spTree>
      <p:nvGrpSpPr>
        <p:cNvPr id="1" name=""/>
        <p:cNvGrpSpPr/>
        <p:nvPr/>
      </p:nvGrpSpPr>
      <p:grpSpPr>
        <a:xfrm>
          <a:off x="0" y="0"/>
          <a:ext cx="0" cy="0"/>
          <a:chOff x="0" y="0"/>
          <a:chExt cx="0" cy="0"/>
        </a:xfrm>
      </p:grpSpPr>
      <p:sp>
        <p:nvSpPr>
          <p:cNvPr id="13" name="SlideNumber">
            <a:extLst>
              <a:ext uri="{FF2B5EF4-FFF2-40B4-BE49-F238E27FC236}">
                <a16:creationId xmlns:a16="http://schemas.microsoft.com/office/drawing/2014/main" id="{E5B2D65E-DE2A-45A1-BA42-2F7A509C9BA4}"/>
              </a:ext>
            </a:extLst>
          </p:cNvPr>
          <p:cNvSpPr>
            <a:spLocks noGrp="1"/>
          </p:cNvSpPr>
          <p:nvPr>
            <p:ph type="sldNum" sz="quarter" idx="12"/>
          </p:nvPr>
        </p:nvSpPr>
        <p:spPr>
          <a:xfrm>
            <a:off x="10820400" y="6489700"/>
            <a:ext cx="889000" cy="254000"/>
          </a:xfrm>
          <a:prstGeom prst="rect">
            <a:avLst/>
          </a:prstGeom>
        </p:spPr>
        <p:txBody>
          <a:bodyPr wrap="square" lIns="0" tIns="0" rIns="0" bIns="0" anchor="ctr">
            <a:noAutofit/>
          </a:bodyPr>
          <a:lstStyle>
            <a:lvl1pPr algn="r">
              <a:lnSpc>
                <a:spcPct val="100000"/>
              </a:lnSpc>
              <a:spcBef>
                <a:spcPts val="0"/>
              </a:spcBef>
              <a:spcAft>
                <a:spcPts val="0"/>
              </a:spcAft>
              <a:defRPr sz="900">
                <a:solidFill>
                  <a:schemeClr val="tx1"/>
                </a:solidFill>
                <a:latin typeface="+mj-lt"/>
              </a:defRPr>
            </a:lvl1pPr>
          </a:lstStyle>
          <a:p>
            <a:fld id="{3C6863D3-0438-440B-9B18-903EFF5BE46F}" type="slidenum">
              <a:rPr lang="en-US" smtClean="0"/>
              <a:pPr/>
              <a:t>‹#›</a:t>
            </a:fld>
            <a:endParaRPr lang="en-US" dirty="0"/>
          </a:p>
        </p:txBody>
      </p:sp>
      <p:sp>
        <p:nvSpPr>
          <p:cNvPr id="18" name="Footer">
            <a:extLst>
              <a:ext uri="{FF2B5EF4-FFF2-40B4-BE49-F238E27FC236}">
                <a16:creationId xmlns:a16="http://schemas.microsoft.com/office/drawing/2014/main" id="{56E32337-E332-4751-901F-DBE1E6A7966B}"/>
              </a:ext>
            </a:extLst>
          </p:cNvPr>
          <p:cNvSpPr>
            <a:spLocks noGrp="1"/>
          </p:cNvSpPr>
          <p:nvPr>
            <p:ph type="body" sz="quarter" idx="15" hasCustomPrompt="1"/>
            <p:custDataLst>
              <p:tags r:id="rId1"/>
            </p:custDataLst>
          </p:nvPr>
        </p:nvSpPr>
        <p:spPr>
          <a:xfrm>
            <a:off x="482600" y="6489700"/>
            <a:ext cx="10299700" cy="254000"/>
          </a:xfrm>
          <a:prstGeom prst="rect">
            <a:avLst/>
          </a:prstGeom>
          <a:noFill/>
          <a:ln w="9525">
            <a:noFill/>
            <a:miter lim="800000"/>
            <a:headEnd/>
            <a:tailEnd/>
          </a:ln>
        </p:spPr>
        <p:txBody>
          <a:bodyPr vert="horz" wrap="square" lIns="0" tIns="0" rIns="0" bIns="0" rtlCol="0" anchor="ctr" anchorCtr="0">
            <a:noAutofit/>
          </a:bodyPr>
          <a:lstStyle>
            <a:lvl1pPr marL="342900" indent="-342900">
              <a:lnSpc>
                <a:spcPct val="100000"/>
              </a:lnSpc>
              <a:spcBef>
                <a:spcPct val="0"/>
              </a:spcBef>
              <a:spcAft>
                <a:spcPts val="0"/>
              </a:spcAft>
              <a:buNone/>
              <a:defRPr lang="de-DE" sz="900" i="0" cap="none" baseline="0" smtClean="0">
                <a:solidFill>
                  <a:schemeClr val="tx1"/>
                </a:solidFill>
                <a:latin typeface="+mn-lt"/>
                <a:ea typeface="ＭＳ Ｐゴシック" pitchFamily="34" charset="-128"/>
                <a:cs typeface="+mn-cs"/>
              </a:defRPr>
            </a:lvl1pPr>
            <a:lvl2pPr>
              <a:defRPr lang="de-DE" smtClean="0">
                <a:latin typeface="Arial" charset="0"/>
                <a:ea typeface="ＭＳ Ｐゴシック" pitchFamily="34" charset="-128"/>
                <a:cs typeface="+mn-cs"/>
              </a:defRPr>
            </a:lvl2pPr>
            <a:lvl3pPr>
              <a:defRPr lang="de-DE" smtClean="0">
                <a:latin typeface="Arial" charset="0"/>
                <a:ea typeface="ＭＳ Ｐゴシック" pitchFamily="34" charset="-128"/>
                <a:cs typeface="+mn-cs"/>
              </a:defRPr>
            </a:lvl3pPr>
            <a:lvl4pPr>
              <a:defRPr lang="de-DE" smtClean="0">
                <a:latin typeface="Arial" charset="0"/>
                <a:ea typeface="ＭＳ Ｐゴシック" pitchFamily="34" charset="-128"/>
                <a:cs typeface="+mn-cs"/>
              </a:defRPr>
            </a:lvl4pPr>
            <a:lvl5pPr>
              <a:defRPr lang="de-AT">
                <a:latin typeface="Arial" charset="0"/>
                <a:ea typeface="ＭＳ Ｐゴシック" pitchFamily="34" charset="-128"/>
                <a:cs typeface="+mn-cs"/>
              </a:defRPr>
            </a:lvl5pPr>
          </a:lstStyle>
          <a:p>
            <a:pPr marL="0" lvl="0" indent="0" defTabSz="762000">
              <a:spcBef>
                <a:spcPct val="0"/>
              </a:spcBef>
            </a:pPr>
            <a:r>
              <a:rPr lang="en-US" noProof="0"/>
              <a:t>Please insert Footer ...</a:t>
            </a:r>
            <a:endParaRPr lang="en-US" noProof="0" dirty="0"/>
          </a:p>
        </p:txBody>
      </p:sp>
      <p:sp>
        <p:nvSpPr>
          <p:cNvPr id="12" name="Content">
            <a:extLst>
              <a:ext uri="{FF2B5EF4-FFF2-40B4-BE49-F238E27FC236}">
                <a16:creationId xmlns:a16="http://schemas.microsoft.com/office/drawing/2014/main" id="{7F3C8235-1FC4-4830-BF9E-F15A87E9AE52}"/>
              </a:ext>
            </a:extLst>
          </p:cNvPr>
          <p:cNvSpPr>
            <a:spLocks noGrp="1"/>
          </p:cNvSpPr>
          <p:nvPr>
            <p:ph sz="quarter" idx="16" hasCustomPrompt="1"/>
          </p:nvPr>
        </p:nvSpPr>
        <p:spPr>
          <a:xfrm>
            <a:off x="482600" y="1841500"/>
            <a:ext cx="11226800" cy="4533900"/>
          </a:xfrm>
          <a:prstGeom prst="rect">
            <a:avLst/>
          </a:prstGeom>
        </p:spPr>
        <p:txBody>
          <a:bodyPr wrap="square" lIns="50800" tIns="50800" rIns="50800" bIns="50800" anchor="t">
            <a:normAutofit/>
          </a:bodyPr>
          <a:lstStyle>
            <a:lvl1pPr algn="l">
              <a:defRPr>
                <a:solidFill>
                  <a:schemeClr val="tx1"/>
                </a:solidFill>
                <a:latin typeface="+mn-lt"/>
              </a:defRPr>
            </a:lvl1pPr>
            <a:lvl2pPr algn="l">
              <a:defRPr>
                <a:solidFill>
                  <a:schemeClr val="tx1"/>
                </a:solidFill>
                <a:latin typeface="+mn-lt"/>
              </a:defRPr>
            </a:lvl2pPr>
            <a:lvl3pPr algn="l">
              <a:defRPr>
                <a:solidFill>
                  <a:schemeClr val="tx1"/>
                </a:solidFill>
                <a:latin typeface="+mn-lt"/>
              </a:defRPr>
            </a:lvl3pPr>
            <a:lvl4pPr algn="l">
              <a:defRPr>
                <a:solidFill>
                  <a:schemeClr val="tx1"/>
                </a:solidFill>
                <a:latin typeface="+mn-lt"/>
              </a:defRPr>
            </a:lvl4pPr>
            <a:lvl5pPr algn="l">
              <a:defRPr>
                <a:solidFill>
                  <a:schemeClr val="tx1"/>
                </a:solidFill>
                <a:latin typeface="+mn-lt"/>
              </a:defRPr>
            </a:lvl5pPr>
          </a:lstStyle>
          <a:p>
            <a:pPr lvl="0"/>
            <a:r>
              <a:rPr lang="en-US" dirty="0"/>
              <a:t>Layer One</a:t>
            </a:r>
          </a:p>
          <a:p>
            <a:pPr lvl="1"/>
            <a:r>
              <a:rPr lang="en-US" dirty="0"/>
              <a:t>Layer Two</a:t>
            </a:r>
          </a:p>
          <a:p>
            <a:pPr lvl="2"/>
            <a:r>
              <a:rPr lang="en-US" dirty="0"/>
              <a:t>Layer Three</a:t>
            </a:r>
          </a:p>
          <a:p>
            <a:pPr lvl="3"/>
            <a:r>
              <a:rPr lang="en-US" dirty="0"/>
              <a:t>Layer Four</a:t>
            </a:r>
          </a:p>
          <a:p>
            <a:pPr lvl="4"/>
            <a:r>
              <a:rPr lang="en-US" dirty="0"/>
              <a:t>Layer Five</a:t>
            </a:r>
          </a:p>
        </p:txBody>
      </p:sp>
      <p:grpSp>
        <p:nvGrpSpPr>
          <p:cNvPr id="14" name="ArrowAndLine">
            <a:extLst>
              <a:ext uri="{FF2B5EF4-FFF2-40B4-BE49-F238E27FC236}">
                <a16:creationId xmlns:a16="http://schemas.microsoft.com/office/drawing/2014/main" id="{D5431303-E3AF-424E-B0AC-A6393AE33064}"/>
              </a:ext>
            </a:extLst>
          </p:cNvPr>
          <p:cNvGrpSpPr/>
          <p:nvPr userDrawn="1"/>
        </p:nvGrpSpPr>
        <p:grpSpPr>
          <a:xfrm>
            <a:off x="482600" y="1308100"/>
            <a:ext cx="720000" cy="216000"/>
            <a:chOff x="720000" y="1476000"/>
            <a:chExt cx="720000" cy="216000"/>
          </a:xfrm>
        </p:grpSpPr>
        <p:cxnSp>
          <p:nvCxnSpPr>
            <p:cNvPr id="17" name="Line">
              <a:extLst>
                <a:ext uri="{FF2B5EF4-FFF2-40B4-BE49-F238E27FC236}">
                  <a16:creationId xmlns:a16="http://schemas.microsoft.com/office/drawing/2014/main" id="{5FE96F12-B468-45EA-8ABD-7F0CBF6810BB}"/>
                </a:ext>
              </a:extLst>
            </p:cNvPr>
            <p:cNvCxnSpPr/>
            <p:nvPr userDrawn="1"/>
          </p:nvCxnSpPr>
          <p:spPr>
            <a:xfrm>
              <a:off x="720000" y="1476000"/>
              <a:ext cx="720000" cy="0"/>
            </a:xfrm>
            <a:prstGeom prst="line">
              <a:avLst/>
            </a:prstGeom>
            <a:ln w="6350">
              <a:solidFill>
                <a:srgbClr val="58585A"/>
              </a:solidFill>
            </a:ln>
          </p:spPr>
          <p:style>
            <a:lnRef idx="1">
              <a:schemeClr val="accent1"/>
            </a:lnRef>
            <a:fillRef idx="0">
              <a:schemeClr val="accent1"/>
            </a:fillRef>
            <a:effectRef idx="0">
              <a:schemeClr val="accent1"/>
            </a:effectRef>
            <a:fontRef idx="minor">
              <a:schemeClr val="tx1"/>
            </a:fontRef>
          </p:style>
        </p:cxnSp>
        <p:sp>
          <p:nvSpPr>
            <p:cNvPr id="19" name="Arrow">
              <a:extLst>
                <a:ext uri="{FF2B5EF4-FFF2-40B4-BE49-F238E27FC236}">
                  <a16:creationId xmlns:a16="http://schemas.microsoft.com/office/drawing/2014/main" id="{0BE04784-30AE-4F78-94D8-30DD6B574236}"/>
                </a:ext>
              </a:extLst>
            </p:cNvPr>
            <p:cNvSpPr>
              <a:spLocks noChangeAspect="1"/>
            </p:cNvSpPr>
            <p:nvPr userDrawn="1"/>
          </p:nvSpPr>
          <p:spPr>
            <a:xfrm flipV="1">
              <a:off x="1008000" y="1584000"/>
              <a:ext cx="144000" cy="108000"/>
            </a:xfrm>
            <a:prstGeom prst="triangle">
              <a:avLst/>
            </a:prstGeom>
            <a:solidFill>
              <a:srgbClr val="005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15" name="SubTitle">
            <a:extLst>
              <a:ext uri="{FF2B5EF4-FFF2-40B4-BE49-F238E27FC236}">
                <a16:creationId xmlns:a16="http://schemas.microsoft.com/office/drawing/2014/main" id="{D1309E59-8DBD-4CB5-8E85-FC18A6C01388}"/>
              </a:ext>
            </a:extLst>
          </p:cNvPr>
          <p:cNvSpPr>
            <a:spLocks noGrp="1"/>
          </p:cNvSpPr>
          <p:nvPr>
            <p:ph type="body" sz="quarter" idx="14" hasCustomPrompt="1"/>
            <p:custDataLst>
              <p:tags r:id="rId2"/>
            </p:custDataLst>
          </p:nvPr>
        </p:nvSpPr>
        <p:spPr>
          <a:xfrm>
            <a:off x="482600" y="952500"/>
            <a:ext cx="9359900" cy="279400"/>
          </a:xfrm>
          <a:prstGeom prst="rect">
            <a:avLst/>
          </a:prstGeom>
        </p:spPr>
        <p:txBody>
          <a:bodyPr vert="horz" wrap="square" lIns="0" tIns="0" rIns="0" bIns="0" rtlCol="0" anchor="ctr" anchorCtr="0">
            <a:noAutofit/>
          </a:bodyPr>
          <a:lstStyle>
            <a:lvl1pPr marL="0" indent="0">
              <a:lnSpc>
                <a:spcPct val="100000"/>
              </a:lnSpc>
              <a:spcBef>
                <a:spcPts val="0"/>
              </a:spcBef>
              <a:spcAft>
                <a:spcPts val="0"/>
              </a:spcAft>
              <a:buNone/>
              <a:defRPr lang="de-AT" sz="2200" cap="none" baseline="0" dirty="0">
                <a:solidFill>
                  <a:schemeClr val="tx1"/>
                </a:solidFill>
                <a:latin typeface="+mj-lt"/>
              </a:defRPr>
            </a:lvl1pPr>
          </a:lstStyle>
          <a:p>
            <a:pPr lvl="0"/>
            <a:r>
              <a:rPr lang="en-US"/>
              <a:t>Please insert SubTitle ...</a:t>
            </a:r>
            <a:endParaRPr lang="en-US" dirty="0"/>
          </a:p>
        </p:txBody>
      </p:sp>
      <p:sp>
        <p:nvSpPr>
          <p:cNvPr id="16" name="Title">
            <a:extLst>
              <a:ext uri="{FF2B5EF4-FFF2-40B4-BE49-F238E27FC236}">
                <a16:creationId xmlns:a16="http://schemas.microsoft.com/office/drawing/2014/main" id="{A45B0802-64E6-4DF5-BA53-8951DDF6DE05}"/>
              </a:ext>
            </a:extLst>
          </p:cNvPr>
          <p:cNvSpPr>
            <a:spLocks noGrp="1"/>
          </p:cNvSpPr>
          <p:nvPr>
            <p:ph type="title" hasCustomPrompt="1"/>
          </p:nvPr>
        </p:nvSpPr>
        <p:spPr>
          <a:xfrm>
            <a:off x="482600" y="558800"/>
            <a:ext cx="9359900" cy="355600"/>
          </a:xfrm>
          <a:prstGeom prst="rect">
            <a:avLst/>
          </a:prstGeom>
        </p:spPr>
        <p:txBody>
          <a:bodyPr wrap="square" lIns="0" tIns="0" rIns="0" bIns="0" anchor="ctr">
            <a:noAutofit/>
          </a:bodyPr>
          <a:lstStyle>
            <a:lvl1pPr>
              <a:lnSpc>
                <a:spcPct val="100000"/>
              </a:lnSpc>
              <a:spcBef>
                <a:spcPts val="0"/>
              </a:spcBef>
              <a:spcAft>
                <a:spcPts val="0"/>
              </a:spcAft>
              <a:defRPr sz="2800">
                <a:solidFill>
                  <a:schemeClr val="tx2"/>
                </a:solidFill>
              </a:defRPr>
            </a:lvl1pPr>
          </a:lstStyle>
          <a:p>
            <a:r>
              <a:rPr lang="en-US"/>
              <a:t>Please insert Title ...</a:t>
            </a:r>
            <a:endParaRPr lang="en-US" dirty="0"/>
          </a:p>
        </p:txBody>
      </p:sp>
    </p:spTree>
    <p:extLst>
      <p:ext uri="{BB962C8B-B14F-4D97-AF65-F5344CB8AC3E}">
        <p14:creationId xmlns:p14="http://schemas.microsoft.com/office/powerpoint/2010/main" val="1446964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gradient 2">
    <p:bg>
      <p:bgPr>
        <a:gradFill>
          <a:gsLst>
            <a:gs pos="11000">
              <a:schemeClr val="accent1"/>
            </a:gs>
            <a:gs pos="100000">
              <a:schemeClr val="accent3"/>
            </a:gs>
          </a:gsLst>
          <a:lin ang="18900000" scaled="0"/>
        </a:gra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23DC706-FF19-0519-32D1-27E11AEDB41E}"/>
              </a:ext>
            </a:extLst>
          </p:cNvPr>
          <p:cNvGraphicFramePr>
            <a:graphicFrameLocks noChangeAspect="1"/>
          </p:cNvGraphicFramePr>
          <p:nvPr userDrawn="1">
            <p:custDataLst>
              <p:tags r:id="rId1"/>
            </p:custDataLst>
            <p:extLst>
              <p:ext uri="{D42A27DB-BD31-4B8C-83A1-F6EECF244321}">
                <p14:modId xmlns:p14="http://schemas.microsoft.com/office/powerpoint/2010/main" val="1026324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8" name="Objekt 7" hidden="1">
                        <a:extLst>
                          <a:ext uri="{FF2B5EF4-FFF2-40B4-BE49-F238E27FC236}">
                            <a16:creationId xmlns:a16="http://schemas.microsoft.com/office/drawing/2014/main" id="{023DC706-FF19-0519-32D1-27E11AEDB4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4" name="Freihandform: Form 33">
            <a:extLst>
              <a:ext uri="{FF2B5EF4-FFF2-40B4-BE49-F238E27FC236}">
                <a16:creationId xmlns:a16="http://schemas.microsoft.com/office/drawing/2014/main" id="{A994A3DB-6021-91F8-F66B-E58B159FC7C9}"/>
              </a:ext>
            </a:extLst>
          </p:cNvPr>
          <p:cNvSpPr/>
          <p:nvPr userDrawn="1"/>
        </p:nvSpPr>
        <p:spPr>
          <a:xfrm flipH="1">
            <a:off x="8791632" y="0"/>
            <a:ext cx="3400369" cy="3251144"/>
          </a:xfrm>
          <a:custGeom>
            <a:avLst/>
            <a:gdLst>
              <a:gd name="connsiteX0" fmla="*/ 3400369 w 3400369"/>
              <a:gd name="connsiteY0" fmla="*/ 0 h 3251144"/>
              <a:gd name="connsiteX1" fmla="*/ 550671 w 3400369"/>
              <a:gd name="connsiteY1" fmla="*/ 0 h 3251144"/>
              <a:gd name="connsiteX2" fmla="*/ 0 w 3400369"/>
              <a:gd name="connsiteY2" fmla="*/ 732890 h 3251144"/>
              <a:gd name="connsiteX3" fmla="*/ 0 w 3400369"/>
              <a:gd name="connsiteY3" fmla="*/ 3251144 h 3251144"/>
              <a:gd name="connsiteX4" fmla="*/ 920144 w 3400369"/>
              <a:gd name="connsiteY4" fmla="*/ 3251144 h 3251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369" h="3251144">
                <a:moveTo>
                  <a:pt x="3400369" y="0"/>
                </a:moveTo>
                <a:lnTo>
                  <a:pt x="550671" y="0"/>
                </a:lnTo>
                <a:lnTo>
                  <a:pt x="0" y="732890"/>
                </a:lnTo>
                <a:lnTo>
                  <a:pt x="0" y="3251144"/>
                </a:lnTo>
                <a:lnTo>
                  <a:pt x="920144" y="3251144"/>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p>
        </p:txBody>
      </p:sp>
      <p:sp>
        <p:nvSpPr>
          <p:cNvPr id="32" name="Freihandform: Form 31">
            <a:extLst>
              <a:ext uri="{FF2B5EF4-FFF2-40B4-BE49-F238E27FC236}">
                <a16:creationId xmlns:a16="http://schemas.microsoft.com/office/drawing/2014/main" id="{849EE277-AC61-3D32-CC44-3B3D67795364}"/>
              </a:ext>
            </a:extLst>
          </p:cNvPr>
          <p:cNvSpPr/>
          <p:nvPr userDrawn="1"/>
        </p:nvSpPr>
        <p:spPr>
          <a:xfrm>
            <a:off x="6228249" y="0"/>
            <a:ext cx="5292506" cy="3251144"/>
          </a:xfrm>
          <a:custGeom>
            <a:avLst/>
            <a:gdLst>
              <a:gd name="connsiteX0" fmla="*/ 2442807 w 5292506"/>
              <a:gd name="connsiteY0" fmla="*/ 0 h 3251144"/>
              <a:gd name="connsiteX1" fmla="*/ 5292506 w 5292506"/>
              <a:gd name="connsiteY1" fmla="*/ 0 h 3251144"/>
              <a:gd name="connsiteX2" fmla="*/ 2812281 w 5292506"/>
              <a:gd name="connsiteY2" fmla="*/ 3251144 h 3251144"/>
              <a:gd name="connsiteX3" fmla="*/ 0 w 5292506"/>
              <a:gd name="connsiteY3" fmla="*/ 3251144 h 3251144"/>
            </a:gdLst>
            <a:ahLst/>
            <a:cxnLst>
              <a:cxn ang="0">
                <a:pos x="connsiteX0" y="connsiteY0"/>
              </a:cxn>
              <a:cxn ang="0">
                <a:pos x="connsiteX1" y="connsiteY1"/>
              </a:cxn>
              <a:cxn ang="0">
                <a:pos x="connsiteX2" y="connsiteY2"/>
              </a:cxn>
              <a:cxn ang="0">
                <a:pos x="connsiteX3" y="connsiteY3"/>
              </a:cxn>
            </a:cxnLst>
            <a:rect l="l" t="t" r="r" b="b"/>
            <a:pathLst>
              <a:path w="5292506" h="3251144">
                <a:moveTo>
                  <a:pt x="2442807" y="0"/>
                </a:moveTo>
                <a:lnTo>
                  <a:pt x="5292506" y="0"/>
                </a:lnTo>
                <a:lnTo>
                  <a:pt x="2812281" y="3251144"/>
                </a:lnTo>
                <a:lnTo>
                  <a:pt x="0" y="3251144"/>
                </a:lnTo>
                <a:close/>
              </a:path>
            </a:pathLst>
          </a:custGeom>
          <a:gradFill>
            <a:gsLst>
              <a:gs pos="0">
                <a:schemeClr val="accent1"/>
              </a:gs>
              <a:gs pos="100000">
                <a:schemeClr val="accent1">
                  <a:alpha val="0"/>
                </a:schemeClr>
              </a:gs>
            </a:gsLst>
            <a:lin ang="5400000" scaled="1"/>
          </a:gradFill>
          <a:ln w="6540" cap="flat">
            <a:noFill/>
            <a:prstDash val="solid"/>
            <a:miter/>
          </a:ln>
        </p:spPr>
        <p:txBody>
          <a:bodyPr wrap="square" rtlCol="0" anchor="ctr">
            <a:noAutofit/>
          </a:bodyPr>
          <a:lstStyle/>
          <a:p>
            <a:pPr lvl="0"/>
            <a:endParaRPr lang="en-GB" dirty="0">
              <a:solidFill>
                <a:schemeClr val="tx1"/>
              </a:solidFill>
            </a:endParaRPr>
          </a:p>
        </p:txBody>
      </p:sp>
      <p:sp>
        <p:nvSpPr>
          <p:cNvPr id="30" name="Freihandform: Form 29">
            <a:extLst>
              <a:ext uri="{FF2B5EF4-FFF2-40B4-BE49-F238E27FC236}">
                <a16:creationId xmlns:a16="http://schemas.microsoft.com/office/drawing/2014/main" id="{0AFA0D22-A622-3DC7-6219-76828DDDACA0}"/>
              </a:ext>
            </a:extLst>
          </p:cNvPr>
          <p:cNvSpPr/>
          <p:nvPr userDrawn="1"/>
        </p:nvSpPr>
        <p:spPr>
          <a:xfrm flipH="1">
            <a:off x="3615539" y="0"/>
            <a:ext cx="5292507" cy="3251144"/>
          </a:xfrm>
          <a:custGeom>
            <a:avLst/>
            <a:gdLst>
              <a:gd name="connsiteX0" fmla="*/ 5292507 w 5292507"/>
              <a:gd name="connsiteY0" fmla="*/ 0 h 3251144"/>
              <a:gd name="connsiteX1" fmla="*/ 2442808 w 5292507"/>
              <a:gd name="connsiteY1" fmla="*/ 0 h 3251144"/>
              <a:gd name="connsiteX2" fmla="*/ 0 w 5292507"/>
              <a:gd name="connsiteY2" fmla="*/ 3251144 h 3251144"/>
              <a:gd name="connsiteX3" fmla="*/ 2812282 w 5292507"/>
              <a:gd name="connsiteY3" fmla="*/ 3251144 h 3251144"/>
            </a:gdLst>
            <a:ahLst/>
            <a:cxnLst>
              <a:cxn ang="0">
                <a:pos x="connsiteX0" y="connsiteY0"/>
              </a:cxn>
              <a:cxn ang="0">
                <a:pos x="connsiteX1" y="connsiteY1"/>
              </a:cxn>
              <a:cxn ang="0">
                <a:pos x="connsiteX2" y="connsiteY2"/>
              </a:cxn>
              <a:cxn ang="0">
                <a:pos x="connsiteX3" y="connsiteY3"/>
              </a:cxn>
            </a:cxnLst>
            <a:rect l="l" t="t" r="r" b="b"/>
            <a:pathLst>
              <a:path w="5292507" h="3251144">
                <a:moveTo>
                  <a:pt x="5292507" y="0"/>
                </a:moveTo>
                <a:lnTo>
                  <a:pt x="2442808" y="0"/>
                </a:lnTo>
                <a:lnTo>
                  <a:pt x="0" y="3251144"/>
                </a:lnTo>
                <a:lnTo>
                  <a:pt x="2812282" y="3251144"/>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solidFill>
                <a:schemeClr val="lt1"/>
              </a:solidFill>
            </a:endParaRPr>
          </a:p>
        </p:txBody>
      </p:sp>
      <p:sp>
        <p:nvSpPr>
          <p:cNvPr id="27" name="Freihandform: Form 26">
            <a:extLst>
              <a:ext uri="{FF2B5EF4-FFF2-40B4-BE49-F238E27FC236}">
                <a16:creationId xmlns:a16="http://schemas.microsoft.com/office/drawing/2014/main" id="{27B79729-C41A-FF29-4063-ABCA279ED4CF}"/>
              </a:ext>
            </a:extLst>
          </p:cNvPr>
          <p:cNvSpPr/>
          <p:nvPr userDrawn="1"/>
        </p:nvSpPr>
        <p:spPr>
          <a:xfrm>
            <a:off x="1052155" y="0"/>
            <a:ext cx="5292508" cy="3251144"/>
          </a:xfrm>
          <a:custGeom>
            <a:avLst/>
            <a:gdLst>
              <a:gd name="connsiteX0" fmla="*/ 2442809 w 5292508"/>
              <a:gd name="connsiteY0" fmla="*/ 0 h 3251144"/>
              <a:gd name="connsiteX1" fmla="*/ 5292508 w 5292508"/>
              <a:gd name="connsiteY1" fmla="*/ 0 h 3251144"/>
              <a:gd name="connsiteX2" fmla="*/ 2812283 w 5292508"/>
              <a:gd name="connsiteY2" fmla="*/ 3251144 h 3251144"/>
              <a:gd name="connsiteX3" fmla="*/ 0 w 5292508"/>
              <a:gd name="connsiteY3" fmla="*/ 3251144 h 3251144"/>
            </a:gdLst>
            <a:ahLst/>
            <a:cxnLst>
              <a:cxn ang="0">
                <a:pos x="connsiteX0" y="connsiteY0"/>
              </a:cxn>
              <a:cxn ang="0">
                <a:pos x="connsiteX1" y="connsiteY1"/>
              </a:cxn>
              <a:cxn ang="0">
                <a:pos x="connsiteX2" y="connsiteY2"/>
              </a:cxn>
              <a:cxn ang="0">
                <a:pos x="connsiteX3" y="connsiteY3"/>
              </a:cxn>
            </a:cxnLst>
            <a:rect l="l" t="t" r="r" b="b"/>
            <a:pathLst>
              <a:path w="5292508" h="3251144">
                <a:moveTo>
                  <a:pt x="2442809" y="0"/>
                </a:moveTo>
                <a:lnTo>
                  <a:pt x="5292508" y="0"/>
                </a:lnTo>
                <a:lnTo>
                  <a:pt x="2812283" y="3251144"/>
                </a:lnTo>
                <a:lnTo>
                  <a:pt x="0" y="3251144"/>
                </a:lnTo>
                <a:close/>
              </a:path>
            </a:pathLst>
          </a:custGeom>
          <a:gradFill>
            <a:gsLst>
              <a:gs pos="0">
                <a:schemeClr val="accent1"/>
              </a:gs>
              <a:gs pos="100000">
                <a:schemeClr val="accent1">
                  <a:alpha val="0"/>
                </a:schemeClr>
              </a:gs>
            </a:gsLst>
            <a:lin ang="5400000" scaled="1"/>
          </a:gradFill>
          <a:ln w="6540" cap="flat">
            <a:noFill/>
            <a:prstDash val="solid"/>
            <a:miter/>
          </a:ln>
        </p:spPr>
        <p:txBody>
          <a:bodyPr wrap="square" rtlCol="0" anchor="ctr">
            <a:noAutofit/>
          </a:bodyPr>
          <a:lstStyle/>
          <a:p>
            <a:pPr lvl="0"/>
            <a:endParaRPr lang="en-GB" dirty="0">
              <a:solidFill>
                <a:schemeClr val="tx1"/>
              </a:solidFill>
            </a:endParaRPr>
          </a:p>
        </p:txBody>
      </p:sp>
      <p:sp>
        <p:nvSpPr>
          <p:cNvPr id="24" name="Freihandform: Form 23">
            <a:extLst>
              <a:ext uri="{FF2B5EF4-FFF2-40B4-BE49-F238E27FC236}">
                <a16:creationId xmlns:a16="http://schemas.microsoft.com/office/drawing/2014/main" id="{69F0BBE3-FAB3-B2CB-1D05-8B4DEF8CB317}"/>
              </a:ext>
            </a:extLst>
          </p:cNvPr>
          <p:cNvSpPr/>
          <p:nvPr userDrawn="1"/>
        </p:nvSpPr>
        <p:spPr>
          <a:xfrm flipH="1" flipV="1">
            <a:off x="8757799" y="3555267"/>
            <a:ext cx="3434201" cy="3302733"/>
          </a:xfrm>
          <a:custGeom>
            <a:avLst/>
            <a:gdLst>
              <a:gd name="connsiteX0" fmla="*/ 914620 w 3434201"/>
              <a:gd name="connsiteY0" fmla="*/ 3302733 h 3302733"/>
              <a:gd name="connsiteX1" fmla="*/ 0 w 3434201"/>
              <a:gd name="connsiteY1" fmla="*/ 3302733 h 3302733"/>
              <a:gd name="connsiteX2" fmla="*/ 0 w 3434201"/>
              <a:gd name="connsiteY2" fmla="*/ 777127 h 3302733"/>
              <a:gd name="connsiteX3" fmla="*/ 583909 w 3434201"/>
              <a:gd name="connsiteY3" fmla="*/ 0 h 3302733"/>
              <a:gd name="connsiteX4" fmla="*/ 3434201 w 3434201"/>
              <a:gd name="connsiteY4" fmla="*/ 0 h 330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201" h="3302733">
                <a:moveTo>
                  <a:pt x="914620" y="3302733"/>
                </a:moveTo>
                <a:lnTo>
                  <a:pt x="0" y="3302733"/>
                </a:lnTo>
                <a:lnTo>
                  <a:pt x="0" y="777127"/>
                </a:lnTo>
                <a:lnTo>
                  <a:pt x="583909" y="0"/>
                </a:lnTo>
                <a:lnTo>
                  <a:pt x="3434201" y="0"/>
                </a:lnTo>
                <a:close/>
              </a:path>
            </a:pathLst>
          </a:custGeom>
          <a:gradFill>
            <a:gsLst>
              <a:gs pos="11000">
                <a:schemeClr val="accent1"/>
              </a:gs>
              <a:gs pos="100000">
                <a:schemeClr val="accent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p>
        </p:txBody>
      </p:sp>
      <p:sp>
        <p:nvSpPr>
          <p:cNvPr id="20" name="Freihandform: Form 19">
            <a:extLst>
              <a:ext uri="{FF2B5EF4-FFF2-40B4-BE49-F238E27FC236}">
                <a16:creationId xmlns:a16="http://schemas.microsoft.com/office/drawing/2014/main" id="{91114AED-B58A-A268-0C06-B77DE53675BE}"/>
              </a:ext>
            </a:extLst>
          </p:cNvPr>
          <p:cNvSpPr/>
          <p:nvPr userDrawn="1"/>
        </p:nvSpPr>
        <p:spPr>
          <a:xfrm flipV="1">
            <a:off x="6272744" y="3555267"/>
            <a:ext cx="5331862" cy="3302733"/>
          </a:xfrm>
          <a:custGeom>
            <a:avLst/>
            <a:gdLst>
              <a:gd name="connsiteX0" fmla="*/ 0 w 5331862"/>
              <a:gd name="connsiteY0" fmla="*/ 3302733 h 3302733"/>
              <a:gd name="connsiteX1" fmla="*/ 2812281 w 5331862"/>
              <a:gd name="connsiteY1" fmla="*/ 3302733 h 3302733"/>
              <a:gd name="connsiteX2" fmla="*/ 5331862 w 5331862"/>
              <a:gd name="connsiteY2" fmla="*/ 0 h 3302733"/>
              <a:gd name="connsiteX3" fmla="*/ 2481570 w 5331862"/>
              <a:gd name="connsiteY3" fmla="*/ 0 h 3302733"/>
            </a:gdLst>
            <a:ahLst/>
            <a:cxnLst>
              <a:cxn ang="0">
                <a:pos x="connsiteX0" y="connsiteY0"/>
              </a:cxn>
              <a:cxn ang="0">
                <a:pos x="connsiteX1" y="connsiteY1"/>
              </a:cxn>
              <a:cxn ang="0">
                <a:pos x="connsiteX2" y="connsiteY2"/>
              </a:cxn>
              <a:cxn ang="0">
                <a:pos x="connsiteX3" y="connsiteY3"/>
              </a:cxn>
            </a:cxnLst>
            <a:rect l="l" t="t" r="r" b="b"/>
            <a:pathLst>
              <a:path w="5331862" h="3302733">
                <a:moveTo>
                  <a:pt x="0" y="3302733"/>
                </a:moveTo>
                <a:lnTo>
                  <a:pt x="2812281" y="3302733"/>
                </a:lnTo>
                <a:lnTo>
                  <a:pt x="5331862" y="0"/>
                </a:lnTo>
                <a:lnTo>
                  <a:pt x="2481570" y="0"/>
                </a:lnTo>
                <a:close/>
              </a:path>
            </a:pathLst>
          </a:custGeom>
          <a:gradFill>
            <a:gsLst>
              <a:gs pos="0">
                <a:schemeClr val="accent1"/>
              </a:gs>
              <a:gs pos="100000">
                <a:schemeClr val="accent1">
                  <a:alpha val="0"/>
                </a:schemeClr>
              </a:gs>
            </a:gsLst>
            <a:lin ang="5400000" scaled="1"/>
          </a:gradFill>
          <a:ln w="6540" cap="flat">
            <a:noFill/>
            <a:prstDash val="solid"/>
            <a:miter/>
          </a:ln>
        </p:spPr>
        <p:txBody>
          <a:bodyPr wrap="square" rtlCol="0" anchor="ctr">
            <a:noAutofit/>
          </a:bodyPr>
          <a:lstStyle/>
          <a:p>
            <a:pPr lvl="0"/>
            <a:endParaRPr lang="en-GB" dirty="0">
              <a:solidFill>
                <a:schemeClr val="tx1"/>
              </a:solidFill>
            </a:endParaRPr>
          </a:p>
        </p:txBody>
      </p:sp>
      <p:sp>
        <p:nvSpPr>
          <p:cNvPr id="4" name="Titel 1">
            <a:extLst>
              <a:ext uri="{FF2B5EF4-FFF2-40B4-BE49-F238E27FC236}">
                <a16:creationId xmlns:a16="http://schemas.microsoft.com/office/drawing/2014/main" id="{F0527B2F-1364-7AC3-C6CC-E3D2982A6020}"/>
              </a:ext>
            </a:extLst>
          </p:cNvPr>
          <p:cNvSpPr>
            <a:spLocks noGrp="1"/>
          </p:cNvSpPr>
          <p:nvPr>
            <p:ph type="ctrTitle" hasCustomPrompt="1"/>
          </p:nvPr>
        </p:nvSpPr>
        <p:spPr>
          <a:xfrm>
            <a:off x="695324" y="4622312"/>
            <a:ext cx="7560000" cy="443198"/>
          </a:xfrm>
        </p:spPr>
        <p:txBody>
          <a:bodyPr vert="horz" wrap="square" anchor="b"/>
          <a:lstStyle>
            <a:lvl1pPr algn="l">
              <a:defRPr sz="3200">
                <a:solidFill>
                  <a:schemeClr val="bg1"/>
                </a:solidFill>
              </a:defRPr>
            </a:lvl1pPr>
          </a:lstStyle>
          <a:p>
            <a:r>
              <a:rPr lang="de-DE" dirty="0"/>
              <a:t>Title in </a:t>
            </a:r>
            <a:r>
              <a:rPr lang="de-DE" dirty="0" err="1"/>
              <a:t>one</a:t>
            </a:r>
            <a:r>
              <a:rPr lang="de-DE" dirty="0"/>
              <a:t> </a:t>
            </a:r>
            <a:r>
              <a:rPr lang="de-DE" dirty="0" err="1"/>
              <a:t>line</a:t>
            </a:r>
            <a:r>
              <a:rPr lang="de-DE" dirty="0"/>
              <a:t>, Calibri </a:t>
            </a:r>
            <a:r>
              <a:rPr lang="de-DE" dirty="0" err="1"/>
              <a:t>Bold</a:t>
            </a:r>
            <a:r>
              <a:rPr lang="de-DE" dirty="0"/>
              <a:t>, 32pt</a:t>
            </a:r>
            <a:endParaRPr lang="en-US" dirty="0"/>
          </a:p>
        </p:txBody>
      </p:sp>
      <p:sp>
        <p:nvSpPr>
          <p:cNvPr id="5" name="Untertitel 2">
            <a:extLst>
              <a:ext uri="{FF2B5EF4-FFF2-40B4-BE49-F238E27FC236}">
                <a16:creationId xmlns:a16="http://schemas.microsoft.com/office/drawing/2014/main" id="{C25D7A42-9FFF-BD0C-2B43-D9A06314EF65}"/>
              </a:ext>
            </a:extLst>
          </p:cNvPr>
          <p:cNvSpPr>
            <a:spLocks noGrp="1"/>
          </p:cNvSpPr>
          <p:nvPr>
            <p:ph type="subTitle" idx="1" hasCustomPrompt="1"/>
          </p:nvPr>
        </p:nvSpPr>
        <p:spPr>
          <a:xfrm>
            <a:off x="695324" y="5292725"/>
            <a:ext cx="7560000" cy="307777"/>
          </a:xfrm>
        </p:spPr>
        <p:txBody>
          <a:bodyPr wrap="square">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r>
              <a:rPr lang="de-DE" dirty="0"/>
              <a:t> in </a:t>
            </a:r>
            <a:r>
              <a:rPr lang="de-DE" dirty="0" err="1"/>
              <a:t>one</a:t>
            </a:r>
            <a:r>
              <a:rPr lang="de-DE" dirty="0"/>
              <a:t> </a:t>
            </a:r>
            <a:r>
              <a:rPr lang="de-DE" dirty="0" err="1"/>
              <a:t>line</a:t>
            </a:r>
            <a:r>
              <a:rPr lang="de-DE" dirty="0"/>
              <a:t>, Calibri Light, 20pt</a:t>
            </a:r>
            <a:endParaRPr lang="en-US" dirty="0"/>
          </a:p>
        </p:txBody>
      </p:sp>
      <p:cxnSp>
        <p:nvCxnSpPr>
          <p:cNvPr id="6" name="Gerader Verbinder 5">
            <a:extLst>
              <a:ext uri="{FF2B5EF4-FFF2-40B4-BE49-F238E27FC236}">
                <a16:creationId xmlns:a16="http://schemas.microsoft.com/office/drawing/2014/main" id="{9B358EFD-6AB0-B9D7-D108-89963E62378D}"/>
              </a:ext>
            </a:extLst>
          </p:cNvPr>
          <p:cNvCxnSpPr>
            <a:cxnSpLocks/>
          </p:cNvCxnSpPr>
          <p:nvPr userDrawn="1"/>
        </p:nvCxnSpPr>
        <p:spPr>
          <a:xfrm>
            <a:off x="695324" y="5179117"/>
            <a:ext cx="68961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28">
            <a:extLst>
              <a:ext uri="{FF2B5EF4-FFF2-40B4-BE49-F238E27FC236}">
                <a16:creationId xmlns:a16="http://schemas.microsoft.com/office/drawing/2014/main" id="{0F142C4B-50A7-F05E-6BAA-FAF09DC22154}"/>
              </a:ext>
            </a:extLst>
          </p:cNvPr>
          <p:cNvSpPr txBox="1"/>
          <p:nvPr userDrawn="1"/>
        </p:nvSpPr>
        <p:spPr>
          <a:xfrm>
            <a:off x="695325" y="2310804"/>
            <a:ext cx="3497811" cy="492443"/>
          </a:xfrm>
          <a:prstGeom prst="rect">
            <a:avLst/>
          </a:prstGeom>
          <a:noFill/>
        </p:spPr>
        <p:txBody>
          <a:bodyPr wrap="square" lIns="0" tIns="0" rIns="0" bIns="0" rtlCol="0">
            <a:spAutoFit/>
          </a:bodyPr>
          <a:lstStyle/>
          <a:p>
            <a:pPr algn="l"/>
            <a:r>
              <a:rPr lang="en-GB" sz="2000" b="1" dirty="0">
                <a:solidFill>
                  <a:srgbClr val="FFFFFF"/>
                </a:solidFill>
                <a:effectLst/>
                <a:latin typeface="Calibri" panose="020F0502020204030204" pitchFamily="34" charset="0"/>
              </a:rPr>
              <a:t>Explore the Kontron Group</a:t>
            </a:r>
          </a:p>
          <a:p>
            <a:pPr algn="l"/>
            <a:r>
              <a:rPr lang="en-US" sz="1200" dirty="0">
                <a:solidFill>
                  <a:srgbClr val="FFFFFF"/>
                </a:solidFill>
                <a:effectLst/>
                <a:latin typeface="Calibri Light" panose="020F0302020204030204" pitchFamily="34" charset="0"/>
              </a:rPr>
              <a:t>We are a fast-moving multinational technology leader.</a:t>
            </a:r>
            <a:endParaRPr lang="en-GB" sz="1200" dirty="0">
              <a:solidFill>
                <a:srgbClr val="FFFFFF"/>
              </a:solidFill>
              <a:effectLst/>
              <a:latin typeface="Calibri Light" panose="020F0302020204030204" pitchFamily="34" charset="0"/>
            </a:endParaRPr>
          </a:p>
        </p:txBody>
      </p:sp>
      <p:grpSp>
        <p:nvGrpSpPr>
          <p:cNvPr id="2" name="Gruppieren 1">
            <a:extLst>
              <a:ext uri="{FF2B5EF4-FFF2-40B4-BE49-F238E27FC236}">
                <a16:creationId xmlns:a16="http://schemas.microsoft.com/office/drawing/2014/main" id="{17EAB529-1BB6-9AFD-831A-A3FFDBC74B71}"/>
              </a:ext>
            </a:extLst>
          </p:cNvPr>
          <p:cNvGrpSpPr/>
          <p:nvPr userDrawn="1"/>
        </p:nvGrpSpPr>
        <p:grpSpPr>
          <a:xfrm>
            <a:off x="695324" y="1628872"/>
            <a:ext cx="2998881" cy="568325"/>
            <a:chOff x="10407695" y="441325"/>
            <a:chExt cx="1088979" cy="206375"/>
          </a:xfrm>
          <a:solidFill>
            <a:schemeClr val="bg1"/>
          </a:solidFill>
        </p:grpSpPr>
        <p:sp>
          <p:nvSpPr>
            <p:cNvPr id="3" name="Freeform: Shape 10">
              <a:extLst>
                <a:ext uri="{FF2B5EF4-FFF2-40B4-BE49-F238E27FC236}">
                  <a16:creationId xmlns:a16="http://schemas.microsoft.com/office/drawing/2014/main" id="{233F52CE-64ED-0035-DA4F-4EBC3FF37A4D}"/>
                </a:ext>
              </a:extLst>
            </p:cNvPr>
            <p:cNvSpPr/>
            <p:nvPr/>
          </p:nvSpPr>
          <p:spPr>
            <a:xfrm>
              <a:off x="10407695" y="441325"/>
              <a:ext cx="54179" cy="202059"/>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grpFill/>
            <a:ln w="6540" cap="flat">
              <a:noFill/>
              <a:prstDash val="solid"/>
              <a:miter/>
            </a:ln>
          </p:spPr>
          <p:txBody>
            <a:bodyPr rtlCol="0" anchor="ctr"/>
            <a:lstStyle/>
            <a:p>
              <a:endParaRPr lang="en-GB"/>
            </a:p>
          </p:txBody>
        </p:sp>
        <p:sp>
          <p:nvSpPr>
            <p:cNvPr id="7" name="Freeform: Shape 11">
              <a:extLst>
                <a:ext uri="{FF2B5EF4-FFF2-40B4-BE49-F238E27FC236}">
                  <a16:creationId xmlns:a16="http://schemas.microsoft.com/office/drawing/2014/main" id="{44368AB9-F351-7BA5-5F6D-E28FA28DD128}"/>
                </a:ext>
              </a:extLst>
            </p:cNvPr>
            <p:cNvSpPr/>
            <p:nvPr/>
          </p:nvSpPr>
          <p:spPr>
            <a:xfrm>
              <a:off x="10461874" y="441325"/>
              <a:ext cx="1034800" cy="2063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grpFill/>
            <a:ln w="654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38207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gradient/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69654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Tree>
    <p:extLst>
      <p:ext uri="{BB962C8B-B14F-4D97-AF65-F5344CB8AC3E}">
        <p14:creationId xmlns:p14="http://schemas.microsoft.com/office/powerpoint/2010/main" val="24775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gradient">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984653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Tree>
    <p:extLst>
      <p:ext uri="{BB962C8B-B14F-4D97-AF65-F5344CB8AC3E}">
        <p14:creationId xmlns:p14="http://schemas.microsoft.com/office/powerpoint/2010/main" val="10051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895994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Fußzeilenplatzhalter 3">
            <a:extLst>
              <a:ext uri="{FF2B5EF4-FFF2-40B4-BE49-F238E27FC236}">
                <a16:creationId xmlns:a16="http://schemas.microsoft.com/office/drawing/2014/main" id="{258B1367-1447-0FE4-15FB-12D8770C72B7}"/>
              </a:ext>
            </a:extLst>
          </p:cNvPr>
          <p:cNvSpPr>
            <a:spLocks noGrp="1"/>
          </p:cNvSpPr>
          <p:nvPr>
            <p:ph type="ftr" sz="quarter" idx="14"/>
          </p:nvPr>
        </p:nvSpPr>
        <p:spPr/>
        <p:txBody>
          <a:bodyPr/>
          <a:lstStyle/>
          <a:p>
            <a:r>
              <a:rPr lang="en-US"/>
              <a:t>Footer</a:t>
            </a:r>
            <a:endParaRPr lang="en-US" dirty="0"/>
          </a:p>
        </p:txBody>
      </p:sp>
    </p:spTree>
    <p:extLst>
      <p:ext uri="{BB962C8B-B14F-4D97-AF65-F5344CB8AC3E}">
        <p14:creationId xmlns:p14="http://schemas.microsoft.com/office/powerpoint/2010/main" val="94477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s gradient/arrow">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2449359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Freihandform: Form 18">
            <a:extLst>
              <a:ext uri="{FF2B5EF4-FFF2-40B4-BE49-F238E27FC236}">
                <a16:creationId xmlns:a16="http://schemas.microsoft.com/office/drawing/2014/main" id="{05FE5497-C7E5-75BB-64B1-57AAF06134BB}"/>
              </a:ext>
            </a:extLst>
          </p:cNvPr>
          <p:cNvSpPr/>
          <p:nvPr userDrawn="1"/>
        </p:nvSpPr>
        <p:spPr>
          <a:xfrm flipH="1">
            <a:off x="1754125" y="0"/>
            <a:ext cx="7876733" cy="6858000"/>
          </a:xfrm>
          <a:custGeom>
            <a:avLst/>
            <a:gdLst>
              <a:gd name="connsiteX0" fmla="*/ 7876733 w 7876733"/>
              <a:gd name="connsiteY0" fmla="*/ 0 h 6858000"/>
              <a:gd name="connsiteX1" fmla="*/ 3352132 w 7876733"/>
              <a:gd name="connsiteY1" fmla="*/ 0 h 6858000"/>
              <a:gd name="connsiteX2" fmla="*/ 0 w 7876733"/>
              <a:gd name="connsiteY2" fmla="*/ 4461366 h 6858000"/>
              <a:gd name="connsiteX3" fmla="*/ 1645601 w 7876733"/>
              <a:gd name="connsiteY3" fmla="*/ 6858000 h 6858000"/>
              <a:gd name="connsiteX4" fmla="*/ 6322952 w 7876733"/>
              <a:gd name="connsiteY4" fmla="*/ 6858000 h 6858000"/>
              <a:gd name="connsiteX5" fmla="*/ 4473258 w 7876733"/>
              <a:gd name="connsiteY5" fmla="*/ 446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6733" h="6858000">
                <a:moveTo>
                  <a:pt x="7876733" y="0"/>
                </a:moveTo>
                <a:lnTo>
                  <a:pt x="3352132" y="0"/>
                </a:lnTo>
                <a:lnTo>
                  <a:pt x="0" y="4461366"/>
                </a:lnTo>
                <a:lnTo>
                  <a:pt x="1645601" y="6858000"/>
                </a:lnTo>
                <a:lnTo>
                  <a:pt x="6322952" y="6858000"/>
                </a:lnTo>
                <a:lnTo>
                  <a:pt x="4473258" y="4461366"/>
                </a:lnTo>
                <a:close/>
              </a:path>
            </a:pathLst>
          </a:custGeom>
          <a:solidFill>
            <a:schemeClr val="bg2">
              <a:alpha val="45000"/>
            </a:schemeClr>
          </a:solidFill>
          <a:ln w="6540" cap="flat">
            <a:noFill/>
            <a:prstDash val="solid"/>
            <a:miter/>
          </a:ln>
        </p:spPr>
        <p:txBody>
          <a:bodyPr wrap="square" rtlCol="0" anchor="ctr">
            <a:noAutofit/>
          </a:bodyPr>
          <a:lstStyle/>
          <a:p>
            <a:pPr lvl="0"/>
            <a:endParaRPr lang="en-GB" dirty="0"/>
          </a:p>
        </p:txBody>
      </p:sp>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518477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6311902" y="1628775"/>
            <a:ext cx="518477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Tree>
    <p:extLst>
      <p:ext uri="{BB962C8B-B14F-4D97-AF65-F5344CB8AC3E}">
        <p14:creationId xmlns:p14="http://schemas.microsoft.com/office/powerpoint/2010/main" val="1629662670"/>
      </p:ext>
    </p:extLst>
  </p:cSld>
  <p:clrMapOvr>
    <a:masterClrMapping/>
  </p:clrMapOvr>
  <p:extLst>
    <p:ext uri="{DCECCB84-F9BA-43D5-87BE-67443E8EF086}">
      <p15:sldGuideLst xmlns:p15="http://schemas.microsoft.com/office/powerpoint/2012/main">
        <p15:guide id="1" pos="3704" userDrawn="1">
          <p15:clr>
            <a:srgbClr val="FBAE40"/>
          </p15:clr>
        </p15:guide>
        <p15:guide id="2" pos="3840" userDrawn="1">
          <p15:clr>
            <a:srgbClr val="FBAE40"/>
          </p15:clr>
        </p15:guide>
        <p15:guide id="3" pos="39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 contents gradient">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AD67E5EC-839E-691D-2DE5-56FC6E94E253}"/>
              </a:ext>
            </a:extLst>
          </p:cNvPr>
          <p:cNvGraphicFramePr>
            <a:graphicFrameLocks noChangeAspect="1"/>
          </p:cNvGraphicFramePr>
          <p:nvPr userDrawn="1">
            <p:custDataLst>
              <p:tags r:id="rId1"/>
            </p:custDataLst>
            <p:extLst>
              <p:ext uri="{D42A27DB-BD31-4B8C-83A1-F6EECF244321}">
                <p14:modId xmlns:p14="http://schemas.microsoft.com/office/powerpoint/2010/main" val="4010700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2" name="Objekt 11" hidden="1">
                        <a:extLst>
                          <a:ext uri="{FF2B5EF4-FFF2-40B4-BE49-F238E27FC236}">
                            <a16:creationId xmlns:a16="http://schemas.microsoft.com/office/drawing/2014/main" id="{AD67E5EC-839E-691D-2DE5-56FC6E94E2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Freihandform: Form 13">
            <a:extLst>
              <a:ext uri="{FF2B5EF4-FFF2-40B4-BE49-F238E27FC236}">
                <a16:creationId xmlns:a16="http://schemas.microsoft.com/office/drawing/2014/main" id="{55F5D3BA-7765-4777-5C46-26EFE8E737BD}"/>
              </a:ext>
            </a:extLst>
          </p:cNvPr>
          <p:cNvSpPr>
            <a:spLocks/>
          </p:cNvSpPr>
          <p:nvPr userDrawn="1"/>
        </p:nvSpPr>
        <p:spPr>
          <a:xfrm>
            <a:off x="1" y="6449104"/>
            <a:ext cx="11221821" cy="408897"/>
          </a:xfrm>
          <a:custGeom>
            <a:avLst/>
            <a:gdLst>
              <a:gd name="connsiteX0" fmla="*/ 0 w 11221821"/>
              <a:gd name="connsiteY0" fmla="*/ 0 h 408897"/>
              <a:gd name="connsiteX1" fmla="*/ 2901161 w 11221821"/>
              <a:gd name="connsiteY1" fmla="*/ 0 h 408897"/>
              <a:gd name="connsiteX2" fmla="*/ 7380716 w 11221821"/>
              <a:gd name="connsiteY2" fmla="*/ 0 h 408897"/>
              <a:gd name="connsiteX3" fmla="*/ 10922202 w 11221821"/>
              <a:gd name="connsiteY3" fmla="*/ 0 h 408897"/>
              <a:gd name="connsiteX4" fmla="*/ 11221821 w 11221821"/>
              <a:gd name="connsiteY4" fmla="*/ 408897 h 408897"/>
              <a:gd name="connsiteX5" fmla="*/ 0 w 11221821"/>
              <a:gd name="connsiteY5" fmla="*/ 408897 h 4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1821" h="408897">
                <a:moveTo>
                  <a:pt x="0" y="0"/>
                </a:moveTo>
                <a:lnTo>
                  <a:pt x="2901161" y="0"/>
                </a:lnTo>
                <a:lnTo>
                  <a:pt x="7380716" y="0"/>
                </a:lnTo>
                <a:lnTo>
                  <a:pt x="10922202" y="0"/>
                </a:lnTo>
                <a:lnTo>
                  <a:pt x="11221821" y="408897"/>
                </a:lnTo>
                <a:lnTo>
                  <a:pt x="0" y="408897"/>
                </a:lnTo>
                <a:close/>
              </a:path>
            </a:pathLst>
          </a:custGeom>
          <a:gradFill>
            <a:gsLst>
              <a:gs pos="45000">
                <a:schemeClr val="accent1"/>
              </a:gs>
              <a:gs pos="100000">
                <a:schemeClr val="accent3"/>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DA4FE97-9D3F-4806-826F-04FA53127EE8}"/>
              </a:ext>
            </a:extLst>
          </p:cNvPr>
          <p:cNvSpPr>
            <a:spLocks noGrp="1"/>
          </p:cNvSpPr>
          <p:nvPr>
            <p:ph type="title" hasCustomPrompt="1"/>
          </p:nvPr>
        </p:nvSpPr>
        <p:spPr/>
        <p:txBody>
          <a:bodyPr vert="horz"/>
          <a:lstStyle/>
          <a:p>
            <a:r>
              <a:rPr lang="de-DE" dirty="0"/>
              <a:t>Title, Calibri </a:t>
            </a:r>
            <a:r>
              <a:rPr lang="de-DE" dirty="0" err="1"/>
              <a:t>Bold</a:t>
            </a:r>
            <a:r>
              <a:rPr lang="de-DE" dirty="0"/>
              <a:t>, 32pt</a:t>
            </a:r>
            <a:endParaRPr lang="en-US" dirty="0"/>
          </a:p>
        </p:txBody>
      </p:sp>
      <p:sp>
        <p:nvSpPr>
          <p:cNvPr id="3" name="Inhaltsplatzhalter 2">
            <a:extLst>
              <a:ext uri="{FF2B5EF4-FFF2-40B4-BE49-F238E27FC236}">
                <a16:creationId xmlns:a16="http://schemas.microsoft.com/office/drawing/2014/main" id="{8F6218BB-9612-46C6-A52F-A0032EAFB803}"/>
              </a:ext>
            </a:extLst>
          </p:cNvPr>
          <p:cNvSpPr>
            <a:spLocks noGrp="1"/>
          </p:cNvSpPr>
          <p:nvPr>
            <p:ph idx="1" hasCustomPrompt="1"/>
          </p:nvPr>
        </p:nvSpPr>
        <p:spPr>
          <a:xfrm>
            <a:off x="695325" y="1628775"/>
            <a:ext cx="518477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8D6D93A5-EB18-42A3-92C9-BCCDDB54CB05}"/>
              </a:ext>
            </a:extLst>
          </p:cNvPr>
          <p:cNvSpPr>
            <a:spLocks noGrp="1"/>
          </p:cNvSpPr>
          <p:nvPr>
            <p:ph type="ftr" sz="quarter" idx="11"/>
          </p:nvPr>
        </p:nvSpPr>
        <p:spPr/>
        <p:txBody>
          <a:bodyPr/>
          <a:lstStyle>
            <a:lvl1pPr>
              <a:defRPr>
                <a:solidFill>
                  <a:schemeClr val="bg1"/>
                </a:solidFill>
              </a:defRPr>
            </a:lvl1pPr>
          </a:lstStyle>
          <a:p>
            <a:r>
              <a:rPr lang="en-US" dirty="0"/>
              <a:t>Footer</a:t>
            </a:r>
          </a:p>
        </p:txBody>
      </p:sp>
      <p:sp>
        <p:nvSpPr>
          <p:cNvPr id="6" name="Foliennummernplatzhalter 5">
            <a:extLst>
              <a:ext uri="{FF2B5EF4-FFF2-40B4-BE49-F238E27FC236}">
                <a16:creationId xmlns:a16="http://schemas.microsoft.com/office/drawing/2014/main" id="{08953138-989E-43D2-AA51-6AD3AD998C1B}"/>
              </a:ext>
            </a:extLst>
          </p:cNvPr>
          <p:cNvSpPr>
            <a:spLocks noGrp="1"/>
          </p:cNvSpPr>
          <p:nvPr>
            <p:ph type="sldNum" sz="quarter" idx="12"/>
          </p:nvPr>
        </p:nvSpPr>
        <p:spPr/>
        <p:txBody>
          <a:bodyPr/>
          <a:lstStyle/>
          <a:p>
            <a:fld id="{750C1F77-72F5-43F8-9226-1DB1CB2C2D83}" type="slidenum">
              <a:rPr lang="en-US" smtClean="0"/>
              <a:t>‹#›</a:t>
            </a:fld>
            <a:endParaRPr lang="en-US"/>
          </a:p>
        </p:txBody>
      </p:sp>
      <p:sp>
        <p:nvSpPr>
          <p:cNvPr id="8" name="Textplatzhalter 7">
            <a:extLst>
              <a:ext uri="{FF2B5EF4-FFF2-40B4-BE49-F238E27FC236}">
                <a16:creationId xmlns:a16="http://schemas.microsoft.com/office/drawing/2014/main" id="{42F3C34B-24E5-47A4-6876-9BC98D1537C5}"/>
              </a:ext>
            </a:extLst>
          </p:cNvPr>
          <p:cNvSpPr>
            <a:spLocks noGrp="1"/>
          </p:cNvSpPr>
          <p:nvPr>
            <p:ph type="body" sz="quarter" idx="13" hasCustomPrompt="1"/>
          </p:nvPr>
        </p:nvSpPr>
        <p:spPr>
          <a:xfrm>
            <a:off x="695325" y="815466"/>
            <a:ext cx="8707438" cy="350838"/>
          </a:xfrm>
        </p:spPr>
        <p:txBody>
          <a:bodyPr>
            <a:noAutofit/>
          </a:bodyPr>
          <a:lstStyle>
            <a:lvl1pPr marL="0" indent="0">
              <a:buNone/>
              <a:defRPr sz="2400">
                <a:latin typeface="+mj-lt"/>
              </a:defRPr>
            </a:lvl1pPr>
            <a:lvl2pPr marL="216000" indent="0">
              <a:buNone/>
              <a:defRPr/>
            </a:lvl2pPr>
            <a:lvl3pPr marL="432000" indent="0">
              <a:buNone/>
              <a:defRPr/>
            </a:lvl3pPr>
            <a:lvl4pPr marL="648000" indent="0">
              <a:buNone/>
              <a:defRPr/>
            </a:lvl4pPr>
            <a:lvl5pPr marL="864000" indent="0">
              <a:buNone/>
              <a:defRPr/>
            </a:lvl5pPr>
          </a:lstStyle>
          <a:p>
            <a:pPr lvl="0"/>
            <a:r>
              <a:rPr lang="de-DE" dirty="0" err="1"/>
              <a:t>Subtitle</a:t>
            </a:r>
            <a:r>
              <a:rPr lang="de-DE" dirty="0"/>
              <a:t>, Calibri, 24pt</a:t>
            </a:r>
            <a:endParaRPr lang="en-US" dirty="0"/>
          </a:p>
        </p:txBody>
      </p:sp>
      <p:sp>
        <p:nvSpPr>
          <p:cNvPr id="4" name="Inhaltsplatzhalter 2">
            <a:extLst>
              <a:ext uri="{FF2B5EF4-FFF2-40B4-BE49-F238E27FC236}">
                <a16:creationId xmlns:a16="http://schemas.microsoft.com/office/drawing/2014/main" id="{E7EEBF4B-23B4-6B8C-35B0-DF94A24DC996}"/>
              </a:ext>
            </a:extLst>
          </p:cNvPr>
          <p:cNvSpPr>
            <a:spLocks noGrp="1"/>
          </p:cNvSpPr>
          <p:nvPr>
            <p:ph idx="14" hasCustomPrompt="1"/>
          </p:nvPr>
        </p:nvSpPr>
        <p:spPr>
          <a:xfrm>
            <a:off x="6311902" y="1628775"/>
            <a:ext cx="5184775" cy="4608512"/>
          </a:xfrm>
        </p:spPr>
        <p:txBody>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Tree>
    <p:extLst>
      <p:ext uri="{BB962C8B-B14F-4D97-AF65-F5344CB8AC3E}">
        <p14:creationId xmlns:p14="http://schemas.microsoft.com/office/powerpoint/2010/main" val="3992087252"/>
      </p:ext>
    </p:extLst>
  </p:cSld>
  <p:clrMapOvr>
    <a:masterClrMapping/>
  </p:clrMapOvr>
  <p:extLst>
    <p:ext uri="{DCECCB84-F9BA-43D5-87BE-67443E8EF086}">
      <p15:sldGuideLst xmlns:p15="http://schemas.microsoft.com/office/powerpoint/2012/main">
        <p15:guide id="1" pos="3704">
          <p15:clr>
            <a:srgbClr val="FBAE40"/>
          </p15:clr>
        </p15:guide>
        <p15:guide id="2" pos="3840">
          <p15:clr>
            <a:srgbClr val="FBAE40"/>
          </p15:clr>
        </p15:guide>
        <p15:guide id="3" pos="397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681D2F5-F521-4BE5-B798-0A126095063E}"/>
              </a:ext>
            </a:extLst>
          </p:cNvPr>
          <p:cNvGraphicFramePr>
            <a:graphicFrameLocks noChangeAspect="1"/>
          </p:cNvGraphicFramePr>
          <p:nvPr userDrawn="1">
            <p:custDataLst>
              <p:tags r:id="rId37"/>
            </p:custDataLst>
            <p:extLst>
              <p:ext uri="{D42A27DB-BD31-4B8C-83A1-F6EECF244321}">
                <p14:modId xmlns:p14="http://schemas.microsoft.com/office/powerpoint/2010/main" val="3129070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8" imgW="306" imgH="306" progId="TCLayout.ActiveDocument.1">
                  <p:embed/>
                </p:oleObj>
              </mc:Choice>
              <mc:Fallback>
                <p:oleObj name="think-cell Folie" r:id="rId38" imgW="306" imgH="306" progId="TCLayout.ActiveDocument.1">
                  <p:embed/>
                  <p:pic>
                    <p:nvPicPr>
                      <p:cNvPr id="8" name="think-cell data - do not delete" hidden="1">
                        <a:extLst>
                          <a:ext uri="{FF2B5EF4-FFF2-40B4-BE49-F238E27FC236}">
                            <a16:creationId xmlns:a16="http://schemas.microsoft.com/office/drawing/2014/main" id="{0681D2F5-F521-4BE5-B798-0A126095063E}"/>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E868F756-30B8-4055-975A-13EAF0873A49}"/>
              </a:ext>
            </a:extLst>
          </p:cNvPr>
          <p:cNvSpPr>
            <a:spLocks noGrp="1"/>
          </p:cNvSpPr>
          <p:nvPr>
            <p:ph type="title"/>
          </p:nvPr>
        </p:nvSpPr>
        <p:spPr>
          <a:xfrm>
            <a:off x="695325" y="372268"/>
            <a:ext cx="8707092" cy="443198"/>
          </a:xfrm>
          <a:prstGeom prst="rect">
            <a:avLst/>
          </a:prstGeom>
        </p:spPr>
        <p:txBody>
          <a:bodyPr vert="horz" wrap="square" lIns="0" tIns="0" rIns="0" bIns="0" rtlCol="0" anchor="t">
            <a:spAutoFit/>
          </a:bodyPr>
          <a:lstStyle/>
          <a:p>
            <a:r>
              <a:rPr lang="de-DE" dirty="0"/>
              <a:t>Title, Calibri </a:t>
            </a:r>
            <a:r>
              <a:rPr lang="de-DE" dirty="0" err="1"/>
              <a:t>Bold</a:t>
            </a:r>
            <a:r>
              <a:rPr lang="de-DE" dirty="0"/>
              <a:t>, 32pt</a:t>
            </a:r>
            <a:endParaRPr lang="en-US" dirty="0"/>
          </a:p>
        </p:txBody>
      </p:sp>
      <p:sp>
        <p:nvSpPr>
          <p:cNvPr id="3" name="Textplatzhalter 2">
            <a:extLst>
              <a:ext uri="{FF2B5EF4-FFF2-40B4-BE49-F238E27FC236}">
                <a16:creationId xmlns:a16="http://schemas.microsoft.com/office/drawing/2014/main" id="{81C2D961-5BF5-40E0-8A9E-261781444D8C}"/>
              </a:ext>
            </a:extLst>
          </p:cNvPr>
          <p:cNvSpPr>
            <a:spLocks noGrp="1"/>
          </p:cNvSpPr>
          <p:nvPr>
            <p:ph type="body" idx="1"/>
          </p:nvPr>
        </p:nvSpPr>
        <p:spPr>
          <a:xfrm>
            <a:off x="695325" y="1628775"/>
            <a:ext cx="10801350" cy="4608512"/>
          </a:xfrm>
          <a:prstGeom prst="rect">
            <a:avLst/>
          </a:prstGeom>
        </p:spPr>
        <p:txBody>
          <a:bodyPr vert="horz" lIns="0" tIns="0" rIns="0" bIns="0" rtlCol="0">
            <a:normAutofit/>
          </a:bodyPr>
          <a:lstStyle/>
          <a:p>
            <a:pPr lvl="0"/>
            <a:r>
              <a:rPr lang="de-DE" dirty="0"/>
              <a:t>First </a:t>
            </a:r>
            <a:r>
              <a:rPr lang="de-DE" dirty="0" err="1"/>
              <a:t>level</a:t>
            </a:r>
            <a:r>
              <a:rPr lang="de-DE" dirty="0"/>
              <a:t>, Calibri Light, 20pt</a:t>
            </a:r>
          </a:p>
          <a:p>
            <a:pPr lvl="1"/>
            <a:r>
              <a:rPr lang="de-DE" dirty="0"/>
              <a:t>Second </a:t>
            </a:r>
            <a:r>
              <a:rPr lang="de-DE" dirty="0" err="1"/>
              <a:t>level</a:t>
            </a:r>
            <a:r>
              <a:rPr lang="de-DE" dirty="0"/>
              <a:t>, Calibri Light, 18pt</a:t>
            </a:r>
          </a:p>
          <a:p>
            <a:pPr lvl="2"/>
            <a:r>
              <a:rPr lang="de-DE" dirty="0"/>
              <a:t>Third </a:t>
            </a:r>
            <a:r>
              <a:rPr lang="de-DE" dirty="0" err="1"/>
              <a:t>level</a:t>
            </a:r>
            <a:r>
              <a:rPr lang="de-DE" dirty="0"/>
              <a:t>, Calibri Light, 16pt</a:t>
            </a:r>
          </a:p>
          <a:p>
            <a:pPr lvl="3"/>
            <a:r>
              <a:rPr lang="de-DE" dirty="0" err="1"/>
              <a:t>Fourth</a:t>
            </a:r>
            <a:r>
              <a:rPr lang="de-DE" dirty="0"/>
              <a:t> </a:t>
            </a:r>
            <a:r>
              <a:rPr lang="de-DE" dirty="0" err="1"/>
              <a:t>level</a:t>
            </a:r>
            <a:r>
              <a:rPr lang="de-DE" dirty="0"/>
              <a:t>, Calibri Light, 14pt</a:t>
            </a:r>
          </a:p>
          <a:p>
            <a:pPr lvl="4"/>
            <a:r>
              <a:rPr lang="de-DE" dirty="0" err="1"/>
              <a:t>Fifth</a:t>
            </a:r>
            <a:r>
              <a:rPr lang="de-DE" dirty="0"/>
              <a:t> </a:t>
            </a:r>
            <a:r>
              <a:rPr lang="de-DE" dirty="0" err="1"/>
              <a:t>level</a:t>
            </a:r>
            <a:r>
              <a:rPr lang="de-DE" dirty="0"/>
              <a:t>, Calibri Light, 12pt</a:t>
            </a:r>
            <a:endParaRPr lang="en-US" dirty="0"/>
          </a:p>
        </p:txBody>
      </p:sp>
      <p:sp>
        <p:nvSpPr>
          <p:cNvPr id="5" name="Fußzeilenplatzhalter 4">
            <a:extLst>
              <a:ext uri="{FF2B5EF4-FFF2-40B4-BE49-F238E27FC236}">
                <a16:creationId xmlns:a16="http://schemas.microsoft.com/office/drawing/2014/main" id="{C90E10C9-3B14-4649-9C2F-EB7AE005FD77}"/>
              </a:ext>
            </a:extLst>
          </p:cNvPr>
          <p:cNvSpPr>
            <a:spLocks noGrp="1"/>
          </p:cNvSpPr>
          <p:nvPr>
            <p:ph type="ftr" sz="quarter" idx="3"/>
          </p:nvPr>
        </p:nvSpPr>
        <p:spPr>
          <a:xfrm>
            <a:off x="695325" y="6561220"/>
            <a:ext cx="9563100" cy="184666"/>
          </a:xfrm>
          <a:prstGeom prst="rect">
            <a:avLst/>
          </a:prstGeom>
        </p:spPr>
        <p:txBody>
          <a:bodyPr vert="horz" wrap="square" lIns="0" tIns="0" rIns="0" bIns="0" rtlCol="0" anchor="ctr">
            <a:spAutoFit/>
          </a:bodyPr>
          <a:lstStyle>
            <a:lvl1pPr algn="l">
              <a:lnSpc>
                <a:spcPct val="100000"/>
              </a:lnSpc>
              <a:defRPr sz="1200">
                <a:solidFill>
                  <a:schemeClr val="tx2"/>
                </a:solidFill>
              </a:defRPr>
            </a:lvl1pPr>
          </a:lstStyle>
          <a:p>
            <a:r>
              <a:rPr lang="en-US"/>
              <a:t>Footer</a:t>
            </a:r>
            <a:endParaRPr lang="en-US" dirty="0"/>
          </a:p>
        </p:txBody>
      </p:sp>
      <p:sp>
        <p:nvSpPr>
          <p:cNvPr id="6" name="Foliennummernplatzhalter 5">
            <a:extLst>
              <a:ext uri="{FF2B5EF4-FFF2-40B4-BE49-F238E27FC236}">
                <a16:creationId xmlns:a16="http://schemas.microsoft.com/office/drawing/2014/main" id="{ADC975A2-FAA1-4554-8C58-D5FCCE3E2709}"/>
              </a:ext>
            </a:extLst>
          </p:cNvPr>
          <p:cNvSpPr>
            <a:spLocks noGrp="1"/>
          </p:cNvSpPr>
          <p:nvPr>
            <p:ph type="sldNum" sz="quarter" idx="4"/>
          </p:nvPr>
        </p:nvSpPr>
        <p:spPr>
          <a:xfrm>
            <a:off x="10925174" y="6561220"/>
            <a:ext cx="569119" cy="184666"/>
          </a:xfrm>
          <a:prstGeom prst="rect">
            <a:avLst/>
          </a:prstGeom>
        </p:spPr>
        <p:txBody>
          <a:bodyPr vert="horz" wrap="square" lIns="0" tIns="0" rIns="0" bIns="0" rtlCol="0" anchor="ctr">
            <a:spAutoFit/>
          </a:bodyPr>
          <a:lstStyle>
            <a:lvl1pPr algn="r">
              <a:lnSpc>
                <a:spcPct val="100000"/>
              </a:lnSpc>
              <a:defRPr sz="1200">
                <a:solidFill>
                  <a:schemeClr val="tx2"/>
                </a:solidFill>
              </a:defRPr>
            </a:lvl1pPr>
          </a:lstStyle>
          <a:p>
            <a:fld id="{750C1F77-72F5-43F8-9226-1DB1CB2C2D83}" type="slidenum">
              <a:rPr lang="en-US" smtClean="0"/>
              <a:pPr/>
              <a:t>‹#›</a:t>
            </a:fld>
            <a:endParaRPr lang="en-US" dirty="0"/>
          </a:p>
        </p:txBody>
      </p:sp>
      <p:grpSp>
        <p:nvGrpSpPr>
          <p:cNvPr id="22" name="Gruppieren 21">
            <a:extLst>
              <a:ext uri="{FF2B5EF4-FFF2-40B4-BE49-F238E27FC236}">
                <a16:creationId xmlns:a16="http://schemas.microsoft.com/office/drawing/2014/main" id="{25A90418-0BA6-BA51-A875-42586D79FC56}"/>
              </a:ext>
            </a:extLst>
          </p:cNvPr>
          <p:cNvGrpSpPr/>
          <p:nvPr userDrawn="1"/>
        </p:nvGrpSpPr>
        <p:grpSpPr>
          <a:xfrm>
            <a:off x="9938597" y="441325"/>
            <a:ext cx="1558078" cy="295275"/>
            <a:chOff x="9938597" y="441325"/>
            <a:chExt cx="1558078" cy="295275"/>
          </a:xfrm>
        </p:grpSpPr>
        <p:sp>
          <p:nvSpPr>
            <p:cNvPr id="19" name="Freeform: Shape 10">
              <a:extLst>
                <a:ext uri="{FF2B5EF4-FFF2-40B4-BE49-F238E27FC236}">
                  <a16:creationId xmlns:a16="http://schemas.microsoft.com/office/drawing/2014/main" id="{754ABD6D-826B-8C69-B722-7EBDE2ACC7A2}"/>
                </a:ext>
              </a:extLst>
            </p:cNvPr>
            <p:cNvSpPr/>
            <p:nvPr/>
          </p:nvSpPr>
          <p:spPr>
            <a:xfrm>
              <a:off x="9938597" y="441325"/>
              <a:ext cx="77518" cy="289100"/>
            </a:xfrm>
            <a:custGeom>
              <a:avLst/>
              <a:gdLst>
                <a:gd name="connsiteX0" fmla="*/ 92671 w 92670"/>
                <a:gd name="connsiteY0" fmla="*/ 0 h 338478"/>
                <a:gd name="connsiteX1" fmla="*/ 0 w 92670"/>
                <a:gd name="connsiteY1" fmla="*/ 0 h 338478"/>
                <a:gd name="connsiteX2" fmla="*/ 0 w 92670"/>
                <a:gd name="connsiteY2" fmla="*/ 338478 h 338478"/>
                <a:gd name="connsiteX3" fmla="*/ 92671 w 92670"/>
                <a:gd name="connsiteY3" fmla="*/ 217546 h 338478"/>
              </a:gdLst>
              <a:ahLst/>
              <a:cxnLst>
                <a:cxn ang="0">
                  <a:pos x="connsiteX0" y="connsiteY0"/>
                </a:cxn>
                <a:cxn ang="0">
                  <a:pos x="connsiteX1" y="connsiteY1"/>
                </a:cxn>
                <a:cxn ang="0">
                  <a:pos x="connsiteX2" y="connsiteY2"/>
                </a:cxn>
                <a:cxn ang="0">
                  <a:pos x="connsiteX3" y="connsiteY3"/>
                </a:cxn>
              </a:cxnLst>
              <a:rect l="l" t="t" r="r" b="b"/>
              <a:pathLst>
                <a:path w="92670" h="338478">
                  <a:moveTo>
                    <a:pt x="92671" y="0"/>
                  </a:moveTo>
                  <a:lnTo>
                    <a:pt x="0" y="0"/>
                  </a:lnTo>
                  <a:lnTo>
                    <a:pt x="0" y="338478"/>
                  </a:lnTo>
                  <a:lnTo>
                    <a:pt x="92671" y="217546"/>
                  </a:lnTo>
                  <a:close/>
                </a:path>
              </a:pathLst>
            </a:custGeom>
            <a:solidFill>
              <a:schemeClr val="accent3"/>
            </a:solidFill>
            <a:ln w="6540" cap="flat">
              <a:noFill/>
              <a:prstDash val="solid"/>
              <a:miter/>
            </a:ln>
          </p:spPr>
          <p:txBody>
            <a:bodyPr rtlCol="0" anchor="ctr"/>
            <a:lstStyle/>
            <a:p>
              <a:endParaRPr lang="en-GB"/>
            </a:p>
          </p:txBody>
        </p:sp>
        <p:sp>
          <p:nvSpPr>
            <p:cNvPr id="20" name="Freeform: Shape 11">
              <a:extLst>
                <a:ext uri="{FF2B5EF4-FFF2-40B4-BE49-F238E27FC236}">
                  <a16:creationId xmlns:a16="http://schemas.microsoft.com/office/drawing/2014/main" id="{56AA8E2E-88C4-BF1A-1E7B-239732AEAFBF}"/>
                </a:ext>
              </a:extLst>
            </p:cNvPr>
            <p:cNvSpPr/>
            <p:nvPr/>
          </p:nvSpPr>
          <p:spPr>
            <a:xfrm>
              <a:off x="10016115" y="441325"/>
              <a:ext cx="1480560" cy="295275"/>
            </a:xfrm>
            <a:custGeom>
              <a:avLst/>
              <a:gdLst>
                <a:gd name="connsiteX0" fmla="*/ 196515 w 1769954"/>
                <a:gd name="connsiteY0" fmla="*/ 92671 h 345708"/>
                <a:gd name="connsiteX1" fmla="*/ 99243 w 1769954"/>
                <a:gd name="connsiteY1" fmla="*/ 217546 h 345708"/>
                <a:gd name="connsiteX2" fmla="*/ 194543 w 1769954"/>
                <a:gd name="connsiteY2" fmla="*/ 338478 h 345708"/>
                <a:gd name="connsiteX3" fmla="*/ 84784 w 1769954"/>
                <a:gd name="connsiteY3" fmla="*/ 338478 h 345708"/>
                <a:gd name="connsiteX4" fmla="*/ 0 w 1769954"/>
                <a:gd name="connsiteY4" fmla="*/ 217546 h 345708"/>
                <a:gd name="connsiteX5" fmla="*/ 95300 w 1769954"/>
                <a:gd name="connsiteY5" fmla="*/ 93328 h 345708"/>
                <a:gd name="connsiteX6" fmla="*/ 196515 w 1769954"/>
                <a:gd name="connsiteY6" fmla="*/ 92671 h 345708"/>
                <a:gd name="connsiteX7" fmla="*/ 338478 w 1769954"/>
                <a:gd name="connsiteY7" fmla="*/ 85441 h 345708"/>
                <a:gd name="connsiteX8" fmla="*/ 195857 w 1769954"/>
                <a:gd name="connsiteY8" fmla="*/ 215575 h 345708"/>
                <a:gd name="connsiteX9" fmla="*/ 338478 w 1769954"/>
                <a:gd name="connsiteY9" fmla="*/ 345708 h 345708"/>
                <a:gd name="connsiteX10" fmla="*/ 481100 w 1769954"/>
                <a:gd name="connsiteY10" fmla="*/ 215575 h 345708"/>
                <a:gd name="connsiteX11" fmla="*/ 338478 w 1769954"/>
                <a:gd name="connsiteY11" fmla="*/ 85441 h 345708"/>
                <a:gd name="connsiteX12" fmla="*/ 291157 w 1769954"/>
                <a:gd name="connsiteY12" fmla="*/ 215575 h 345708"/>
                <a:gd name="connsiteX13" fmla="*/ 338478 w 1769954"/>
                <a:gd name="connsiteY13" fmla="*/ 139335 h 345708"/>
                <a:gd name="connsiteX14" fmla="*/ 385800 w 1769954"/>
                <a:gd name="connsiteY14" fmla="*/ 215575 h 345708"/>
                <a:gd name="connsiteX15" fmla="*/ 338478 w 1769954"/>
                <a:gd name="connsiteY15" fmla="*/ 291814 h 345708"/>
                <a:gd name="connsiteX16" fmla="*/ 291157 w 1769954"/>
                <a:gd name="connsiteY16" fmla="*/ 215575 h 345708"/>
                <a:gd name="connsiteX17" fmla="*/ 683529 w 1769954"/>
                <a:gd name="connsiteY17" fmla="*/ 85441 h 345708"/>
                <a:gd name="connsiteX18" fmla="*/ 606632 w 1769954"/>
                <a:gd name="connsiteY18" fmla="*/ 119618 h 345708"/>
                <a:gd name="connsiteX19" fmla="*/ 605318 w 1769954"/>
                <a:gd name="connsiteY19" fmla="*/ 92671 h 345708"/>
                <a:gd name="connsiteX20" fmla="*/ 513962 w 1769954"/>
                <a:gd name="connsiteY20" fmla="*/ 92671 h 345708"/>
                <a:gd name="connsiteX21" fmla="*/ 513962 w 1769954"/>
                <a:gd name="connsiteY21" fmla="*/ 337821 h 345708"/>
                <a:gd name="connsiteX22" fmla="*/ 606632 w 1769954"/>
                <a:gd name="connsiteY22" fmla="*/ 337821 h 345708"/>
                <a:gd name="connsiteX23" fmla="*/ 606632 w 1769954"/>
                <a:gd name="connsiteY23" fmla="*/ 197172 h 345708"/>
                <a:gd name="connsiteX24" fmla="*/ 646724 w 1769954"/>
                <a:gd name="connsiteY24" fmla="*/ 143935 h 345708"/>
                <a:gd name="connsiteX25" fmla="*/ 682215 w 1769954"/>
                <a:gd name="connsiteY25" fmla="*/ 193886 h 345708"/>
                <a:gd name="connsiteX26" fmla="*/ 682215 w 1769954"/>
                <a:gd name="connsiteY26" fmla="*/ 337821 h 345708"/>
                <a:gd name="connsiteX27" fmla="*/ 774886 w 1769954"/>
                <a:gd name="connsiteY27" fmla="*/ 337821 h 345708"/>
                <a:gd name="connsiteX28" fmla="*/ 774886 w 1769954"/>
                <a:gd name="connsiteY28" fmla="*/ 173511 h 345708"/>
                <a:gd name="connsiteX29" fmla="*/ 683529 w 1769954"/>
                <a:gd name="connsiteY29" fmla="*/ 85441 h 345708"/>
                <a:gd name="connsiteX30" fmla="*/ 815635 w 1769954"/>
                <a:gd name="connsiteY30" fmla="*/ 260924 h 345708"/>
                <a:gd name="connsiteX31" fmla="*/ 912249 w 1769954"/>
                <a:gd name="connsiteY31" fmla="*/ 345051 h 345708"/>
                <a:gd name="connsiteX32" fmla="*/ 962199 w 1769954"/>
                <a:gd name="connsiteY32" fmla="*/ 340450 h 345708"/>
                <a:gd name="connsiteX33" fmla="*/ 962199 w 1769954"/>
                <a:gd name="connsiteY33" fmla="*/ 285242 h 345708"/>
                <a:gd name="connsiteX34" fmla="*/ 926708 w 1769954"/>
                <a:gd name="connsiteY34" fmla="*/ 286556 h 345708"/>
                <a:gd name="connsiteX35" fmla="*/ 908963 w 1769954"/>
                <a:gd name="connsiteY35" fmla="*/ 248437 h 345708"/>
                <a:gd name="connsiteX36" fmla="*/ 908963 w 1769954"/>
                <a:gd name="connsiteY36" fmla="*/ 151165 h 345708"/>
                <a:gd name="connsiteX37" fmla="*/ 962856 w 1769954"/>
                <a:gd name="connsiteY37" fmla="*/ 151165 h 345708"/>
                <a:gd name="connsiteX38" fmla="*/ 962856 w 1769954"/>
                <a:gd name="connsiteY38" fmla="*/ 93328 h 345708"/>
                <a:gd name="connsiteX39" fmla="*/ 908963 w 1769954"/>
                <a:gd name="connsiteY39" fmla="*/ 93328 h 345708"/>
                <a:gd name="connsiteX40" fmla="*/ 908963 w 1769954"/>
                <a:gd name="connsiteY40" fmla="*/ 0 h 345708"/>
                <a:gd name="connsiteX41" fmla="*/ 816292 w 1769954"/>
                <a:gd name="connsiteY41" fmla="*/ 120932 h 345708"/>
                <a:gd name="connsiteX42" fmla="*/ 815635 w 1769954"/>
                <a:gd name="connsiteY42" fmla="*/ 260924 h 345708"/>
                <a:gd name="connsiteX43" fmla="*/ 1097591 w 1769954"/>
                <a:gd name="connsiteY43" fmla="*/ 92671 h 345708"/>
                <a:gd name="connsiteX44" fmla="*/ 1006234 w 1769954"/>
                <a:gd name="connsiteY44" fmla="*/ 92671 h 345708"/>
                <a:gd name="connsiteX45" fmla="*/ 1006234 w 1769954"/>
                <a:gd name="connsiteY45" fmla="*/ 337821 h 345708"/>
                <a:gd name="connsiteX46" fmla="*/ 1098905 w 1769954"/>
                <a:gd name="connsiteY46" fmla="*/ 337821 h 345708"/>
                <a:gd name="connsiteX47" fmla="*/ 1098905 w 1769954"/>
                <a:gd name="connsiteY47" fmla="*/ 239235 h 345708"/>
                <a:gd name="connsiteX48" fmla="*/ 1162657 w 1769954"/>
                <a:gd name="connsiteY48" fmla="*/ 162995 h 345708"/>
                <a:gd name="connsiteX49" fmla="*/ 1182374 w 1769954"/>
                <a:gd name="connsiteY49" fmla="*/ 163653 h 345708"/>
                <a:gd name="connsiteX50" fmla="*/ 1182374 w 1769954"/>
                <a:gd name="connsiteY50" fmla="*/ 85441 h 345708"/>
                <a:gd name="connsiteX51" fmla="*/ 1100219 w 1769954"/>
                <a:gd name="connsiteY51" fmla="*/ 138678 h 345708"/>
                <a:gd name="connsiteX52" fmla="*/ 1099562 w 1769954"/>
                <a:gd name="connsiteY52" fmla="*/ 138678 h 345708"/>
                <a:gd name="connsiteX53" fmla="*/ 1097591 w 1769954"/>
                <a:gd name="connsiteY53" fmla="*/ 92671 h 345708"/>
                <a:gd name="connsiteX54" fmla="*/ 1338140 w 1769954"/>
                <a:gd name="connsiteY54" fmla="*/ 85441 h 345708"/>
                <a:gd name="connsiteX55" fmla="*/ 1195519 w 1769954"/>
                <a:gd name="connsiteY55" fmla="*/ 215575 h 345708"/>
                <a:gd name="connsiteX56" fmla="*/ 1338140 w 1769954"/>
                <a:gd name="connsiteY56" fmla="*/ 345708 h 345708"/>
                <a:gd name="connsiteX57" fmla="*/ 1480761 w 1769954"/>
                <a:gd name="connsiteY57" fmla="*/ 215575 h 345708"/>
                <a:gd name="connsiteX58" fmla="*/ 1338140 w 1769954"/>
                <a:gd name="connsiteY58" fmla="*/ 85441 h 345708"/>
                <a:gd name="connsiteX59" fmla="*/ 1290819 w 1769954"/>
                <a:gd name="connsiteY59" fmla="*/ 215575 h 345708"/>
                <a:gd name="connsiteX60" fmla="*/ 1338140 w 1769954"/>
                <a:gd name="connsiteY60" fmla="*/ 139335 h 345708"/>
                <a:gd name="connsiteX61" fmla="*/ 1385461 w 1769954"/>
                <a:gd name="connsiteY61" fmla="*/ 215575 h 345708"/>
                <a:gd name="connsiteX62" fmla="*/ 1338140 w 1769954"/>
                <a:gd name="connsiteY62" fmla="*/ 291814 h 345708"/>
                <a:gd name="connsiteX63" fmla="*/ 1290819 w 1769954"/>
                <a:gd name="connsiteY63" fmla="*/ 215575 h 345708"/>
                <a:gd name="connsiteX64" fmla="*/ 1678590 w 1769954"/>
                <a:gd name="connsiteY64" fmla="*/ 85441 h 345708"/>
                <a:gd name="connsiteX65" fmla="*/ 1601693 w 1769954"/>
                <a:gd name="connsiteY65" fmla="*/ 119618 h 345708"/>
                <a:gd name="connsiteX66" fmla="*/ 1600379 w 1769954"/>
                <a:gd name="connsiteY66" fmla="*/ 92671 h 345708"/>
                <a:gd name="connsiteX67" fmla="*/ 1509023 w 1769954"/>
                <a:gd name="connsiteY67" fmla="*/ 92671 h 345708"/>
                <a:gd name="connsiteX68" fmla="*/ 1509023 w 1769954"/>
                <a:gd name="connsiteY68" fmla="*/ 337821 h 345708"/>
                <a:gd name="connsiteX69" fmla="*/ 1601693 w 1769954"/>
                <a:gd name="connsiteY69" fmla="*/ 337821 h 345708"/>
                <a:gd name="connsiteX70" fmla="*/ 1601693 w 1769954"/>
                <a:gd name="connsiteY70" fmla="*/ 197829 h 345708"/>
                <a:gd name="connsiteX71" fmla="*/ 1641785 w 1769954"/>
                <a:gd name="connsiteY71" fmla="*/ 144593 h 345708"/>
                <a:gd name="connsiteX72" fmla="*/ 1677276 w 1769954"/>
                <a:gd name="connsiteY72" fmla="*/ 194543 h 345708"/>
                <a:gd name="connsiteX73" fmla="*/ 1677276 w 1769954"/>
                <a:gd name="connsiteY73" fmla="*/ 338478 h 345708"/>
                <a:gd name="connsiteX74" fmla="*/ 1769947 w 1769954"/>
                <a:gd name="connsiteY74" fmla="*/ 338478 h 345708"/>
                <a:gd name="connsiteX75" fmla="*/ 1769947 w 1769954"/>
                <a:gd name="connsiteY75" fmla="*/ 174169 h 345708"/>
                <a:gd name="connsiteX76" fmla="*/ 1678590 w 1769954"/>
                <a:gd name="connsiteY76" fmla="*/ 85441 h 34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9954" h="345708">
                  <a:moveTo>
                    <a:pt x="196515" y="92671"/>
                  </a:moveTo>
                  <a:lnTo>
                    <a:pt x="99243" y="217546"/>
                  </a:lnTo>
                  <a:lnTo>
                    <a:pt x="194543" y="338478"/>
                  </a:lnTo>
                  <a:lnTo>
                    <a:pt x="84784" y="338478"/>
                  </a:lnTo>
                  <a:lnTo>
                    <a:pt x="0" y="217546"/>
                  </a:lnTo>
                  <a:lnTo>
                    <a:pt x="95300" y="93328"/>
                  </a:lnTo>
                  <a:lnTo>
                    <a:pt x="196515" y="92671"/>
                  </a:lnTo>
                  <a:close/>
                  <a:moveTo>
                    <a:pt x="338478" y="85441"/>
                  </a:moveTo>
                  <a:cubicBezTo>
                    <a:pt x="261581" y="85441"/>
                    <a:pt x="195857" y="124876"/>
                    <a:pt x="195857" y="215575"/>
                  </a:cubicBezTo>
                  <a:cubicBezTo>
                    <a:pt x="195857" y="306274"/>
                    <a:pt x="261581" y="345708"/>
                    <a:pt x="338478" y="345708"/>
                  </a:cubicBezTo>
                  <a:cubicBezTo>
                    <a:pt x="415376" y="345708"/>
                    <a:pt x="481100" y="306274"/>
                    <a:pt x="481100" y="215575"/>
                  </a:cubicBezTo>
                  <a:cubicBezTo>
                    <a:pt x="481757" y="125533"/>
                    <a:pt x="415376" y="85441"/>
                    <a:pt x="338478" y="85441"/>
                  </a:cubicBezTo>
                  <a:close/>
                  <a:moveTo>
                    <a:pt x="291157" y="215575"/>
                  </a:moveTo>
                  <a:cubicBezTo>
                    <a:pt x="291157" y="180741"/>
                    <a:pt x="299701" y="139335"/>
                    <a:pt x="338478" y="139335"/>
                  </a:cubicBezTo>
                  <a:cubicBezTo>
                    <a:pt x="377256" y="139335"/>
                    <a:pt x="385800" y="180741"/>
                    <a:pt x="385800" y="215575"/>
                  </a:cubicBezTo>
                  <a:cubicBezTo>
                    <a:pt x="385800" y="250408"/>
                    <a:pt x="377256" y="291814"/>
                    <a:pt x="338478" y="291814"/>
                  </a:cubicBezTo>
                  <a:cubicBezTo>
                    <a:pt x="299701" y="291814"/>
                    <a:pt x="291157" y="250408"/>
                    <a:pt x="291157" y="215575"/>
                  </a:cubicBezTo>
                  <a:close/>
                  <a:moveTo>
                    <a:pt x="683529" y="85441"/>
                  </a:moveTo>
                  <a:cubicBezTo>
                    <a:pt x="651982" y="85441"/>
                    <a:pt x="627664" y="95300"/>
                    <a:pt x="606632" y="119618"/>
                  </a:cubicBezTo>
                  <a:lnTo>
                    <a:pt x="605318" y="92671"/>
                  </a:lnTo>
                  <a:lnTo>
                    <a:pt x="513962" y="92671"/>
                  </a:lnTo>
                  <a:lnTo>
                    <a:pt x="513962" y="337821"/>
                  </a:lnTo>
                  <a:lnTo>
                    <a:pt x="606632" y="337821"/>
                  </a:lnTo>
                  <a:lnTo>
                    <a:pt x="606632" y="197172"/>
                  </a:lnTo>
                  <a:cubicBezTo>
                    <a:pt x="606632" y="194543"/>
                    <a:pt x="600717" y="143935"/>
                    <a:pt x="646724" y="143935"/>
                  </a:cubicBezTo>
                  <a:cubicBezTo>
                    <a:pt x="675643" y="143935"/>
                    <a:pt x="681558" y="169568"/>
                    <a:pt x="682215" y="193886"/>
                  </a:cubicBezTo>
                  <a:lnTo>
                    <a:pt x="682215" y="337821"/>
                  </a:lnTo>
                  <a:lnTo>
                    <a:pt x="774886" y="337821"/>
                  </a:lnTo>
                  <a:lnTo>
                    <a:pt x="774886" y="173511"/>
                  </a:lnTo>
                  <a:cubicBezTo>
                    <a:pt x="774886" y="119618"/>
                    <a:pt x="736109" y="85441"/>
                    <a:pt x="683529" y="85441"/>
                  </a:cubicBezTo>
                  <a:close/>
                  <a:moveTo>
                    <a:pt x="815635" y="260924"/>
                  </a:moveTo>
                  <a:cubicBezTo>
                    <a:pt x="811034" y="336507"/>
                    <a:pt x="849154" y="345051"/>
                    <a:pt x="912249" y="345051"/>
                  </a:cubicBezTo>
                  <a:cubicBezTo>
                    <a:pt x="926051" y="345051"/>
                    <a:pt x="941167" y="344394"/>
                    <a:pt x="962199" y="340450"/>
                  </a:cubicBezTo>
                  <a:lnTo>
                    <a:pt x="962199" y="285242"/>
                  </a:lnTo>
                  <a:cubicBezTo>
                    <a:pt x="951683" y="286556"/>
                    <a:pt x="938538" y="286556"/>
                    <a:pt x="926708" y="286556"/>
                  </a:cubicBezTo>
                  <a:cubicBezTo>
                    <a:pt x="905019" y="286556"/>
                    <a:pt x="908963" y="255009"/>
                    <a:pt x="908963" y="248437"/>
                  </a:cubicBezTo>
                  <a:lnTo>
                    <a:pt x="908963" y="151165"/>
                  </a:lnTo>
                  <a:lnTo>
                    <a:pt x="962856" y="151165"/>
                  </a:lnTo>
                  <a:lnTo>
                    <a:pt x="962856" y="93328"/>
                  </a:lnTo>
                  <a:lnTo>
                    <a:pt x="908963" y="93328"/>
                  </a:lnTo>
                  <a:lnTo>
                    <a:pt x="908963" y="0"/>
                  </a:lnTo>
                  <a:lnTo>
                    <a:pt x="816292" y="120932"/>
                  </a:lnTo>
                  <a:lnTo>
                    <a:pt x="815635" y="260924"/>
                  </a:lnTo>
                  <a:close/>
                  <a:moveTo>
                    <a:pt x="1097591" y="92671"/>
                  </a:moveTo>
                  <a:lnTo>
                    <a:pt x="1006234" y="92671"/>
                  </a:lnTo>
                  <a:lnTo>
                    <a:pt x="1006234" y="337821"/>
                  </a:lnTo>
                  <a:lnTo>
                    <a:pt x="1098905" y="337821"/>
                  </a:lnTo>
                  <a:lnTo>
                    <a:pt x="1098905" y="239235"/>
                  </a:lnTo>
                  <a:cubicBezTo>
                    <a:pt x="1097591" y="192571"/>
                    <a:pt x="1114022" y="163653"/>
                    <a:pt x="1162657" y="162995"/>
                  </a:cubicBezTo>
                  <a:cubicBezTo>
                    <a:pt x="1169230" y="162995"/>
                    <a:pt x="1175145" y="162995"/>
                    <a:pt x="1182374" y="163653"/>
                  </a:cubicBezTo>
                  <a:lnTo>
                    <a:pt x="1182374" y="85441"/>
                  </a:lnTo>
                  <a:cubicBezTo>
                    <a:pt x="1141626" y="84784"/>
                    <a:pt x="1110735" y="97929"/>
                    <a:pt x="1100219" y="138678"/>
                  </a:cubicBezTo>
                  <a:lnTo>
                    <a:pt x="1099562" y="138678"/>
                  </a:lnTo>
                  <a:lnTo>
                    <a:pt x="1097591" y="92671"/>
                  </a:lnTo>
                  <a:close/>
                  <a:moveTo>
                    <a:pt x="1338140" y="85441"/>
                  </a:moveTo>
                  <a:cubicBezTo>
                    <a:pt x="1261243" y="85441"/>
                    <a:pt x="1195519" y="124876"/>
                    <a:pt x="1195519" y="215575"/>
                  </a:cubicBezTo>
                  <a:cubicBezTo>
                    <a:pt x="1195519" y="306274"/>
                    <a:pt x="1261243" y="345708"/>
                    <a:pt x="1338140" y="345708"/>
                  </a:cubicBezTo>
                  <a:cubicBezTo>
                    <a:pt x="1415037" y="345708"/>
                    <a:pt x="1480761" y="306274"/>
                    <a:pt x="1480761" y="215575"/>
                  </a:cubicBezTo>
                  <a:cubicBezTo>
                    <a:pt x="1480761" y="124876"/>
                    <a:pt x="1414380" y="85441"/>
                    <a:pt x="1338140" y="85441"/>
                  </a:cubicBezTo>
                  <a:close/>
                  <a:moveTo>
                    <a:pt x="1290819" y="215575"/>
                  </a:moveTo>
                  <a:cubicBezTo>
                    <a:pt x="1290819" y="180741"/>
                    <a:pt x="1299363" y="139335"/>
                    <a:pt x="1338140" y="139335"/>
                  </a:cubicBezTo>
                  <a:cubicBezTo>
                    <a:pt x="1376917" y="139335"/>
                    <a:pt x="1385461" y="180741"/>
                    <a:pt x="1385461" y="215575"/>
                  </a:cubicBezTo>
                  <a:cubicBezTo>
                    <a:pt x="1385461" y="250408"/>
                    <a:pt x="1376917" y="291814"/>
                    <a:pt x="1338140" y="291814"/>
                  </a:cubicBezTo>
                  <a:cubicBezTo>
                    <a:pt x="1298706" y="291814"/>
                    <a:pt x="1290819" y="250408"/>
                    <a:pt x="1290819" y="215575"/>
                  </a:cubicBezTo>
                  <a:close/>
                  <a:moveTo>
                    <a:pt x="1678590" y="85441"/>
                  </a:moveTo>
                  <a:cubicBezTo>
                    <a:pt x="1647043" y="85441"/>
                    <a:pt x="1622725" y="95300"/>
                    <a:pt x="1601693" y="119618"/>
                  </a:cubicBezTo>
                  <a:lnTo>
                    <a:pt x="1600379" y="92671"/>
                  </a:lnTo>
                  <a:lnTo>
                    <a:pt x="1509023" y="92671"/>
                  </a:lnTo>
                  <a:lnTo>
                    <a:pt x="1509023" y="337821"/>
                  </a:lnTo>
                  <a:lnTo>
                    <a:pt x="1601693" y="337821"/>
                  </a:lnTo>
                  <a:lnTo>
                    <a:pt x="1601693" y="197829"/>
                  </a:lnTo>
                  <a:cubicBezTo>
                    <a:pt x="1601693" y="195200"/>
                    <a:pt x="1595778" y="144593"/>
                    <a:pt x="1641785" y="144593"/>
                  </a:cubicBezTo>
                  <a:cubicBezTo>
                    <a:pt x="1670704" y="144593"/>
                    <a:pt x="1676619" y="170225"/>
                    <a:pt x="1677276" y="194543"/>
                  </a:cubicBezTo>
                  <a:lnTo>
                    <a:pt x="1677276" y="338478"/>
                  </a:lnTo>
                  <a:lnTo>
                    <a:pt x="1769947" y="338478"/>
                  </a:lnTo>
                  <a:lnTo>
                    <a:pt x="1769947" y="174169"/>
                  </a:lnTo>
                  <a:cubicBezTo>
                    <a:pt x="1770604" y="119618"/>
                    <a:pt x="1731170" y="85441"/>
                    <a:pt x="1678590" y="85441"/>
                  </a:cubicBezTo>
                  <a:close/>
                </a:path>
              </a:pathLst>
            </a:custGeom>
            <a:solidFill>
              <a:schemeClr val="accent1"/>
            </a:solidFill>
            <a:ln w="654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9689258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80" r:id="rId6"/>
    <p:sldLayoutId id="2147483681" r:id="rId7"/>
    <p:sldLayoutId id="2147483663" r:id="rId8"/>
    <p:sldLayoutId id="2147483683" r:id="rId9"/>
    <p:sldLayoutId id="2147483684" r:id="rId10"/>
    <p:sldLayoutId id="2147483664" r:id="rId11"/>
    <p:sldLayoutId id="2147483685" r:id="rId12"/>
    <p:sldLayoutId id="2147483686" r:id="rId13"/>
    <p:sldLayoutId id="2147483665" r:id="rId14"/>
    <p:sldLayoutId id="2147483687" r:id="rId15"/>
    <p:sldLayoutId id="2147483688" r:id="rId16"/>
    <p:sldLayoutId id="2147483666" r:id="rId17"/>
    <p:sldLayoutId id="2147483689" r:id="rId18"/>
    <p:sldLayoutId id="2147483690" r:id="rId19"/>
    <p:sldLayoutId id="2147483667" r:id="rId20"/>
    <p:sldLayoutId id="2147483677" r:id="rId21"/>
    <p:sldLayoutId id="2147483678" r:id="rId22"/>
    <p:sldLayoutId id="2147483651" r:id="rId23"/>
    <p:sldLayoutId id="2147483668" r:id="rId24"/>
    <p:sldLayoutId id="2147483669" r:id="rId25"/>
    <p:sldLayoutId id="2147483670" r:id="rId26"/>
    <p:sldLayoutId id="2147483675" r:id="rId27"/>
    <p:sldLayoutId id="2147483676" r:id="rId28"/>
    <p:sldLayoutId id="2147483671" r:id="rId29"/>
    <p:sldLayoutId id="2147483672" r:id="rId30"/>
    <p:sldLayoutId id="2147483673" r:id="rId31"/>
    <p:sldLayoutId id="2147483691" r:id="rId32"/>
    <p:sldLayoutId id="2147483692" r:id="rId33"/>
    <p:sldLayoutId id="2147483693" r:id="rId34"/>
    <p:sldLayoutId id="2147483694" r:id="rId35"/>
  </p:sldLayoutIdLst>
  <p:hf hd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20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242" userDrawn="1">
          <p15:clr>
            <a:srgbClr val="F26B43"/>
          </p15:clr>
        </p15:guide>
        <p15:guide id="4" orient="horz" pos="1026" userDrawn="1">
          <p15:clr>
            <a:srgbClr val="F26B43"/>
          </p15:clr>
        </p15:guide>
        <p15:guide id="5" orient="horz" pos="3929" userDrawn="1">
          <p15:clr>
            <a:srgbClr val="F26B43"/>
          </p15:clr>
        </p15:guide>
        <p15:guide id="6" orient="horz" pos="232" userDrawn="1">
          <p15:clr>
            <a:srgbClr val="F26B43"/>
          </p15:clr>
        </p15:guide>
        <p15:guide id="7"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pn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kontron.hu/blog/ipari-halozatok-a-kibertamadok-csemegeje/" TargetMode="External"/><Relationship Id="rId7" Type="http://schemas.openxmlformats.org/officeDocument/2006/relationships/hyperlink" Target="https://kontron.hu/blog/industry-40-network-visibility-and-protection-with-keysight-and-nozomi-devices/" TargetMode="External"/><Relationship Id="rId2" Type="http://schemas.openxmlformats.org/officeDocument/2006/relationships/hyperlink" Target="https://kontron.hu/blog/ipari-es-gyarto-rendszerek-informatikai-biztonsaga-operational-technology-security/" TargetMode="External"/><Relationship Id="rId1" Type="http://schemas.openxmlformats.org/officeDocument/2006/relationships/slideLayout" Target="../slideLayouts/slideLayout35.xml"/><Relationship Id="rId6" Type="http://schemas.openxmlformats.org/officeDocument/2006/relationships/hyperlink" Target="https://eur04.safelinks.protection.outlook.com/?url=https%3A%2F%2Fsnt.hu%2Fblog%2Findustry-40-network-visibility-and-protection-with-keysight-and-nozomi-devices%2F&amp;data=05%7C01%7CGyorgy.Piszker%40snt.hu%7C3026e8d9469a4aa0012f08da43d48659%7C8c9d3c973fd941c8a2b1646f3942daf1%7C0%7C0%7C637896877365593550%7CUnknown%7CTWFpbGZsb3d8eyJWIjoiMC4wLjAwMDAiLCJQIjoiV2luMzIiLCJBTiI6Ik1haWwiLCJXVCI6Mn0%3D%7C3000%7C%7C%7C&amp;sdata=WYisp7iIRwKoroJAej%2BG88z5YugIp4AkDx1%2FpzhMIgQ%3D&amp;reserved=0" TargetMode="External"/><Relationship Id="rId5" Type="http://schemas.openxmlformats.org/officeDocument/2006/relationships/hyperlink" Target="https://kontron.hu/blog/ipari-halozatok-atlathatosaga-es-vedelme-ixia-es-nozomi-eszkozokkel/" TargetMode="External"/><Relationship Id="rId4" Type="http://schemas.openxmlformats.org/officeDocument/2006/relationships/hyperlink" Target="https://eur04.safelinks.protection.outlook.com/?url=https%3A%2F%2Fsnt.hu%2Fblog%2Fipari-halozatok-atlathatosaga-es-vedelme-ixia-es-nozomi-eszkozokkel%2F&amp;data=05%7C01%7CGyorgy.Piszker%40snt.hu%7C3026e8d9469a4aa0012f08da43d48659%7C8c9d3c973fd941c8a2b1646f3942daf1%7C0%7C0%7C637896877365593550%7CUnknown%7CTWFpbGZsb3d8eyJWIjoiMC4wLjAwMDAiLCJQIjoiV2luMzIiLCJBTiI6Ik1haWwiLCJXVCI6Mn0%3D%7C3000%7C%7C%7C&amp;sdata=VabowHPXh5UmDd1eV8QzzRxDicwheY7Kd6TuGBGQqSg%3D&amp;reserved=0" TargetMode="Externa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2.xml"/><Relationship Id="rId1" Type="http://schemas.openxmlformats.org/officeDocument/2006/relationships/tags" Target="../tags/tag41.xml"/><Relationship Id="rId6" Type="http://schemas.openxmlformats.org/officeDocument/2006/relationships/hyperlink" Target="mailto:kontron@kontron.hu" TargetMode="External"/><Relationship Id="rId5" Type="http://schemas.openxmlformats.org/officeDocument/2006/relationships/image" Target="../media/image6.jp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1CE7D15-1785-4FC8-2653-0A0A8AE0E6F1}"/>
              </a:ext>
            </a:extLst>
          </p:cNvPr>
          <p:cNvGraphicFramePr>
            <a:graphicFrameLocks noChangeAspect="1"/>
          </p:cNvGraphicFramePr>
          <p:nvPr>
            <p:custDataLst>
              <p:tags r:id="rId1"/>
            </p:custDataLst>
            <p:extLst>
              <p:ext uri="{D42A27DB-BD31-4B8C-83A1-F6EECF244321}">
                <p14:modId xmlns:p14="http://schemas.microsoft.com/office/powerpoint/2010/main" val="440400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9" name="think-cell data - do not delete" hidden="1">
                        <a:extLst>
                          <a:ext uri="{FF2B5EF4-FFF2-40B4-BE49-F238E27FC236}">
                            <a16:creationId xmlns:a16="http://schemas.microsoft.com/office/drawing/2014/main" id="{81CE7D15-1785-4FC8-2653-0A0A8AE0E6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4" name="Bildplatzhalter 73" descr="Ein Bild, das drinnen, silbern enthält.&#10;&#10;Automatisch generierte Beschreibung">
            <a:extLst>
              <a:ext uri="{FF2B5EF4-FFF2-40B4-BE49-F238E27FC236}">
                <a16:creationId xmlns:a16="http://schemas.microsoft.com/office/drawing/2014/main" id="{01C5BFB6-FD42-9CEC-F450-7E976DA2EBEE}"/>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l="31126" r="1960"/>
          <a:stretch/>
        </p:blipFill>
        <p:spPr>
          <a:xfrm>
            <a:off x="4033865" y="0"/>
            <a:ext cx="8158134" cy="6858000"/>
          </a:xfrm>
        </p:spPr>
      </p:pic>
      <p:sp>
        <p:nvSpPr>
          <p:cNvPr id="76" name="Titel 75">
            <a:extLst>
              <a:ext uri="{FF2B5EF4-FFF2-40B4-BE49-F238E27FC236}">
                <a16:creationId xmlns:a16="http://schemas.microsoft.com/office/drawing/2014/main" id="{0D77A935-C444-DFC5-4D01-11FFBA9D4E13}"/>
              </a:ext>
            </a:extLst>
          </p:cNvPr>
          <p:cNvSpPr>
            <a:spLocks noGrp="1"/>
          </p:cNvSpPr>
          <p:nvPr>
            <p:ph type="ctrTitle"/>
          </p:nvPr>
        </p:nvSpPr>
        <p:spPr>
          <a:xfrm>
            <a:off x="491428" y="3231932"/>
            <a:ext cx="4206010" cy="941796"/>
          </a:xfrm>
        </p:spPr>
        <p:txBody>
          <a:bodyPr vert="horz"/>
          <a:lstStyle/>
          <a:p>
            <a:pPr algn="ctr"/>
            <a:r>
              <a:rPr lang="hu-HU" dirty="0">
                <a:effectLst/>
                <a:latin typeface="Calibri" panose="020F0502020204030204" pitchFamily="34" charset="0"/>
                <a:ea typeface="Times New Roman" panose="02020603050405020304" pitchFamily="18" charset="0"/>
                <a:cs typeface="Times New Roman" panose="02020603050405020304" pitchFamily="18" charset="0"/>
              </a:rPr>
              <a:t>Az OT security kihívásai </a:t>
            </a:r>
            <a:br>
              <a:rPr lang="hu-HU" dirty="0">
                <a:effectLst/>
                <a:latin typeface="Calibri" panose="020F0502020204030204" pitchFamily="34" charset="0"/>
                <a:ea typeface="Times New Roman" panose="02020603050405020304" pitchFamily="18" charset="0"/>
                <a:cs typeface="Times New Roman" panose="02020603050405020304" pitchFamily="18" charset="0"/>
              </a:rPr>
            </a:br>
            <a:r>
              <a:rPr lang="hu-HU" sz="1800" dirty="0">
                <a:effectLst/>
                <a:latin typeface="Calibri" panose="020F0502020204030204" pitchFamily="34" charset="0"/>
                <a:ea typeface="Times New Roman" panose="02020603050405020304" pitchFamily="18" charset="0"/>
                <a:cs typeface="Times New Roman" panose="02020603050405020304" pitchFamily="18" charset="0"/>
              </a:rPr>
              <a:t>esettanulmány egy megvalósított implementáción keresztül</a:t>
            </a:r>
            <a:endParaRPr lang="en-US" dirty="0"/>
          </a:p>
        </p:txBody>
      </p:sp>
      <p:sp>
        <p:nvSpPr>
          <p:cNvPr id="77" name="Untertitel 76">
            <a:extLst>
              <a:ext uri="{FF2B5EF4-FFF2-40B4-BE49-F238E27FC236}">
                <a16:creationId xmlns:a16="http://schemas.microsoft.com/office/drawing/2014/main" id="{A9459733-055C-3ACB-C996-D5F46DDE6709}"/>
              </a:ext>
            </a:extLst>
          </p:cNvPr>
          <p:cNvSpPr>
            <a:spLocks noGrp="1"/>
          </p:cNvSpPr>
          <p:nvPr>
            <p:ph type="subTitle" idx="1"/>
          </p:nvPr>
        </p:nvSpPr>
        <p:spPr>
          <a:xfrm>
            <a:off x="1511300" y="4780278"/>
            <a:ext cx="3186140" cy="1000274"/>
          </a:xfrm>
        </p:spPr>
        <p:txBody>
          <a:bodyPr/>
          <a:lstStyle/>
          <a:p>
            <a:r>
              <a:rPr lang="hu-HU" dirty="0"/>
              <a:t>Piszker György MBA, CISSP</a:t>
            </a:r>
          </a:p>
          <a:p>
            <a:r>
              <a:rPr lang="hu-HU" dirty="0"/>
              <a:t>Kontron Hungary</a:t>
            </a:r>
          </a:p>
          <a:p>
            <a:r>
              <a:rPr lang="hu-HU" dirty="0"/>
              <a:t>Rendszer </a:t>
            </a:r>
            <a:r>
              <a:rPr lang="hu-HU" dirty="0" err="1"/>
              <a:t>Architect</a:t>
            </a:r>
            <a:r>
              <a:rPr lang="hu-HU" dirty="0"/>
              <a:t> vezető</a:t>
            </a:r>
            <a:endParaRPr lang="en-US" dirty="0"/>
          </a:p>
        </p:txBody>
      </p:sp>
      <p:sp>
        <p:nvSpPr>
          <p:cNvPr id="6" name="Textplatzhalter 5">
            <a:extLst>
              <a:ext uri="{FF2B5EF4-FFF2-40B4-BE49-F238E27FC236}">
                <a16:creationId xmlns:a16="http://schemas.microsoft.com/office/drawing/2014/main" id="{DE2A37CE-BA0C-0267-2F80-4DC5D7535E54}"/>
              </a:ext>
            </a:extLst>
          </p:cNvPr>
          <p:cNvSpPr>
            <a:spLocks noGrp="1"/>
          </p:cNvSpPr>
          <p:nvPr>
            <p:ph type="body" sz="quarter" idx="11"/>
          </p:nvPr>
        </p:nvSpPr>
        <p:spPr>
          <a:xfrm>
            <a:off x="4697439" y="748144"/>
            <a:ext cx="6565265" cy="6109855"/>
          </a:xfrm>
        </p:spPr>
        <p:txBody>
          <a:bodyPr/>
          <a:lstStyle/>
          <a:p>
            <a:endParaRPr lang="en-US" dirty="0"/>
          </a:p>
        </p:txBody>
      </p:sp>
      <p:pic>
        <p:nvPicPr>
          <p:cNvPr id="3" name="Picture 2" descr="A picture containing electric blue, text, majorelle blue, blue">
            <a:extLst>
              <a:ext uri="{FF2B5EF4-FFF2-40B4-BE49-F238E27FC236}">
                <a16:creationId xmlns:a16="http://schemas.microsoft.com/office/drawing/2014/main" id="{8810C995-B025-94D8-B489-FF7D3020CBD5}"/>
              </a:ext>
            </a:extLst>
          </p:cNvPr>
          <p:cNvPicPr>
            <a:picLocks noChangeAspect="1"/>
          </p:cNvPicPr>
          <p:nvPr/>
        </p:nvPicPr>
        <p:blipFill>
          <a:blip r:embed="rId6"/>
          <a:stretch>
            <a:fillRect/>
          </a:stretch>
        </p:blipFill>
        <p:spPr>
          <a:xfrm>
            <a:off x="6299" y="1"/>
            <a:ext cx="12185701" cy="1579418"/>
          </a:xfrm>
          <a:prstGeom prst="rect">
            <a:avLst/>
          </a:prstGeom>
        </p:spPr>
      </p:pic>
    </p:spTree>
    <p:extLst>
      <p:ext uri="{BB962C8B-B14F-4D97-AF65-F5344CB8AC3E}">
        <p14:creationId xmlns:p14="http://schemas.microsoft.com/office/powerpoint/2010/main" val="374259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CC4D12-D26A-7D1B-04BB-422D9483B7F0}"/>
              </a:ext>
            </a:extLst>
          </p:cNvPr>
          <p:cNvSpPr>
            <a:spLocks noGrp="1"/>
          </p:cNvSpPr>
          <p:nvPr>
            <p:ph sz="quarter" idx="16"/>
          </p:nvPr>
        </p:nvSpPr>
        <p:spPr>
          <a:xfrm>
            <a:off x="368300" y="1543274"/>
            <a:ext cx="11226800" cy="497114"/>
          </a:xfrm>
        </p:spPr>
        <p:txBody>
          <a:bodyPr>
            <a:normAutofit lnSpcReduction="10000"/>
          </a:bodyPr>
          <a:lstStyle/>
          <a:p>
            <a:pPr marL="0" indent="0" algn="ctr">
              <a:buNone/>
            </a:pPr>
            <a:r>
              <a:rPr lang="hu-HU" sz="2800" dirty="0"/>
              <a:t>Jelenlegi Architectúra</a:t>
            </a:r>
          </a:p>
        </p:txBody>
      </p:sp>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10</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pic>
        <p:nvPicPr>
          <p:cNvPr id="17" name="Picture 16">
            <a:extLst>
              <a:ext uri="{FF2B5EF4-FFF2-40B4-BE49-F238E27FC236}">
                <a16:creationId xmlns:a16="http://schemas.microsoft.com/office/drawing/2014/main" id="{92992274-836B-D89D-8DA7-965F3638D3AF}"/>
              </a:ext>
            </a:extLst>
          </p:cNvPr>
          <p:cNvPicPr>
            <a:picLocks noChangeAspect="1"/>
          </p:cNvPicPr>
          <p:nvPr/>
        </p:nvPicPr>
        <p:blipFill>
          <a:blip r:embed="rId3"/>
          <a:stretch>
            <a:fillRect/>
          </a:stretch>
        </p:blipFill>
        <p:spPr>
          <a:xfrm>
            <a:off x="2371742" y="1959955"/>
            <a:ext cx="7239419" cy="4898045"/>
          </a:xfrm>
          <a:prstGeom prst="rect">
            <a:avLst/>
          </a:prstGeom>
        </p:spPr>
      </p:pic>
      <p:sp>
        <p:nvSpPr>
          <p:cNvPr id="18" name="TextBox 17">
            <a:extLst>
              <a:ext uri="{FF2B5EF4-FFF2-40B4-BE49-F238E27FC236}">
                <a16:creationId xmlns:a16="http://schemas.microsoft.com/office/drawing/2014/main" id="{026149FA-7DE9-9823-58F0-43A95B6841CC}"/>
              </a:ext>
            </a:extLst>
          </p:cNvPr>
          <p:cNvSpPr txBox="1"/>
          <p:nvPr/>
        </p:nvSpPr>
        <p:spPr>
          <a:xfrm>
            <a:off x="697149" y="1818909"/>
            <a:ext cx="2869964" cy="523220"/>
          </a:xfrm>
          <a:prstGeom prst="rect">
            <a:avLst/>
          </a:prstGeom>
          <a:noFill/>
        </p:spPr>
        <p:txBody>
          <a:bodyPr wrap="square" rtlCol="0">
            <a:spAutoFit/>
          </a:bodyPr>
          <a:lstStyle/>
          <a:p>
            <a:r>
              <a:rPr lang="hu-HU" sz="2800" dirty="0"/>
              <a:t>Javítandó pontok</a:t>
            </a:r>
          </a:p>
        </p:txBody>
      </p:sp>
      <p:sp>
        <p:nvSpPr>
          <p:cNvPr id="19" name="Oval 18">
            <a:extLst>
              <a:ext uri="{FF2B5EF4-FFF2-40B4-BE49-F238E27FC236}">
                <a16:creationId xmlns:a16="http://schemas.microsoft.com/office/drawing/2014/main" id="{C30570FF-1C5C-6CE1-3C33-4770F537B65D}"/>
              </a:ext>
            </a:extLst>
          </p:cNvPr>
          <p:cNvSpPr/>
          <p:nvPr/>
        </p:nvSpPr>
        <p:spPr>
          <a:xfrm>
            <a:off x="161926" y="2351762"/>
            <a:ext cx="3238500" cy="1007388"/>
          </a:xfrm>
          <a:prstGeom prst="ellipse">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dirty="0"/>
              <a:t>Irodai és OT hálózat szegmentációja</a:t>
            </a:r>
          </a:p>
          <a:p>
            <a:pPr algn="l"/>
            <a:endParaRPr lang="hu-HU" sz="2000" dirty="0">
              <a:solidFill>
                <a:schemeClr val="tx1"/>
              </a:solidFill>
            </a:endParaRPr>
          </a:p>
        </p:txBody>
      </p:sp>
      <p:sp>
        <p:nvSpPr>
          <p:cNvPr id="21" name="Oval 20">
            <a:extLst>
              <a:ext uri="{FF2B5EF4-FFF2-40B4-BE49-F238E27FC236}">
                <a16:creationId xmlns:a16="http://schemas.microsoft.com/office/drawing/2014/main" id="{AE2FB5A2-1DB6-C078-E27C-E5A1D7E6029E}"/>
              </a:ext>
            </a:extLst>
          </p:cNvPr>
          <p:cNvSpPr/>
          <p:nvPr/>
        </p:nvSpPr>
        <p:spPr>
          <a:xfrm>
            <a:off x="190502" y="4207769"/>
            <a:ext cx="3571874" cy="1007388"/>
          </a:xfrm>
          <a:prstGeom prst="ellipse">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hu-HU" sz="2000" dirty="0"/>
              <a:t>MGMT konzolok távoli elérés hardening-je</a:t>
            </a:r>
          </a:p>
        </p:txBody>
      </p:sp>
      <p:sp>
        <p:nvSpPr>
          <p:cNvPr id="22" name="Oval 21">
            <a:extLst>
              <a:ext uri="{FF2B5EF4-FFF2-40B4-BE49-F238E27FC236}">
                <a16:creationId xmlns:a16="http://schemas.microsoft.com/office/drawing/2014/main" id="{7DC31932-5314-F0D1-1FC6-891ABA978529}"/>
              </a:ext>
            </a:extLst>
          </p:cNvPr>
          <p:cNvSpPr/>
          <p:nvPr/>
        </p:nvSpPr>
        <p:spPr>
          <a:xfrm>
            <a:off x="1781176" y="3287574"/>
            <a:ext cx="3571874" cy="1007388"/>
          </a:xfrm>
          <a:prstGeom prst="ellipse">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dirty="0" err="1"/>
              <a:t>Controllerek</a:t>
            </a:r>
            <a:r>
              <a:rPr lang="hu-HU" sz="2000" dirty="0"/>
              <a:t> és MGMT konzolok szeparációja</a:t>
            </a:r>
          </a:p>
          <a:p>
            <a:pPr algn="l"/>
            <a:endParaRPr lang="hu-HU" sz="2000" dirty="0">
              <a:solidFill>
                <a:schemeClr val="tx1"/>
              </a:solidFill>
            </a:endParaRPr>
          </a:p>
        </p:txBody>
      </p:sp>
      <p:pic>
        <p:nvPicPr>
          <p:cNvPr id="8" name="Picture 7" descr="A képen szöveg, clipart látható&#10;&#10;Automatikusan generált leírás">
            <a:extLst>
              <a:ext uri="{FF2B5EF4-FFF2-40B4-BE49-F238E27FC236}">
                <a16:creationId xmlns:a16="http://schemas.microsoft.com/office/drawing/2014/main" id="{8B5A904A-3DAF-0D11-E484-D4742282FC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822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CC4D12-D26A-7D1B-04BB-422D9483B7F0}"/>
              </a:ext>
            </a:extLst>
          </p:cNvPr>
          <p:cNvSpPr>
            <a:spLocks noGrp="1"/>
          </p:cNvSpPr>
          <p:nvPr>
            <p:ph sz="quarter" idx="16"/>
          </p:nvPr>
        </p:nvSpPr>
        <p:spPr>
          <a:xfrm>
            <a:off x="368300" y="1543274"/>
            <a:ext cx="11226800" cy="497114"/>
          </a:xfrm>
        </p:spPr>
        <p:txBody>
          <a:bodyPr>
            <a:normAutofit lnSpcReduction="10000"/>
          </a:bodyPr>
          <a:lstStyle/>
          <a:p>
            <a:pPr marL="0" indent="0" algn="ctr">
              <a:buNone/>
            </a:pPr>
            <a:r>
              <a:rPr lang="hu-HU" sz="2800" dirty="0"/>
              <a:t>Megvalósítandó Architectúra</a:t>
            </a:r>
          </a:p>
        </p:txBody>
      </p:sp>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11</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pic>
        <p:nvPicPr>
          <p:cNvPr id="8" name="Kép 14">
            <a:extLst>
              <a:ext uri="{FF2B5EF4-FFF2-40B4-BE49-F238E27FC236}">
                <a16:creationId xmlns:a16="http://schemas.microsoft.com/office/drawing/2014/main" id="{2CD8E776-C7E4-7953-2C4A-6B4F933B41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7088" y="1893782"/>
            <a:ext cx="8358011" cy="4964218"/>
          </a:xfrm>
          <a:prstGeom prst="rect">
            <a:avLst/>
          </a:prstGeom>
          <a:noFill/>
          <a:ln>
            <a:noFill/>
          </a:ln>
        </p:spPr>
      </p:pic>
      <p:pic>
        <p:nvPicPr>
          <p:cNvPr id="9" name="Picture 8" descr="A képen szöveg, clipart látható&#10;&#10;Automatikusan generált leírás">
            <a:extLst>
              <a:ext uri="{FF2B5EF4-FFF2-40B4-BE49-F238E27FC236}">
                <a16:creationId xmlns:a16="http://schemas.microsoft.com/office/drawing/2014/main" id="{1945918C-09C5-9AAB-98A0-312A4BC384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308972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12</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pic>
        <p:nvPicPr>
          <p:cNvPr id="12" name="Picture 11">
            <a:extLst>
              <a:ext uri="{FF2B5EF4-FFF2-40B4-BE49-F238E27FC236}">
                <a16:creationId xmlns:a16="http://schemas.microsoft.com/office/drawing/2014/main" id="{1E5C63F7-7E28-420D-0480-714EE1AB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006" y="2209786"/>
            <a:ext cx="6412230" cy="3506605"/>
          </a:xfrm>
          <a:prstGeom prst="rect">
            <a:avLst/>
          </a:prstGeom>
        </p:spPr>
      </p:pic>
      <p:sp>
        <p:nvSpPr>
          <p:cNvPr id="13" name="Content Placeholder 3">
            <a:extLst>
              <a:ext uri="{FF2B5EF4-FFF2-40B4-BE49-F238E27FC236}">
                <a16:creationId xmlns:a16="http://schemas.microsoft.com/office/drawing/2014/main" id="{C2898F8F-50C0-B7C5-763B-807C82A77D1C}"/>
              </a:ext>
            </a:extLst>
          </p:cNvPr>
          <p:cNvSpPr>
            <a:spLocks noGrp="1"/>
          </p:cNvSpPr>
          <p:nvPr>
            <p:ph sz="quarter" idx="16"/>
          </p:nvPr>
        </p:nvSpPr>
        <p:spPr>
          <a:xfrm>
            <a:off x="368300" y="1543274"/>
            <a:ext cx="11226800" cy="497114"/>
          </a:xfrm>
        </p:spPr>
        <p:txBody>
          <a:bodyPr>
            <a:normAutofit lnSpcReduction="10000"/>
          </a:bodyPr>
          <a:lstStyle/>
          <a:p>
            <a:pPr marL="0" indent="0" algn="ctr">
              <a:buNone/>
            </a:pPr>
            <a:r>
              <a:rPr lang="hu-HU" sz="2800" dirty="0"/>
              <a:t>Implementált eszközök meghatározása</a:t>
            </a:r>
          </a:p>
        </p:txBody>
      </p:sp>
      <p:sp>
        <p:nvSpPr>
          <p:cNvPr id="14" name="Content Placeholder 3">
            <a:extLst>
              <a:ext uri="{FF2B5EF4-FFF2-40B4-BE49-F238E27FC236}">
                <a16:creationId xmlns:a16="http://schemas.microsoft.com/office/drawing/2014/main" id="{30140A3D-EF88-2906-1C40-7A81E88AED1F}"/>
              </a:ext>
            </a:extLst>
          </p:cNvPr>
          <p:cNvSpPr txBox="1">
            <a:spLocks/>
          </p:cNvSpPr>
          <p:nvPr/>
        </p:nvSpPr>
        <p:spPr>
          <a:xfrm>
            <a:off x="-1" y="2228472"/>
            <a:ext cx="5788479" cy="4070728"/>
          </a:xfrm>
          <a:prstGeom prst="rect">
            <a:avLst/>
          </a:prstGeom>
        </p:spPr>
        <p:txBody>
          <a:bodyPr vert="horz" wrap="square" lIns="50800" tIns="50800" rIns="50800" bIns="50800" rtlCol="0" anchor="t">
            <a:normAutofit/>
          </a:bodyPr>
          <a:lstStyle>
            <a:lvl1pPr marL="216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20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buClr>
                <a:schemeClr val="accent1"/>
              </a:buClr>
              <a:buFont typeface="Calibri Light" panose="020F03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400" dirty="0"/>
              <a:t>Beavatkozás nélkül az OT rendszerekbe</a:t>
            </a:r>
          </a:p>
          <a:p>
            <a:r>
              <a:rPr lang="hu-HU" sz="2400" dirty="0"/>
              <a:t>Cisco </a:t>
            </a:r>
            <a:r>
              <a:rPr lang="hu-HU" sz="2400" dirty="0" err="1"/>
              <a:t>Cybervision</a:t>
            </a:r>
            <a:r>
              <a:rPr lang="hu-HU" sz="2400" dirty="0"/>
              <a:t> implementálása</a:t>
            </a:r>
          </a:p>
          <a:p>
            <a:pPr lvl="1"/>
            <a:r>
              <a:rPr lang="hu-HU" sz="2200" dirty="0"/>
              <a:t>Szenzorok implementálása</a:t>
            </a:r>
          </a:p>
          <a:p>
            <a:pPr lvl="2"/>
            <a:r>
              <a:rPr lang="hu-HU" sz="2000" dirty="0"/>
              <a:t>hálózati eszközökbe</a:t>
            </a:r>
          </a:p>
          <a:p>
            <a:pPr lvl="2"/>
            <a:r>
              <a:rPr lang="hu-HU" sz="2000" dirty="0"/>
              <a:t>SPAN portok konfigurációja a switch-</a:t>
            </a:r>
            <a:r>
              <a:rPr lang="hu-HU" sz="2000" dirty="0" err="1"/>
              <a:t>eken</a:t>
            </a:r>
            <a:endParaRPr lang="hu-HU" sz="2000" dirty="0"/>
          </a:p>
          <a:p>
            <a:pPr lvl="1"/>
            <a:r>
              <a:rPr lang="hu-HU" sz="2200" dirty="0"/>
              <a:t>OT eszközök hálózati forgalmának elemzése</a:t>
            </a:r>
          </a:p>
          <a:p>
            <a:pPr lvl="1"/>
            <a:r>
              <a:rPr lang="hu-HU" sz="2200" dirty="0"/>
              <a:t>Eredmény:</a:t>
            </a:r>
          </a:p>
          <a:p>
            <a:pPr lvl="2"/>
            <a:r>
              <a:rPr lang="hu-HU" sz="2000" dirty="0"/>
              <a:t>OT hálózati forgalmak elemzése</a:t>
            </a:r>
          </a:p>
          <a:p>
            <a:pPr lvl="2"/>
            <a:r>
              <a:rPr lang="hu-HU" sz="2000" dirty="0"/>
              <a:t>OT hálózati topológia meghatározása</a:t>
            </a:r>
          </a:p>
          <a:p>
            <a:pPr lvl="2"/>
            <a:r>
              <a:rPr lang="hu-HU" sz="2000" dirty="0"/>
              <a:t>Automatizált CMDB</a:t>
            </a:r>
          </a:p>
          <a:p>
            <a:pPr lvl="2"/>
            <a:r>
              <a:rPr lang="hu-HU" sz="2000" dirty="0"/>
              <a:t>Aktuális sérülékenységek kimutatása</a:t>
            </a:r>
          </a:p>
          <a:p>
            <a:pPr lvl="1"/>
            <a:endParaRPr lang="hu-HU" sz="2200" dirty="0"/>
          </a:p>
          <a:p>
            <a:endParaRPr lang="hu-HU" sz="2400" dirty="0"/>
          </a:p>
        </p:txBody>
      </p:sp>
      <p:pic>
        <p:nvPicPr>
          <p:cNvPr id="4" name="Picture 3" descr="A képen szöveg, clipart látható&#10;&#10;Automatikusan generált leírás">
            <a:extLst>
              <a:ext uri="{FF2B5EF4-FFF2-40B4-BE49-F238E27FC236}">
                <a16:creationId xmlns:a16="http://schemas.microsoft.com/office/drawing/2014/main" id="{2E5D52F6-00E8-1AEB-6CB2-E1F07F462B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422706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13</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sp>
        <p:nvSpPr>
          <p:cNvPr id="13" name="Content Placeholder 3">
            <a:extLst>
              <a:ext uri="{FF2B5EF4-FFF2-40B4-BE49-F238E27FC236}">
                <a16:creationId xmlns:a16="http://schemas.microsoft.com/office/drawing/2014/main" id="{C2898F8F-50C0-B7C5-763B-807C82A77D1C}"/>
              </a:ext>
            </a:extLst>
          </p:cNvPr>
          <p:cNvSpPr>
            <a:spLocks noGrp="1"/>
          </p:cNvSpPr>
          <p:nvPr>
            <p:ph sz="quarter" idx="16"/>
          </p:nvPr>
        </p:nvSpPr>
        <p:spPr>
          <a:xfrm>
            <a:off x="368300" y="1543274"/>
            <a:ext cx="11226800" cy="497114"/>
          </a:xfrm>
        </p:spPr>
        <p:txBody>
          <a:bodyPr>
            <a:normAutofit lnSpcReduction="10000"/>
          </a:bodyPr>
          <a:lstStyle/>
          <a:p>
            <a:pPr marL="0" indent="0" algn="ctr">
              <a:buNone/>
            </a:pPr>
            <a:r>
              <a:rPr lang="hu-HU" sz="2800" dirty="0"/>
              <a:t>OT hálózati topológiai felmérés eredménye</a:t>
            </a:r>
          </a:p>
        </p:txBody>
      </p:sp>
      <p:pic>
        <p:nvPicPr>
          <p:cNvPr id="8" name="Picture 7">
            <a:extLst>
              <a:ext uri="{FF2B5EF4-FFF2-40B4-BE49-F238E27FC236}">
                <a16:creationId xmlns:a16="http://schemas.microsoft.com/office/drawing/2014/main" id="{A693E7BE-2251-AFC9-D6C4-43AB2D046C68}"/>
              </a:ext>
            </a:extLst>
          </p:cNvPr>
          <p:cNvPicPr>
            <a:picLocks noChangeAspect="1"/>
          </p:cNvPicPr>
          <p:nvPr/>
        </p:nvPicPr>
        <p:blipFill>
          <a:blip r:embed="rId3"/>
          <a:stretch>
            <a:fillRect/>
          </a:stretch>
        </p:blipFill>
        <p:spPr>
          <a:xfrm>
            <a:off x="0" y="2209787"/>
            <a:ext cx="12192000" cy="4523556"/>
          </a:xfrm>
          <a:prstGeom prst="rect">
            <a:avLst/>
          </a:prstGeom>
        </p:spPr>
      </p:pic>
      <p:pic>
        <p:nvPicPr>
          <p:cNvPr id="4" name="Picture 3" descr="A képen szöveg, clipart látható&#10;&#10;Automatikusan generált leírás">
            <a:extLst>
              <a:ext uri="{FF2B5EF4-FFF2-40B4-BE49-F238E27FC236}">
                <a16:creationId xmlns:a16="http://schemas.microsoft.com/office/drawing/2014/main" id="{E3F40258-A2A1-A292-F6E9-CCD7C96ADE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379024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F4207C-1E5D-B468-DD30-AF7DB082DF72}"/>
              </a:ext>
            </a:extLst>
          </p:cNvPr>
          <p:cNvPicPr>
            <a:picLocks noChangeAspect="1"/>
          </p:cNvPicPr>
          <p:nvPr/>
        </p:nvPicPr>
        <p:blipFill>
          <a:blip r:embed="rId2"/>
          <a:stretch>
            <a:fillRect/>
          </a:stretch>
        </p:blipFill>
        <p:spPr>
          <a:xfrm>
            <a:off x="936047" y="1860774"/>
            <a:ext cx="9717665" cy="4671417"/>
          </a:xfrm>
          <a:prstGeom prst="rect">
            <a:avLst/>
          </a:prstGeom>
        </p:spPr>
      </p:pic>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14</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3"/>
          <a:stretch>
            <a:fillRect/>
          </a:stretch>
        </p:blipFill>
        <p:spPr>
          <a:xfrm>
            <a:off x="6299" y="1495"/>
            <a:ext cx="12185701" cy="1579418"/>
          </a:xfrm>
          <a:prstGeom prst="rect">
            <a:avLst/>
          </a:prstGeom>
        </p:spPr>
      </p:pic>
      <p:sp>
        <p:nvSpPr>
          <p:cNvPr id="13" name="Content Placeholder 3">
            <a:extLst>
              <a:ext uri="{FF2B5EF4-FFF2-40B4-BE49-F238E27FC236}">
                <a16:creationId xmlns:a16="http://schemas.microsoft.com/office/drawing/2014/main" id="{C2898F8F-50C0-B7C5-763B-807C82A77D1C}"/>
              </a:ext>
            </a:extLst>
          </p:cNvPr>
          <p:cNvSpPr>
            <a:spLocks noGrp="1"/>
          </p:cNvSpPr>
          <p:nvPr>
            <p:ph sz="quarter" idx="16"/>
          </p:nvPr>
        </p:nvSpPr>
        <p:spPr>
          <a:xfrm>
            <a:off x="368300" y="1543274"/>
            <a:ext cx="11226800" cy="497114"/>
          </a:xfrm>
        </p:spPr>
        <p:txBody>
          <a:bodyPr>
            <a:normAutofit lnSpcReduction="10000"/>
          </a:bodyPr>
          <a:lstStyle/>
          <a:p>
            <a:pPr marL="0" indent="0" algn="ctr">
              <a:buNone/>
            </a:pPr>
            <a:r>
              <a:rPr lang="hu-HU" sz="2800" dirty="0"/>
              <a:t>OT eszköz log-ok és forgalmak mentése és tárolása</a:t>
            </a:r>
          </a:p>
        </p:txBody>
      </p:sp>
      <p:pic>
        <p:nvPicPr>
          <p:cNvPr id="4" name="Picture 3" descr="A képen szöveg, clipart látható&#10;&#10;Automatikusan generált leírás">
            <a:extLst>
              <a:ext uri="{FF2B5EF4-FFF2-40B4-BE49-F238E27FC236}">
                <a16:creationId xmlns:a16="http://schemas.microsoft.com/office/drawing/2014/main" id="{FB00888E-E7DD-332A-841D-7921816682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10594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15</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a:xfrm>
            <a:off x="0" y="6489700"/>
            <a:ext cx="12192000" cy="254000"/>
          </a:xfrm>
        </p:spPr>
        <p:txBody>
          <a:bodyPr/>
          <a:lstStyle/>
          <a:p>
            <a:pPr algn="ctr"/>
            <a:r>
              <a:rPr lang="hu-HU" sz="2400" dirty="0" err="1"/>
              <a:t>Securirity</a:t>
            </a:r>
            <a:r>
              <a:rPr lang="hu-HU" sz="2400" dirty="0"/>
              <a:t> Incident and Event Management - SIEM </a:t>
            </a:r>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sp>
        <p:nvSpPr>
          <p:cNvPr id="13" name="Content Placeholder 3">
            <a:extLst>
              <a:ext uri="{FF2B5EF4-FFF2-40B4-BE49-F238E27FC236}">
                <a16:creationId xmlns:a16="http://schemas.microsoft.com/office/drawing/2014/main" id="{C2898F8F-50C0-B7C5-763B-807C82A77D1C}"/>
              </a:ext>
            </a:extLst>
          </p:cNvPr>
          <p:cNvSpPr>
            <a:spLocks noGrp="1"/>
          </p:cNvSpPr>
          <p:nvPr>
            <p:ph sz="quarter" idx="16"/>
          </p:nvPr>
        </p:nvSpPr>
        <p:spPr>
          <a:xfrm>
            <a:off x="1" y="1543274"/>
            <a:ext cx="12185700" cy="497114"/>
          </a:xfrm>
        </p:spPr>
        <p:txBody>
          <a:bodyPr>
            <a:normAutofit fontScale="92500" lnSpcReduction="10000"/>
          </a:bodyPr>
          <a:lstStyle/>
          <a:p>
            <a:pPr marL="0" indent="0" algn="ctr">
              <a:buNone/>
            </a:pPr>
            <a:r>
              <a:rPr lang="hu-HU" sz="2800" dirty="0"/>
              <a:t>OT eszköz log-ok és forgalmak elemzése</a:t>
            </a:r>
          </a:p>
        </p:txBody>
      </p:sp>
      <p:pic>
        <p:nvPicPr>
          <p:cNvPr id="1027" name="Picture 7">
            <a:extLst>
              <a:ext uri="{FF2B5EF4-FFF2-40B4-BE49-F238E27FC236}">
                <a16:creationId xmlns:a16="http://schemas.microsoft.com/office/drawing/2014/main" id="{1F136FA3-7ADF-7999-C2C8-9B6B91FEB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930127"/>
            <a:ext cx="10299700" cy="453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képen szöveg, clipart látható&#10;&#10;Automatikusan generált leírás">
            <a:extLst>
              <a:ext uri="{FF2B5EF4-FFF2-40B4-BE49-F238E27FC236}">
                <a16:creationId xmlns:a16="http://schemas.microsoft.com/office/drawing/2014/main" id="{944BB5EC-C165-57C2-9054-0532EBDBB4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59742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16</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sp>
        <p:nvSpPr>
          <p:cNvPr id="13" name="Content Placeholder 3">
            <a:extLst>
              <a:ext uri="{FF2B5EF4-FFF2-40B4-BE49-F238E27FC236}">
                <a16:creationId xmlns:a16="http://schemas.microsoft.com/office/drawing/2014/main" id="{C2898F8F-50C0-B7C5-763B-807C82A77D1C}"/>
              </a:ext>
            </a:extLst>
          </p:cNvPr>
          <p:cNvSpPr>
            <a:spLocks noGrp="1"/>
          </p:cNvSpPr>
          <p:nvPr>
            <p:ph sz="quarter" idx="16"/>
          </p:nvPr>
        </p:nvSpPr>
        <p:spPr>
          <a:xfrm>
            <a:off x="368300" y="1543274"/>
            <a:ext cx="11226800" cy="497114"/>
          </a:xfrm>
        </p:spPr>
        <p:txBody>
          <a:bodyPr>
            <a:normAutofit lnSpcReduction="10000"/>
          </a:bodyPr>
          <a:lstStyle/>
          <a:p>
            <a:pPr marL="0" indent="0" algn="ctr">
              <a:buNone/>
            </a:pPr>
            <a:r>
              <a:rPr lang="hu-HU" sz="2800" dirty="0"/>
              <a:t>OT rendszer sérülékenységei</a:t>
            </a:r>
          </a:p>
        </p:txBody>
      </p:sp>
      <p:pic>
        <p:nvPicPr>
          <p:cNvPr id="19" name="Picture 18">
            <a:extLst>
              <a:ext uri="{FF2B5EF4-FFF2-40B4-BE49-F238E27FC236}">
                <a16:creationId xmlns:a16="http://schemas.microsoft.com/office/drawing/2014/main" id="{4E97C8E0-FA12-68AC-9A9F-8D7BAC95D896}"/>
              </a:ext>
            </a:extLst>
          </p:cNvPr>
          <p:cNvPicPr>
            <a:picLocks noChangeAspect="1"/>
          </p:cNvPicPr>
          <p:nvPr/>
        </p:nvPicPr>
        <p:blipFill>
          <a:blip r:embed="rId3"/>
          <a:stretch>
            <a:fillRect/>
          </a:stretch>
        </p:blipFill>
        <p:spPr>
          <a:xfrm>
            <a:off x="1633537" y="1983817"/>
            <a:ext cx="8924925" cy="4562455"/>
          </a:xfrm>
          <a:prstGeom prst="rect">
            <a:avLst/>
          </a:prstGeom>
        </p:spPr>
      </p:pic>
      <p:pic>
        <p:nvPicPr>
          <p:cNvPr id="4" name="Picture 3" descr="A képen szöveg, clipart látható&#10;&#10;Automatikusan generált leírás">
            <a:extLst>
              <a:ext uri="{FF2B5EF4-FFF2-40B4-BE49-F238E27FC236}">
                <a16:creationId xmlns:a16="http://schemas.microsoft.com/office/drawing/2014/main" id="{62AA9A40-565E-46F3-1F68-FE0A4C5475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399206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17</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sp>
        <p:nvSpPr>
          <p:cNvPr id="13" name="Content Placeholder 3">
            <a:extLst>
              <a:ext uri="{FF2B5EF4-FFF2-40B4-BE49-F238E27FC236}">
                <a16:creationId xmlns:a16="http://schemas.microsoft.com/office/drawing/2014/main" id="{C2898F8F-50C0-B7C5-763B-807C82A77D1C}"/>
              </a:ext>
            </a:extLst>
          </p:cNvPr>
          <p:cNvSpPr>
            <a:spLocks noGrp="1"/>
          </p:cNvSpPr>
          <p:nvPr>
            <p:ph sz="quarter" idx="16"/>
          </p:nvPr>
        </p:nvSpPr>
        <p:spPr>
          <a:xfrm>
            <a:off x="368300" y="1543274"/>
            <a:ext cx="11226800" cy="497114"/>
          </a:xfrm>
        </p:spPr>
        <p:txBody>
          <a:bodyPr>
            <a:normAutofit lnSpcReduction="10000"/>
          </a:bodyPr>
          <a:lstStyle/>
          <a:p>
            <a:pPr marL="0" indent="0" algn="ctr">
              <a:buNone/>
            </a:pPr>
            <a:r>
              <a:rPr lang="hu-HU" sz="2800" dirty="0"/>
              <a:t>OT rendszer kockázati besorolása</a:t>
            </a:r>
          </a:p>
        </p:txBody>
      </p:sp>
      <p:pic>
        <p:nvPicPr>
          <p:cNvPr id="17" name="Picture 16">
            <a:extLst>
              <a:ext uri="{FF2B5EF4-FFF2-40B4-BE49-F238E27FC236}">
                <a16:creationId xmlns:a16="http://schemas.microsoft.com/office/drawing/2014/main" id="{51DB22F5-DA99-6780-8D70-4D236FE4307A}"/>
              </a:ext>
            </a:extLst>
          </p:cNvPr>
          <p:cNvPicPr>
            <a:picLocks noChangeAspect="1"/>
          </p:cNvPicPr>
          <p:nvPr/>
        </p:nvPicPr>
        <p:blipFill>
          <a:blip r:embed="rId3"/>
          <a:stretch>
            <a:fillRect/>
          </a:stretch>
        </p:blipFill>
        <p:spPr>
          <a:xfrm>
            <a:off x="1624012" y="2013271"/>
            <a:ext cx="8943975" cy="4686316"/>
          </a:xfrm>
          <a:prstGeom prst="rect">
            <a:avLst/>
          </a:prstGeom>
        </p:spPr>
      </p:pic>
      <p:pic>
        <p:nvPicPr>
          <p:cNvPr id="4" name="Picture 3" descr="A képen szöveg, clipart látható&#10;&#10;Automatikusan generált leírás">
            <a:extLst>
              <a:ext uri="{FF2B5EF4-FFF2-40B4-BE49-F238E27FC236}">
                <a16:creationId xmlns:a16="http://schemas.microsoft.com/office/drawing/2014/main" id="{4FD32F14-43BB-EE8C-ECA1-85F646D27C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416273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18</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4" name="Content Placeholder 3">
            <a:extLst>
              <a:ext uri="{FF2B5EF4-FFF2-40B4-BE49-F238E27FC236}">
                <a16:creationId xmlns:a16="http://schemas.microsoft.com/office/drawing/2014/main" id="{F3CC4D12-D26A-7D1B-04BB-422D9483B7F0}"/>
              </a:ext>
            </a:extLst>
          </p:cNvPr>
          <p:cNvSpPr>
            <a:spLocks noGrp="1"/>
          </p:cNvSpPr>
          <p:nvPr>
            <p:ph sz="quarter" idx="16"/>
          </p:nvPr>
        </p:nvSpPr>
        <p:spPr>
          <a:xfrm>
            <a:off x="482600" y="1619013"/>
            <a:ext cx="11226800" cy="4756387"/>
          </a:xfrm>
        </p:spPr>
        <p:txBody>
          <a:bodyPr>
            <a:normAutofit/>
          </a:bodyPr>
          <a:lstStyle/>
          <a:p>
            <a:pPr marL="0" indent="0">
              <a:buNone/>
            </a:pPr>
            <a:r>
              <a:rPr lang="hu-HU" sz="3200" b="1" u="sng" dirty="0"/>
              <a:t>Mi lett megoldva? </a:t>
            </a:r>
          </a:p>
          <a:p>
            <a:endParaRPr lang="hu-HU" sz="2800" dirty="0"/>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sp>
        <p:nvSpPr>
          <p:cNvPr id="8" name="TextBox 7">
            <a:extLst>
              <a:ext uri="{FF2B5EF4-FFF2-40B4-BE49-F238E27FC236}">
                <a16:creationId xmlns:a16="http://schemas.microsoft.com/office/drawing/2014/main" id="{EA255DD7-9D2E-A741-9AC4-6CF5AF89BF4F}"/>
              </a:ext>
            </a:extLst>
          </p:cNvPr>
          <p:cNvSpPr txBox="1"/>
          <p:nvPr/>
        </p:nvSpPr>
        <p:spPr>
          <a:xfrm>
            <a:off x="520789" y="2866798"/>
            <a:ext cx="3780197" cy="369332"/>
          </a:xfrm>
          <a:prstGeom prst="rect">
            <a:avLst/>
          </a:prstGeom>
          <a:solidFill>
            <a:schemeClr val="accent1"/>
          </a:solidFill>
        </p:spPr>
        <p:txBody>
          <a:bodyPr wrap="square" rtlCol="0">
            <a:spAutoFit/>
          </a:bodyPr>
          <a:lstStyle/>
          <a:p>
            <a:pPr algn="ctr"/>
            <a:r>
              <a:rPr lang="hu-HU" dirty="0">
                <a:solidFill>
                  <a:schemeClr val="bg1"/>
                </a:solidFill>
              </a:rPr>
              <a:t>Vagyonleltár</a:t>
            </a:r>
          </a:p>
        </p:txBody>
      </p:sp>
      <p:sp>
        <p:nvSpPr>
          <p:cNvPr id="9" name="Rectangle 8">
            <a:extLst>
              <a:ext uri="{FF2B5EF4-FFF2-40B4-BE49-F238E27FC236}">
                <a16:creationId xmlns:a16="http://schemas.microsoft.com/office/drawing/2014/main" id="{3CF67581-E2D4-DE57-B443-01A9FC8577DD}"/>
              </a:ext>
            </a:extLst>
          </p:cNvPr>
          <p:cNvSpPr/>
          <p:nvPr/>
        </p:nvSpPr>
        <p:spPr>
          <a:xfrm>
            <a:off x="510035" y="3365031"/>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Eszközök </a:t>
            </a:r>
            <a:r>
              <a:rPr lang="hu-HU" dirty="0" err="1"/>
              <a:t>nyomonkövetése</a:t>
            </a:r>
            <a:r>
              <a:rPr lang="hu-HU" dirty="0"/>
              <a:t> </a:t>
            </a:r>
          </a:p>
        </p:txBody>
      </p:sp>
      <p:sp>
        <p:nvSpPr>
          <p:cNvPr id="11" name="TextBox 10">
            <a:extLst>
              <a:ext uri="{FF2B5EF4-FFF2-40B4-BE49-F238E27FC236}">
                <a16:creationId xmlns:a16="http://schemas.microsoft.com/office/drawing/2014/main" id="{F618BD2C-B01F-0CC8-E46F-A44188583120}"/>
              </a:ext>
            </a:extLst>
          </p:cNvPr>
          <p:cNvSpPr txBox="1"/>
          <p:nvPr/>
        </p:nvSpPr>
        <p:spPr>
          <a:xfrm>
            <a:off x="8396441" y="2866798"/>
            <a:ext cx="3300259" cy="369332"/>
          </a:xfrm>
          <a:prstGeom prst="rect">
            <a:avLst/>
          </a:prstGeom>
          <a:solidFill>
            <a:schemeClr val="accent1"/>
          </a:solidFill>
        </p:spPr>
        <p:txBody>
          <a:bodyPr wrap="square" rtlCol="0">
            <a:spAutoFit/>
          </a:bodyPr>
          <a:lstStyle/>
          <a:p>
            <a:pPr algn="ctr"/>
            <a:r>
              <a:rPr lang="hu-HU" dirty="0">
                <a:solidFill>
                  <a:schemeClr val="bg1"/>
                </a:solidFill>
              </a:rPr>
              <a:t>Folyamatos biztonsági monitoring</a:t>
            </a:r>
          </a:p>
        </p:txBody>
      </p:sp>
      <p:sp>
        <p:nvSpPr>
          <p:cNvPr id="12" name="Rectangle 11">
            <a:extLst>
              <a:ext uri="{FF2B5EF4-FFF2-40B4-BE49-F238E27FC236}">
                <a16:creationId xmlns:a16="http://schemas.microsoft.com/office/drawing/2014/main" id="{380268B0-D684-1C2F-56A5-8D6DEF81680C}"/>
              </a:ext>
            </a:extLst>
          </p:cNvPr>
          <p:cNvSpPr/>
          <p:nvPr/>
        </p:nvSpPr>
        <p:spPr>
          <a:xfrm>
            <a:off x="8388861" y="3365031"/>
            <a:ext cx="332053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t>Logelemzés</a:t>
            </a:r>
          </a:p>
          <a:p>
            <a:r>
              <a:rPr lang="hu-HU" dirty="0"/>
              <a:t>- OT/ICS eszközökre</a:t>
            </a:r>
          </a:p>
          <a:p>
            <a:r>
              <a:rPr lang="hu-HU" dirty="0"/>
              <a:t>- hálózati forgalomra,</a:t>
            </a:r>
          </a:p>
          <a:p>
            <a:r>
              <a:rPr lang="hu-HU" dirty="0"/>
              <a:t>- Fizikai rendszerekre</a:t>
            </a:r>
          </a:p>
        </p:txBody>
      </p:sp>
      <p:sp>
        <p:nvSpPr>
          <p:cNvPr id="13" name="TextBox 12">
            <a:extLst>
              <a:ext uri="{FF2B5EF4-FFF2-40B4-BE49-F238E27FC236}">
                <a16:creationId xmlns:a16="http://schemas.microsoft.com/office/drawing/2014/main" id="{3B224A24-4282-EC56-9551-A0B6EF98881B}"/>
              </a:ext>
            </a:extLst>
          </p:cNvPr>
          <p:cNvSpPr txBox="1"/>
          <p:nvPr/>
        </p:nvSpPr>
        <p:spPr>
          <a:xfrm>
            <a:off x="4454825" y="2866798"/>
            <a:ext cx="3745169" cy="369332"/>
          </a:xfrm>
          <a:prstGeom prst="rect">
            <a:avLst/>
          </a:prstGeom>
          <a:solidFill>
            <a:schemeClr val="accent1"/>
          </a:solidFill>
        </p:spPr>
        <p:txBody>
          <a:bodyPr wrap="square" rtlCol="0">
            <a:spAutoFit/>
          </a:bodyPr>
          <a:lstStyle>
            <a:defPPr>
              <a:defRPr lang="de-DE"/>
            </a:defPPr>
            <a:lvl1pPr algn="ctr">
              <a:defRPr>
                <a:solidFill>
                  <a:schemeClr val="bg1"/>
                </a:solidFill>
              </a:defRPr>
            </a:lvl1pPr>
          </a:lstStyle>
          <a:p>
            <a:r>
              <a:rPr lang="hu-HU" dirty="0"/>
              <a:t>Hálózati védelem</a:t>
            </a:r>
          </a:p>
        </p:txBody>
      </p:sp>
      <p:sp>
        <p:nvSpPr>
          <p:cNvPr id="14" name="Rectangle 13">
            <a:extLst>
              <a:ext uri="{FF2B5EF4-FFF2-40B4-BE49-F238E27FC236}">
                <a16:creationId xmlns:a16="http://schemas.microsoft.com/office/drawing/2014/main" id="{DFD6FC41-2DCD-0877-4140-246A1828455F}"/>
              </a:ext>
            </a:extLst>
          </p:cNvPr>
          <p:cNvSpPr/>
          <p:nvPr/>
        </p:nvSpPr>
        <p:spPr>
          <a:xfrm>
            <a:off x="4444685" y="3375015"/>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Az OT/ICS és IT hálózatok szétválasztása tűzfallal, „légrés/</a:t>
            </a:r>
            <a:r>
              <a:rPr lang="hu-HU" dirty="0" err="1"/>
              <a:t>airgap</a:t>
            </a:r>
            <a:r>
              <a:rPr lang="hu-HU" dirty="0"/>
              <a:t>” kialakítása</a:t>
            </a:r>
          </a:p>
        </p:txBody>
      </p:sp>
      <p:sp>
        <p:nvSpPr>
          <p:cNvPr id="15" name="Rectangle 14">
            <a:extLst>
              <a:ext uri="{FF2B5EF4-FFF2-40B4-BE49-F238E27FC236}">
                <a16:creationId xmlns:a16="http://schemas.microsoft.com/office/drawing/2014/main" id="{095EBB00-7309-0445-F7C3-C09CB3563F15}"/>
              </a:ext>
            </a:extLst>
          </p:cNvPr>
          <p:cNvSpPr/>
          <p:nvPr/>
        </p:nvSpPr>
        <p:spPr>
          <a:xfrm>
            <a:off x="6371808" y="3375015"/>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Hálózati forgalom monitorozása az ipari protokollokra is, kártékony kódok azonosítása</a:t>
            </a:r>
          </a:p>
        </p:txBody>
      </p:sp>
      <p:sp>
        <p:nvSpPr>
          <p:cNvPr id="16" name="Rectangle 15">
            <a:extLst>
              <a:ext uri="{FF2B5EF4-FFF2-40B4-BE49-F238E27FC236}">
                <a16:creationId xmlns:a16="http://schemas.microsoft.com/office/drawing/2014/main" id="{C09121FD-1FD7-EE31-4535-83B7904C7C3F}"/>
              </a:ext>
            </a:extLst>
          </p:cNvPr>
          <p:cNvSpPr/>
          <p:nvPr/>
        </p:nvSpPr>
        <p:spPr>
          <a:xfrm>
            <a:off x="2472186" y="3375015"/>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Eszközök </a:t>
            </a:r>
            <a:r>
              <a:rPr lang="hu-HU" dirty="0" err="1"/>
              <a:t>szoftvereinek</a:t>
            </a:r>
            <a:r>
              <a:rPr lang="hu-HU" dirty="0"/>
              <a:t>, konfigurációnak rendszeres mentése</a:t>
            </a:r>
          </a:p>
        </p:txBody>
      </p:sp>
      <p:pic>
        <p:nvPicPr>
          <p:cNvPr id="10" name="Picture 9" descr="A képen szöveg, clipart látható&#10;&#10;Automatikusan generált leírás">
            <a:extLst>
              <a:ext uri="{FF2B5EF4-FFF2-40B4-BE49-F238E27FC236}">
                <a16:creationId xmlns:a16="http://schemas.microsoft.com/office/drawing/2014/main" id="{906C78D1-73DE-711E-90C5-734B56B6FB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257275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19</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4" name="Content Placeholder 3">
            <a:extLst>
              <a:ext uri="{FF2B5EF4-FFF2-40B4-BE49-F238E27FC236}">
                <a16:creationId xmlns:a16="http://schemas.microsoft.com/office/drawing/2014/main" id="{F3CC4D12-D26A-7D1B-04BB-422D9483B7F0}"/>
              </a:ext>
            </a:extLst>
          </p:cNvPr>
          <p:cNvSpPr>
            <a:spLocks noGrp="1"/>
          </p:cNvSpPr>
          <p:nvPr>
            <p:ph sz="quarter" idx="16"/>
          </p:nvPr>
        </p:nvSpPr>
        <p:spPr>
          <a:xfrm>
            <a:off x="482600" y="1619013"/>
            <a:ext cx="11226800" cy="4756387"/>
          </a:xfrm>
        </p:spPr>
        <p:txBody>
          <a:bodyPr>
            <a:normAutofit/>
          </a:bodyPr>
          <a:lstStyle/>
          <a:p>
            <a:pPr marL="0" indent="0">
              <a:buNone/>
            </a:pPr>
            <a:r>
              <a:rPr lang="hu-HU" sz="3200" b="1" u="sng" dirty="0"/>
              <a:t>További megoldandók </a:t>
            </a:r>
          </a:p>
          <a:p>
            <a:endParaRPr lang="hu-HU" sz="2800" dirty="0"/>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sp>
        <p:nvSpPr>
          <p:cNvPr id="13" name="TextBox 12">
            <a:extLst>
              <a:ext uri="{FF2B5EF4-FFF2-40B4-BE49-F238E27FC236}">
                <a16:creationId xmlns:a16="http://schemas.microsoft.com/office/drawing/2014/main" id="{22EECE66-0020-054B-1AAF-DA653C05FBB3}"/>
              </a:ext>
            </a:extLst>
          </p:cNvPr>
          <p:cNvSpPr txBox="1"/>
          <p:nvPr/>
        </p:nvSpPr>
        <p:spPr>
          <a:xfrm>
            <a:off x="1439403" y="2181467"/>
            <a:ext cx="5662766" cy="369332"/>
          </a:xfrm>
          <a:prstGeom prst="rect">
            <a:avLst/>
          </a:prstGeom>
          <a:solidFill>
            <a:schemeClr val="accent1"/>
          </a:solidFill>
        </p:spPr>
        <p:txBody>
          <a:bodyPr wrap="square" rtlCol="0">
            <a:spAutoFit/>
          </a:bodyPr>
          <a:lstStyle/>
          <a:p>
            <a:pPr algn="ctr"/>
            <a:r>
              <a:rPr lang="hu-HU" dirty="0">
                <a:solidFill>
                  <a:schemeClr val="bg1"/>
                </a:solidFill>
              </a:rPr>
              <a:t>Szabályozási feladatok - Frissítések</a:t>
            </a:r>
          </a:p>
        </p:txBody>
      </p:sp>
      <p:sp>
        <p:nvSpPr>
          <p:cNvPr id="14" name="Rectangle 13">
            <a:extLst>
              <a:ext uri="{FF2B5EF4-FFF2-40B4-BE49-F238E27FC236}">
                <a16:creationId xmlns:a16="http://schemas.microsoft.com/office/drawing/2014/main" id="{ABB47AD9-6CD6-8165-39FF-7FC59F98ACB3}"/>
              </a:ext>
            </a:extLst>
          </p:cNvPr>
          <p:cNvSpPr/>
          <p:nvPr/>
        </p:nvSpPr>
        <p:spPr>
          <a:xfrm>
            <a:off x="1419123" y="2679700"/>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Kiberbiztonsági</a:t>
            </a:r>
            <a:r>
              <a:rPr lang="hu-HU" dirty="0"/>
              <a:t> kockázatfelmérés és értékelés </a:t>
            </a:r>
          </a:p>
          <a:p>
            <a:pPr algn="ctr"/>
            <a:r>
              <a:rPr lang="hu-HU" b="1" u="sng" dirty="0"/>
              <a:t>Frissítése</a:t>
            </a:r>
          </a:p>
          <a:p>
            <a:pPr algn="ctr"/>
            <a:endParaRPr lang="hu-HU" dirty="0"/>
          </a:p>
        </p:txBody>
      </p:sp>
      <p:sp>
        <p:nvSpPr>
          <p:cNvPr id="15" name="Rectangle 14">
            <a:extLst>
              <a:ext uri="{FF2B5EF4-FFF2-40B4-BE49-F238E27FC236}">
                <a16:creationId xmlns:a16="http://schemas.microsoft.com/office/drawing/2014/main" id="{7F3AA6EA-BDB4-3369-CB42-E02D4B3D4BC3}"/>
              </a:ext>
            </a:extLst>
          </p:cNvPr>
          <p:cNvSpPr/>
          <p:nvPr/>
        </p:nvSpPr>
        <p:spPr>
          <a:xfrm>
            <a:off x="3346246" y="2679700"/>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Üzletmenet folytonossági (BCP) és </a:t>
            </a:r>
            <a:r>
              <a:rPr lang="hu-HU" dirty="0" err="1"/>
              <a:t>katasztrófal</a:t>
            </a:r>
            <a:r>
              <a:rPr lang="hu-HU" dirty="0"/>
              <a:t> hárítási (DRP) tervek  </a:t>
            </a:r>
            <a:r>
              <a:rPr lang="hu-HU" b="1" u="sng" dirty="0"/>
              <a:t>Frissítése</a:t>
            </a:r>
            <a:endParaRPr lang="hu-HU" dirty="0"/>
          </a:p>
        </p:txBody>
      </p:sp>
      <p:sp>
        <p:nvSpPr>
          <p:cNvPr id="16" name="Rectangle 15">
            <a:extLst>
              <a:ext uri="{FF2B5EF4-FFF2-40B4-BE49-F238E27FC236}">
                <a16:creationId xmlns:a16="http://schemas.microsoft.com/office/drawing/2014/main" id="{0B7074E0-8851-D2A5-6519-C5EBF6A0C5EA}"/>
              </a:ext>
            </a:extLst>
          </p:cNvPr>
          <p:cNvSpPr/>
          <p:nvPr/>
        </p:nvSpPr>
        <p:spPr>
          <a:xfrm>
            <a:off x="5273369" y="2679700"/>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Rendszeres DRP tesztelés</a:t>
            </a:r>
          </a:p>
        </p:txBody>
      </p:sp>
      <p:sp>
        <p:nvSpPr>
          <p:cNvPr id="17" name="Rectangle 16">
            <a:extLst>
              <a:ext uri="{FF2B5EF4-FFF2-40B4-BE49-F238E27FC236}">
                <a16:creationId xmlns:a16="http://schemas.microsoft.com/office/drawing/2014/main" id="{B7191248-0543-3572-2633-4F69A9AD00AE}"/>
              </a:ext>
            </a:extLst>
          </p:cNvPr>
          <p:cNvSpPr/>
          <p:nvPr/>
        </p:nvSpPr>
        <p:spPr>
          <a:xfrm>
            <a:off x="1409700" y="4660900"/>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Szabályozott szerepkörök kialakítása a rendszerekhez</a:t>
            </a:r>
          </a:p>
        </p:txBody>
      </p:sp>
      <p:sp>
        <p:nvSpPr>
          <p:cNvPr id="18" name="Rectangle 17">
            <a:extLst>
              <a:ext uri="{FF2B5EF4-FFF2-40B4-BE49-F238E27FC236}">
                <a16:creationId xmlns:a16="http://schemas.microsoft.com/office/drawing/2014/main" id="{55246168-01A3-74BA-8741-3D0DB2047D17}"/>
              </a:ext>
            </a:extLst>
          </p:cNvPr>
          <p:cNvSpPr/>
          <p:nvPr/>
        </p:nvSpPr>
        <p:spPr>
          <a:xfrm>
            <a:off x="3336823" y="4660900"/>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effectLst/>
              </a:rPr>
              <a:t>Konfiguráció kezelési és változtatási folyamatok alkalmazása </a:t>
            </a:r>
          </a:p>
        </p:txBody>
      </p:sp>
      <p:sp>
        <p:nvSpPr>
          <p:cNvPr id="19" name="Rectangle 18">
            <a:extLst>
              <a:ext uri="{FF2B5EF4-FFF2-40B4-BE49-F238E27FC236}">
                <a16:creationId xmlns:a16="http://schemas.microsoft.com/office/drawing/2014/main" id="{E008BB93-9D60-41ED-4407-AD1CB4213049}"/>
              </a:ext>
            </a:extLst>
          </p:cNvPr>
          <p:cNvSpPr/>
          <p:nvPr/>
        </p:nvSpPr>
        <p:spPr>
          <a:xfrm>
            <a:off x="5263946" y="4660900"/>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effectLst/>
              </a:rPr>
              <a:t>A működési határértékek legyenek ismertek és dokumentáltak</a:t>
            </a:r>
            <a:endParaRPr lang="hu-HU" dirty="0"/>
          </a:p>
        </p:txBody>
      </p:sp>
      <p:sp>
        <p:nvSpPr>
          <p:cNvPr id="27" name="Rectangle 26">
            <a:extLst>
              <a:ext uri="{FF2B5EF4-FFF2-40B4-BE49-F238E27FC236}">
                <a16:creationId xmlns:a16="http://schemas.microsoft.com/office/drawing/2014/main" id="{D0EDDE11-A660-5888-3D6A-D61D4FE22350}"/>
              </a:ext>
            </a:extLst>
          </p:cNvPr>
          <p:cNvSpPr/>
          <p:nvPr/>
        </p:nvSpPr>
        <p:spPr>
          <a:xfrm>
            <a:off x="7200492" y="2709854"/>
            <a:ext cx="222721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Védett módú, felügyelt és naplózott eszközhozzáférés</a:t>
            </a:r>
          </a:p>
        </p:txBody>
      </p:sp>
      <p:sp>
        <p:nvSpPr>
          <p:cNvPr id="28" name="TextBox 27">
            <a:extLst>
              <a:ext uri="{FF2B5EF4-FFF2-40B4-BE49-F238E27FC236}">
                <a16:creationId xmlns:a16="http://schemas.microsoft.com/office/drawing/2014/main" id="{7FE13FEE-581D-3359-3F8E-864C56CB953F}"/>
              </a:ext>
            </a:extLst>
          </p:cNvPr>
          <p:cNvSpPr txBox="1"/>
          <p:nvPr/>
        </p:nvSpPr>
        <p:spPr>
          <a:xfrm>
            <a:off x="7220055" y="2181467"/>
            <a:ext cx="2207648" cy="369332"/>
          </a:xfrm>
          <a:prstGeom prst="rect">
            <a:avLst/>
          </a:prstGeom>
          <a:solidFill>
            <a:schemeClr val="accent1"/>
          </a:solidFill>
        </p:spPr>
        <p:txBody>
          <a:bodyPr wrap="square" rtlCol="0">
            <a:spAutoFit/>
          </a:bodyPr>
          <a:lstStyle>
            <a:defPPr>
              <a:defRPr lang="de-DE"/>
            </a:defPPr>
            <a:lvl1pPr algn="ctr">
              <a:defRPr>
                <a:solidFill>
                  <a:schemeClr val="bg1"/>
                </a:solidFill>
              </a:defRPr>
            </a:lvl1pPr>
          </a:lstStyle>
          <a:p>
            <a:r>
              <a:rPr lang="hu-HU"/>
              <a:t>Hozzáférés vezérlés</a:t>
            </a:r>
            <a:endParaRPr lang="hu-HU" dirty="0"/>
          </a:p>
        </p:txBody>
      </p:sp>
      <p:sp>
        <p:nvSpPr>
          <p:cNvPr id="29" name="TextBox 28">
            <a:extLst>
              <a:ext uri="{FF2B5EF4-FFF2-40B4-BE49-F238E27FC236}">
                <a16:creationId xmlns:a16="http://schemas.microsoft.com/office/drawing/2014/main" id="{1C0428AC-E3B5-E7E8-B26B-8F4527961A1D}"/>
              </a:ext>
            </a:extLst>
          </p:cNvPr>
          <p:cNvSpPr txBox="1"/>
          <p:nvPr/>
        </p:nvSpPr>
        <p:spPr>
          <a:xfrm>
            <a:off x="9548763" y="2181467"/>
            <a:ext cx="1828800" cy="369332"/>
          </a:xfrm>
          <a:prstGeom prst="rect">
            <a:avLst/>
          </a:prstGeom>
          <a:solidFill>
            <a:schemeClr val="accent1"/>
          </a:solidFill>
        </p:spPr>
        <p:txBody>
          <a:bodyPr wrap="square" rtlCol="0">
            <a:spAutoFit/>
          </a:bodyPr>
          <a:lstStyle/>
          <a:p>
            <a:pPr algn="ctr"/>
            <a:r>
              <a:rPr lang="hu-HU" dirty="0">
                <a:solidFill>
                  <a:schemeClr val="bg1"/>
                </a:solidFill>
              </a:rPr>
              <a:t>Adatbiztonság</a:t>
            </a:r>
          </a:p>
        </p:txBody>
      </p:sp>
      <p:sp>
        <p:nvSpPr>
          <p:cNvPr id="30" name="Rectangle 29">
            <a:extLst>
              <a:ext uri="{FF2B5EF4-FFF2-40B4-BE49-F238E27FC236}">
                <a16:creationId xmlns:a16="http://schemas.microsoft.com/office/drawing/2014/main" id="{57BA88DE-AF69-B075-700D-6D3430676E9E}"/>
              </a:ext>
            </a:extLst>
          </p:cNvPr>
          <p:cNvSpPr/>
          <p:nvPr/>
        </p:nvSpPr>
        <p:spPr>
          <a:xfrm>
            <a:off x="9548762" y="2709854"/>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Eszközök mentett </a:t>
            </a:r>
            <a:r>
              <a:rPr lang="hu-HU" dirty="0" err="1"/>
              <a:t>szoftvereinek</a:t>
            </a:r>
            <a:r>
              <a:rPr lang="hu-HU" dirty="0"/>
              <a:t> és konfigurációinak titkosított tárolása</a:t>
            </a:r>
          </a:p>
        </p:txBody>
      </p:sp>
      <p:pic>
        <p:nvPicPr>
          <p:cNvPr id="8" name="Picture 7" descr="A képen szöveg, clipart látható&#10;&#10;Automatikusan generált leírás">
            <a:extLst>
              <a:ext uri="{FF2B5EF4-FFF2-40B4-BE49-F238E27FC236}">
                <a16:creationId xmlns:a16="http://schemas.microsoft.com/office/drawing/2014/main" id="{BDE56309-19B0-C129-54D9-F75D1880E2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135287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7"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77D91F1-8EEC-4EF5-90DD-0C6770704AFC}"/>
              </a:ext>
            </a:extLst>
          </p:cNvPr>
          <p:cNvSpPr>
            <a:spLocks noGrp="1"/>
          </p:cNvSpPr>
          <p:nvPr>
            <p:ph type="sldNum" sz="quarter" idx="12"/>
          </p:nvPr>
        </p:nvSpPr>
        <p:spPr>
          <a:xfrm>
            <a:off x="10820400" y="6194142"/>
            <a:ext cx="889000" cy="254000"/>
          </a:xfrm>
        </p:spPr>
        <p:txBody>
          <a:bodyPr/>
          <a:lstStyle/>
          <a:p>
            <a:fld id="{3C6863D3-0438-440B-9B18-903EFF5BE46F}" type="slidenum">
              <a:rPr lang="en-US" smtClean="0"/>
              <a:pPr/>
              <a:t>2</a:t>
            </a:fld>
            <a:endParaRPr lang="en-US" dirty="0"/>
          </a:p>
        </p:txBody>
      </p:sp>
      <p:sp>
        <p:nvSpPr>
          <p:cNvPr id="13" name="Inhaltsplatzhalter 12">
            <a:extLst>
              <a:ext uri="{FF2B5EF4-FFF2-40B4-BE49-F238E27FC236}">
                <a16:creationId xmlns:a16="http://schemas.microsoft.com/office/drawing/2014/main" id="{8E21AA51-49EB-49B7-8323-9CAE3473C221}"/>
              </a:ext>
            </a:extLst>
          </p:cNvPr>
          <p:cNvSpPr>
            <a:spLocks noGrp="1"/>
          </p:cNvSpPr>
          <p:nvPr>
            <p:ph sz="quarter" idx="18"/>
          </p:nvPr>
        </p:nvSpPr>
        <p:spPr>
          <a:xfrm>
            <a:off x="482600" y="2076007"/>
            <a:ext cx="11226800" cy="2457893"/>
          </a:xfrm>
        </p:spPr>
        <p:txBody>
          <a:bodyPr>
            <a:normAutofit fontScale="92500" lnSpcReduction="10000"/>
          </a:bodyPr>
          <a:lstStyle/>
          <a:p>
            <a:r>
              <a:rPr lang="hu-HU" sz="2400" dirty="0"/>
              <a:t>Internet of </a:t>
            </a:r>
            <a:r>
              <a:rPr lang="hu-HU" sz="2400" dirty="0" err="1"/>
              <a:t>Things</a:t>
            </a:r>
            <a:endParaRPr lang="hu-HU" sz="2400" dirty="0"/>
          </a:p>
          <a:p>
            <a:pPr lvl="1"/>
            <a:r>
              <a:rPr lang="hu-HU" dirty="0"/>
              <a:t>Minden olyan eszköz ami beépített szoftverrel, (szenzorral) rendelkezik és adatokat cserél más eszközökkel az Interneten keresztül</a:t>
            </a:r>
          </a:p>
          <a:p>
            <a:r>
              <a:rPr lang="hu-HU" sz="2400" b="1" u="sng" dirty="0" err="1"/>
              <a:t>i</a:t>
            </a:r>
            <a:r>
              <a:rPr lang="hu-HU" sz="2400" dirty="0" err="1"/>
              <a:t>ndustrial</a:t>
            </a:r>
            <a:r>
              <a:rPr lang="hu-HU" sz="2400" dirty="0"/>
              <a:t> </a:t>
            </a:r>
            <a:r>
              <a:rPr lang="hu-HU" sz="2400" b="1" u="sng" dirty="0"/>
              <a:t>I</a:t>
            </a:r>
            <a:r>
              <a:rPr lang="hu-HU" sz="2400" dirty="0"/>
              <a:t>nternet </a:t>
            </a:r>
            <a:r>
              <a:rPr lang="hu-HU" sz="2400" b="1" u="sng" dirty="0"/>
              <a:t>o</a:t>
            </a:r>
            <a:r>
              <a:rPr lang="hu-HU" sz="2400" dirty="0"/>
              <a:t>f </a:t>
            </a:r>
            <a:r>
              <a:rPr lang="hu-HU" sz="2400" b="1" u="sng" dirty="0" err="1"/>
              <a:t>T</a:t>
            </a:r>
            <a:r>
              <a:rPr lang="hu-HU" sz="2400" dirty="0" err="1"/>
              <a:t>hings</a:t>
            </a:r>
            <a:endParaRPr lang="hu-HU" sz="2400" dirty="0"/>
          </a:p>
          <a:p>
            <a:pPr lvl="1"/>
            <a:r>
              <a:rPr lang="hu-HU" dirty="0" err="1"/>
              <a:t>IoT</a:t>
            </a:r>
            <a:r>
              <a:rPr lang="hu-HU" dirty="0"/>
              <a:t> ipari környezetben</a:t>
            </a:r>
          </a:p>
          <a:p>
            <a:r>
              <a:rPr lang="hu-HU" sz="2400" b="1" u="sng" dirty="0" err="1"/>
              <a:t>I</a:t>
            </a:r>
            <a:r>
              <a:rPr lang="hu-HU" sz="2400" dirty="0" err="1"/>
              <a:t>ndustrial</a:t>
            </a:r>
            <a:r>
              <a:rPr lang="hu-HU" sz="2400" dirty="0"/>
              <a:t> </a:t>
            </a:r>
            <a:r>
              <a:rPr lang="hu-HU" sz="2400" b="1" u="sng" dirty="0"/>
              <a:t>C</a:t>
            </a:r>
            <a:r>
              <a:rPr lang="hu-HU" sz="2400" dirty="0"/>
              <a:t>ontrol </a:t>
            </a:r>
            <a:r>
              <a:rPr lang="hu-HU" sz="2400" b="1" u="sng" dirty="0" err="1"/>
              <a:t>S</a:t>
            </a:r>
            <a:r>
              <a:rPr lang="hu-HU" sz="2400" dirty="0" err="1"/>
              <a:t>ubsystem</a:t>
            </a:r>
            <a:r>
              <a:rPr lang="hu-HU" sz="2400" dirty="0"/>
              <a:t> </a:t>
            </a:r>
            <a:r>
              <a:rPr lang="hu-HU" sz="2400" b="1" u="sng" dirty="0"/>
              <a:t>O</a:t>
            </a:r>
            <a:r>
              <a:rPr lang="hu-HU" sz="2400" dirty="0"/>
              <a:t>perational </a:t>
            </a:r>
            <a:r>
              <a:rPr lang="hu-HU" sz="2400" b="1" u="sng" dirty="0" err="1"/>
              <a:t>T</a:t>
            </a:r>
            <a:r>
              <a:rPr lang="hu-HU" sz="2400" dirty="0" err="1"/>
              <a:t>echnology</a:t>
            </a:r>
            <a:r>
              <a:rPr lang="hu-HU" sz="2400" dirty="0"/>
              <a:t> </a:t>
            </a:r>
          </a:p>
          <a:p>
            <a:r>
              <a:rPr lang="hu-HU" dirty="0"/>
              <a:t>Az ipari vagy gyártási folyamatok vezérlésére használt elektronikus, vagy digitális rendszerek</a:t>
            </a:r>
          </a:p>
          <a:p>
            <a:pPr lvl="2"/>
            <a:r>
              <a:rPr lang="hu-HU" dirty="0"/>
              <a:t>PLC-k, SCADA rendszerek, gyártói felügyeleti rendszerek, stb.</a:t>
            </a:r>
          </a:p>
          <a:p>
            <a:endParaRPr lang="de-AT" dirty="0"/>
          </a:p>
        </p:txBody>
      </p:sp>
      <p:sp>
        <p:nvSpPr>
          <p:cNvPr id="9" name="Titel 8">
            <a:extLst>
              <a:ext uri="{FF2B5EF4-FFF2-40B4-BE49-F238E27FC236}">
                <a16:creationId xmlns:a16="http://schemas.microsoft.com/office/drawing/2014/main" id="{F6B4FEA6-3C17-4511-BB8F-8EE6DD883ECA}"/>
              </a:ext>
            </a:extLst>
          </p:cNvPr>
          <p:cNvSpPr>
            <a:spLocks noGrp="1"/>
          </p:cNvSpPr>
          <p:nvPr>
            <p:ph type="title"/>
          </p:nvPr>
        </p:nvSpPr>
        <p:spPr>
          <a:xfrm>
            <a:off x="482600" y="1630226"/>
            <a:ext cx="9359900" cy="355600"/>
          </a:xfrm>
        </p:spPr>
        <p:txBody>
          <a:bodyPr/>
          <a:lstStyle/>
          <a:p>
            <a:r>
              <a:rPr lang="hu-HU" dirty="0" err="1"/>
              <a:t>IoT</a:t>
            </a:r>
            <a:r>
              <a:rPr lang="hu-HU" dirty="0"/>
              <a:t>/i-</a:t>
            </a:r>
            <a:r>
              <a:rPr lang="hu-HU" dirty="0" err="1"/>
              <a:t>IoT</a:t>
            </a:r>
            <a:r>
              <a:rPr lang="hu-HU" dirty="0"/>
              <a:t>/ ICS/OT Security</a:t>
            </a:r>
            <a:endParaRPr lang="de-AT" dirty="0"/>
          </a:p>
        </p:txBody>
      </p:sp>
      <p:sp>
        <p:nvSpPr>
          <p:cNvPr id="4" name="Rectangle 3">
            <a:extLst>
              <a:ext uri="{FF2B5EF4-FFF2-40B4-BE49-F238E27FC236}">
                <a16:creationId xmlns:a16="http://schemas.microsoft.com/office/drawing/2014/main" id="{8C03BA85-91C3-757D-4247-30363F33424F}"/>
              </a:ext>
            </a:extLst>
          </p:cNvPr>
          <p:cNvSpPr/>
          <p:nvPr/>
        </p:nvSpPr>
        <p:spPr>
          <a:xfrm>
            <a:off x="241300" y="4393816"/>
            <a:ext cx="2871015" cy="637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a:solidFill>
                  <a:schemeClr val="tx1"/>
                </a:solidFill>
                <a:ea typeface="Verdana" pitchFamily="34" charset="0"/>
                <a:cs typeface="Arial" pitchFamily="34" charset="0"/>
              </a:rPr>
              <a:t>Cél</a:t>
            </a:r>
          </a:p>
        </p:txBody>
      </p:sp>
      <p:sp>
        <p:nvSpPr>
          <p:cNvPr id="5" name="Rectangle 4">
            <a:extLst>
              <a:ext uri="{FF2B5EF4-FFF2-40B4-BE49-F238E27FC236}">
                <a16:creationId xmlns:a16="http://schemas.microsoft.com/office/drawing/2014/main" id="{E0AB23A4-EC84-807B-CA87-A0626706937E}"/>
              </a:ext>
            </a:extLst>
          </p:cNvPr>
          <p:cNvSpPr/>
          <p:nvPr/>
        </p:nvSpPr>
        <p:spPr>
          <a:xfrm>
            <a:off x="4035919" y="4393815"/>
            <a:ext cx="2871014" cy="637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a:solidFill>
                  <a:schemeClr val="tx1"/>
                </a:solidFill>
                <a:ea typeface="Verdana" pitchFamily="34" charset="0"/>
                <a:cs typeface="Arial" pitchFamily="34" charset="0"/>
              </a:rPr>
              <a:t>Megoldás</a:t>
            </a:r>
          </a:p>
        </p:txBody>
      </p:sp>
      <p:sp>
        <p:nvSpPr>
          <p:cNvPr id="7" name="Rectangle 6">
            <a:extLst>
              <a:ext uri="{FF2B5EF4-FFF2-40B4-BE49-F238E27FC236}">
                <a16:creationId xmlns:a16="http://schemas.microsoft.com/office/drawing/2014/main" id="{C172B489-FF26-AF49-0487-8069897F3B42}"/>
              </a:ext>
            </a:extLst>
          </p:cNvPr>
          <p:cNvSpPr/>
          <p:nvPr/>
        </p:nvSpPr>
        <p:spPr>
          <a:xfrm>
            <a:off x="7406722" y="4393814"/>
            <a:ext cx="3045961" cy="637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a:solidFill>
                  <a:schemeClr val="tx1"/>
                </a:solidFill>
                <a:ea typeface="Verdana" pitchFamily="34" charset="0"/>
                <a:cs typeface="Arial" pitchFamily="34" charset="0"/>
              </a:rPr>
              <a:t>„Eredmény”</a:t>
            </a:r>
          </a:p>
        </p:txBody>
      </p:sp>
      <p:sp>
        <p:nvSpPr>
          <p:cNvPr id="15" name="Arrow: Pentagon 14">
            <a:extLst>
              <a:ext uri="{FF2B5EF4-FFF2-40B4-BE49-F238E27FC236}">
                <a16:creationId xmlns:a16="http://schemas.microsoft.com/office/drawing/2014/main" id="{E0B7F438-A2E0-314E-E93E-8DB1BA8EB671}"/>
              </a:ext>
            </a:extLst>
          </p:cNvPr>
          <p:cNvSpPr/>
          <p:nvPr/>
        </p:nvSpPr>
        <p:spPr>
          <a:xfrm>
            <a:off x="241301" y="5121560"/>
            <a:ext cx="3667969" cy="16190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400" dirty="0"/>
              <a:t>Automatizálás</a:t>
            </a:r>
          </a:p>
          <a:p>
            <a:r>
              <a:rPr lang="hu-HU" sz="2400" dirty="0"/>
              <a:t>„Távoli” felügyelet</a:t>
            </a:r>
          </a:p>
          <a:p>
            <a:r>
              <a:rPr lang="hu-HU" sz="2400" dirty="0"/>
              <a:t>Szabályozás, beavatkozás</a:t>
            </a:r>
          </a:p>
          <a:p>
            <a:r>
              <a:rPr lang="hu-HU" sz="2400" dirty="0"/>
              <a:t>Adatgyűjtés</a:t>
            </a:r>
          </a:p>
        </p:txBody>
      </p:sp>
      <p:sp>
        <p:nvSpPr>
          <p:cNvPr id="16" name="Arrow: Chevron 15">
            <a:extLst>
              <a:ext uri="{FF2B5EF4-FFF2-40B4-BE49-F238E27FC236}">
                <a16:creationId xmlns:a16="http://schemas.microsoft.com/office/drawing/2014/main" id="{C6352F3B-F488-3241-668D-625E4FACAC40}"/>
              </a:ext>
            </a:extLst>
          </p:cNvPr>
          <p:cNvSpPr/>
          <p:nvPr/>
        </p:nvSpPr>
        <p:spPr>
          <a:xfrm>
            <a:off x="3999450" y="5121559"/>
            <a:ext cx="3401737" cy="16190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OT/ICS és  IT rendszerek összekötése</a:t>
            </a:r>
          </a:p>
        </p:txBody>
      </p:sp>
      <p:sp>
        <p:nvSpPr>
          <p:cNvPr id="17" name="Arrow: Chevron 16">
            <a:extLst>
              <a:ext uri="{FF2B5EF4-FFF2-40B4-BE49-F238E27FC236}">
                <a16:creationId xmlns:a16="http://schemas.microsoft.com/office/drawing/2014/main" id="{209CE4D1-B880-90CA-C559-1D83C6FBAEE3}"/>
              </a:ext>
            </a:extLst>
          </p:cNvPr>
          <p:cNvSpPr/>
          <p:nvPr/>
        </p:nvSpPr>
        <p:spPr>
          <a:xfrm>
            <a:off x="7406722" y="5121558"/>
            <a:ext cx="3877694" cy="16190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800" dirty="0"/>
              <a:t>Egy új </a:t>
            </a:r>
            <a:r>
              <a:rPr lang="hu-HU" sz="2400" dirty="0"/>
              <a:t>támadási felület az ipari rendszerek fele</a:t>
            </a:r>
          </a:p>
        </p:txBody>
      </p:sp>
      <p:pic>
        <p:nvPicPr>
          <p:cNvPr id="6" name="Picture 5" descr="A picture containing electric blue, text, majorelle blue, blue">
            <a:extLst>
              <a:ext uri="{FF2B5EF4-FFF2-40B4-BE49-F238E27FC236}">
                <a16:creationId xmlns:a16="http://schemas.microsoft.com/office/drawing/2014/main" id="{1B4FAA1C-C066-0237-5047-2CE8B35745D4}"/>
              </a:ext>
            </a:extLst>
          </p:cNvPr>
          <p:cNvPicPr>
            <a:picLocks noChangeAspect="1"/>
          </p:cNvPicPr>
          <p:nvPr/>
        </p:nvPicPr>
        <p:blipFill>
          <a:blip r:embed="rId2"/>
          <a:stretch>
            <a:fillRect/>
          </a:stretch>
        </p:blipFill>
        <p:spPr>
          <a:xfrm>
            <a:off x="6299" y="1"/>
            <a:ext cx="12185701" cy="1579418"/>
          </a:xfrm>
          <a:prstGeom prst="rect">
            <a:avLst/>
          </a:prstGeom>
        </p:spPr>
      </p:pic>
      <p:pic>
        <p:nvPicPr>
          <p:cNvPr id="3" name="Picture 2" descr="A képen szöveg, clipart látható&#10;&#10;Automatikusan generált leírás">
            <a:extLst>
              <a:ext uri="{FF2B5EF4-FFF2-40B4-BE49-F238E27FC236}">
                <a16:creationId xmlns:a16="http://schemas.microsoft.com/office/drawing/2014/main" id="{62AA05BD-E929-F8DB-0EA0-B2F4939693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3096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D10AC60-B48E-40E5-BB7E-F41BDD688C4F}"/>
              </a:ext>
            </a:extLst>
          </p:cNvPr>
          <p:cNvSpPr>
            <a:spLocks noGrp="1"/>
          </p:cNvSpPr>
          <p:nvPr>
            <p:ph type="sldNum" sz="quarter" idx="12"/>
          </p:nvPr>
        </p:nvSpPr>
        <p:spPr/>
        <p:txBody>
          <a:bodyPr/>
          <a:lstStyle/>
          <a:p>
            <a:fld id="{3C6863D3-0438-440B-9B18-903EFF5BE46F}" type="slidenum">
              <a:rPr lang="en-US" smtClean="0"/>
              <a:pPr/>
              <a:t>20</a:t>
            </a:fld>
            <a:endParaRPr lang="en-US" dirty="0"/>
          </a:p>
        </p:txBody>
      </p:sp>
      <p:sp>
        <p:nvSpPr>
          <p:cNvPr id="10" name="Textplatzhalter 9">
            <a:extLst>
              <a:ext uri="{FF2B5EF4-FFF2-40B4-BE49-F238E27FC236}">
                <a16:creationId xmlns:a16="http://schemas.microsoft.com/office/drawing/2014/main" id="{695718F0-15C7-4FB9-89A4-707B22AE4F4C}"/>
              </a:ext>
            </a:extLst>
          </p:cNvPr>
          <p:cNvSpPr>
            <a:spLocks noGrp="1"/>
          </p:cNvSpPr>
          <p:nvPr>
            <p:ph type="body" sz="quarter" idx="15"/>
          </p:nvPr>
        </p:nvSpPr>
        <p:spPr/>
        <p:txBody>
          <a:bodyPr/>
          <a:lstStyle/>
          <a:p>
            <a:endParaRPr lang="de-AT"/>
          </a:p>
        </p:txBody>
      </p:sp>
      <p:sp>
        <p:nvSpPr>
          <p:cNvPr id="9" name="Textplatzhalter 8">
            <a:extLst>
              <a:ext uri="{FF2B5EF4-FFF2-40B4-BE49-F238E27FC236}">
                <a16:creationId xmlns:a16="http://schemas.microsoft.com/office/drawing/2014/main" id="{6AD1D37B-9C9C-4236-9BEE-59E5A54C8483}"/>
              </a:ext>
            </a:extLst>
          </p:cNvPr>
          <p:cNvSpPr>
            <a:spLocks noGrp="1"/>
          </p:cNvSpPr>
          <p:nvPr>
            <p:ph type="body" sz="quarter" idx="14"/>
          </p:nvPr>
        </p:nvSpPr>
        <p:spPr/>
        <p:txBody>
          <a:bodyPr/>
          <a:lstStyle/>
          <a:p>
            <a:endParaRPr lang="de-AT" dirty="0"/>
          </a:p>
        </p:txBody>
      </p:sp>
      <p:sp>
        <p:nvSpPr>
          <p:cNvPr id="8" name="Titel 7">
            <a:extLst>
              <a:ext uri="{FF2B5EF4-FFF2-40B4-BE49-F238E27FC236}">
                <a16:creationId xmlns:a16="http://schemas.microsoft.com/office/drawing/2014/main" id="{43EF69FD-A3BE-4A5D-BCBA-40A275F1F289}"/>
              </a:ext>
            </a:extLst>
          </p:cNvPr>
          <p:cNvSpPr>
            <a:spLocks noGrp="1"/>
          </p:cNvSpPr>
          <p:nvPr>
            <p:ph type="title"/>
          </p:nvPr>
        </p:nvSpPr>
        <p:spPr/>
        <p:txBody>
          <a:bodyPr/>
          <a:lstStyle/>
          <a:p>
            <a:r>
              <a:rPr lang="hu-HU" dirty="0"/>
              <a:t>Összefoglalva</a:t>
            </a:r>
            <a:endParaRPr lang="de-AT" dirty="0"/>
          </a:p>
        </p:txBody>
      </p:sp>
      <p:sp>
        <p:nvSpPr>
          <p:cNvPr id="3" name="TextBox 2">
            <a:extLst>
              <a:ext uri="{FF2B5EF4-FFF2-40B4-BE49-F238E27FC236}">
                <a16:creationId xmlns:a16="http://schemas.microsoft.com/office/drawing/2014/main" id="{7F90428B-993E-B050-A087-4BDC9CCD9A19}"/>
              </a:ext>
            </a:extLst>
          </p:cNvPr>
          <p:cNvSpPr txBox="1"/>
          <p:nvPr/>
        </p:nvSpPr>
        <p:spPr>
          <a:xfrm>
            <a:off x="482600" y="1695207"/>
            <a:ext cx="11490325" cy="4989892"/>
          </a:xfrm>
          <a:prstGeom prst="rect">
            <a:avLst/>
          </a:prstGeom>
          <a:noFill/>
        </p:spPr>
        <p:txBody>
          <a:bodyPr wrap="square" rtlCol="0">
            <a:spAutoFit/>
          </a:bodyPr>
          <a:lstStyle/>
          <a:p>
            <a:r>
              <a:rPr lang="hu-HU" sz="3200" b="1" u="sng" dirty="0"/>
              <a:t>OT security témáról részletesebben:  </a:t>
            </a:r>
          </a:p>
          <a:p>
            <a:endParaRPr lang="hu-HU" dirty="0"/>
          </a:p>
          <a:p>
            <a:pPr marL="285750" indent="-285750">
              <a:buFontTx/>
              <a:buChar char="-"/>
            </a:pPr>
            <a:r>
              <a:rPr lang="hu-HU" dirty="0"/>
              <a:t>Dr. </a:t>
            </a:r>
            <a:r>
              <a:rPr lang="hu-HU" dirty="0" err="1"/>
              <a:t>Krasznay</a:t>
            </a:r>
            <a:r>
              <a:rPr lang="hu-HU" dirty="0"/>
              <a:t> Csaba: </a:t>
            </a:r>
          </a:p>
          <a:p>
            <a:pPr marL="742950" lvl="1" indent="-285750">
              <a:buFontTx/>
              <a:buChar char="-"/>
            </a:pPr>
            <a:r>
              <a:rPr lang="hu-HU" dirty="0"/>
              <a:t>KIBERBIZTONSÁG A XXI. SZÁZADBAN</a:t>
            </a:r>
          </a:p>
          <a:p>
            <a:pPr marL="742950" lvl="1" indent="-285750">
              <a:buFontTx/>
              <a:buChar char="-"/>
            </a:pPr>
            <a:endParaRPr lang="hu-HU" dirty="0"/>
          </a:p>
          <a:p>
            <a:pPr marL="285750" indent="-285750">
              <a:buFontTx/>
              <a:buChar char="-"/>
            </a:pPr>
            <a:r>
              <a:rPr lang="hu-HU" dirty="0"/>
              <a:t>Nemzeti </a:t>
            </a:r>
            <a:r>
              <a:rPr lang="hu-HU" dirty="0" err="1"/>
              <a:t>Kibervédelmi</a:t>
            </a:r>
            <a:r>
              <a:rPr lang="hu-HU" dirty="0"/>
              <a:t> Intézet:</a:t>
            </a:r>
          </a:p>
          <a:p>
            <a:pPr marL="742950" lvl="1" indent="-285750">
              <a:buFontTx/>
              <a:buChar char="-"/>
            </a:pPr>
            <a:r>
              <a:rPr lang="hu-HU" dirty="0"/>
              <a:t> Villamosenergetikai ipari felügyeleti rendszerek </a:t>
            </a:r>
            <a:r>
              <a:rPr lang="hu-HU" dirty="0" err="1"/>
              <a:t>kiberbiztonsági</a:t>
            </a:r>
            <a:r>
              <a:rPr lang="hu-HU" dirty="0"/>
              <a:t> kézikönyve </a:t>
            </a:r>
          </a:p>
          <a:p>
            <a:pPr marL="285750" indent="-285750">
              <a:buFontTx/>
              <a:buChar char="-"/>
            </a:pPr>
            <a:endParaRPr lang="hu-HU" dirty="0"/>
          </a:p>
          <a:p>
            <a:pPr marL="285750" indent="-285750">
              <a:buFontTx/>
              <a:buChar char="-"/>
            </a:pPr>
            <a:r>
              <a:rPr lang="en-US" dirty="0"/>
              <a:t>National Institute of Standards and Technology</a:t>
            </a:r>
            <a:r>
              <a:rPr lang="hu-HU" dirty="0"/>
              <a:t> (NIST)</a:t>
            </a:r>
          </a:p>
          <a:p>
            <a:pPr marL="742950" lvl="1" indent="-285750">
              <a:buFontTx/>
              <a:buChar char="-"/>
            </a:pPr>
            <a:r>
              <a:rPr lang="en-US" dirty="0"/>
              <a:t>Guide to Industrial Control Systems (ICS) Security</a:t>
            </a:r>
            <a:r>
              <a:rPr lang="hu-HU" dirty="0"/>
              <a:t> - SP 800-82 </a:t>
            </a:r>
            <a:r>
              <a:rPr lang="hu-HU" dirty="0" err="1"/>
              <a:t>Rev</a:t>
            </a:r>
            <a:r>
              <a:rPr lang="hu-HU" dirty="0"/>
              <a:t>. 2 / SP 800-82 </a:t>
            </a:r>
            <a:r>
              <a:rPr lang="hu-HU" dirty="0" err="1"/>
              <a:t>Rev</a:t>
            </a:r>
            <a:r>
              <a:rPr lang="hu-HU" dirty="0"/>
              <a:t>. 3 (</a:t>
            </a:r>
            <a:r>
              <a:rPr lang="hu-HU" dirty="0" err="1"/>
              <a:t>Draft</a:t>
            </a:r>
            <a:r>
              <a:rPr lang="hu-HU" dirty="0"/>
              <a:t>)</a:t>
            </a:r>
          </a:p>
          <a:p>
            <a:endParaRPr lang="hu-HU" dirty="0"/>
          </a:p>
          <a:p>
            <a:r>
              <a:rPr lang="hu-HU" dirty="0"/>
              <a:t>Kontron blogpostok:</a:t>
            </a:r>
          </a:p>
          <a:p>
            <a:r>
              <a:rPr lang="hu-HU">
                <a:hlinkClick r:id="rId2"/>
              </a:rPr>
              <a:t>Ipari </a:t>
            </a:r>
            <a:r>
              <a:rPr lang="hu-HU" dirty="0">
                <a:hlinkClick r:id="rId2"/>
              </a:rPr>
              <a:t>és gyártó rendszerek informatikai biztonsága </a:t>
            </a:r>
            <a:r>
              <a:rPr lang="hu-HU" dirty="0" err="1">
                <a:hlinkClick r:id="rId2"/>
              </a:rPr>
              <a:t>operational</a:t>
            </a:r>
            <a:r>
              <a:rPr lang="hu-HU" dirty="0">
                <a:hlinkClick r:id="rId2"/>
              </a:rPr>
              <a:t> </a:t>
            </a:r>
            <a:r>
              <a:rPr lang="hu-HU" dirty="0" err="1">
                <a:hlinkClick r:id="rId2"/>
              </a:rPr>
              <a:t>technology</a:t>
            </a:r>
            <a:r>
              <a:rPr lang="hu-HU" dirty="0">
                <a:hlinkClick r:id="rId2"/>
              </a:rPr>
              <a:t> security </a:t>
            </a:r>
            <a:r>
              <a:rPr lang="hu-HU" dirty="0">
                <a:hlinkClick r:id="" action="ppaction://noaction"/>
              </a:rPr>
              <a:t>–</a:t>
            </a:r>
            <a:r>
              <a:rPr lang="hu-HU" dirty="0">
                <a:hlinkClick r:id="rId2"/>
              </a:rPr>
              <a:t> Kontron</a:t>
            </a:r>
            <a:endParaRPr lang="hu-HU" dirty="0"/>
          </a:p>
          <a:p>
            <a:pPr marL="0" marR="0">
              <a:lnSpc>
                <a:spcPct val="107000"/>
              </a:lnSpc>
              <a:spcBef>
                <a:spcPts val="0"/>
              </a:spcBef>
              <a:spcAft>
                <a:spcPts val="800"/>
              </a:spcAft>
            </a:pPr>
            <a:r>
              <a:rPr lang="hu-HU" dirty="0">
                <a:hlinkClick r:id="rId3"/>
              </a:rPr>
              <a:t>Ipari hálózatok a </a:t>
            </a:r>
            <a:r>
              <a:rPr lang="hu-HU" dirty="0" err="1">
                <a:hlinkClick r:id="rId3"/>
              </a:rPr>
              <a:t>kibertámadók</a:t>
            </a:r>
            <a:r>
              <a:rPr lang="hu-HU" dirty="0">
                <a:hlinkClick r:id="rId3"/>
              </a:rPr>
              <a:t> csemegéje </a:t>
            </a:r>
            <a:r>
              <a:rPr lang="hu-HU" dirty="0">
                <a:hlinkClick r:id="rId4"/>
              </a:rPr>
              <a:t>–</a:t>
            </a:r>
            <a:r>
              <a:rPr lang="hu-HU" dirty="0">
                <a:hlinkClick r:id="rId3"/>
              </a:rPr>
              <a:t> Kontron</a:t>
            </a:r>
            <a:endParaRPr lang="hu-HU" dirty="0"/>
          </a:p>
          <a:p>
            <a:pPr marL="0" marR="0">
              <a:lnSpc>
                <a:spcPct val="107000"/>
              </a:lnSpc>
              <a:spcBef>
                <a:spcPts val="0"/>
              </a:spcBef>
              <a:spcAft>
                <a:spcPts val="800"/>
              </a:spcAft>
            </a:pPr>
            <a:r>
              <a:rPr lang="hu-HU" dirty="0">
                <a:hlinkClick r:id="rId5"/>
              </a:rPr>
              <a:t>Ipari hálózatok átláthatósága és védelme </a:t>
            </a:r>
            <a:r>
              <a:rPr lang="hu-HU" dirty="0" err="1">
                <a:hlinkClick r:id="rId5"/>
              </a:rPr>
              <a:t>Ixia</a:t>
            </a:r>
            <a:r>
              <a:rPr lang="hu-HU" dirty="0">
                <a:hlinkClick r:id="rId5"/>
              </a:rPr>
              <a:t> és </a:t>
            </a:r>
            <a:r>
              <a:rPr lang="hu-HU" dirty="0" err="1">
                <a:hlinkClick r:id="rId5"/>
              </a:rPr>
              <a:t>Nozomi</a:t>
            </a:r>
            <a:r>
              <a:rPr lang="hu-HU" dirty="0">
                <a:hlinkClick r:id="rId5"/>
              </a:rPr>
              <a:t> eszközökkel </a:t>
            </a:r>
            <a:r>
              <a:rPr lang="hu-HU" dirty="0">
                <a:hlinkClick r:id="rId6"/>
              </a:rPr>
              <a:t>–</a:t>
            </a:r>
            <a:r>
              <a:rPr lang="hu-HU" dirty="0">
                <a:hlinkClick r:id="rId5"/>
              </a:rPr>
              <a:t> Kontron</a:t>
            </a:r>
            <a:endParaRPr lang="hu-HU" dirty="0"/>
          </a:p>
          <a:p>
            <a:pPr marL="0" marR="0">
              <a:lnSpc>
                <a:spcPct val="107000"/>
              </a:lnSpc>
              <a:spcBef>
                <a:spcPts val="0"/>
              </a:spcBef>
              <a:spcAft>
                <a:spcPts val="800"/>
              </a:spcAft>
            </a:pPr>
            <a:r>
              <a:rPr lang="en-US" dirty="0">
                <a:hlinkClick r:id="rId7"/>
              </a:rPr>
              <a:t>Industry 4.0 – Network Visibility and Protection with Keysight and Nozomi devices - Kontron</a:t>
            </a:r>
            <a:endParaRPr lang="hu-HU" dirty="0"/>
          </a:p>
        </p:txBody>
      </p:sp>
      <p:pic>
        <p:nvPicPr>
          <p:cNvPr id="4" name="Picture 3" descr="A picture containing electric blue, text, majorelle blue, blue">
            <a:extLst>
              <a:ext uri="{FF2B5EF4-FFF2-40B4-BE49-F238E27FC236}">
                <a16:creationId xmlns:a16="http://schemas.microsoft.com/office/drawing/2014/main" id="{8DE83279-C783-B9F5-615C-F4DA687CC9DF}"/>
              </a:ext>
            </a:extLst>
          </p:cNvPr>
          <p:cNvPicPr>
            <a:picLocks noChangeAspect="1"/>
          </p:cNvPicPr>
          <p:nvPr/>
        </p:nvPicPr>
        <p:blipFill>
          <a:blip r:embed="rId8"/>
          <a:stretch>
            <a:fillRect/>
          </a:stretch>
        </p:blipFill>
        <p:spPr>
          <a:xfrm>
            <a:off x="6299" y="1495"/>
            <a:ext cx="12185701" cy="1579418"/>
          </a:xfrm>
          <a:prstGeom prst="rect">
            <a:avLst/>
          </a:prstGeom>
        </p:spPr>
      </p:pic>
      <p:pic>
        <p:nvPicPr>
          <p:cNvPr id="5" name="Picture 4" descr="A képen szöveg, clipart látható&#10;&#10;Automatikusan generált leírás">
            <a:extLst>
              <a:ext uri="{FF2B5EF4-FFF2-40B4-BE49-F238E27FC236}">
                <a16:creationId xmlns:a16="http://schemas.microsoft.com/office/drawing/2014/main" id="{80B3B36F-1211-D7CA-5253-14D646A159D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139609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E5BD5BA8-9EAC-5E94-E015-D285E29E0D7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2" name="think-cell data - do not delete" hidden="1">
                        <a:extLst>
                          <a:ext uri="{FF2B5EF4-FFF2-40B4-BE49-F238E27FC236}">
                            <a16:creationId xmlns:a16="http://schemas.microsoft.com/office/drawing/2014/main" id="{E5BD5BA8-9EAC-5E94-E015-D285E29E0D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2213DC5-360A-B1CA-8871-C9AF2A3B5FFB}"/>
              </a:ext>
            </a:extLst>
          </p:cNvPr>
          <p:cNvSpPr>
            <a:spLocks noGrp="1"/>
          </p:cNvSpPr>
          <p:nvPr>
            <p:ph type="title"/>
          </p:nvPr>
        </p:nvSpPr>
        <p:spPr>
          <a:xfrm>
            <a:off x="695325" y="1857375"/>
            <a:ext cx="3484789" cy="664797"/>
          </a:xfrm>
        </p:spPr>
        <p:txBody>
          <a:bodyPr vert="horz"/>
          <a:lstStyle/>
          <a:p>
            <a:r>
              <a:rPr lang="en-US" dirty="0"/>
              <a:t>Contact</a:t>
            </a:r>
          </a:p>
        </p:txBody>
      </p:sp>
      <p:sp>
        <p:nvSpPr>
          <p:cNvPr id="3" name="Textplatzhalter 2">
            <a:extLst>
              <a:ext uri="{FF2B5EF4-FFF2-40B4-BE49-F238E27FC236}">
                <a16:creationId xmlns:a16="http://schemas.microsoft.com/office/drawing/2014/main" id="{F0ADE1AD-CBA4-291E-6570-80424FD9D245}"/>
              </a:ext>
            </a:extLst>
          </p:cNvPr>
          <p:cNvSpPr>
            <a:spLocks noGrp="1"/>
          </p:cNvSpPr>
          <p:nvPr>
            <p:ph type="body" sz="quarter" idx="10"/>
          </p:nvPr>
        </p:nvSpPr>
        <p:spPr>
          <a:xfrm>
            <a:off x="695325" y="2928938"/>
            <a:ext cx="3484789" cy="1465262"/>
          </a:xfrm>
        </p:spPr>
        <p:txBody>
          <a:bodyPr/>
          <a:lstStyle/>
          <a:p>
            <a:pPr lvl="0"/>
            <a:r>
              <a:rPr lang="hu-HU" dirty="0"/>
              <a:t>Piszker György</a:t>
            </a:r>
            <a:endParaRPr lang="de-DE" dirty="0"/>
          </a:p>
          <a:p>
            <a:pPr lvl="0"/>
            <a:r>
              <a:rPr lang="hu-HU" dirty="0"/>
              <a:t>Rendszer </a:t>
            </a:r>
            <a:r>
              <a:rPr lang="hu-HU" dirty="0" err="1"/>
              <a:t>Architect</a:t>
            </a:r>
            <a:r>
              <a:rPr lang="hu-HU" dirty="0"/>
              <a:t> vezető</a:t>
            </a:r>
            <a:endParaRPr lang="de-DE" dirty="0"/>
          </a:p>
          <a:p>
            <a:pPr lvl="0"/>
            <a:r>
              <a:rPr lang="hu-HU" dirty="0"/>
              <a:t>gyorgy.piszker@kontron.hu</a:t>
            </a:r>
            <a:endParaRPr lang="de-DE" dirty="0"/>
          </a:p>
        </p:txBody>
      </p:sp>
      <p:pic>
        <p:nvPicPr>
          <p:cNvPr id="4" name="Picture 3" descr="A picture containing electric blue, text, majorelle blue, blue">
            <a:extLst>
              <a:ext uri="{FF2B5EF4-FFF2-40B4-BE49-F238E27FC236}">
                <a16:creationId xmlns:a16="http://schemas.microsoft.com/office/drawing/2014/main" id="{2EB7C188-EAD3-C955-C126-D189507EEB09}"/>
              </a:ext>
            </a:extLst>
          </p:cNvPr>
          <p:cNvPicPr>
            <a:picLocks noChangeAspect="1"/>
          </p:cNvPicPr>
          <p:nvPr/>
        </p:nvPicPr>
        <p:blipFill>
          <a:blip r:embed="rId5"/>
          <a:stretch>
            <a:fillRect/>
          </a:stretch>
        </p:blipFill>
        <p:spPr>
          <a:xfrm>
            <a:off x="6299" y="1495"/>
            <a:ext cx="12185701" cy="1579418"/>
          </a:xfrm>
          <a:prstGeom prst="rect">
            <a:avLst/>
          </a:prstGeom>
        </p:spPr>
      </p:pic>
      <p:sp>
        <p:nvSpPr>
          <p:cNvPr id="5" name="Textplatzhalter 2">
            <a:extLst>
              <a:ext uri="{FF2B5EF4-FFF2-40B4-BE49-F238E27FC236}">
                <a16:creationId xmlns:a16="http://schemas.microsoft.com/office/drawing/2014/main" id="{DF15FFF6-E7E3-E2AD-839D-DF9B0496A3F7}"/>
              </a:ext>
            </a:extLst>
          </p:cNvPr>
          <p:cNvSpPr txBox="1">
            <a:spLocks/>
          </p:cNvSpPr>
          <p:nvPr/>
        </p:nvSpPr>
        <p:spPr>
          <a:xfrm>
            <a:off x="695325" y="4198938"/>
            <a:ext cx="3800475" cy="1465262"/>
          </a:xfrm>
          <a:prstGeom prst="rect">
            <a:avLst/>
          </a:prstGeom>
        </p:spPr>
        <p:txBody>
          <a:bodyPr vert="horz" lIns="0" tIns="0" rIns="0" bIns="0" rtlCol="0">
            <a:normAutofit/>
          </a:bodyPr>
          <a:lstStyle>
            <a:lvl1pPr marL="0" indent="0" algn="l" defTabSz="914400" rtl="0" eaLnBrk="1" latinLnBrk="0" hangingPunct="1">
              <a:lnSpc>
                <a:spcPct val="100000"/>
              </a:lnSpc>
              <a:spcBef>
                <a:spcPts val="300"/>
              </a:spcBef>
              <a:buClr>
                <a:schemeClr val="accent1"/>
              </a:buClr>
              <a:buFont typeface="Calibri Light" panose="020F0302020204030204" pitchFamily="34" charset="0"/>
              <a:buNone/>
              <a:defRPr sz="2000" kern="1200">
                <a:solidFill>
                  <a:schemeClr val="bg1"/>
                </a:solidFill>
                <a:latin typeface="+mn-lt"/>
                <a:ea typeface="+mn-ea"/>
                <a:cs typeface="+mn-cs"/>
              </a:defRPr>
            </a:lvl1pPr>
            <a:lvl2pPr marL="216000" indent="0" algn="l" defTabSz="914400" rtl="0" eaLnBrk="1" latinLnBrk="0" hangingPunct="1">
              <a:lnSpc>
                <a:spcPct val="100000"/>
              </a:lnSpc>
              <a:spcBef>
                <a:spcPts val="300"/>
              </a:spcBef>
              <a:buClr>
                <a:schemeClr val="accent1"/>
              </a:buClr>
              <a:buFont typeface="Calibri Light" panose="020F0302020204030204" pitchFamily="34" charset="0"/>
              <a:buNone/>
              <a:defRPr sz="1800" kern="1200">
                <a:solidFill>
                  <a:schemeClr val="bg1"/>
                </a:solidFill>
                <a:latin typeface="+mn-lt"/>
                <a:ea typeface="+mn-ea"/>
                <a:cs typeface="+mn-cs"/>
              </a:defRPr>
            </a:lvl2pPr>
            <a:lvl3pPr marL="432000" indent="0" algn="l" defTabSz="914400" rtl="0" eaLnBrk="1" latinLnBrk="0" hangingPunct="1">
              <a:lnSpc>
                <a:spcPct val="100000"/>
              </a:lnSpc>
              <a:spcBef>
                <a:spcPts val="300"/>
              </a:spcBef>
              <a:buClr>
                <a:schemeClr val="accent1"/>
              </a:buClr>
              <a:buFont typeface="Calibri Light" panose="020F0302020204030204" pitchFamily="34" charset="0"/>
              <a:buNone/>
              <a:defRPr sz="1600" kern="1200">
                <a:solidFill>
                  <a:schemeClr val="bg1"/>
                </a:solidFill>
                <a:latin typeface="+mn-lt"/>
                <a:ea typeface="+mn-ea"/>
                <a:cs typeface="+mn-cs"/>
              </a:defRPr>
            </a:lvl3pPr>
            <a:lvl4pPr marL="648000" indent="0" algn="l" defTabSz="914400" rtl="0" eaLnBrk="1" latinLnBrk="0" hangingPunct="1">
              <a:lnSpc>
                <a:spcPct val="100000"/>
              </a:lnSpc>
              <a:spcBef>
                <a:spcPts val="300"/>
              </a:spcBef>
              <a:buClr>
                <a:schemeClr val="accent1"/>
              </a:buClr>
              <a:buFont typeface="Calibri Light" panose="020F0302020204030204" pitchFamily="34" charset="0"/>
              <a:buNone/>
              <a:defRPr sz="1400" kern="1200">
                <a:solidFill>
                  <a:schemeClr val="bg1"/>
                </a:solidFill>
                <a:latin typeface="+mn-lt"/>
                <a:ea typeface="+mn-ea"/>
                <a:cs typeface="+mn-cs"/>
              </a:defRPr>
            </a:lvl4pPr>
            <a:lvl5pPr marL="864000" indent="0" algn="l" defTabSz="914400" rtl="0" eaLnBrk="1" latinLnBrk="0" hangingPunct="1">
              <a:lnSpc>
                <a:spcPct val="100000"/>
              </a:lnSpc>
              <a:spcBef>
                <a:spcPts val="300"/>
              </a:spcBef>
              <a:buClr>
                <a:schemeClr val="accent1"/>
              </a:buClr>
              <a:buFont typeface="Calibri Light" panose="020F030202020403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dirty="0"/>
              <a:t>Kontron Hungary Kft.</a:t>
            </a:r>
            <a:endParaRPr lang="de-DE" dirty="0"/>
          </a:p>
          <a:p>
            <a:r>
              <a:rPr lang="hu-HU" dirty="0"/>
              <a:t>2040 Budaörs Puskás Tivadar út 14/C</a:t>
            </a:r>
            <a:endParaRPr lang="de-DE" dirty="0"/>
          </a:p>
          <a:p>
            <a:r>
              <a:rPr lang="hu-HU" b="0" i="0" dirty="0">
                <a:solidFill>
                  <a:srgbClr val="FFFFFF"/>
                </a:solidFill>
                <a:effectLst/>
                <a:latin typeface="Exo 2"/>
              </a:rPr>
              <a:t>T: +36 1 371 8000</a:t>
            </a:r>
          </a:p>
          <a:p>
            <a:r>
              <a:rPr lang="hu-HU" b="0" i="0" u="none" strike="noStrike" dirty="0">
                <a:effectLst/>
                <a:latin typeface="Exo 2"/>
                <a:hlinkClick r:id="rId6"/>
              </a:rPr>
              <a:t>kontron@kontron.hu</a:t>
            </a:r>
            <a:endParaRPr lang="de-DE" dirty="0"/>
          </a:p>
        </p:txBody>
      </p:sp>
    </p:spTree>
    <p:extLst>
      <p:ext uri="{BB962C8B-B14F-4D97-AF65-F5344CB8AC3E}">
        <p14:creationId xmlns:p14="http://schemas.microsoft.com/office/powerpoint/2010/main" val="142149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77D91F1-8EEC-4EF5-90DD-0C6770704AFC}"/>
              </a:ext>
            </a:extLst>
          </p:cNvPr>
          <p:cNvSpPr>
            <a:spLocks noGrp="1"/>
          </p:cNvSpPr>
          <p:nvPr>
            <p:ph type="sldNum" sz="quarter" idx="12"/>
          </p:nvPr>
        </p:nvSpPr>
        <p:spPr>
          <a:xfrm>
            <a:off x="10820400" y="7727376"/>
            <a:ext cx="889000" cy="254000"/>
          </a:xfrm>
        </p:spPr>
        <p:txBody>
          <a:bodyPr/>
          <a:lstStyle/>
          <a:p>
            <a:fld id="{3C6863D3-0438-440B-9B18-903EFF5BE46F}" type="slidenum">
              <a:rPr lang="en-US" smtClean="0"/>
              <a:pPr/>
              <a:t>3</a:t>
            </a:fld>
            <a:endParaRPr lang="en-US" dirty="0"/>
          </a:p>
        </p:txBody>
      </p:sp>
      <p:sp>
        <p:nvSpPr>
          <p:cNvPr id="9" name="Titel 8">
            <a:extLst>
              <a:ext uri="{FF2B5EF4-FFF2-40B4-BE49-F238E27FC236}">
                <a16:creationId xmlns:a16="http://schemas.microsoft.com/office/drawing/2014/main" id="{F6B4FEA6-3C17-4511-BB8F-8EE6DD883ECA}"/>
              </a:ext>
            </a:extLst>
          </p:cNvPr>
          <p:cNvSpPr>
            <a:spLocks noGrp="1"/>
          </p:cNvSpPr>
          <p:nvPr>
            <p:ph type="title"/>
          </p:nvPr>
        </p:nvSpPr>
        <p:spPr>
          <a:xfrm>
            <a:off x="482600" y="1796476"/>
            <a:ext cx="9359900" cy="355600"/>
          </a:xfrm>
        </p:spPr>
        <p:txBody>
          <a:bodyPr/>
          <a:lstStyle/>
          <a:p>
            <a:r>
              <a:rPr lang="hu-HU" dirty="0"/>
              <a:t>IT és OT/ICS Security</a:t>
            </a:r>
            <a:endParaRPr lang="de-AT" dirty="0"/>
          </a:p>
        </p:txBody>
      </p:sp>
      <p:sp>
        <p:nvSpPr>
          <p:cNvPr id="6" name="AutoShape 2" descr="ICT vs ICS priorities (Adapted from (ISA-99.00.01)) | Download Scientific  Diagram">
            <a:extLst>
              <a:ext uri="{FF2B5EF4-FFF2-40B4-BE49-F238E27FC236}">
                <a16:creationId xmlns:a16="http://schemas.microsoft.com/office/drawing/2014/main" id="{6F726DB0-306A-F3F0-4149-75E42E771618}"/>
              </a:ext>
            </a:extLst>
          </p:cNvPr>
          <p:cNvSpPr>
            <a:spLocks noChangeAspect="1" noChangeArrowheads="1"/>
          </p:cNvSpPr>
          <p:nvPr/>
        </p:nvSpPr>
        <p:spPr bwMode="auto">
          <a:xfrm>
            <a:off x="5791200" y="3080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Arrow: Right 15">
            <a:extLst>
              <a:ext uri="{FF2B5EF4-FFF2-40B4-BE49-F238E27FC236}">
                <a16:creationId xmlns:a16="http://schemas.microsoft.com/office/drawing/2014/main" id="{FD130FF5-F127-F68A-9B1B-B080B974BC5C}"/>
              </a:ext>
            </a:extLst>
          </p:cNvPr>
          <p:cNvSpPr/>
          <p:nvPr/>
        </p:nvSpPr>
        <p:spPr>
          <a:xfrm rot="16200000">
            <a:off x="3869859" y="3994651"/>
            <a:ext cx="3525182" cy="2000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a:t>Prioritás</a:t>
            </a:r>
          </a:p>
        </p:txBody>
      </p:sp>
      <p:sp>
        <p:nvSpPr>
          <p:cNvPr id="18" name="TextBox 17">
            <a:extLst>
              <a:ext uri="{FF2B5EF4-FFF2-40B4-BE49-F238E27FC236}">
                <a16:creationId xmlns:a16="http://schemas.microsoft.com/office/drawing/2014/main" id="{BDAA47B2-01FF-1EDA-9240-8137E893F01C}"/>
              </a:ext>
            </a:extLst>
          </p:cNvPr>
          <p:cNvSpPr txBox="1"/>
          <p:nvPr/>
        </p:nvSpPr>
        <p:spPr>
          <a:xfrm>
            <a:off x="2756380" y="2389599"/>
            <a:ext cx="5752139" cy="707886"/>
          </a:xfrm>
          <a:prstGeom prst="rect">
            <a:avLst/>
          </a:prstGeom>
          <a:noFill/>
        </p:spPr>
        <p:txBody>
          <a:bodyPr wrap="square" rtlCol="0">
            <a:spAutoFit/>
          </a:bodyPr>
          <a:lstStyle/>
          <a:p>
            <a:pPr algn="ctr"/>
            <a:r>
              <a:rPr lang="hu-HU" sz="4000" dirty="0"/>
              <a:t>Üzleti, Security prioritások</a:t>
            </a:r>
          </a:p>
        </p:txBody>
      </p:sp>
      <p:sp>
        <p:nvSpPr>
          <p:cNvPr id="19" name="TextBox 18">
            <a:extLst>
              <a:ext uri="{FF2B5EF4-FFF2-40B4-BE49-F238E27FC236}">
                <a16:creationId xmlns:a16="http://schemas.microsoft.com/office/drawing/2014/main" id="{B09F6C1F-0462-B98A-DE88-45F5FC20099F}"/>
              </a:ext>
            </a:extLst>
          </p:cNvPr>
          <p:cNvSpPr txBox="1"/>
          <p:nvPr/>
        </p:nvSpPr>
        <p:spPr>
          <a:xfrm>
            <a:off x="358003" y="3283311"/>
            <a:ext cx="4404978" cy="3477875"/>
          </a:xfrm>
          <a:prstGeom prst="rect">
            <a:avLst/>
          </a:prstGeom>
          <a:noFill/>
        </p:spPr>
        <p:txBody>
          <a:bodyPr wrap="square" rtlCol="0">
            <a:spAutoFit/>
          </a:bodyPr>
          <a:lstStyle/>
          <a:p>
            <a:pPr algn="ctr"/>
            <a:r>
              <a:rPr lang="hu-HU" sz="4400" dirty="0"/>
              <a:t>IT rendszerek</a:t>
            </a:r>
          </a:p>
          <a:p>
            <a:pPr algn="ctr"/>
            <a:r>
              <a:rPr lang="hu-HU" sz="4400" dirty="0"/>
              <a:t> </a:t>
            </a:r>
          </a:p>
          <a:p>
            <a:r>
              <a:rPr lang="hu-HU" sz="4400" dirty="0"/>
              <a:t>C</a:t>
            </a:r>
            <a:r>
              <a:rPr lang="hu-HU" sz="2400" dirty="0"/>
              <a:t>onfidentiality – Bizalmasság </a:t>
            </a:r>
          </a:p>
          <a:p>
            <a:r>
              <a:rPr lang="hu-HU" sz="4400" dirty="0"/>
              <a:t>I</a:t>
            </a:r>
            <a:r>
              <a:rPr lang="hu-HU" sz="2400" dirty="0"/>
              <a:t>ntegrity - Egységesség</a:t>
            </a:r>
          </a:p>
          <a:p>
            <a:r>
              <a:rPr lang="hu-HU" sz="4400" dirty="0"/>
              <a:t>A</a:t>
            </a:r>
            <a:r>
              <a:rPr lang="hu-HU" sz="2400" dirty="0"/>
              <a:t>vailability - Elérhetőség</a:t>
            </a:r>
          </a:p>
        </p:txBody>
      </p:sp>
      <p:sp>
        <p:nvSpPr>
          <p:cNvPr id="20" name="TextBox 19">
            <a:extLst>
              <a:ext uri="{FF2B5EF4-FFF2-40B4-BE49-F238E27FC236}">
                <a16:creationId xmlns:a16="http://schemas.microsoft.com/office/drawing/2014/main" id="{04C168F6-2731-604A-4214-A787BB5EEA22}"/>
              </a:ext>
            </a:extLst>
          </p:cNvPr>
          <p:cNvSpPr txBox="1"/>
          <p:nvPr/>
        </p:nvSpPr>
        <p:spPr>
          <a:xfrm>
            <a:off x="6859922" y="3279756"/>
            <a:ext cx="5060834" cy="3477875"/>
          </a:xfrm>
          <a:prstGeom prst="rect">
            <a:avLst/>
          </a:prstGeom>
          <a:noFill/>
        </p:spPr>
        <p:txBody>
          <a:bodyPr wrap="square" rtlCol="0">
            <a:spAutoFit/>
          </a:bodyPr>
          <a:lstStyle/>
          <a:p>
            <a:pPr algn="ctr"/>
            <a:r>
              <a:rPr lang="hu-HU" sz="4400" dirty="0"/>
              <a:t>OT/ICS rendszerek</a:t>
            </a:r>
          </a:p>
          <a:p>
            <a:r>
              <a:rPr lang="hu-HU" sz="4400" dirty="0" err="1"/>
              <a:t>O</a:t>
            </a:r>
            <a:r>
              <a:rPr lang="hu-HU" sz="2400" dirty="0" err="1"/>
              <a:t>perability</a:t>
            </a:r>
            <a:r>
              <a:rPr lang="hu-HU" sz="2400" dirty="0"/>
              <a:t> - Működőképesség</a:t>
            </a:r>
            <a:r>
              <a:rPr lang="hu-HU" sz="4400" dirty="0"/>
              <a:t> </a:t>
            </a:r>
          </a:p>
          <a:p>
            <a:r>
              <a:rPr lang="hu-HU" sz="4400" dirty="0"/>
              <a:t>A</a:t>
            </a:r>
            <a:r>
              <a:rPr lang="hu-HU" sz="2400" dirty="0"/>
              <a:t>vailability</a:t>
            </a:r>
            <a:r>
              <a:rPr lang="hu-HU" sz="4400" dirty="0"/>
              <a:t> </a:t>
            </a:r>
            <a:r>
              <a:rPr lang="hu-HU" sz="2400" dirty="0"/>
              <a:t>- Elérhetőség</a:t>
            </a:r>
          </a:p>
          <a:p>
            <a:r>
              <a:rPr lang="hu-HU" sz="4400" dirty="0"/>
              <a:t>I</a:t>
            </a:r>
            <a:r>
              <a:rPr lang="hu-HU" sz="2400" dirty="0"/>
              <a:t>ntegrity</a:t>
            </a:r>
            <a:r>
              <a:rPr lang="hu-HU" sz="4400" dirty="0"/>
              <a:t> </a:t>
            </a:r>
            <a:r>
              <a:rPr lang="hu-HU" sz="2400" dirty="0"/>
              <a:t>- Egységesség</a:t>
            </a:r>
          </a:p>
          <a:p>
            <a:r>
              <a:rPr lang="hu-HU" sz="4400" dirty="0"/>
              <a:t>C</a:t>
            </a:r>
            <a:r>
              <a:rPr lang="hu-HU" sz="2400" dirty="0"/>
              <a:t>onfidentiality – Bizalmasság </a:t>
            </a:r>
          </a:p>
        </p:txBody>
      </p:sp>
      <p:pic>
        <p:nvPicPr>
          <p:cNvPr id="7" name="Picture 6" descr="A picture containing electric blue, text, majorelle blue, blue">
            <a:extLst>
              <a:ext uri="{FF2B5EF4-FFF2-40B4-BE49-F238E27FC236}">
                <a16:creationId xmlns:a16="http://schemas.microsoft.com/office/drawing/2014/main" id="{BCB11175-3222-28AC-2416-2A9DBC8A6F1E}"/>
              </a:ext>
            </a:extLst>
          </p:cNvPr>
          <p:cNvPicPr>
            <a:picLocks noChangeAspect="1"/>
          </p:cNvPicPr>
          <p:nvPr/>
        </p:nvPicPr>
        <p:blipFill>
          <a:blip r:embed="rId3"/>
          <a:stretch>
            <a:fillRect/>
          </a:stretch>
        </p:blipFill>
        <p:spPr>
          <a:xfrm>
            <a:off x="6299" y="1"/>
            <a:ext cx="12185701" cy="1579418"/>
          </a:xfrm>
          <a:prstGeom prst="rect">
            <a:avLst/>
          </a:prstGeom>
        </p:spPr>
      </p:pic>
      <p:pic>
        <p:nvPicPr>
          <p:cNvPr id="3" name="Picture 2" descr="A képen szöveg, clipart látható&#10;&#10;Automatikusan generált leírás">
            <a:extLst>
              <a:ext uri="{FF2B5EF4-FFF2-40B4-BE49-F238E27FC236}">
                <a16:creationId xmlns:a16="http://schemas.microsoft.com/office/drawing/2014/main" id="{00FD9665-EF2E-37EC-75F5-0EF454289A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3621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9E3B40A3-1E0F-4449-9A92-A4D10B006009}"/>
              </a:ext>
            </a:extLst>
          </p:cNvPr>
          <p:cNvSpPr>
            <a:spLocks noGrp="1"/>
          </p:cNvSpPr>
          <p:nvPr>
            <p:ph type="body" sz="quarter" idx="17"/>
          </p:nvPr>
        </p:nvSpPr>
        <p:spPr>
          <a:xfrm>
            <a:off x="0" y="6489700"/>
            <a:ext cx="12192000" cy="355600"/>
          </a:xfrm>
        </p:spPr>
        <p:txBody>
          <a:bodyPr/>
          <a:lstStyle/>
          <a:p>
            <a:pPr algn="ctr"/>
            <a:r>
              <a:rPr lang="hu-HU" sz="3200" dirty="0"/>
              <a:t>Tulajdonképpen minden szép és jó. Etetni, nem hozzányúlni.</a:t>
            </a:r>
            <a:endParaRPr lang="de-AT" sz="3200" dirty="0"/>
          </a:p>
        </p:txBody>
      </p:sp>
      <p:sp>
        <p:nvSpPr>
          <p:cNvPr id="2" name="Foliennummernplatzhalter 1">
            <a:extLst>
              <a:ext uri="{FF2B5EF4-FFF2-40B4-BE49-F238E27FC236}">
                <a16:creationId xmlns:a16="http://schemas.microsoft.com/office/drawing/2014/main" id="{677D91F1-8EEC-4EF5-90DD-0C6770704AFC}"/>
              </a:ext>
            </a:extLst>
          </p:cNvPr>
          <p:cNvSpPr>
            <a:spLocks noGrp="1"/>
          </p:cNvSpPr>
          <p:nvPr>
            <p:ph type="sldNum" sz="quarter" idx="12"/>
          </p:nvPr>
        </p:nvSpPr>
        <p:spPr/>
        <p:txBody>
          <a:bodyPr/>
          <a:lstStyle/>
          <a:p>
            <a:fld id="{3C6863D3-0438-440B-9B18-903EFF5BE46F}" type="slidenum">
              <a:rPr lang="en-US" smtClean="0"/>
              <a:pPr/>
              <a:t>4</a:t>
            </a:fld>
            <a:endParaRPr lang="en-US" dirty="0"/>
          </a:p>
        </p:txBody>
      </p:sp>
      <p:sp>
        <p:nvSpPr>
          <p:cNvPr id="10" name="Textplatzhalter 9">
            <a:extLst>
              <a:ext uri="{FF2B5EF4-FFF2-40B4-BE49-F238E27FC236}">
                <a16:creationId xmlns:a16="http://schemas.microsoft.com/office/drawing/2014/main" id="{CE8EEE56-0F76-4ACF-BD59-97F0632865CF}"/>
              </a:ext>
            </a:extLst>
          </p:cNvPr>
          <p:cNvSpPr>
            <a:spLocks noGrp="1"/>
          </p:cNvSpPr>
          <p:nvPr>
            <p:ph type="body" sz="quarter" idx="14"/>
          </p:nvPr>
        </p:nvSpPr>
        <p:spPr>
          <a:xfrm>
            <a:off x="78761" y="2542894"/>
            <a:ext cx="2286000" cy="279400"/>
          </a:xfrm>
        </p:spPr>
        <p:txBody>
          <a:bodyPr/>
          <a:lstStyle/>
          <a:p>
            <a:pPr algn="ctr"/>
            <a:r>
              <a:rPr lang="hu-HU" sz="2800" dirty="0"/>
              <a:t>Iparági tapasztalatok - Pro</a:t>
            </a:r>
            <a:endParaRPr lang="de-AT" sz="2800" dirty="0"/>
          </a:p>
        </p:txBody>
      </p:sp>
      <p:sp>
        <p:nvSpPr>
          <p:cNvPr id="9" name="Titel 8">
            <a:extLst>
              <a:ext uri="{FF2B5EF4-FFF2-40B4-BE49-F238E27FC236}">
                <a16:creationId xmlns:a16="http://schemas.microsoft.com/office/drawing/2014/main" id="{F6B4FEA6-3C17-4511-BB8F-8EE6DD883ECA}"/>
              </a:ext>
            </a:extLst>
          </p:cNvPr>
          <p:cNvSpPr>
            <a:spLocks noGrp="1"/>
          </p:cNvSpPr>
          <p:nvPr>
            <p:ph type="title"/>
          </p:nvPr>
        </p:nvSpPr>
        <p:spPr>
          <a:xfrm>
            <a:off x="482600" y="1028700"/>
            <a:ext cx="9359900" cy="355600"/>
          </a:xfrm>
        </p:spPr>
        <p:txBody>
          <a:bodyPr/>
          <a:lstStyle/>
          <a:p>
            <a:r>
              <a:rPr lang="hu-HU" dirty="0"/>
              <a:t>OT/ICS Security</a:t>
            </a:r>
            <a:endParaRPr lang="de-AT" dirty="0"/>
          </a:p>
        </p:txBody>
      </p:sp>
      <p:sp>
        <p:nvSpPr>
          <p:cNvPr id="21" name="Rectangle 20">
            <a:extLst>
              <a:ext uri="{FF2B5EF4-FFF2-40B4-BE49-F238E27FC236}">
                <a16:creationId xmlns:a16="http://schemas.microsoft.com/office/drawing/2014/main" id="{D53FD00C-D7FA-458A-4C30-A6453566F440}"/>
              </a:ext>
            </a:extLst>
          </p:cNvPr>
          <p:cNvSpPr/>
          <p:nvPr/>
        </p:nvSpPr>
        <p:spPr>
          <a:xfrm>
            <a:off x="2364761" y="1847338"/>
            <a:ext cx="2286000" cy="2286000"/>
          </a:xfrm>
          <a:prstGeom prst="rect">
            <a:avLst/>
          </a:prstGeom>
          <a:solidFill>
            <a:srgbClr val="ECA2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2"/>
                </a:solidFill>
              </a:rPr>
              <a:t>Automatizáltak,</a:t>
            </a:r>
          </a:p>
          <a:p>
            <a:pPr algn="ctr"/>
            <a:r>
              <a:rPr lang="hu-HU" dirty="0">
                <a:solidFill>
                  <a:schemeClr val="tx2"/>
                </a:solidFill>
              </a:rPr>
              <a:t>minimális emberi beavatkozást igényel az üzemeltetésük</a:t>
            </a:r>
          </a:p>
        </p:txBody>
      </p:sp>
      <p:sp>
        <p:nvSpPr>
          <p:cNvPr id="23" name="Rectangle 22">
            <a:extLst>
              <a:ext uri="{FF2B5EF4-FFF2-40B4-BE49-F238E27FC236}">
                <a16:creationId xmlns:a16="http://schemas.microsoft.com/office/drawing/2014/main" id="{02DA3CF3-0FCE-D850-655C-F49E50991119}"/>
              </a:ext>
            </a:extLst>
          </p:cNvPr>
          <p:cNvSpPr/>
          <p:nvPr/>
        </p:nvSpPr>
        <p:spPr>
          <a:xfrm>
            <a:off x="78761" y="4122584"/>
            <a:ext cx="2286000" cy="2286000"/>
          </a:xfrm>
          <a:prstGeom prst="rect">
            <a:avLst/>
          </a:prstGeom>
          <a:solidFill>
            <a:srgbClr val="ECA2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solidFill>
                  <a:schemeClr val="tx2"/>
                </a:solidFill>
              </a:rPr>
              <a:t>Az OT/ICS </a:t>
            </a:r>
            <a:r>
              <a:rPr lang="hu-HU" dirty="0">
                <a:solidFill>
                  <a:schemeClr val="tx2"/>
                </a:solidFill>
              </a:rPr>
              <a:t>rendszerek szélsőséges körülmények között is </a:t>
            </a:r>
            <a:r>
              <a:rPr lang="hu-HU" sz="1800" dirty="0" err="1">
                <a:solidFill>
                  <a:schemeClr val="tx2"/>
                </a:solidFill>
              </a:rPr>
              <a:t>stabilak</a:t>
            </a:r>
            <a:r>
              <a:rPr lang="hu-HU" sz="1800" dirty="0">
                <a:solidFill>
                  <a:schemeClr val="tx2"/>
                </a:solidFill>
              </a:rPr>
              <a:t>, magas rendelkezésre állásúak</a:t>
            </a:r>
          </a:p>
          <a:p>
            <a:pPr algn="ctr"/>
            <a:endParaRPr lang="hu-HU" dirty="0"/>
          </a:p>
        </p:txBody>
      </p:sp>
      <p:sp>
        <p:nvSpPr>
          <p:cNvPr id="24" name="Rectangle 23">
            <a:extLst>
              <a:ext uri="{FF2B5EF4-FFF2-40B4-BE49-F238E27FC236}">
                <a16:creationId xmlns:a16="http://schemas.microsoft.com/office/drawing/2014/main" id="{86A9B07D-B290-79CB-4BAF-A619EC1BCF9B}"/>
              </a:ext>
            </a:extLst>
          </p:cNvPr>
          <p:cNvSpPr/>
          <p:nvPr/>
        </p:nvSpPr>
        <p:spPr>
          <a:xfrm>
            <a:off x="4650761" y="4146550"/>
            <a:ext cx="2286000" cy="2286000"/>
          </a:xfrm>
          <a:prstGeom prst="rect">
            <a:avLst/>
          </a:prstGeom>
          <a:solidFill>
            <a:srgbClr val="ECA2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2"/>
                </a:solidFill>
              </a:rPr>
              <a:t>Teljeskörűen kiszolgálják az ipar felhasználói igényeket</a:t>
            </a:r>
          </a:p>
        </p:txBody>
      </p:sp>
      <p:sp>
        <p:nvSpPr>
          <p:cNvPr id="25" name="Rectangle 24">
            <a:extLst>
              <a:ext uri="{FF2B5EF4-FFF2-40B4-BE49-F238E27FC236}">
                <a16:creationId xmlns:a16="http://schemas.microsoft.com/office/drawing/2014/main" id="{8F37DFD1-FC5F-00BF-778E-B537DBC8AE21}"/>
              </a:ext>
            </a:extLst>
          </p:cNvPr>
          <p:cNvSpPr/>
          <p:nvPr/>
        </p:nvSpPr>
        <p:spPr>
          <a:xfrm>
            <a:off x="6936761" y="1882519"/>
            <a:ext cx="2286000" cy="2286000"/>
          </a:xfrm>
          <a:prstGeom prst="rect">
            <a:avLst/>
          </a:prstGeom>
          <a:solidFill>
            <a:srgbClr val="ECA2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2"/>
                </a:solidFill>
              </a:rPr>
              <a:t>Bizonyos </a:t>
            </a:r>
            <a:r>
              <a:rPr lang="hu-HU">
                <a:solidFill>
                  <a:schemeClr val="tx2"/>
                </a:solidFill>
              </a:rPr>
              <a:t>fokú monitoringgal</a:t>
            </a:r>
            <a:r>
              <a:rPr lang="hu-HU" dirty="0">
                <a:solidFill>
                  <a:schemeClr val="tx2"/>
                </a:solidFill>
              </a:rPr>
              <a:t> is felszereltek</a:t>
            </a:r>
          </a:p>
        </p:txBody>
      </p:sp>
      <p:sp>
        <p:nvSpPr>
          <p:cNvPr id="26" name="Rectangle 25">
            <a:extLst>
              <a:ext uri="{FF2B5EF4-FFF2-40B4-BE49-F238E27FC236}">
                <a16:creationId xmlns:a16="http://schemas.microsoft.com/office/drawing/2014/main" id="{7BF37D7D-8064-6903-B05A-17614BEB32AB}"/>
              </a:ext>
            </a:extLst>
          </p:cNvPr>
          <p:cNvSpPr/>
          <p:nvPr/>
        </p:nvSpPr>
        <p:spPr>
          <a:xfrm>
            <a:off x="9222761" y="4146550"/>
            <a:ext cx="2286000" cy="2286000"/>
          </a:xfrm>
          <a:prstGeom prst="rect">
            <a:avLst/>
          </a:prstGeom>
          <a:solidFill>
            <a:srgbClr val="ECA2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2"/>
                </a:solidFill>
              </a:rPr>
              <a:t>Hosszú az életciklusuk</a:t>
            </a:r>
            <a:r>
              <a:rPr lang="hu-HU">
                <a:solidFill>
                  <a:schemeClr val="tx2"/>
                </a:solidFill>
              </a:rPr>
              <a:t>, költséghatékonyak</a:t>
            </a:r>
            <a:endParaRPr lang="hu-HU" dirty="0">
              <a:solidFill>
                <a:schemeClr val="tx2"/>
              </a:solidFill>
            </a:endParaRPr>
          </a:p>
        </p:txBody>
      </p:sp>
      <p:pic>
        <p:nvPicPr>
          <p:cNvPr id="3" name="Picture 2" descr="A picture containing electric blue, text, majorelle blue, blue">
            <a:extLst>
              <a:ext uri="{FF2B5EF4-FFF2-40B4-BE49-F238E27FC236}">
                <a16:creationId xmlns:a16="http://schemas.microsoft.com/office/drawing/2014/main" id="{CF8BA5D4-DF7F-BE98-9792-B8AA1F66C9AA}"/>
              </a:ext>
            </a:extLst>
          </p:cNvPr>
          <p:cNvPicPr>
            <a:picLocks noChangeAspect="1"/>
          </p:cNvPicPr>
          <p:nvPr/>
        </p:nvPicPr>
        <p:blipFill>
          <a:blip r:embed="rId3"/>
          <a:stretch>
            <a:fillRect/>
          </a:stretch>
        </p:blipFill>
        <p:spPr>
          <a:xfrm>
            <a:off x="6299" y="1"/>
            <a:ext cx="12185701" cy="1579418"/>
          </a:xfrm>
          <a:prstGeom prst="rect">
            <a:avLst/>
          </a:prstGeom>
        </p:spPr>
      </p:pic>
      <p:pic>
        <p:nvPicPr>
          <p:cNvPr id="4" name="Picture 3" descr="A képen szöveg, clipart látható&#10;&#10;Automatikusan generált leírás">
            <a:extLst>
              <a:ext uri="{FF2B5EF4-FFF2-40B4-BE49-F238E27FC236}">
                <a16:creationId xmlns:a16="http://schemas.microsoft.com/office/drawing/2014/main" id="{3093252D-4A73-F79A-91F1-92A3360E83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382789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21"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9E3B40A3-1E0F-4449-9A92-A4D10B006009}"/>
              </a:ext>
            </a:extLst>
          </p:cNvPr>
          <p:cNvSpPr>
            <a:spLocks noGrp="1"/>
          </p:cNvSpPr>
          <p:nvPr>
            <p:ph type="body" sz="quarter" idx="17"/>
          </p:nvPr>
        </p:nvSpPr>
        <p:spPr>
          <a:xfrm>
            <a:off x="0" y="6489700"/>
            <a:ext cx="12192000" cy="355600"/>
          </a:xfrm>
        </p:spPr>
        <p:txBody>
          <a:bodyPr/>
          <a:lstStyle/>
          <a:p>
            <a:pPr algn="ctr"/>
            <a:r>
              <a:rPr lang="hu-HU" sz="3200" dirty="0"/>
              <a:t>Mélyebbre tekintve, van tér a fejlődésre</a:t>
            </a:r>
            <a:endParaRPr lang="de-AT" sz="3200" dirty="0"/>
          </a:p>
        </p:txBody>
      </p:sp>
      <p:sp>
        <p:nvSpPr>
          <p:cNvPr id="2" name="Foliennummernplatzhalter 1">
            <a:extLst>
              <a:ext uri="{FF2B5EF4-FFF2-40B4-BE49-F238E27FC236}">
                <a16:creationId xmlns:a16="http://schemas.microsoft.com/office/drawing/2014/main" id="{677D91F1-8EEC-4EF5-90DD-0C6770704AFC}"/>
              </a:ext>
            </a:extLst>
          </p:cNvPr>
          <p:cNvSpPr>
            <a:spLocks noGrp="1"/>
          </p:cNvSpPr>
          <p:nvPr>
            <p:ph type="sldNum" sz="quarter" idx="12"/>
          </p:nvPr>
        </p:nvSpPr>
        <p:spPr/>
        <p:txBody>
          <a:bodyPr/>
          <a:lstStyle/>
          <a:p>
            <a:fld id="{3C6863D3-0438-440B-9B18-903EFF5BE46F}" type="slidenum">
              <a:rPr lang="en-US" smtClean="0"/>
              <a:pPr/>
              <a:t>5</a:t>
            </a:fld>
            <a:endParaRPr lang="en-US" dirty="0"/>
          </a:p>
        </p:txBody>
      </p:sp>
      <p:sp>
        <p:nvSpPr>
          <p:cNvPr id="10" name="Textplatzhalter 9">
            <a:extLst>
              <a:ext uri="{FF2B5EF4-FFF2-40B4-BE49-F238E27FC236}">
                <a16:creationId xmlns:a16="http://schemas.microsoft.com/office/drawing/2014/main" id="{CE8EEE56-0F76-4ACF-BD59-97F0632865CF}"/>
              </a:ext>
            </a:extLst>
          </p:cNvPr>
          <p:cNvSpPr>
            <a:spLocks noGrp="1"/>
          </p:cNvSpPr>
          <p:nvPr>
            <p:ph type="body" sz="quarter" idx="14"/>
          </p:nvPr>
        </p:nvSpPr>
        <p:spPr>
          <a:xfrm>
            <a:off x="43768" y="1801023"/>
            <a:ext cx="5228392" cy="279400"/>
          </a:xfrm>
        </p:spPr>
        <p:txBody>
          <a:bodyPr/>
          <a:lstStyle/>
          <a:p>
            <a:r>
              <a:rPr lang="hu-HU" sz="2800" dirty="0"/>
              <a:t>Gyakori - Iparági tapasztalatok - Kontra</a:t>
            </a:r>
            <a:endParaRPr lang="de-AT" sz="2800" dirty="0"/>
          </a:p>
        </p:txBody>
      </p:sp>
      <p:sp>
        <p:nvSpPr>
          <p:cNvPr id="3" name="Rectangle 2">
            <a:extLst>
              <a:ext uri="{FF2B5EF4-FFF2-40B4-BE49-F238E27FC236}">
                <a16:creationId xmlns:a16="http://schemas.microsoft.com/office/drawing/2014/main" id="{093F1509-D6A7-FB3D-98ED-2C67F28DAB44}"/>
              </a:ext>
            </a:extLst>
          </p:cNvPr>
          <p:cNvSpPr/>
          <p:nvPr/>
        </p:nvSpPr>
        <p:spPr>
          <a:xfrm>
            <a:off x="231264" y="2354982"/>
            <a:ext cx="1828800" cy="1828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hálózati szeparáció nélkül integráltak az IT hálózattal</a:t>
            </a:r>
          </a:p>
        </p:txBody>
      </p:sp>
      <p:sp>
        <p:nvSpPr>
          <p:cNvPr id="4" name="Rectangle 3">
            <a:extLst>
              <a:ext uri="{FF2B5EF4-FFF2-40B4-BE49-F238E27FC236}">
                <a16:creationId xmlns:a16="http://schemas.microsoft.com/office/drawing/2014/main" id="{D1571C0F-781C-C7A5-81FE-1A005B2031E0}"/>
              </a:ext>
            </a:extLst>
          </p:cNvPr>
          <p:cNvSpPr/>
          <p:nvPr/>
        </p:nvSpPr>
        <p:spPr>
          <a:xfrm>
            <a:off x="829164" y="3920257"/>
            <a:ext cx="2587752" cy="1828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 végpontok száma nem pontosan ismert, esetlegesen van manuális </a:t>
            </a:r>
            <a:r>
              <a:rPr lang="hu-HU" dirty="0" err="1"/>
              <a:t>asset</a:t>
            </a:r>
            <a:r>
              <a:rPr lang="hu-HU" dirty="0"/>
              <a:t> menedzsment</a:t>
            </a:r>
          </a:p>
        </p:txBody>
      </p:sp>
      <p:sp>
        <p:nvSpPr>
          <p:cNvPr id="7" name="Rectangle 6">
            <a:extLst>
              <a:ext uri="{FF2B5EF4-FFF2-40B4-BE49-F238E27FC236}">
                <a16:creationId xmlns:a16="http://schemas.microsoft.com/office/drawing/2014/main" id="{53C977D7-664F-01C9-5BA8-ED5ADE11A46F}"/>
              </a:ext>
            </a:extLst>
          </p:cNvPr>
          <p:cNvSpPr/>
          <p:nvPr/>
        </p:nvSpPr>
        <p:spPr>
          <a:xfrm>
            <a:off x="2657964" y="2047007"/>
            <a:ext cx="2273120" cy="2082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 végpontok forgalmai nem ismertek, nem monitorozottak és nem felügyeltek</a:t>
            </a:r>
          </a:p>
        </p:txBody>
      </p:sp>
      <p:sp>
        <p:nvSpPr>
          <p:cNvPr id="8" name="Rectangle 7">
            <a:extLst>
              <a:ext uri="{FF2B5EF4-FFF2-40B4-BE49-F238E27FC236}">
                <a16:creationId xmlns:a16="http://schemas.microsoft.com/office/drawing/2014/main" id="{FAE856C0-26EC-7212-A625-2FAF74C61FC1}"/>
              </a:ext>
            </a:extLst>
          </p:cNvPr>
          <p:cNvSpPr/>
          <p:nvPr/>
        </p:nvSpPr>
        <p:spPr>
          <a:xfrm>
            <a:off x="3265401" y="4006391"/>
            <a:ext cx="1828800" cy="1828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 rendszerek software frissítése az éves tervezett karbantartáskor kerül elvégzésre</a:t>
            </a:r>
          </a:p>
        </p:txBody>
      </p:sp>
      <p:sp>
        <p:nvSpPr>
          <p:cNvPr id="14" name="Rectangle 13">
            <a:extLst>
              <a:ext uri="{FF2B5EF4-FFF2-40B4-BE49-F238E27FC236}">
                <a16:creationId xmlns:a16="http://schemas.microsoft.com/office/drawing/2014/main" id="{A651BAA2-BF38-A7EC-C37B-5F7CA32FA3D2}"/>
              </a:ext>
            </a:extLst>
          </p:cNvPr>
          <p:cNvSpPr/>
          <p:nvPr/>
        </p:nvSpPr>
        <p:spPr>
          <a:xfrm>
            <a:off x="4884681" y="2500623"/>
            <a:ext cx="2258652" cy="1828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 felhasználók több esetben közös felhasználónevet és jelszót használnak</a:t>
            </a:r>
          </a:p>
        </p:txBody>
      </p:sp>
      <p:sp>
        <p:nvSpPr>
          <p:cNvPr id="15" name="Rectangle 14">
            <a:extLst>
              <a:ext uri="{FF2B5EF4-FFF2-40B4-BE49-F238E27FC236}">
                <a16:creationId xmlns:a16="http://schemas.microsoft.com/office/drawing/2014/main" id="{BFE54554-6423-88F5-0AE4-EE9244395953}"/>
              </a:ext>
            </a:extLst>
          </p:cNvPr>
          <p:cNvSpPr/>
          <p:nvPr/>
        </p:nvSpPr>
        <p:spPr>
          <a:xfrm>
            <a:off x="6986016" y="1615207"/>
            <a:ext cx="2273119" cy="239395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Az access control nem megoldott, gyakran előfordul Internetre kötött Remote Desktop elérés is</a:t>
            </a:r>
          </a:p>
          <a:p>
            <a:pPr algn="ctr"/>
            <a:r>
              <a:rPr lang="hu-HU" dirty="0"/>
              <a:t>Shodan.io</a:t>
            </a:r>
          </a:p>
        </p:txBody>
      </p:sp>
      <p:sp>
        <p:nvSpPr>
          <p:cNvPr id="16" name="Rectangle 15">
            <a:extLst>
              <a:ext uri="{FF2B5EF4-FFF2-40B4-BE49-F238E27FC236}">
                <a16:creationId xmlns:a16="http://schemas.microsoft.com/office/drawing/2014/main" id="{892B79A1-956C-A972-7004-8F182993E4A4}"/>
              </a:ext>
            </a:extLst>
          </p:cNvPr>
          <p:cNvSpPr/>
          <p:nvPr/>
        </p:nvSpPr>
        <p:spPr>
          <a:xfrm>
            <a:off x="5165950" y="4111781"/>
            <a:ext cx="2954795" cy="1828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hu-HU" dirty="0"/>
              <a:t>A menedzsment és monitoring rendszereik nem támogatott OS-en (</a:t>
            </a:r>
            <a:r>
              <a:rPr lang="hu-HU" dirty="0" err="1"/>
              <a:t>WinXP</a:t>
            </a:r>
            <a:r>
              <a:rPr lang="hu-HU" dirty="0"/>
              <a:t>; Win7) futnak</a:t>
            </a:r>
          </a:p>
        </p:txBody>
      </p:sp>
      <p:sp>
        <p:nvSpPr>
          <p:cNvPr id="17" name="Rectangle 16">
            <a:extLst>
              <a:ext uri="{FF2B5EF4-FFF2-40B4-BE49-F238E27FC236}">
                <a16:creationId xmlns:a16="http://schemas.microsoft.com/office/drawing/2014/main" id="{D83175EB-58DF-2E92-1EE5-9CA199445C12}"/>
              </a:ext>
            </a:extLst>
          </p:cNvPr>
          <p:cNvSpPr/>
          <p:nvPr/>
        </p:nvSpPr>
        <p:spPr>
          <a:xfrm>
            <a:off x="8959830" y="2960383"/>
            <a:ext cx="2518918" cy="1828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A rendszerek OS, alkalmazás, adatbázis mentései nem megoldottak</a:t>
            </a:r>
          </a:p>
        </p:txBody>
      </p:sp>
      <p:sp>
        <p:nvSpPr>
          <p:cNvPr id="18" name="Rectangle 17">
            <a:extLst>
              <a:ext uri="{FF2B5EF4-FFF2-40B4-BE49-F238E27FC236}">
                <a16:creationId xmlns:a16="http://schemas.microsoft.com/office/drawing/2014/main" id="{CDEC277C-4113-B30A-DAC1-E060E54A4AF9}"/>
              </a:ext>
            </a:extLst>
          </p:cNvPr>
          <p:cNvSpPr/>
          <p:nvPr/>
        </p:nvSpPr>
        <p:spPr>
          <a:xfrm>
            <a:off x="8101006" y="4631590"/>
            <a:ext cx="2954795" cy="1828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hu-HU" dirty="0"/>
              <a:t>Az OT/ICS rendszerekre nem léteznek frissen tartott, ellenőrzött, begyakorolt DRP tervek</a:t>
            </a:r>
          </a:p>
        </p:txBody>
      </p:sp>
      <p:sp>
        <p:nvSpPr>
          <p:cNvPr id="5" name="TextBox 4">
            <a:extLst>
              <a:ext uri="{FF2B5EF4-FFF2-40B4-BE49-F238E27FC236}">
                <a16:creationId xmlns:a16="http://schemas.microsoft.com/office/drawing/2014/main" id="{ECDCEC01-DD92-05DA-EC88-2A6DA589F24D}"/>
              </a:ext>
            </a:extLst>
          </p:cNvPr>
          <p:cNvSpPr txBox="1"/>
          <p:nvPr/>
        </p:nvSpPr>
        <p:spPr>
          <a:xfrm>
            <a:off x="9138982" y="1691619"/>
            <a:ext cx="3009250" cy="646331"/>
          </a:xfrm>
          <a:prstGeom prst="rect">
            <a:avLst/>
          </a:prstGeom>
          <a:solidFill>
            <a:schemeClr val="bg1"/>
          </a:solidFill>
        </p:spPr>
        <p:txBody>
          <a:bodyPr wrap="square" rtlCol="0">
            <a:spAutoFit/>
          </a:bodyPr>
          <a:lstStyle/>
          <a:p>
            <a:r>
              <a:rPr lang="hu-HU" dirty="0"/>
              <a:t>Adatvédelmi incidens átlagos észlelési ideje 2022-ben: </a:t>
            </a:r>
          </a:p>
        </p:txBody>
      </p:sp>
      <p:sp>
        <p:nvSpPr>
          <p:cNvPr id="22" name="TextBox 21">
            <a:extLst>
              <a:ext uri="{FF2B5EF4-FFF2-40B4-BE49-F238E27FC236}">
                <a16:creationId xmlns:a16="http://schemas.microsoft.com/office/drawing/2014/main" id="{D680B48E-33AB-DBFE-6249-82BF2D846E86}"/>
              </a:ext>
            </a:extLst>
          </p:cNvPr>
          <p:cNvSpPr txBox="1"/>
          <p:nvPr/>
        </p:nvSpPr>
        <p:spPr>
          <a:xfrm>
            <a:off x="9793071" y="2156544"/>
            <a:ext cx="2167665" cy="646331"/>
          </a:xfrm>
          <a:prstGeom prst="rect">
            <a:avLst/>
          </a:prstGeom>
          <a:noFill/>
        </p:spPr>
        <p:txBody>
          <a:bodyPr wrap="square" rtlCol="0">
            <a:spAutoFit/>
          </a:bodyPr>
          <a:lstStyle/>
          <a:p>
            <a:r>
              <a:rPr lang="hu-HU" sz="3600" b="1" dirty="0">
                <a:solidFill>
                  <a:srgbClr val="FF0000"/>
                </a:solidFill>
              </a:rPr>
              <a:t>277 nap</a:t>
            </a:r>
          </a:p>
        </p:txBody>
      </p:sp>
      <p:sp>
        <p:nvSpPr>
          <p:cNvPr id="6" name="TextBox 5">
            <a:extLst>
              <a:ext uri="{FF2B5EF4-FFF2-40B4-BE49-F238E27FC236}">
                <a16:creationId xmlns:a16="http://schemas.microsoft.com/office/drawing/2014/main" id="{0545DEB2-C508-0295-0D0D-F6DB93FDFC5F}"/>
              </a:ext>
            </a:extLst>
          </p:cNvPr>
          <p:cNvSpPr txBox="1"/>
          <p:nvPr/>
        </p:nvSpPr>
        <p:spPr>
          <a:xfrm>
            <a:off x="92981" y="5805123"/>
            <a:ext cx="3814332" cy="646331"/>
          </a:xfrm>
          <a:prstGeom prst="rect">
            <a:avLst/>
          </a:prstGeom>
          <a:solidFill>
            <a:schemeClr val="bg1"/>
          </a:solidFill>
        </p:spPr>
        <p:txBody>
          <a:bodyPr wrap="square" rtlCol="0">
            <a:spAutoFit/>
          </a:bodyPr>
          <a:lstStyle/>
          <a:p>
            <a:r>
              <a:rPr lang="hu-HU" dirty="0"/>
              <a:t>Ellopott vagy feltört hitelesítési adatok</a:t>
            </a:r>
          </a:p>
          <a:p>
            <a:r>
              <a:rPr lang="hu-HU" dirty="0"/>
              <a:t>átlagos észlelési ideje 2022-ben: </a:t>
            </a:r>
          </a:p>
        </p:txBody>
      </p:sp>
      <p:sp>
        <p:nvSpPr>
          <p:cNvPr id="13" name="TextBox 12">
            <a:extLst>
              <a:ext uri="{FF2B5EF4-FFF2-40B4-BE49-F238E27FC236}">
                <a16:creationId xmlns:a16="http://schemas.microsoft.com/office/drawing/2014/main" id="{4EDA2489-895B-8DA5-09E0-CC8491F767BA}"/>
              </a:ext>
            </a:extLst>
          </p:cNvPr>
          <p:cNvSpPr txBox="1"/>
          <p:nvPr/>
        </p:nvSpPr>
        <p:spPr>
          <a:xfrm>
            <a:off x="3794524" y="5835191"/>
            <a:ext cx="1828801" cy="646331"/>
          </a:xfrm>
          <a:prstGeom prst="rect">
            <a:avLst/>
          </a:prstGeom>
          <a:noFill/>
        </p:spPr>
        <p:txBody>
          <a:bodyPr wrap="square" rtlCol="0">
            <a:spAutoFit/>
          </a:bodyPr>
          <a:lstStyle/>
          <a:p>
            <a:r>
              <a:rPr lang="hu-HU" sz="3600" b="1" dirty="0">
                <a:solidFill>
                  <a:srgbClr val="FF0000"/>
                </a:solidFill>
              </a:rPr>
              <a:t>327 nap</a:t>
            </a:r>
          </a:p>
        </p:txBody>
      </p:sp>
      <p:pic>
        <p:nvPicPr>
          <p:cNvPr id="19" name="Picture 18" descr="A picture containing electric blue, text, majorelle blue, blue">
            <a:extLst>
              <a:ext uri="{FF2B5EF4-FFF2-40B4-BE49-F238E27FC236}">
                <a16:creationId xmlns:a16="http://schemas.microsoft.com/office/drawing/2014/main" id="{C32F764F-AFC2-7418-E249-C0C334782A51}"/>
              </a:ext>
            </a:extLst>
          </p:cNvPr>
          <p:cNvPicPr>
            <a:picLocks noChangeAspect="1"/>
          </p:cNvPicPr>
          <p:nvPr/>
        </p:nvPicPr>
        <p:blipFill>
          <a:blip r:embed="rId3"/>
          <a:stretch>
            <a:fillRect/>
          </a:stretch>
        </p:blipFill>
        <p:spPr>
          <a:xfrm>
            <a:off x="-11852" y="-9764"/>
            <a:ext cx="12185701" cy="1579418"/>
          </a:xfrm>
          <a:prstGeom prst="rect">
            <a:avLst/>
          </a:prstGeom>
        </p:spPr>
      </p:pic>
      <p:pic>
        <p:nvPicPr>
          <p:cNvPr id="11" name="Picture 10" descr="A képen szöveg, clipart látható&#10;&#10;Automatikusan generált leírás">
            <a:extLst>
              <a:ext uri="{FF2B5EF4-FFF2-40B4-BE49-F238E27FC236}">
                <a16:creationId xmlns:a16="http://schemas.microsoft.com/office/drawing/2014/main" id="{56FD3C22-BE21-6992-DCCD-7DA908F700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282" y="1298432"/>
            <a:ext cx="1499235" cy="279400"/>
          </a:xfrm>
          <a:prstGeom prst="rect">
            <a:avLst/>
          </a:prstGeom>
          <a:noFill/>
        </p:spPr>
      </p:pic>
    </p:spTree>
    <p:extLst>
      <p:ext uri="{BB962C8B-B14F-4D97-AF65-F5344CB8AC3E}">
        <p14:creationId xmlns:p14="http://schemas.microsoft.com/office/powerpoint/2010/main" val="3544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bg/>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3" grpId="0" animBg="1"/>
      <p:bldP spid="4" grpId="0" animBg="1"/>
      <p:bldP spid="7" grpId="0" animBg="1"/>
      <p:bldP spid="8" grpId="0" animBg="1"/>
      <p:bldP spid="14" grpId="0" animBg="1"/>
      <p:bldP spid="15" grpId="0" animBg="1"/>
      <p:bldP spid="16" grpId="0" animBg="1"/>
      <p:bldP spid="17" grpId="0" animBg="1"/>
      <p:bldP spid="18" grpId="0" animBg="1"/>
      <p:bldP spid="5" grpId="0" animBg="1"/>
      <p:bldP spid="22" grpId="0"/>
      <p:bldP spid="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FA29377-1487-6F1B-247A-E64D2DE7549F}"/>
              </a:ext>
            </a:extLst>
          </p:cNvPr>
          <p:cNvGraphicFramePr>
            <a:graphicFrameLocks noGrp="1"/>
          </p:cNvGraphicFramePr>
          <p:nvPr>
            <p:extLst>
              <p:ext uri="{D42A27DB-BD31-4B8C-83A1-F6EECF244321}">
                <p14:modId xmlns:p14="http://schemas.microsoft.com/office/powerpoint/2010/main" val="2350555568"/>
              </p:ext>
            </p:extLst>
          </p:nvPr>
        </p:nvGraphicFramePr>
        <p:xfrm>
          <a:off x="95250" y="1580913"/>
          <a:ext cx="11925299" cy="5046911"/>
        </p:xfrm>
        <a:graphic>
          <a:graphicData uri="http://schemas.openxmlformats.org/drawingml/2006/table">
            <a:tbl>
              <a:tblPr firstRow="1" firstCol="1" bandRow="1">
                <a:tableStyleId>{5C22544A-7EE6-4342-B048-85BDC9FD1C3A}</a:tableStyleId>
              </a:tblPr>
              <a:tblGrid>
                <a:gridCol w="2306458">
                  <a:extLst>
                    <a:ext uri="{9D8B030D-6E8A-4147-A177-3AD203B41FA5}">
                      <a16:colId xmlns:a16="http://schemas.microsoft.com/office/drawing/2014/main" val="2748943913"/>
                    </a:ext>
                  </a:extLst>
                </a:gridCol>
                <a:gridCol w="2634945">
                  <a:extLst>
                    <a:ext uri="{9D8B030D-6E8A-4147-A177-3AD203B41FA5}">
                      <a16:colId xmlns:a16="http://schemas.microsoft.com/office/drawing/2014/main" val="2884834659"/>
                    </a:ext>
                  </a:extLst>
                </a:gridCol>
                <a:gridCol w="2301764">
                  <a:extLst>
                    <a:ext uri="{9D8B030D-6E8A-4147-A177-3AD203B41FA5}">
                      <a16:colId xmlns:a16="http://schemas.microsoft.com/office/drawing/2014/main" val="2328016676"/>
                    </a:ext>
                  </a:extLst>
                </a:gridCol>
                <a:gridCol w="2686566">
                  <a:extLst>
                    <a:ext uri="{9D8B030D-6E8A-4147-A177-3AD203B41FA5}">
                      <a16:colId xmlns:a16="http://schemas.microsoft.com/office/drawing/2014/main" val="1408712196"/>
                    </a:ext>
                  </a:extLst>
                </a:gridCol>
                <a:gridCol w="1995566">
                  <a:extLst>
                    <a:ext uri="{9D8B030D-6E8A-4147-A177-3AD203B41FA5}">
                      <a16:colId xmlns:a16="http://schemas.microsoft.com/office/drawing/2014/main" val="4144939864"/>
                    </a:ext>
                  </a:extLst>
                </a:gridCol>
              </a:tblGrid>
              <a:tr h="177706">
                <a:tc>
                  <a:txBody>
                    <a:bodyPr/>
                    <a:lstStyle/>
                    <a:p>
                      <a:pPr marL="0" marR="0" algn="ctr">
                        <a:lnSpc>
                          <a:spcPct val="107000"/>
                        </a:lnSpc>
                        <a:spcBef>
                          <a:spcPts val="0"/>
                        </a:spcBef>
                        <a:spcAft>
                          <a:spcPts val="800"/>
                        </a:spcAft>
                      </a:pPr>
                      <a:r>
                        <a:rPr lang="hu-HU" sz="1600" dirty="0">
                          <a:effectLst/>
                        </a:rPr>
                        <a:t>Iparág</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dirty="0">
                          <a:effectLst/>
                        </a:rPr>
                        <a:t>Szervezet</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Támadási típus</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Jelenség és hatás</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Költség</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extLst>
                  <a:ext uri="{0D108BD9-81ED-4DB2-BD59-A6C34878D82A}">
                    <a16:rowId xmlns:a16="http://schemas.microsoft.com/office/drawing/2014/main" val="3400952312"/>
                  </a:ext>
                </a:extLst>
              </a:tr>
              <a:tr h="645020">
                <a:tc>
                  <a:txBody>
                    <a:bodyPr/>
                    <a:lstStyle/>
                    <a:p>
                      <a:pPr marL="0" marR="0" algn="ctr">
                        <a:lnSpc>
                          <a:spcPct val="107000"/>
                        </a:lnSpc>
                        <a:spcBef>
                          <a:spcPts val="0"/>
                        </a:spcBef>
                        <a:spcAft>
                          <a:spcPts val="800"/>
                        </a:spcAft>
                      </a:pPr>
                      <a:r>
                        <a:rPr lang="hu-HU" sz="1600" dirty="0">
                          <a:effectLst/>
                        </a:rPr>
                        <a:t>Energia/hadiipar</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0"/>
                        </a:spcAft>
                      </a:pPr>
                      <a:r>
                        <a:rPr lang="hu-HU" sz="1600">
                          <a:effectLst/>
                        </a:rPr>
                        <a:t>iráni atomprogram</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Stuxnet</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Termelő eszközök fizikai tönkretétele, program visszavetése évekkel</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dirty="0">
                          <a:effectLst/>
                        </a:rPr>
                        <a:t>ismeretlen</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extLst>
                  <a:ext uri="{0D108BD9-81ED-4DB2-BD59-A6C34878D82A}">
                    <a16:rowId xmlns:a16="http://schemas.microsoft.com/office/drawing/2014/main" val="2986123404"/>
                  </a:ext>
                </a:extLst>
              </a:tr>
              <a:tr h="645020">
                <a:tc>
                  <a:txBody>
                    <a:bodyPr/>
                    <a:lstStyle/>
                    <a:p>
                      <a:pPr marL="0" marR="0" algn="ctr">
                        <a:lnSpc>
                          <a:spcPct val="107000"/>
                        </a:lnSpc>
                        <a:spcBef>
                          <a:spcPts val="0"/>
                        </a:spcBef>
                        <a:spcAft>
                          <a:spcPts val="800"/>
                        </a:spcAft>
                      </a:pPr>
                      <a:r>
                        <a:rPr lang="hu-HU" sz="1600" dirty="0">
                          <a:effectLst/>
                        </a:rPr>
                        <a:t>Energia</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0"/>
                        </a:spcAft>
                      </a:pPr>
                      <a:r>
                        <a:rPr lang="hu-HU" sz="1600" dirty="0" err="1">
                          <a:effectLst/>
                        </a:rPr>
                        <a:t>Ukrenergo</a:t>
                      </a:r>
                      <a:br>
                        <a:rPr lang="hu-HU" sz="1600" dirty="0">
                          <a:effectLst/>
                        </a:rPr>
                      </a:br>
                      <a:r>
                        <a:rPr lang="hu-HU" sz="1600" dirty="0">
                          <a:effectLst/>
                        </a:rPr>
                        <a:t>Villamos energiaszolgáltató</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OT specifikus malware</a:t>
                      </a:r>
                      <a:br>
                        <a:rPr lang="hu-HU" sz="1600">
                          <a:effectLst/>
                        </a:rPr>
                      </a:br>
                      <a:r>
                        <a:rPr lang="hu-HU" sz="1600">
                          <a:effectLst/>
                        </a:rPr>
                        <a:t>(Crashoverride, Blackenergy)</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Kijev áramellátásának részleges kiesése</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225.000 fogyasztó áramellátás nélkül</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extLst>
                  <a:ext uri="{0D108BD9-81ED-4DB2-BD59-A6C34878D82A}">
                    <a16:rowId xmlns:a16="http://schemas.microsoft.com/office/drawing/2014/main" val="782357580"/>
                  </a:ext>
                </a:extLst>
              </a:tr>
              <a:tr h="489249">
                <a:tc>
                  <a:txBody>
                    <a:bodyPr/>
                    <a:lstStyle/>
                    <a:p>
                      <a:pPr marL="0" marR="0" algn="ctr">
                        <a:lnSpc>
                          <a:spcPct val="107000"/>
                        </a:lnSpc>
                        <a:spcBef>
                          <a:spcPts val="0"/>
                        </a:spcBef>
                        <a:spcAft>
                          <a:spcPts val="800"/>
                        </a:spcAft>
                      </a:pPr>
                      <a:r>
                        <a:rPr lang="hu-HU" sz="1600" dirty="0">
                          <a:effectLst/>
                        </a:rPr>
                        <a:t>Fémipar</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0"/>
                        </a:spcAft>
                      </a:pPr>
                      <a:r>
                        <a:rPr lang="hu-HU" sz="1600" dirty="0" err="1">
                          <a:effectLst/>
                        </a:rPr>
                        <a:t>Norsk</a:t>
                      </a:r>
                      <a:r>
                        <a:rPr lang="hu-HU" sz="1600" dirty="0">
                          <a:effectLst/>
                        </a:rPr>
                        <a:t> </a:t>
                      </a:r>
                      <a:r>
                        <a:rPr lang="hu-HU" sz="1600" dirty="0" err="1">
                          <a:effectLst/>
                        </a:rPr>
                        <a:t>Hydro</a:t>
                      </a:r>
                      <a:endParaRPr lang="hu-HU" sz="1600" dirty="0">
                        <a:effectLst/>
                      </a:endParaRPr>
                    </a:p>
                  </a:txBody>
                  <a:tcPr marL="54586" marR="54586" marT="28809" marB="0" anchor="ctr"/>
                </a:tc>
                <a:tc>
                  <a:txBody>
                    <a:bodyPr/>
                    <a:lstStyle/>
                    <a:p>
                      <a:pPr marL="0" marR="0" algn="ctr">
                        <a:lnSpc>
                          <a:spcPct val="107000"/>
                        </a:lnSpc>
                        <a:spcBef>
                          <a:spcPts val="0"/>
                        </a:spcBef>
                        <a:spcAft>
                          <a:spcPts val="0"/>
                        </a:spcAft>
                      </a:pPr>
                      <a:r>
                        <a:rPr lang="hu-HU" sz="1600">
                          <a:effectLst/>
                        </a:rPr>
                        <a:t>Ransomware</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Az automatizált gyártói rendszerek kiesése</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70M USD</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extLst>
                  <a:ext uri="{0D108BD9-81ED-4DB2-BD59-A6C34878D82A}">
                    <a16:rowId xmlns:a16="http://schemas.microsoft.com/office/drawing/2014/main" val="2447773526"/>
                  </a:ext>
                </a:extLst>
              </a:tr>
              <a:tr h="489249">
                <a:tc>
                  <a:txBody>
                    <a:bodyPr/>
                    <a:lstStyle/>
                    <a:p>
                      <a:pPr marL="0" marR="0" algn="ctr">
                        <a:lnSpc>
                          <a:spcPct val="107000"/>
                        </a:lnSpc>
                        <a:spcBef>
                          <a:spcPts val="0"/>
                        </a:spcBef>
                        <a:spcAft>
                          <a:spcPts val="800"/>
                        </a:spcAft>
                      </a:pPr>
                      <a:r>
                        <a:rPr lang="hu-HU" sz="1600" dirty="0">
                          <a:effectLst/>
                        </a:rPr>
                        <a:t>Szállítmányozás</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Fedex</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Ransomware, NotPetya</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IT üzemeltetési kiesés, szállítási és értékesítési kieséssel</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300M USD</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extLst>
                  <a:ext uri="{0D108BD9-81ED-4DB2-BD59-A6C34878D82A}">
                    <a16:rowId xmlns:a16="http://schemas.microsoft.com/office/drawing/2014/main" val="4211242806"/>
                  </a:ext>
                </a:extLst>
              </a:tr>
              <a:tr h="800791">
                <a:tc>
                  <a:txBody>
                    <a:bodyPr/>
                    <a:lstStyle/>
                    <a:p>
                      <a:pPr marL="0" marR="0" algn="ctr">
                        <a:lnSpc>
                          <a:spcPct val="107000"/>
                        </a:lnSpc>
                        <a:spcBef>
                          <a:spcPts val="0"/>
                        </a:spcBef>
                        <a:spcAft>
                          <a:spcPts val="800"/>
                        </a:spcAft>
                      </a:pPr>
                      <a:r>
                        <a:rPr lang="hu-HU" sz="1600" dirty="0">
                          <a:effectLst/>
                        </a:rPr>
                        <a:t>Olajipar</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dirty="0" err="1">
                          <a:effectLst/>
                        </a:rPr>
                        <a:t>Colonial</a:t>
                      </a:r>
                      <a:r>
                        <a:rPr lang="hu-HU" sz="1600" dirty="0">
                          <a:effectLst/>
                        </a:rPr>
                        <a:t> </a:t>
                      </a:r>
                      <a:r>
                        <a:rPr lang="hu-HU" sz="1600" dirty="0" err="1">
                          <a:effectLst/>
                        </a:rPr>
                        <a:t>Pipeline</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Ransomware</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Üzemanyagellátási problémák 6 napon keresztül az USA nyugati partján és a repülőtereken</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4.4M USD váltságdíj és egyéb kereskedelmi károk</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extLst>
                  <a:ext uri="{0D108BD9-81ED-4DB2-BD59-A6C34878D82A}">
                    <a16:rowId xmlns:a16="http://schemas.microsoft.com/office/drawing/2014/main" val="1796670776"/>
                  </a:ext>
                </a:extLst>
              </a:tr>
              <a:tr h="333478">
                <a:tc>
                  <a:txBody>
                    <a:bodyPr/>
                    <a:lstStyle/>
                    <a:p>
                      <a:pPr marL="0" marR="0" algn="ctr">
                        <a:lnSpc>
                          <a:spcPct val="107000"/>
                        </a:lnSpc>
                        <a:spcBef>
                          <a:spcPts val="0"/>
                        </a:spcBef>
                        <a:spcAft>
                          <a:spcPts val="800"/>
                        </a:spcAft>
                      </a:pPr>
                      <a:r>
                        <a:rPr lang="hu-HU" sz="1600" dirty="0">
                          <a:effectLst/>
                        </a:rPr>
                        <a:t>Gyógyszeripar</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Merck</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Ransomware, NotPetya</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Gyártás és értékesítés leállítás</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670M USD</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extLst>
                  <a:ext uri="{0D108BD9-81ED-4DB2-BD59-A6C34878D82A}">
                    <a16:rowId xmlns:a16="http://schemas.microsoft.com/office/drawing/2014/main" val="655787739"/>
                  </a:ext>
                </a:extLst>
              </a:tr>
              <a:tr h="956562">
                <a:tc>
                  <a:txBody>
                    <a:bodyPr/>
                    <a:lstStyle/>
                    <a:p>
                      <a:pPr marL="0" marR="0" algn="ctr">
                        <a:lnSpc>
                          <a:spcPct val="107000"/>
                        </a:lnSpc>
                        <a:spcBef>
                          <a:spcPts val="0"/>
                        </a:spcBef>
                        <a:spcAft>
                          <a:spcPts val="800"/>
                        </a:spcAft>
                      </a:pPr>
                      <a:r>
                        <a:rPr lang="hu-HU" sz="1600" dirty="0">
                          <a:effectLst/>
                        </a:rPr>
                        <a:t>Szállítmányozás és Logisztika</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dirty="0">
                          <a:effectLst/>
                        </a:rPr>
                        <a:t>A.P. </a:t>
                      </a:r>
                      <a:r>
                        <a:rPr lang="hu-HU" sz="1600" dirty="0" err="1">
                          <a:effectLst/>
                        </a:rPr>
                        <a:t>Moller</a:t>
                      </a:r>
                      <a:r>
                        <a:rPr lang="hu-HU" sz="1600" dirty="0">
                          <a:effectLst/>
                        </a:rPr>
                        <a:t> </a:t>
                      </a:r>
                      <a:r>
                        <a:rPr lang="hu-HU" sz="1600" dirty="0" err="1">
                          <a:effectLst/>
                        </a:rPr>
                        <a:t>Maersk</a:t>
                      </a:r>
                      <a:endParaRPr lang="hu-HU" sz="1600" dirty="0">
                        <a:effectLst/>
                      </a:endParaRPr>
                    </a:p>
                  </a:txBody>
                  <a:tcPr marL="54586" marR="54586" marT="28809" marB="0" anchor="ctr"/>
                </a:tc>
                <a:tc>
                  <a:txBody>
                    <a:bodyPr/>
                    <a:lstStyle/>
                    <a:p>
                      <a:pPr marL="0" marR="0" algn="ctr">
                        <a:lnSpc>
                          <a:spcPct val="107000"/>
                        </a:lnSpc>
                        <a:spcBef>
                          <a:spcPts val="0"/>
                        </a:spcBef>
                        <a:spcAft>
                          <a:spcPts val="800"/>
                        </a:spcAft>
                      </a:pPr>
                      <a:r>
                        <a:rPr lang="hu-HU" sz="1600">
                          <a:effectLst/>
                        </a:rPr>
                        <a:t>Ransomware, NotPetya</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a:effectLst/>
                        </a:rPr>
                        <a:t>A működés 2 hetes leállása az informatikai rendszerekhez történő hozzáférés hiánya miatt</a:t>
                      </a:r>
                      <a:endParaRPr lang="hu-HU" sz="160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tc>
                  <a:txBody>
                    <a:bodyPr/>
                    <a:lstStyle/>
                    <a:p>
                      <a:pPr marL="0" marR="0" algn="ctr">
                        <a:lnSpc>
                          <a:spcPct val="107000"/>
                        </a:lnSpc>
                        <a:spcBef>
                          <a:spcPts val="0"/>
                        </a:spcBef>
                        <a:spcAft>
                          <a:spcPts val="800"/>
                        </a:spcAft>
                      </a:pPr>
                      <a:r>
                        <a:rPr lang="hu-HU" sz="1600" dirty="0">
                          <a:effectLst/>
                        </a:rPr>
                        <a:t>300M USD</a:t>
                      </a:r>
                      <a:endParaRPr lang="hu-HU" sz="1600" dirty="0">
                        <a:solidFill>
                          <a:srgbClr val="58585A"/>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6" marR="54586" marT="28809" marB="0" anchor="ctr"/>
                </a:tc>
                <a:extLst>
                  <a:ext uri="{0D108BD9-81ED-4DB2-BD59-A6C34878D82A}">
                    <a16:rowId xmlns:a16="http://schemas.microsoft.com/office/drawing/2014/main" val="2039072120"/>
                  </a:ext>
                </a:extLst>
              </a:tr>
            </a:tbl>
          </a:graphicData>
        </a:graphic>
      </p:graphicFrame>
      <p:sp>
        <p:nvSpPr>
          <p:cNvPr id="2" name="Foliennummernplatzhalter 1">
            <a:extLst>
              <a:ext uri="{FF2B5EF4-FFF2-40B4-BE49-F238E27FC236}">
                <a16:creationId xmlns:a16="http://schemas.microsoft.com/office/drawing/2014/main" id="{677D91F1-8EEC-4EF5-90DD-0C6770704AFC}"/>
              </a:ext>
            </a:extLst>
          </p:cNvPr>
          <p:cNvSpPr>
            <a:spLocks noGrp="1"/>
          </p:cNvSpPr>
          <p:nvPr>
            <p:ph type="sldNum" sz="quarter" idx="12"/>
          </p:nvPr>
        </p:nvSpPr>
        <p:spPr/>
        <p:txBody>
          <a:bodyPr/>
          <a:lstStyle/>
          <a:p>
            <a:fld id="{3C6863D3-0438-440B-9B18-903EFF5BE46F}" type="slidenum">
              <a:rPr lang="en-US" smtClean="0"/>
              <a:pPr/>
              <a:t>6</a:t>
            </a:fld>
            <a:endParaRPr lang="en-US" dirty="0"/>
          </a:p>
        </p:txBody>
      </p:sp>
      <p:sp>
        <p:nvSpPr>
          <p:cNvPr id="11" name="Textplatzhalter 10">
            <a:extLst>
              <a:ext uri="{FF2B5EF4-FFF2-40B4-BE49-F238E27FC236}">
                <a16:creationId xmlns:a16="http://schemas.microsoft.com/office/drawing/2014/main" id="{A92BA684-D246-48A1-AC71-28A918CA5F04}"/>
              </a:ext>
            </a:extLst>
          </p:cNvPr>
          <p:cNvSpPr>
            <a:spLocks noGrp="1"/>
          </p:cNvSpPr>
          <p:nvPr>
            <p:ph type="body" sz="quarter" idx="15"/>
          </p:nvPr>
        </p:nvSpPr>
        <p:spPr/>
        <p:txBody>
          <a:bodyPr/>
          <a:lstStyle/>
          <a:p>
            <a:endParaRPr lang="de-AT"/>
          </a:p>
        </p:txBody>
      </p:sp>
      <p:pic>
        <p:nvPicPr>
          <p:cNvPr id="5" name="Picture 4" descr="A picture containing electric blue, text, majorelle blue, blue">
            <a:extLst>
              <a:ext uri="{FF2B5EF4-FFF2-40B4-BE49-F238E27FC236}">
                <a16:creationId xmlns:a16="http://schemas.microsoft.com/office/drawing/2014/main" id="{25641D0E-D1FB-BFC2-F5BD-D2C6F0698738}"/>
              </a:ext>
            </a:extLst>
          </p:cNvPr>
          <p:cNvPicPr>
            <a:picLocks noChangeAspect="1"/>
          </p:cNvPicPr>
          <p:nvPr/>
        </p:nvPicPr>
        <p:blipFill>
          <a:blip r:embed="rId3"/>
          <a:stretch>
            <a:fillRect/>
          </a:stretch>
        </p:blipFill>
        <p:spPr>
          <a:xfrm>
            <a:off x="6299" y="1495"/>
            <a:ext cx="12185701" cy="1579418"/>
          </a:xfrm>
          <a:prstGeom prst="rect">
            <a:avLst/>
          </a:prstGeom>
        </p:spPr>
      </p:pic>
      <p:sp>
        <p:nvSpPr>
          <p:cNvPr id="7" name="Text Placeholder 6">
            <a:extLst>
              <a:ext uri="{FF2B5EF4-FFF2-40B4-BE49-F238E27FC236}">
                <a16:creationId xmlns:a16="http://schemas.microsoft.com/office/drawing/2014/main" id="{4AD00348-D2FF-9D6C-6440-9DBC31E3D057}"/>
              </a:ext>
            </a:extLst>
          </p:cNvPr>
          <p:cNvSpPr>
            <a:spLocks noGrp="1"/>
          </p:cNvSpPr>
          <p:nvPr>
            <p:ph type="body" sz="quarter" idx="14"/>
          </p:nvPr>
        </p:nvSpPr>
        <p:spPr>
          <a:xfrm>
            <a:off x="189302" y="1299836"/>
            <a:ext cx="9359900" cy="279400"/>
          </a:xfrm>
        </p:spPr>
        <p:txBody>
          <a:bodyPr/>
          <a:lstStyle/>
          <a:p>
            <a:r>
              <a:rPr lang="hu-HU" dirty="0">
                <a:solidFill>
                  <a:schemeClr val="bg1"/>
                </a:solidFill>
              </a:rPr>
              <a:t>Publikált </a:t>
            </a:r>
            <a:r>
              <a:rPr lang="hu-HU">
                <a:solidFill>
                  <a:schemeClr val="bg1"/>
                </a:solidFill>
              </a:rPr>
              <a:t>és kielemzett esetek</a:t>
            </a:r>
            <a:endParaRPr lang="hu-HU" dirty="0">
              <a:solidFill>
                <a:schemeClr val="bg1"/>
              </a:solidFill>
            </a:endParaRPr>
          </a:p>
        </p:txBody>
      </p:sp>
    </p:spTree>
    <p:extLst>
      <p:ext uri="{BB962C8B-B14F-4D97-AF65-F5344CB8AC3E}">
        <p14:creationId xmlns:p14="http://schemas.microsoft.com/office/powerpoint/2010/main" val="38231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7</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4" name="Content Placeholder 3">
            <a:extLst>
              <a:ext uri="{FF2B5EF4-FFF2-40B4-BE49-F238E27FC236}">
                <a16:creationId xmlns:a16="http://schemas.microsoft.com/office/drawing/2014/main" id="{F3CC4D12-D26A-7D1B-04BB-422D9483B7F0}"/>
              </a:ext>
            </a:extLst>
          </p:cNvPr>
          <p:cNvSpPr>
            <a:spLocks noGrp="1"/>
          </p:cNvSpPr>
          <p:nvPr>
            <p:ph sz="quarter" idx="16"/>
          </p:nvPr>
        </p:nvSpPr>
        <p:spPr>
          <a:xfrm>
            <a:off x="482600" y="1619013"/>
            <a:ext cx="11226800" cy="4756387"/>
          </a:xfrm>
        </p:spPr>
        <p:txBody>
          <a:bodyPr>
            <a:normAutofit/>
          </a:bodyPr>
          <a:lstStyle/>
          <a:p>
            <a:pPr marL="0" indent="0">
              <a:buNone/>
            </a:pPr>
            <a:r>
              <a:rPr lang="hu-HU" sz="3200" b="1" u="sng" dirty="0"/>
              <a:t>Esettanulmány</a:t>
            </a:r>
          </a:p>
          <a:p>
            <a:r>
              <a:rPr lang="hu-HU" sz="2800" dirty="0"/>
              <a:t>Élelmiszer ipari vállalat magyarországi gyáregységgel</a:t>
            </a:r>
          </a:p>
          <a:p>
            <a:r>
              <a:rPr lang="hu-HU" sz="2800" dirty="0"/>
              <a:t>A gyáregységben irodai környezet is ki van alakítva</a:t>
            </a:r>
          </a:p>
          <a:p>
            <a:r>
              <a:rPr lang="hu-HU" sz="2800" dirty="0"/>
              <a:t>Két, szeparáltan működő gyártási környezet van telepítve</a:t>
            </a:r>
          </a:p>
          <a:p>
            <a:r>
              <a:rPr lang="hu-HU" sz="2800" dirty="0"/>
              <a:t>Mindkét gyártási környezet elérhető </a:t>
            </a:r>
          </a:p>
          <a:p>
            <a:pPr lvl="1"/>
            <a:r>
              <a:rPr lang="hu-HU" sz="2600" dirty="0"/>
              <a:t>az irodai környezetből</a:t>
            </a:r>
          </a:p>
          <a:p>
            <a:pPr lvl="1"/>
            <a:r>
              <a:rPr lang="hu-HU" sz="2600" dirty="0"/>
              <a:t>az Internet felől</a:t>
            </a:r>
          </a:p>
          <a:p>
            <a:r>
              <a:rPr lang="hu-HU" sz="2800" dirty="0"/>
              <a:t>Teljes körű adatbázis az implementált gyártási eszközökről (CMDB) nem áll rendelkezésre</a:t>
            </a:r>
          </a:p>
          <a:p>
            <a:endParaRPr lang="hu-HU" sz="2800" dirty="0"/>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pic>
        <p:nvPicPr>
          <p:cNvPr id="8" name="Picture 7" descr="A képen szöveg, clipart látható&#10;&#10;Automatikusan generált leírás">
            <a:extLst>
              <a:ext uri="{FF2B5EF4-FFF2-40B4-BE49-F238E27FC236}">
                <a16:creationId xmlns:a16="http://schemas.microsoft.com/office/drawing/2014/main" id="{B0CEE4C9-413B-F3A9-7355-2D38C592DB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57443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8</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sp>
        <p:nvSpPr>
          <p:cNvPr id="8" name="Rectangle 7">
            <a:extLst>
              <a:ext uri="{FF2B5EF4-FFF2-40B4-BE49-F238E27FC236}">
                <a16:creationId xmlns:a16="http://schemas.microsoft.com/office/drawing/2014/main" id="{58AA3EBF-2706-2904-81BB-F0E3BBAD2170}"/>
              </a:ext>
            </a:extLst>
          </p:cNvPr>
          <p:cNvSpPr/>
          <p:nvPr/>
        </p:nvSpPr>
        <p:spPr>
          <a:xfrm>
            <a:off x="368300" y="6055350"/>
            <a:ext cx="11226800" cy="616187"/>
          </a:xfrm>
          <a:prstGeom prst="rect">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400" dirty="0">
                <a:solidFill>
                  <a:schemeClr val="bg1"/>
                </a:solidFill>
              </a:rPr>
              <a:t>A jelenlegi architectúra felmérése és dokumentálása</a:t>
            </a:r>
          </a:p>
        </p:txBody>
      </p:sp>
      <p:sp>
        <p:nvSpPr>
          <p:cNvPr id="9" name="Rectangle 8">
            <a:extLst>
              <a:ext uri="{FF2B5EF4-FFF2-40B4-BE49-F238E27FC236}">
                <a16:creationId xmlns:a16="http://schemas.microsoft.com/office/drawing/2014/main" id="{820EC5EF-CE27-B8BE-C6CC-0224EDF0E8EB}"/>
              </a:ext>
            </a:extLst>
          </p:cNvPr>
          <p:cNvSpPr/>
          <p:nvPr/>
        </p:nvSpPr>
        <p:spPr>
          <a:xfrm>
            <a:off x="857250" y="5257326"/>
            <a:ext cx="10248900" cy="616187"/>
          </a:xfrm>
          <a:prstGeom prst="rect">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400" dirty="0">
                <a:solidFill>
                  <a:schemeClr val="bg1"/>
                </a:solidFill>
              </a:rPr>
              <a:t>A javítandó pontok azonosítása az </a:t>
            </a:r>
            <a:r>
              <a:rPr lang="hu-HU" sz="2400" dirty="0" err="1">
                <a:solidFill>
                  <a:schemeClr val="bg1"/>
                </a:solidFill>
              </a:rPr>
              <a:t>architectúrában</a:t>
            </a:r>
            <a:endParaRPr lang="hu-HU" sz="2400" dirty="0">
              <a:solidFill>
                <a:schemeClr val="bg1"/>
              </a:solidFill>
            </a:endParaRPr>
          </a:p>
        </p:txBody>
      </p:sp>
      <p:sp>
        <p:nvSpPr>
          <p:cNvPr id="10" name="Rectangle 9">
            <a:extLst>
              <a:ext uri="{FF2B5EF4-FFF2-40B4-BE49-F238E27FC236}">
                <a16:creationId xmlns:a16="http://schemas.microsoft.com/office/drawing/2014/main" id="{9BCBBE97-76DE-121F-BC3B-314B9077822D}"/>
              </a:ext>
            </a:extLst>
          </p:cNvPr>
          <p:cNvSpPr/>
          <p:nvPr/>
        </p:nvSpPr>
        <p:spPr>
          <a:xfrm>
            <a:off x="1244600" y="4497402"/>
            <a:ext cx="9474200" cy="616187"/>
          </a:xfrm>
          <a:prstGeom prst="rect">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400" dirty="0">
                <a:solidFill>
                  <a:schemeClr val="bg1"/>
                </a:solidFill>
              </a:rPr>
              <a:t>Az implementált OT eszközök meghatározása (CMDB)</a:t>
            </a:r>
          </a:p>
        </p:txBody>
      </p:sp>
      <p:sp>
        <p:nvSpPr>
          <p:cNvPr id="11" name="Rectangle 10">
            <a:extLst>
              <a:ext uri="{FF2B5EF4-FFF2-40B4-BE49-F238E27FC236}">
                <a16:creationId xmlns:a16="http://schemas.microsoft.com/office/drawing/2014/main" id="{324690FA-294E-1ABC-F331-7C48F88F9387}"/>
              </a:ext>
            </a:extLst>
          </p:cNvPr>
          <p:cNvSpPr/>
          <p:nvPr/>
        </p:nvSpPr>
        <p:spPr>
          <a:xfrm>
            <a:off x="1847850" y="3676035"/>
            <a:ext cx="8496300" cy="616187"/>
          </a:xfrm>
          <a:prstGeom prst="rect">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400" dirty="0">
                <a:solidFill>
                  <a:schemeClr val="bg1"/>
                </a:solidFill>
              </a:rPr>
              <a:t>Az elvégzendő feladatok priorizálása</a:t>
            </a:r>
          </a:p>
        </p:txBody>
      </p:sp>
      <p:sp>
        <p:nvSpPr>
          <p:cNvPr id="12" name="Rectangle 11">
            <a:extLst>
              <a:ext uri="{FF2B5EF4-FFF2-40B4-BE49-F238E27FC236}">
                <a16:creationId xmlns:a16="http://schemas.microsoft.com/office/drawing/2014/main" id="{00D0F16C-6FA4-BDB4-B3F0-336121F4E389}"/>
              </a:ext>
            </a:extLst>
          </p:cNvPr>
          <p:cNvSpPr/>
          <p:nvPr/>
        </p:nvSpPr>
        <p:spPr>
          <a:xfrm>
            <a:off x="2298700" y="2854668"/>
            <a:ext cx="7594600" cy="616187"/>
          </a:xfrm>
          <a:prstGeom prst="rect">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400" dirty="0">
                <a:solidFill>
                  <a:schemeClr val="bg1"/>
                </a:solidFill>
              </a:rPr>
              <a:t>A megvalósítandó architectúra megalkotása</a:t>
            </a:r>
          </a:p>
        </p:txBody>
      </p:sp>
      <p:sp>
        <p:nvSpPr>
          <p:cNvPr id="14" name="Rectangle 13">
            <a:extLst>
              <a:ext uri="{FF2B5EF4-FFF2-40B4-BE49-F238E27FC236}">
                <a16:creationId xmlns:a16="http://schemas.microsoft.com/office/drawing/2014/main" id="{29F99560-73AD-8F1F-8683-CFDB77D50F8B}"/>
              </a:ext>
            </a:extLst>
          </p:cNvPr>
          <p:cNvSpPr/>
          <p:nvPr/>
        </p:nvSpPr>
        <p:spPr>
          <a:xfrm>
            <a:off x="2800350" y="2055871"/>
            <a:ext cx="6591300" cy="616187"/>
          </a:xfrm>
          <a:prstGeom prst="rect">
            <a:avLst/>
          </a:prstGeom>
          <a:solidFill>
            <a:srgbClr val="253D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400" dirty="0">
                <a:solidFill>
                  <a:schemeClr val="bg1"/>
                </a:solidFill>
              </a:rPr>
              <a:t>A megvalósítandó architectúra implementációja</a:t>
            </a:r>
          </a:p>
        </p:txBody>
      </p:sp>
      <p:sp>
        <p:nvSpPr>
          <p:cNvPr id="17" name="Content Placeholder 3">
            <a:extLst>
              <a:ext uri="{FF2B5EF4-FFF2-40B4-BE49-F238E27FC236}">
                <a16:creationId xmlns:a16="http://schemas.microsoft.com/office/drawing/2014/main" id="{CF88B916-B40F-2EDA-B264-E07B7156464A}"/>
              </a:ext>
            </a:extLst>
          </p:cNvPr>
          <p:cNvSpPr>
            <a:spLocks noGrp="1"/>
          </p:cNvSpPr>
          <p:nvPr>
            <p:ph sz="quarter" idx="16"/>
          </p:nvPr>
        </p:nvSpPr>
        <p:spPr>
          <a:xfrm>
            <a:off x="152400" y="1630969"/>
            <a:ext cx="1866900" cy="768587"/>
          </a:xfrm>
        </p:spPr>
        <p:txBody>
          <a:bodyPr>
            <a:normAutofit/>
          </a:bodyPr>
          <a:lstStyle/>
          <a:p>
            <a:pPr marL="0" indent="0">
              <a:buNone/>
            </a:pPr>
            <a:r>
              <a:rPr lang="hu-HU" sz="3200" b="1" u="sng" dirty="0"/>
              <a:t>Feladatok </a:t>
            </a:r>
          </a:p>
          <a:p>
            <a:endParaRPr lang="hu-HU" sz="2800" dirty="0"/>
          </a:p>
        </p:txBody>
      </p:sp>
      <p:pic>
        <p:nvPicPr>
          <p:cNvPr id="4" name="Picture 3" descr="A képen szöveg, clipart látható&#10;&#10;Automatikusan generált leírás">
            <a:extLst>
              <a:ext uri="{FF2B5EF4-FFF2-40B4-BE49-F238E27FC236}">
                <a16:creationId xmlns:a16="http://schemas.microsoft.com/office/drawing/2014/main" id="{8DAF7737-722D-5AFB-8FDF-F063500741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2152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CC4D12-D26A-7D1B-04BB-422D9483B7F0}"/>
              </a:ext>
            </a:extLst>
          </p:cNvPr>
          <p:cNvSpPr>
            <a:spLocks noGrp="1"/>
          </p:cNvSpPr>
          <p:nvPr>
            <p:ph sz="quarter" idx="16"/>
          </p:nvPr>
        </p:nvSpPr>
        <p:spPr>
          <a:xfrm>
            <a:off x="368300" y="1543274"/>
            <a:ext cx="11226800" cy="497114"/>
          </a:xfrm>
        </p:spPr>
        <p:txBody>
          <a:bodyPr>
            <a:normAutofit lnSpcReduction="10000"/>
          </a:bodyPr>
          <a:lstStyle/>
          <a:p>
            <a:pPr marL="0" indent="0" algn="ctr">
              <a:buNone/>
            </a:pPr>
            <a:r>
              <a:rPr lang="hu-HU" sz="2800" dirty="0"/>
              <a:t>Jelenlegi Architectúra</a:t>
            </a:r>
          </a:p>
        </p:txBody>
      </p:sp>
      <p:sp>
        <p:nvSpPr>
          <p:cNvPr id="2" name="Slide Number Placeholder 1">
            <a:extLst>
              <a:ext uri="{FF2B5EF4-FFF2-40B4-BE49-F238E27FC236}">
                <a16:creationId xmlns:a16="http://schemas.microsoft.com/office/drawing/2014/main" id="{BA31EDC3-CDED-79A1-BB0A-1D5A24D5512E}"/>
              </a:ext>
            </a:extLst>
          </p:cNvPr>
          <p:cNvSpPr>
            <a:spLocks noGrp="1"/>
          </p:cNvSpPr>
          <p:nvPr>
            <p:ph type="sldNum" sz="quarter" idx="12"/>
          </p:nvPr>
        </p:nvSpPr>
        <p:spPr/>
        <p:txBody>
          <a:bodyPr/>
          <a:lstStyle/>
          <a:p>
            <a:fld id="{3C6863D3-0438-440B-9B18-903EFF5BE46F}" type="slidenum">
              <a:rPr lang="en-US" smtClean="0"/>
              <a:pPr/>
              <a:t>9</a:t>
            </a:fld>
            <a:endParaRPr lang="en-US" dirty="0"/>
          </a:p>
        </p:txBody>
      </p:sp>
      <p:sp>
        <p:nvSpPr>
          <p:cNvPr id="3" name="Text Placeholder 2">
            <a:extLst>
              <a:ext uri="{FF2B5EF4-FFF2-40B4-BE49-F238E27FC236}">
                <a16:creationId xmlns:a16="http://schemas.microsoft.com/office/drawing/2014/main" id="{B9F0F320-0EED-0575-57E7-343C32D71CA7}"/>
              </a:ext>
            </a:extLst>
          </p:cNvPr>
          <p:cNvSpPr>
            <a:spLocks noGrp="1"/>
          </p:cNvSpPr>
          <p:nvPr>
            <p:ph type="body" sz="quarter" idx="15"/>
          </p:nvPr>
        </p:nvSpPr>
        <p:spPr/>
        <p:txBody>
          <a:bodyPr/>
          <a:lstStyle/>
          <a:p>
            <a:endParaRPr lang="hu-HU"/>
          </a:p>
        </p:txBody>
      </p:sp>
      <p:sp>
        <p:nvSpPr>
          <p:cNvPr id="5" name="Text Placeholder 4">
            <a:extLst>
              <a:ext uri="{FF2B5EF4-FFF2-40B4-BE49-F238E27FC236}">
                <a16:creationId xmlns:a16="http://schemas.microsoft.com/office/drawing/2014/main" id="{44EA122D-609F-62AA-50BC-85BFD3222F42}"/>
              </a:ext>
            </a:extLst>
          </p:cNvPr>
          <p:cNvSpPr>
            <a:spLocks noGrp="1"/>
          </p:cNvSpPr>
          <p:nvPr>
            <p:ph type="body" sz="quarter" idx="14"/>
          </p:nvPr>
        </p:nvSpPr>
        <p:spPr/>
        <p:txBody>
          <a:bodyPr/>
          <a:lstStyle/>
          <a:p>
            <a:endParaRPr lang="hu-HU"/>
          </a:p>
        </p:txBody>
      </p:sp>
      <p:sp>
        <p:nvSpPr>
          <p:cNvPr id="6" name="Title 5">
            <a:extLst>
              <a:ext uri="{FF2B5EF4-FFF2-40B4-BE49-F238E27FC236}">
                <a16:creationId xmlns:a16="http://schemas.microsoft.com/office/drawing/2014/main" id="{AD0779B9-E3CF-E5C6-55E2-281207078576}"/>
              </a:ext>
            </a:extLst>
          </p:cNvPr>
          <p:cNvSpPr>
            <a:spLocks noGrp="1"/>
          </p:cNvSpPr>
          <p:nvPr>
            <p:ph type="title"/>
          </p:nvPr>
        </p:nvSpPr>
        <p:spPr/>
        <p:txBody>
          <a:bodyPr/>
          <a:lstStyle/>
          <a:p>
            <a:endParaRPr lang="hu-HU"/>
          </a:p>
        </p:txBody>
      </p:sp>
      <p:pic>
        <p:nvPicPr>
          <p:cNvPr id="7" name="Picture 6" descr="A picture containing electric blue, text, majorelle blue, blue">
            <a:extLst>
              <a:ext uri="{FF2B5EF4-FFF2-40B4-BE49-F238E27FC236}">
                <a16:creationId xmlns:a16="http://schemas.microsoft.com/office/drawing/2014/main" id="{9EE35D52-7446-48BA-2AC9-70773C45DFDD}"/>
              </a:ext>
            </a:extLst>
          </p:cNvPr>
          <p:cNvPicPr>
            <a:picLocks noChangeAspect="1"/>
          </p:cNvPicPr>
          <p:nvPr/>
        </p:nvPicPr>
        <p:blipFill>
          <a:blip r:embed="rId2"/>
          <a:stretch>
            <a:fillRect/>
          </a:stretch>
        </p:blipFill>
        <p:spPr>
          <a:xfrm>
            <a:off x="6299" y="1495"/>
            <a:ext cx="12185701" cy="1579418"/>
          </a:xfrm>
          <a:prstGeom prst="rect">
            <a:avLst/>
          </a:prstGeom>
        </p:spPr>
      </p:pic>
      <p:pic>
        <p:nvPicPr>
          <p:cNvPr id="13" name="Picture 12">
            <a:extLst>
              <a:ext uri="{FF2B5EF4-FFF2-40B4-BE49-F238E27FC236}">
                <a16:creationId xmlns:a16="http://schemas.microsoft.com/office/drawing/2014/main" id="{8B657A7E-5FB8-282D-4D11-7526AA14B9F9}"/>
              </a:ext>
            </a:extLst>
          </p:cNvPr>
          <p:cNvPicPr>
            <a:picLocks noChangeAspect="1"/>
          </p:cNvPicPr>
          <p:nvPr/>
        </p:nvPicPr>
        <p:blipFill>
          <a:blip r:embed="rId3"/>
          <a:stretch>
            <a:fillRect/>
          </a:stretch>
        </p:blipFill>
        <p:spPr>
          <a:xfrm>
            <a:off x="2580838" y="1960321"/>
            <a:ext cx="7030323" cy="4897679"/>
          </a:xfrm>
          <a:prstGeom prst="rect">
            <a:avLst/>
          </a:prstGeom>
        </p:spPr>
      </p:pic>
      <p:pic>
        <p:nvPicPr>
          <p:cNvPr id="8" name="Picture 7" descr="A képen szöveg, clipart látható&#10;&#10;Automatikusan generált leírás">
            <a:extLst>
              <a:ext uri="{FF2B5EF4-FFF2-40B4-BE49-F238E27FC236}">
                <a16:creationId xmlns:a16="http://schemas.microsoft.com/office/drawing/2014/main" id="{44B7A86D-81C0-17C0-4C14-2600F16FD0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828800"/>
            <a:ext cx="1499235" cy="279400"/>
          </a:xfrm>
          <a:prstGeom prst="rect">
            <a:avLst/>
          </a:prstGeom>
          <a:noFill/>
        </p:spPr>
      </p:pic>
    </p:spTree>
    <p:extLst>
      <p:ext uri="{BB962C8B-B14F-4D97-AF65-F5344CB8AC3E}">
        <p14:creationId xmlns:p14="http://schemas.microsoft.com/office/powerpoint/2010/main" val="282285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oYUq7oeUC4y7tjSysAh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5UTagD4kW0mJlFWXg5Z7R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oYUq7oeUC4y7tjSysA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5UTagD4kW0mJlFWXg5Z7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ontron template">
  <a:themeElements>
    <a:clrScheme name="Kontron colors">
      <a:dk1>
        <a:srgbClr val="000000"/>
      </a:dk1>
      <a:lt1>
        <a:sysClr val="window" lastClr="FFFFFF"/>
      </a:lt1>
      <a:dk2>
        <a:srgbClr val="58585A"/>
      </a:dk2>
      <a:lt2>
        <a:srgbClr val="F2F2F2"/>
      </a:lt2>
      <a:accent1>
        <a:srgbClr val="005083"/>
      </a:accent1>
      <a:accent2>
        <a:srgbClr val="DEDEDE"/>
      </a:accent2>
      <a:accent3>
        <a:srgbClr val="3FB498"/>
      </a:accent3>
      <a:accent4>
        <a:srgbClr val="006BAC"/>
      </a:accent4>
      <a:accent5>
        <a:srgbClr val="113350"/>
      </a:accent5>
      <a:accent6>
        <a:srgbClr val="6E9EC4"/>
      </a:accent6>
      <a:hlink>
        <a:srgbClr val="3FB498"/>
      </a:hlink>
      <a:folHlink>
        <a:srgbClr val="58585A"/>
      </a:folHlink>
    </a:clrScheme>
    <a:fontScheme name="Kontron 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lstStyle>
        <a:defPPr algn="l">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Kontron colors">
      <a:dk1>
        <a:srgbClr val="000000"/>
      </a:dk1>
      <a:lt1>
        <a:sysClr val="window" lastClr="FFFFFF"/>
      </a:lt1>
      <a:dk2>
        <a:srgbClr val="58585A"/>
      </a:dk2>
      <a:lt2>
        <a:srgbClr val="F2F2F2"/>
      </a:lt2>
      <a:accent1>
        <a:srgbClr val="005083"/>
      </a:accent1>
      <a:accent2>
        <a:srgbClr val="DEDEDE"/>
      </a:accent2>
      <a:accent3>
        <a:srgbClr val="3FB498"/>
      </a:accent3>
      <a:accent4>
        <a:srgbClr val="006BAC"/>
      </a:accent4>
      <a:accent5>
        <a:srgbClr val="113350"/>
      </a:accent5>
      <a:accent6>
        <a:srgbClr val="6E9EC4"/>
      </a:accent6>
      <a:hlink>
        <a:srgbClr val="3FB498"/>
      </a:hlink>
      <a:folHlink>
        <a:srgbClr val="58585A"/>
      </a:folHlink>
    </a:clrScheme>
    <a:fontScheme name="Kontron 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Kontron colors">
      <a:dk1>
        <a:srgbClr val="000000"/>
      </a:dk1>
      <a:lt1>
        <a:sysClr val="window" lastClr="FFFFFF"/>
      </a:lt1>
      <a:dk2>
        <a:srgbClr val="58585A"/>
      </a:dk2>
      <a:lt2>
        <a:srgbClr val="F2F2F2"/>
      </a:lt2>
      <a:accent1>
        <a:srgbClr val="005083"/>
      </a:accent1>
      <a:accent2>
        <a:srgbClr val="DEDEDE"/>
      </a:accent2>
      <a:accent3>
        <a:srgbClr val="3FB498"/>
      </a:accent3>
      <a:accent4>
        <a:srgbClr val="006BAC"/>
      </a:accent4>
      <a:accent5>
        <a:srgbClr val="113350"/>
      </a:accent5>
      <a:accent6>
        <a:srgbClr val="6E9EC4"/>
      </a:accent6>
      <a:hlink>
        <a:srgbClr val="3FB498"/>
      </a:hlink>
      <a:folHlink>
        <a:srgbClr val="58585A"/>
      </a:folHlink>
    </a:clrScheme>
    <a:fontScheme name="Kontron 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2bfab7-f74c-46c9-b4ad-6f2de1b0c91b">
      <Terms xmlns="http://schemas.microsoft.com/office/infopath/2007/PartnerControls"/>
    </lcf76f155ced4ddcb4097134ff3c332f>
    <TaxCatchAll xmlns="ca01fc4b-f33b-4b93-b663-f546fac1b7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0834947BB542394DA13CA0AB445C4A65" ma:contentTypeVersion="16" ma:contentTypeDescription="Új dokumentum létrehozása." ma:contentTypeScope="" ma:versionID="f0552bb4ca801854855cc647d8abf5e8">
  <xsd:schema xmlns:xsd="http://www.w3.org/2001/XMLSchema" xmlns:xs="http://www.w3.org/2001/XMLSchema" xmlns:p="http://schemas.microsoft.com/office/2006/metadata/properties" xmlns:ns2="f12bfab7-f74c-46c9-b4ad-6f2de1b0c91b" xmlns:ns3="ca01fc4b-f33b-4b93-b663-f546fac1b7a2" targetNamespace="http://schemas.microsoft.com/office/2006/metadata/properties" ma:root="true" ma:fieldsID="2302c402d16f03e40ca707160dd9d6a3" ns2:_="" ns3:_="">
    <xsd:import namespace="f12bfab7-f74c-46c9-b4ad-6f2de1b0c91b"/>
    <xsd:import namespace="ca01fc4b-f33b-4b93-b663-f546fac1b7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bfab7-f74c-46c9-b4ad-6f2de1b0c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Képcímkék" ma:readOnly="false" ma:fieldId="{5cf76f15-5ced-4ddc-b409-7134ff3c332f}" ma:taxonomyMulti="true" ma:sspId="3d9ff174-9c06-408e-b0e6-077b1b4540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01fc4b-f33b-4b93-b663-f546fac1b7a2" elementFormDefault="qualified">
    <xsd:import namespace="http://schemas.microsoft.com/office/2006/documentManagement/types"/>
    <xsd:import namespace="http://schemas.microsoft.com/office/infopath/2007/PartnerControls"/>
    <xsd:element name="SharedWithUsers" ma:index="15"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Megosztva részletekkel" ma:internalName="SharedWithDetails" ma:readOnly="true">
      <xsd:simpleType>
        <xsd:restriction base="dms:Note">
          <xsd:maxLength value="255"/>
        </xsd:restriction>
      </xsd:simpleType>
    </xsd:element>
    <xsd:element name="TaxCatchAll" ma:index="23" nillable="true" ma:displayName="Taxonomy Catch All Column" ma:hidden="true" ma:list="{0992f5ca-e869-46b0-b763-8ac66a898fc9}" ma:internalName="TaxCatchAll" ma:showField="CatchAllData" ma:web="ca01fc4b-f33b-4b93-b663-f546fac1b7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267C4-0B5D-4CBD-936C-AB07918D222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4E6826A-6CEE-4C90-A7F1-C21B9F7124EC}"/>
</file>

<file path=customXml/itemProps3.xml><?xml version="1.0" encoding="utf-8"?>
<ds:datastoreItem xmlns:ds="http://schemas.openxmlformats.org/officeDocument/2006/customXml" ds:itemID="{234CFC33-2890-4C01-AB79-48E029928C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2490</TotalTime>
  <Words>1279</Words>
  <Application>Microsoft Office PowerPoint</Application>
  <PresentationFormat>Widescreen</PresentationFormat>
  <Paragraphs>257</Paragraphs>
  <Slides>21</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Exo 2</vt:lpstr>
      <vt:lpstr>Kontron template</vt:lpstr>
      <vt:lpstr>think-cell Folie</vt:lpstr>
      <vt:lpstr>Az OT security kihívásai  esettanulmány egy megvalósított implementáción keresztül</vt:lpstr>
      <vt:lpstr>IoT/i-IoT/ ICS/OT Security</vt:lpstr>
      <vt:lpstr>IT és OT/ICS Security</vt:lpstr>
      <vt:lpstr>OT/ICS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Összefoglalva</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Sophia Rybing | i-pointing</dc:creator>
  <cp:lastModifiedBy>Piszker Gyorgy</cp:lastModifiedBy>
  <cp:revision>31</cp:revision>
  <dcterms:created xsi:type="dcterms:W3CDTF">2023-01-26T14:49:33Z</dcterms:created>
  <dcterms:modified xsi:type="dcterms:W3CDTF">2023-06-01T13:24:55Z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0x0101004B97C57B510C0744931406215D059A9A</vt:lpwstr>
  </property>
  <property fmtid="{D5CDD505-2E9C-101B-9397-08002B2CF9AE}" pid="3" name="MSIP_Label_112bcd22-8325-465e-91ae-81b742d4207e_Enabled">
    <vt:lpwstr>true</vt:lpwstr>
  </property>
  <property fmtid="{D5CDD505-2E9C-101B-9397-08002B2CF9AE}" pid="4" name="MSIP_Label_112bcd22-8325-465e-91ae-81b742d4207e_SetDate">
    <vt:lpwstr>2023-05-28T09:57:59Z</vt:lpwstr>
  </property>
  <property fmtid="{D5CDD505-2E9C-101B-9397-08002B2CF9AE}" pid="5" name="MSIP_Label_112bcd22-8325-465e-91ae-81b742d4207e_Method">
    <vt:lpwstr>Standard</vt:lpwstr>
  </property>
  <property fmtid="{D5CDD505-2E9C-101B-9397-08002B2CF9AE}" pid="6" name="MSIP_Label_112bcd22-8325-465e-91ae-81b742d4207e_Name">
    <vt:lpwstr>General</vt:lpwstr>
  </property>
  <property fmtid="{D5CDD505-2E9C-101B-9397-08002B2CF9AE}" pid="7" name="MSIP_Label_112bcd22-8325-465e-91ae-81b742d4207e_SiteId">
    <vt:lpwstr>8c9d3c97-3fd9-41c8-a2b1-646f3942daf1</vt:lpwstr>
  </property>
  <property fmtid="{D5CDD505-2E9C-101B-9397-08002B2CF9AE}" pid="8" name="MSIP_Label_112bcd22-8325-465e-91ae-81b742d4207e_ActionId">
    <vt:lpwstr>9d77f656-ec48-47a8-9389-903e50423cee</vt:lpwstr>
  </property>
  <property fmtid="{D5CDD505-2E9C-101B-9397-08002B2CF9AE}" pid="9" name="MSIP_Label_112bcd22-8325-465e-91ae-81b742d4207e_ContentBits">
    <vt:lpwstr>0</vt:lpwstr>
  </property>
</Properties>
</file>