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48"/>
  </p:notesMasterIdLst>
  <p:sldIdLst>
    <p:sldId id="256" r:id="rId5"/>
    <p:sldId id="257" r:id="rId6"/>
    <p:sldId id="258" r:id="rId7"/>
    <p:sldId id="259" r:id="rId8"/>
    <p:sldId id="260" r:id="rId9"/>
    <p:sldId id="269" r:id="rId10"/>
    <p:sldId id="261" r:id="rId11"/>
    <p:sldId id="262" r:id="rId12"/>
    <p:sldId id="263" r:id="rId13"/>
    <p:sldId id="264" r:id="rId14"/>
    <p:sldId id="270" r:id="rId15"/>
    <p:sldId id="271" r:id="rId16"/>
    <p:sldId id="267" r:id="rId17"/>
    <p:sldId id="265" r:id="rId18"/>
    <p:sldId id="266" r:id="rId19"/>
    <p:sldId id="272" r:id="rId20"/>
    <p:sldId id="268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96" r:id="rId31"/>
    <p:sldId id="297" r:id="rId32"/>
    <p:sldId id="283" r:id="rId33"/>
    <p:sldId id="282" r:id="rId34"/>
    <p:sldId id="285" r:id="rId35"/>
    <p:sldId id="284" r:id="rId36"/>
    <p:sldId id="286" r:id="rId37"/>
    <p:sldId id="287" r:id="rId38"/>
    <p:sldId id="289" r:id="rId39"/>
    <p:sldId id="288" r:id="rId40"/>
    <p:sldId id="291" r:id="rId41"/>
    <p:sldId id="292" r:id="rId42"/>
    <p:sldId id="290" r:id="rId43"/>
    <p:sldId id="293" r:id="rId44"/>
    <p:sldId id="298" r:id="rId45"/>
    <p:sldId id="294" r:id="rId46"/>
    <p:sldId id="295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27F5DB-9D85-4994-8FDC-53B66F80296E}" v="133" dt="2023-06-21T10:24:40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ss Gábor" userId="0114d338-6c37-4077-889d-cdc4ffc7d430" providerId="ADAL" clId="{3E27F5DB-9D85-4994-8FDC-53B66F80296E}"/>
    <pc:docChg chg="undo redo custSel addSld modSld sldOrd">
      <pc:chgData name="Kiss Gábor" userId="0114d338-6c37-4077-889d-cdc4ffc7d430" providerId="ADAL" clId="{3E27F5DB-9D85-4994-8FDC-53B66F80296E}" dt="2023-06-21T10:24:40.216" v="17670" actId="20577"/>
      <pc:docMkLst>
        <pc:docMk/>
      </pc:docMkLst>
      <pc:sldChg chg="addSp delSp modSp mod">
        <pc:chgData name="Kiss Gábor" userId="0114d338-6c37-4077-889d-cdc4ffc7d430" providerId="ADAL" clId="{3E27F5DB-9D85-4994-8FDC-53B66F80296E}" dt="2023-06-21T10:06:01.126" v="17485"/>
        <pc:sldMkLst>
          <pc:docMk/>
          <pc:sldMk cId="1630333973" sldId="256"/>
        </pc:sldMkLst>
        <pc:spChg chg="mod">
          <ac:chgData name="Kiss Gábor" userId="0114d338-6c37-4077-889d-cdc4ffc7d430" providerId="ADAL" clId="{3E27F5DB-9D85-4994-8FDC-53B66F80296E}" dt="2023-06-20T16:38:24.876" v="15330" actId="404"/>
          <ac:spMkLst>
            <pc:docMk/>
            <pc:sldMk cId="1630333973" sldId="256"/>
            <ac:spMk id="3" creationId="{C4AC4531-73E7-EEE4-1F08-0C38497D519F}"/>
          </ac:spMkLst>
        </pc:spChg>
        <pc:spChg chg="add del">
          <ac:chgData name="Kiss Gábor" userId="0114d338-6c37-4077-889d-cdc4ffc7d430" providerId="ADAL" clId="{3E27F5DB-9D85-4994-8FDC-53B66F80296E}" dt="2023-06-21T10:06:01.126" v="17485"/>
          <ac:spMkLst>
            <pc:docMk/>
            <pc:sldMk cId="1630333973" sldId="256"/>
            <ac:spMk id="4" creationId="{B048C5D5-E859-9CF7-C167-34CF0C177999}"/>
          </ac:spMkLst>
        </pc:spChg>
        <pc:spChg chg="add del mod">
          <ac:chgData name="Kiss Gábor" userId="0114d338-6c37-4077-889d-cdc4ffc7d430" providerId="ADAL" clId="{3E27F5DB-9D85-4994-8FDC-53B66F80296E}" dt="2023-06-21T10:06:01.126" v="17485"/>
          <ac:spMkLst>
            <pc:docMk/>
            <pc:sldMk cId="1630333973" sldId="256"/>
            <ac:spMk id="5" creationId="{4C5296FA-324B-48A7-F25B-42795BEA19D5}"/>
          </ac:spMkLst>
        </pc:spChg>
      </pc:sldChg>
      <pc:sldChg chg="modSp mod">
        <pc:chgData name="Kiss Gábor" userId="0114d338-6c37-4077-889d-cdc4ffc7d430" providerId="ADAL" clId="{3E27F5DB-9D85-4994-8FDC-53B66F80296E}" dt="2023-06-21T10:06:54.811" v="17512" actId="20577"/>
        <pc:sldMkLst>
          <pc:docMk/>
          <pc:sldMk cId="934128787" sldId="257"/>
        </pc:sldMkLst>
        <pc:spChg chg="mod">
          <ac:chgData name="Kiss Gábor" userId="0114d338-6c37-4077-889d-cdc4ffc7d430" providerId="ADAL" clId="{3E27F5DB-9D85-4994-8FDC-53B66F80296E}" dt="2023-06-20T16:38:45.763" v="15335" actId="27636"/>
          <ac:spMkLst>
            <pc:docMk/>
            <pc:sldMk cId="934128787" sldId="257"/>
            <ac:spMk id="2" creationId="{E507550D-BDD7-9FDD-353E-CC348665D979}"/>
          </ac:spMkLst>
        </pc:spChg>
        <pc:spChg chg="mod">
          <ac:chgData name="Kiss Gábor" userId="0114d338-6c37-4077-889d-cdc4ffc7d430" providerId="ADAL" clId="{3E27F5DB-9D85-4994-8FDC-53B66F80296E}" dt="2023-06-21T10:06:54.811" v="17512" actId="20577"/>
          <ac:spMkLst>
            <pc:docMk/>
            <pc:sldMk cId="934128787" sldId="257"/>
            <ac:spMk id="3" creationId="{C2962AEA-ADF2-762A-2939-C3608FDD1940}"/>
          </ac:spMkLst>
        </pc:spChg>
        <pc:spChg chg="mod">
          <ac:chgData name="Kiss Gábor" userId="0114d338-6c37-4077-889d-cdc4ffc7d430" providerId="ADAL" clId="{3E27F5DB-9D85-4994-8FDC-53B66F80296E}" dt="2023-06-21T10:05:46.475" v="17483"/>
          <ac:spMkLst>
            <pc:docMk/>
            <pc:sldMk cId="934128787" sldId="257"/>
            <ac:spMk id="4" creationId="{22F3EB36-624E-D478-8FC2-77EF2D627C6F}"/>
          </ac:spMkLst>
        </pc:spChg>
      </pc:sldChg>
      <pc:sldChg chg="modSp mod">
        <pc:chgData name="Kiss Gábor" userId="0114d338-6c37-4077-889d-cdc4ffc7d430" providerId="ADAL" clId="{3E27F5DB-9D85-4994-8FDC-53B66F80296E}" dt="2023-06-20T16:40:44.200" v="15552" actId="113"/>
        <pc:sldMkLst>
          <pc:docMk/>
          <pc:sldMk cId="1010954636" sldId="258"/>
        </pc:sldMkLst>
        <pc:spChg chg="mod">
          <ac:chgData name="Kiss Gábor" userId="0114d338-6c37-4077-889d-cdc4ffc7d430" providerId="ADAL" clId="{3E27F5DB-9D85-4994-8FDC-53B66F80296E}" dt="2023-06-19T16:40:05.130" v="556" actId="20577"/>
          <ac:spMkLst>
            <pc:docMk/>
            <pc:sldMk cId="1010954636" sldId="258"/>
            <ac:spMk id="2" creationId="{B96B6789-D9B8-EDD4-2EE4-EEB661D3E04B}"/>
          </ac:spMkLst>
        </pc:spChg>
        <pc:spChg chg="mod">
          <ac:chgData name="Kiss Gábor" userId="0114d338-6c37-4077-889d-cdc4ffc7d430" providerId="ADAL" clId="{3E27F5DB-9D85-4994-8FDC-53B66F80296E}" dt="2023-06-20T16:40:44.200" v="15552" actId="113"/>
          <ac:spMkLst>
            <pc:docMk/>
            <pc:sldMk cId="1010954636" sldId="258"/>
            <ac:spMk id="3" creationId="{E1FF7B6C-801A-AE97-23EF-2D4EE7BD68C3}"/>
          </ac:spMkLst>
        </pc:spChg>
      </pc:sldChg>
      <pc:sldChg chg="modSp mod">
        <pc:chgData name="Kiss Gábor" userId="0114d338-6c37-4077-889d-cdc4ffc7d430" providerId="ADAL" clId="{3E27F5DB-9D85-4994-8FDC-53B66F80296E}" dt="2023-06-21T10:09:41.430" v="17543" actId="20577"/>
        <pc:sldMkLst>
          <pc:docMk/>
          <pc:sldMk cId="3783058245" sldId="259"/>
        </pc:sldMkLst>
        <pc:spChg chg="mod">
          <ac:chgData name="Kiss Gábor" userId="0114d338-6c37-4077-889d-cdc4ffc7d430" providerId="ADAL" clId="{3E27F5DB-9D85-4994-8FDC-53B66F80296E}" dt="2023-06-19T16:40:09.403" v="558" actId="20577"/>
          <ac:spMkLst>
            <pc:docMk/>
            <pc:sldMk cId="3783058245" sldId="259"/>
            <ac:spMk id="2" creationId="{88DB648C-C066-1954-F102-DDA04513F391}"/>
          </ac:spMkLst>
        </pc:spChg>
        <pc:spChg chg="mod">
          <ac:chgData name="Kiss Gábor" userId="0114d338-6c37-4077-889d-cdc4ffc7d430" providerId="ADAL" clId="{3E27F5DB-9D85-4994-8FDC-53B66F80296E}" dt="2023-06-21T10:09:41.430" v="17543" actId="20577"/>
          <ac:spMkLst>
            <pc:docMk/>
            <pc:sldMk cId="3783058245" sldId="259"/>
            <ac:spMk id="3" creationId="{FA100505-4EA3-57DE-0A50-7B293BD23902}"/>
          </ac:spMkLst>
        </pc:spChg>
      </pc:sldChg>
      <pc:sldChg chg="modSp new mod ord">
        <pc:chgData name="Kiss Gábor" userId="0114d338-6c37-4077-889d-cdc4ffc7d430" providerId="ADAL" clId="{3E27F5DB-9D85-4994-8FDC-53B66F80296E}" dt="2023-06-20T19:01:19.015" v="15570" actId="113"/>
        <pc:sldMkLst>
          <pc:docMk/>
          <pc:sldMk cId="109831670" sldId="260"/>
        </pc:sldMkLst>
        <pc:spChg chg="mod">
          <ac:chgData name="Kiss Gábor" userId="0114d338-6c37-4077-889d-cdc4ffc7d430" providerId="ADAL" clId="{3E27F5DB-9D85-4994-8FDC-53B66F80296E}" dt="2023-06-19T16:40:22.524" v="560" actId="20577"/>
          <ac:spMkLst>
            <pc:docMk/>
            <pc:sldMk cId="109831670" sldId="260"/>
            <ac:spMk id="2" creationId="{84354CAE-012F-F3DA-B122-2E643DFFB2FA}"/>
          </ac:spMkLst>
        </pc:spChg>
        <pc:spChg chg="mod">
          <ac:chgData name="Kiss Gábor" userId="0114d338-6c37-4077-889d-cdc4ffc7d430" providerId="ADAL" clId="{3E27F5DB-9D85-4994-8FDC-53B66F80296E}" dt="2023-06-20T19:01:19.015" v="15570" actId="113"/>
          <ac:spMkLst>
            <pc:docMk/>
            <pc:sldMk cId="109831670" sldId="260"/>
            <ac:spMk id="3" creationId="{C315DD3A-3037-3921-19BD-C8D8510F6EC7}"/>
          </ac:spMkLst>
        </pc:spChg>
      </pc:sldChg>
      <pc:sldChg chg="modSp new mod">
        <pc:chgData name="Kiss Gábor" userId="0114d338-6c37-4077-889d-cdc4ffc7d430" providerId="ADAL" clId="{3E27F5DB-9D85-4994-8FDC-53B66F80296E}" dt="2023-06-20T16:43:02.739" v="15564" actId="113"/>
        <pc:sldMkLst>
          <pc:docMk/>
          <pc:sldMk cId="3276839863" sldId="261"/>
        </pc:sldMkLst>
        <pc:spChg chg="mod">
          <ac:chgData name="Kiss Gábor" userId="0114d338-6c37-4077-889d-cdc4ffc7d430" providerId="ADAL" clId="{3E27F5DB-9D85-4994-8FDC-53B66F80296E}" dt="2023-06-19T16:40:33.725" v="587" actId="20577"/>
          <ac:spMkLst>
            <pc:docMk/>
            <pc:sldMk cId="3276839863" sldId="261"/>
            <ac:spMk id="2" creationId="{983F044E-966C-09EC-5271-F171B8562F43}"/>
          </ac:spMkLst>
        </pc:spChg>
        <pc:spChg chg="mod">
          <ac:chgData name="Kiss Gábor" userId="0114d338-6c37-4077-889d-cdc4ffc7d430" providerId="ADAL" clId="{3E27F5DB-9D85-4994-8FDC-53B66F80296E}" dt="2023-06-20T16:43:02.739" v="15564" actId="113"/>
          <ac:spMkLst>
            <pc:docMk/>
            <pc:sldMk cId="3276839863" sldId="261"/>
            <ac:spMk id="3" creationId="{75DD9332-B787-095F-DDC4-D4DC0F804906}"/>
          </ac:spMkLst>
        </pc:spChg>
      </pc:sldChg>
      <pc:sldChg chg="modSp new mod">
        <pc:chgData name="Kiss Gábor" userId="0114d338-6c37-4077-889d-cdc4ffc7d430" providerId="ADAL" clId="{3E27F5DB-9D85-4994-8FDC-53B66F80296E}" dt="2023-06-20T18:59:56.788" v="15566" actId="113"/>
        <pc:sldMkLst>
          <pc:docMk/>
          <pc:sldMk cId="2733397634" sldId="262"/>
        </pc:sldMkLst>
        <pc:spChg chg="mod">
          <ac:chgData name="Kiss Gábor" userId="0114d338-6c37-4077-889d-cdc4ffc7d430" providerId="ADAL" clId="{3E27F5DB-9D85-4994-8FDC-53B66F80296E}" dt="2023-06-20T09:10:11.319" v="857" actId="20577"/>
          <ac:spMkLst>
            <pc:docMk/>
            <pc:sldMk cId="2733397634" sldId="262"/>
            <ac:spMk id="2" creationId="{49337172-BDE4-8956-FA54-165D390F51F6}"/>
          </ac:spMkLst>
        </pc:spChg>
        <pc:spChg chg="mod">
          <ac:chgData name="Kiss Gábor" userId="0114d338-6c37-4077-889d-cdc4ffc7d430" providerId="ADAL" clId="{3E27F5DB-9D85-4994-8FDC-53B66F80296E}" dt="2023-06-20T18:59:56.788" v="15566" actId="113"/>
          <ac:spMkLst>
            <pc:docMk/>
            <pc:sldMk cId="2733397634" sldId="262"/>
            <ac:spMk id="3" creationId="{DB2DDAF0-F636-1FFD-D226-2F449B0A22C3}"/>
          </ac:spMkLst>
        </pc:spChg>
      </pc:sldChg>
      <pc:sldChg chg="modSp new mod">
        <pc:chgData name="Kiss Gábor" userId="0114d338-6c37-4077-889d-cdc4ffc7d430" providerId="ADAL" clId="{3E27F5DB-9D85-4994-8FDC-53B66F80296E}" dt="2023-06-21T10:11:54.591" v="17544" actId="113"/>
        <pc:sldMkLst>
          <pc:docMk/>
          <pc:sldMk cId="1892035468" sldId="263"/>
        </pc:sldMkLst>
        <pc:spChg chg="mod">
          <ac:chgData name="Kiss Gábor" userId="0114d338-6c37-4077-889d-cdc4ffc7d430" providerId="ADAL" clId="{3E27F5DB-9D85-4994-8FDC-53B66F80296E}" dt="2023-06-20T09:18:03.576" v="920" actId="20577"/>
          <ac:spMkLst>
            <pc:docMk/>
            <pc:sldMk cId="1892035468" sldId="263"/>
            <ac:spMk id="2" creationId="{D7564474-578F-EA13-1900-7617FD28A99A}"/>
          </ac:spMkLst>
        </pc:spChg>
        <pc:spChg chg="mod">
          <ac:chgData name="Kiss Gábor" userId="0114d338-6c37-4077-889d-cdc4ffc7d430" providerId="ADAL" clId="{3E27F5DB-9D85-4994-8FDC-53B66F80296E}" dt="2023-06-21T10:11:54.591" v="17544" actId="113"/>
          <ac:spMkLst>
            <pc:docMk/>
            <pc:sldMk cId="1892035468" sldId="263"/>
            <ac:spMk id="3" creationId="{24426025-4E8E-141B-6B44-F3C493AA8D69}"/>
          </ac:spMkLst>
        </pc:spChg>
      </pc:sldChg>
      <pc:sldChg chg="modSp new mod">
        <pc:chgData name="Kiss Gábor" userId="0114d338-6c37-4077-889d-cdc4ffc7d430" providerId="ADAL" clId="{3E27F5DB-9D85-4994-8FDC-53B66F80296E}" dt="2023-06-20T19:00:45.114" v="15569" actId="113"/>
        <pc:sldMkLst>
          <pc:docMk/>
          <pc:sldMk cId="3355908257" sldId="264"/>
        </pc:sldMkLst>
        <pc:spChg chg="mod">
          <ac:chgData name="Kiss Gábor" userId="0114d338-6c37-4077-889d-cdc4ffc7d430" providerId="ADAL" clId="{3E27F5DB-9D85-4994-8FDC-53B66F80296E}" dt="2023-06-20T09:22:46.971" v="1416" actId="20577"/>
          <ac:spMkLst>
            <pc:docMk/>
            <pc:sldMk cId="3355908257" sldId="264"/>
            <ac:spMk id="2" creationId="{0EF3213A-567C-78BB-E4A5-7DE600027CC4}"/>
          </ac:spMkLst>
        </pc:spChg>
        <pc:spChg chg="mod">
          <ac:chgData name="Kiss Gábor" userId="0114d338-6c37-4077-889d-cdc4ffc7d430" providerId="ADAL" clId="{3E27F5DB-9D85-4994-8FDC-53B66F80296E}" dt="2023-06-20T19:00:45.114" v="15569" actId="113"/>
          <ac:spMkLst>
            <pc:docMk/>
            <pc:sldMk cId="3355908257" sldId="264"/>
            <ac:spMk id="3" creationId="{4628D9B4-E718-34BF-F7D8-A80627BED7F9}"/>
          </ac:spMkLst>
        </pc:spChg>
      </pc:sldChg>
      <pc:sldChg chg="modSp new mod">
        <pc:chgData name="Kiss Gábor" userId="0114d338-6c37-4077-889d-cdc4ffc7d430" providerId="ADAL" clId="{3E27F5DB-9D85-4994-8FDC-53B66F80296E}" dt="2023-06-20T19:02:39.889" v="15576" actId="113"/>
        <pc:sldMkLst>
          <pc:docMk/>
          <pc:sldMk cId="2413363604" sldId="265"/>
        </pc:sldMkLst>
        <pc:spChg chg="mod">
          <ac:chgData name="Kiss Gábor" userId="0114d338-6c37-4077-889d-cdc4ffc7d430" providerId="ADAL" clId="{3E27F5DB-9D85-4994-8FDC-53B66F80296E}" dt="2023-06-20T09:28:43.230" v="1801" actId="20577"/>
          <ac:spMkLst>
            <pc:docMk/>
            <pc:sldMk cId="2413363604" sldId="265"/>
            <ac:spMk id="2" creationId="{CB23DCCC-0634-E18D-7BD4-967ECE098D56}"/>
          </ac:spMkLst>
        </pc:spChg>
        <pc:spChg chg="mod">
          <ac:chgData name="Kiss Gábor" userId="0114d338-6c37-4077-889d-cdc4ffc7d430" providerId="ADAL" clId="{3E27F5DB-9D85-4994-8FDC-53B66F80296E}" dt="2023-06-20T19:02:39.889" v="15576" actId="113"/>
          <ac:spMkLst>
            <pc:docMk/>
            <pc:sldMk cId="2413363604" sldId="265"/>
            <ac:spMk id="3" creationId="{42688701-ED40-5834-EC73-FC6F04F4DDEC}"/>
          </ac:spMkLst>
        </pc:spChg>
      </pc:sldChg>
      <pc:sldChg chg="modSp new mod">
        <pc:chgData name="Kiss Gábor" userId="0114d338-6c37-4077-889d-cdc4ffc7d430" providerId="ADAL" clId="{3E27F5DB-9D85-4994-8FDC-53B66F80296E}" dt="2023-06-20T09:41:53.194" v="2854" actId="20577"/>
        <pc:sldMkLst>
          <pc:docMk/>
          <pc:sldMk cId="2397459857" sldId="266"/>
        </pc:sldMkLst>
        <pc:spChg chg="mod">
          <ac:chgData name="Kiss Gábor" userId="0114d338-6c37-4077-889d-cdc4ffc7d430" providerId="ADAL" clId="{3E27F5DB-9D85-4994-8FDC-53B66F80296E}" dt="2023-06-20T09:36:59.207" v="2402" actId="20577"/>
          <ac:spMkLst>
            <pc:docMk/>
            <pc:sldMk cId="2397459857" sldId="266"/>
            <ac:spMk id="2" creationId="{B376AFBB-46FF-2239-706E-DF46055326EA}"/>
          </ac:spMkLst>
        </pc:spChg>
        <pc:spChg chg="mod">
          <ac:chgData name="Kiss Gábor" userId="0114d338-6c37-4077-889d-cdc4ffc7d430" providerId="ADAL" clId="{3E27F5DB-9D85-4994-8FDC-53B66F80296E}" dt="2023-06-20T09:41:53.194" v="2854" actId="20577"/>
          <ac:spMkLst>
            <pc:docMk/>
            <pc:sldMk cId="2397459857" sldId="266"/>
            <ac:spMk id="3" creationId="{7C539423-7929-0934-E70A-4E435A505ABC}"/>
          </ac:spMkLst>
        </pc:spChg>
      </pc:sldChg>
      <pc:sldChg chg="modSp new mod">
        <pc:chgData name="Kiss Gábor" userId="0114d338-6c37-4077-889d-cdc4ffc7d430" providerId="ADAL" clId="{3E27F5DB-9D85-4994-8FDC-53B66F80296E}" dt="2023-06-20T19:02:18.198" v="15574" actId="113"/>
        <pc:sldMkLst>
          <pc:docMk/>
          <pc:sldMk cId="1570290727" sldId="267"/>
        </pc:sldMkLst>
        <pc:spChg chg="mod">
          <ac:chgData name="Kiss Gábor" userId="0114d338-6c37-4077-889d-cdc4ffc7d430" providerId="ADAL" clId="{3E27F5DB-9D85-4994-8FDC-53B66F80296E}" dt="2023-06-20T09:48:29.268" v="2889" actId="20577"/>
          <ac:spMkLst>
            <pc:docMk/>
            <pc:sldMk cId="1570290727" sldId="267"/>
            <ac:spMk id="2" creationId="{70D56306-A8CE-F1EB-EF0D-DB5AA64081E7}"/>
          </ac:spMkLst>
        </pc:spChg>
        <pc:spChg chg="mod">
          <ac:chgData name="Kiss Gábor" userId="0114d338-6c37-4077-889d-cdc4ffc7d430" providerId="ADAL" clId="{3E27F5DB-9D85-4994-8FDC-53B66F80296E}" dt="2023-06-20T19:02:18.198" v="15574" actId="113"/>
          <ac:spMkLst>
            <pc:docMk/>
            <pc:sldMk cId="1570290727" sldId="267"/>
            <ac:spMk id="3" creationId="{439DD8B4-0758-C469-2097-BA2EFA887D7F}"/>
          </ac:spMkLst>
        </pc:spChg>
      </pc:sldChg>
      <pc:sldChg chg="modSp new mod">
        <pc:chgData name="Kiss Gábor" userId="0114d338-6c37-4077-889d-cdc4ffc7d430" providerId="ADAL" clId="{3E27F5DB-9D85-4994-8FDC-53B66F80296E}" dt="2023-06-20T09:57:19.176" v="4058" actId="20577"/>
        <pc:sldMkLst>
          <pc:docMk/>
          <pc:sldMk cId="558105586" sldId="268"/>
        </pc:sldMkLst>
        <pc:spChg chg="mod">
          <ac:chgData name="Kiss Gábor" userId="0114d338-6c37-4077-889d-cdc4ffc7d430" providerId="ADAL" clId="{3E27F5DB-9D85-4994-8FDC-53B66F80296E}" dt="2023-06-20T09:53:00.519" v="3535" actId="20577"/>
          <ac:spMkLst>
            <pc:docMk/>
            <pc:sldMk cId="558105586" sldId="268"/>
            <ac:spMk id="2" creationId="{B8359766-EE02-D83B-8C46-DF5C75FA781C}"/>
          </ac:spMkLst>
        </pc:spChg>
        <pc:spChg chg="mod">
          <ac:chgData name="Kiss Gábor" userId="0114d338-6c37-4077-889d-cdc4ffc7d430" providerId="ADAL" clId="{3E27F5DB-9D85-4994-8FDC-53B66F80296E}" dt="2023-06-20T09:57:19.176" v="4058" actId="20577"/>
          <ac:spMkLst>
            <pc:docMk/>
            <pc:sldMk cId="558105586" sldId="268"/>
            <ac:spMk id="3" creationId="{4671A28B-D944-D71A-A580-F50900675FC7}"/>
          </ac:spMkLst>
        </pc:spChg>
      </pc:sldChg>
      <pc:sldChg chg="modSp new mod">
        <pc:chgData name="Kiss Gábor" userId="0114d338-6c37-4077-889d-cdc4ffc7d430" providerId="ADAL" clId="{3E27F5DB-9D85-4994-8FDC-53B66F80296E}" dt="2023-06-20T16:42:22.598" v="15561" actId="113"/>
        <pc:sldMkLst>
          <pc:docMk/>
          <pc:sldMk cId="2625483909" sldId="269"/>
        </pc:sldMkLst>
        <pc:spChg chg="mod">
          <ac:chgData name="Kiss Gábor" userId="0114d338-6c37-4077-889d-cdc4ffc7d430" providerId="ADAL" clId="{3E27F5DB-9D85-4994-8FDC-53B66F80296E}" dt="2023-06-20T10:00:43.774" v="4094" actId="20577"/>
          <ac:spMkLst>
            <pc:docMk/>
            <pc:sldMk cId="2625483909" sldId="269"/>
            <ac:spMk id="2" creationId="{C39083CE-11C2-DD73-1E27-9B288E7F3221}"/>
          </ac:spMkLst>
        </pc:spChg>
        <pc:spChg chg="mod">
          <ac:chgData name="Kiss Gábor" userId="0114d338-6c37-4077-889d-cdc4ffc7d430" providerId="ADAL" clId="{3E27F5DB-9D85-4994-8FDC-53B66F80296E}" dt="2023-06-20T16:42:22.598" v="15561" actId="113"/>
          <ac:spMkLst>
            <pc:docMk/>
            <pc:sldMk cId="2625483909" sldId="269"/>
            <ac:spMk id="3" creationId="{92C5E504-B941-BA7E-FD1C-76D1686FA368}"/>
          </ac:spMkLst>
        </pc:spChg>
      </pc:sldChg>
      <pc:sldChg chg="addSp delSp modSp new mod">
        <pc:chgData name="Kiss Gábor" userId="0114d338-6c37-4077-889d-cdc4ffc7d430" providerId="ADAL" clId="{3E27F5DB-9D85-4994-8FDC-53B66F80296E}" dt="2023-06-20T10:13:07.764" v="4718" actId="20577"/>
        <pc:sldMkLst>
          <pc:docMk/>
          <pc:sldMk cId="2901810365" sldId="270"/>
        </pc:sldMkLst>
        <pc:spChg chg="mod">
          <ac:chgData name="Kiss Gábor" userId="0114d338-6c37-4077-889d-cdc4ffc7d430" providerId="ADAL" clId="{3E27F5DB-9D85-4994-8FDC-53B66F80296E}" dt="2023-06-20T10:03:58.765" v="4459" actId="20577"/>
          <ac:spMkLst>
            <pc:docMk/>
            <pc:sldMk cId="2901810365" sldId="270"/>
            <ac:spMk id="2" creationId="{DE66F20F-F0EE-BF22-0BDF-998D7AB933CF}"/>
          </ac:spMkLst>
        </pc:spChg>
        <pc:spChg chg="mod">
          <ac:chgData name="Kiss Gábor" userId="0114d338-6c37-4077-889d-cdc4ffc7d430" providerId="ADAL" clId="{3E27F5DB-9D85-4994-8FDC-53B66F80296E}" dt="2023-06-20T10:13:07.764" v="4718" actId="20577"/>
          <ac:spMkLst>
            <pc:docMk/>
            <pc:sldMk cId="2901810365" sldId="270"/>
            <ac:spMk id="3" creationId="{0D62C184-25CF-4DF3-90BA-2F8115BB3F1D}"/>
          </ac:spMkLst>
        </pc:spChg>
        <pc:spChg chg="add del">
          <ac:chgData name="Kiss Gábor" userId="0114d338-6c37-4077-889d-cdc4ffc7d430" providerId="ADAL" clId="{3E27F5DB-9D85-4994-8FDC-53B66F80296E}" dt="2023-06-20T10:12:22.397" v="4647"/>
          <ac:spMkLst>
            <pc:docMk/>
            <pc:sldMk cId="2901810365" sldId="270"/>
            <ac:spMk id="4" creationId="{E53E25FD-FCE9-985C-4A97-44A840AA86C2}"/>
          </ac:spMkLst>
        </pc:spChg>
        <pc:spChg chg="add del">
          <ac:chgData name="Kiss Gábor" userId="0114d338-6c37-4077-889d-cdc4ffc7d430" providerId="ADAL" clId="{3E27F5DB-9D85-4994-8FDC-53B66F80296E}" dt="2023-06-20T10:12:30.326" v="4711"/>
          <ac:spMkLst>
            <pc:docMk/>
            <pc:sldMk cId="2901810365" sldId="270"/>
            <ac:spMk id="5" creationId="{F87C0624-8480-F1A9-0A47-DDADB9158D5F}"/>
          </ac:spMkLst>
        </pc:spChg>
        <pc:spChg chg="add del">
          <ac:chgData name="Kiss Gábor" userId="0114d338-6c37-4077-889d-cdc4ffc7d430" providerId="ADAL" clId="{3E27F5DB-9D85-4994-8FDC-53B66F80296E}" dt="2023-06-20T10:12:33.490" v="4713"/>
          <ac:spMkLst>
            <pc:docMk/>
            <pc:sldMk cId="2901810365" sldId="270"/>
            <ac:spMk id="6" creationId="{3693CED8-322D-8AC1-5DE0-20F6693DF401}"/>
          </ac:spMkLst>
        </pc:spChg>
        <pc:spChg chg="add del">
          <ac:chgData name="Kiss Gábor" userId="0114d338-6c37-4077-889d-cdc4ffc7d430" providerId="ADAL" clId="{3E27F5DB-9D85-4994-8FDC-53B66F80296E}" dt="2023-06-20T10:12:41.364" v="4715"/>
          <ac:spMkLst>
            <pc:docMk/>
            <pc:sldMk cId="2901810365" sldId="270"/>
            <ac:spMk id="7" creationId="{69FD0748-6F4D-CCC1-7BE5-2EE07C3B521A}"/>
          </ac:spMkLst>
        </pc:spChg>
      </pc:sldChg>
      <pc:sldChg chg="modSp new mod">
        <pc:chgData name="Kiss Gábor" userId="0114d338-6c37-4077-889d-cdc4ffc7d430" providerId="ADAL" clId="{3E27F5DB-9D85-4994-8FDC-53B66F80296E}" dt="2023-06-20T19:01:52.178" v="15572" actId="20577"/>
        <pc:sldMkLst>
          <pc:docMk/>
          <pc:sldMk cId="1305812672" sldId="271"/>
        </pc:sldMkLst>
        <pc:spChg chg="mod">
          <ac:chgData name="Kiss Gábor" userId="0114d338-6c37-4077-889d-cdc4ffc7d430" providerId="ADAL" clId="{3E27F5DB-9D85-4994-8FDC-53B66F80296E}" dt="2023-06-20T10:13:54.730" v="4746" actId="20577"/>
          <ac:spMkLst>
            <pc:docMk/>
            <pc:sldMk cId="1305812672" sldId="271"/>
            <ac:spMk id="2" creationId="{58F38BBA-B24B-405A-50C2-61C3B4958381}"/>
          </ac:spMkLst>
        </pc:spChg>
        <pc:spChg chg="mod">
          <ac:chgData name="Kiss Gábor" userId="0114d338-6c37-4077-889d-cdc4ffc7d430" providerId="ADAL" clId="{3E27F5DB-9D85-4994-8FDC-53B66F80296E}" dt="2023-06-20T19:01:52.178" v="15572" actId="20577"/>
          <ac:spMkLst>
            <pc:docMk/>
            <pc:sldMk cId="1305812672" sldId="271"/>
            <ac:spMk id="3" creationId="{D55037FA-DE5C-1871-7655-1726F92F635A}"/>
          </ac:spMkLst>
        </pc:spChg>
      </pc:sldChg>
      <pc:sldChg chg="modSp new mod">
        <pc:chgData name="Kiss Gábor" userId="0114d338-6c37-4077-889d-cdc4ffc7d430" providerId="ADAL" clId="{3E27F5DB-9D85-4994-8FDC-53B66F80296E}" dt="2023-06-20T19:03:04.787" v="15577" actId="113"/>
        <pc:sldMkLst>
          <pc:docMk/>
          <pc:sldMk cId="4214453893" sldId="272"/>
        </pc:sldMkLst>
        <pc:spChg chg="mod">
          <ac:chgData name="Kiss Gábor" userId="0114d338-6c37-4077-889d-cdc4ffc7d430" providerId="ADAL" clId="{3E27F5DB-9D85-4994-8FDC-53B66F80296E}" dt="2023-06-20T10:28:50.504" v="5445" actId="20577"/>
          <ac:spMkLst>
            <pc:docMk/>
            <pc:sldMk cId="4214453893" sldId="272"/>
            <ac:spMk id="2" creationId="{5FC07D5E-9381-3FAD-B20F-7A1899ED6B2A}"/>
          </ac:spMkLst>
        </pc:spChg>
        <pc:spChg chg="mod">
          <ac:chgData name="Kiss Gábor" userId="0114d338-6c37-4077-889d-cdc4ffc7d430" providerId="ADAL" clId="{3E27F5DB-9D85-4994-8FDC-53B66F80296E}" dt="2023-06-20T19:03:04.787" v="15577" actId="113"/>
          <ac:spMkLst>
            <pc:docMk/>
            <pc:sldMk cId="4214453893" sldId="272"/>
            <ac:spMk id="3" creationId="{2C36EAA9-6AE4-85F9-70EC-4AADA9FBB921}"/>
          </ac:spMkLst>
        </pc:spChg>
      </pc:sldChg>
      <pc:sldChg chg="modSp new mod modAnim">
        <pc:chgData name="Kiss Gábor" userId="0114d338-6c37-4077-889d-cdc4ffc7d430" providerId="ADAL" clId="{3E27F5DB-9D85-4994-8FDC-53B66F80296E}" dt="2023-06-21T10:16:59.363" v="17598" actId="113"/>
        <pc:sldMkLst>
          <pc:docMk/>
          <pc:sldMk cId="2983390265" sldId="273"/>
        </pc:sldMkLst>
        <pc:spChg chg="mod">
          <ac:chgData name="Kiss Gábor" userId="0114d338-6c37-4077-889d-cdc4ffc7d430" providerId="ADAL" clId="{3E27F5DB-9D85-4994-8FDC-53B66F80296E}" dt="2023-06-20T10:32:39.530" v="5844" actId="20577"/>
          <ac:spMkLst>
            <pc:docMk/>
            <pc:sldMk cId="2983390265" sldId="273"/>
            <ac:spMk id="2" creationId="{039BB1A9-BA04-B9FC-1C85-019510C500F1}"/>
          </ac:spMkLst>
        </pc:spChg>
        <pc:spChg chg="mod">
          <ac:chgData name="Kiss Gábor" userId="0114d338-6c37-4077-889d-cdc4ffc7d430" providerId="ADAL" clId="{3E27F5DB-9D85-4994-8FDC-53B66F80296E}" dt="2023-06-21T10:16:59.363" v="17598" actId="113"/>
          <ac:spMkLst>
            <pc:docMk/>
            <pc:sldMk cId="2983390265" sldId="273"/>
            <ac:spMk id="3" creationId="{22DFDF95-B8B5-F918-C576-6A083651ABB2}"/>
          </ac:spMkLst>
        </pc:spChg>
      </pc:sldChg>
      <pc:sldChg chg="modSp new mod modAnim">
        <pc:chgData name="Kiss Gábor" userId="0114d338-6c37-4077-889d-cdc4ffc7d430" providerId="ADAL" clId="{3E27F5DB-9D85-4994-8FDC-53B66F80296E}" dt="2023-06-21T09:24:22.730" v="15587"/>
        <pc:sldMkLst>
          <pc:docMk/>
          <pc:sldMk cId="250349788" sldId="274"/>
        </pc:sldMkLst>
        <pc:spChg chg="mod">
          <ac:chgData name="Kiss Gábor" userId="0114d338-6c37-4077-889d-cdc4ffc7d430" providerId="ADAL" clId="{3E27F5DB-9D85-4994-8FDC-53B66F80296E}" dt="2023-06-20T10:34:19.432" v="6079" actId="20577"/>
          <ac:spMkLst>
            <pc:docMk/>
            <pc:sldMk cId="250349788" sldId="274"/>
            <ac:spMk id="2" creationId="{4DFBEF6F-A8F7-4936-BC4D-9726C21E30D6}"/>
          </ac:spMkLst>
        </pc:spChg>
        <pc:spChg chg="mod">
          <ac:chgData name="Kiss Gábor" userId="0114d338-6c37-4077-889d-cdc4ffc7d430" providerId="ADAL" clId="{3E27F5DB-9D85-4994-8FDC-53B66F80296E}" dt="2023-06-21T09:23:57.726" v="15583" actId="113"/>
          <ac:spMkLst>
            <pc:docMk/>
            <pc:sldMk cId="250349788" sldId="274"/>
            <ac:spMk id="3" creationId="{93E831C2-370C-04AF-F77B-0A1FE39DE64C}"/>
          </ac:spMkLst>
        </pc:spChg>
      </pc:sldChg>
      <pc:sldChg chg="modSp new mod">
        <pc:chgData name="Kiss Gábor" userId="0114d338-6c37-4077-889d-cdc4ffc7d430" providerId="ADAL" clId="{3E27F5DB-9D85-4994-8FDC-53B66F80296E}" dt="2023-06-21T09:24:51.669" v="15590" actId="113"/>
        <pc:sldMkLst>
          <pc:docMk/>
          <pc:sldMk cId="2628700426" sldId="275"/>
        </pc:sldMkLst>
        <pc:spChg chg="mod">
          <ac:chgData name="Kiss Gábor" userId="0114d338-6c37-4077-889d-cdc4ffc7d430" providerId="ADAL" clId="{3E27F5DB-9D85-4994-8FDC-53B66F80296E}" dt="2023-06-20T10:40:40.618" v="6494" actId="20577"/>
          <ac:spMkLst>
            <pc:docMk/>
            <pc:sldMk cId="2628700426" sldId="275"/>
            <ac:spMk id="2" creationId="{79B1636E-2D8C-D08A-7BCA-CA8839E2501D}"/>
          </ac:spMkLst>
        </pc:spChg>
        <pc:spChg chg="mod">
          <ac:chgData name="Kiss Gábor" userId="0114d338-6c37-4077-889d-cdc4ffc7d430" providerId="ADAL" clId="{3E27F5DB-9D85-4994-8FDC-53B66F80296E}" dt="2023-06-21T09:24:51.669" v="15590" actId="113"/>
          <ac:spMkLst>
            <pc:docMk/>
            <pc:sldMk cId="2628700426" sldId="275"/>
            <ac:spMk id="3" creationId="{B899F4F2-AABB-E40B-D46D-8CAF4EF766A4}"/>
          </ac:spMkLst>
        </pc:spChg>
      </pc:sldChg>
      <pc:sldChg chg="modSp new mod modAnim">
        <pc:chgData name="Kiss Gábor" userId="0114d338-6c37-4077-889d-cdc4ffc7d430" providerId="ADAL" clId="{3E27F5DB-9D85-4994-8FDC-53B66F80296E}" dt="2023-06-21T09:27:28.778" v="15750"/>
        <pc:sldMkLst>
          <pc:docMk/>
          <pc:sldMk cId="2766712311" sldId="276"/>
        </pc:sldMkLst>
        <pc:spChg chg="mod">
          <ac:chgData name="Kiss Gábor" userId="0114d338-6c37-4077-889d-cdc4ffc7d430" providerId="ADAL" clId="{3E27F5DB-9D85-4994-8FDC-53B66F80296E}" dt="2023-06-20T10:43:28.977" v="6593" actId="20577"/>
          <ac:spMkLst>
            <pc:docMk/>
            <pc:sldMk cId="2766712311" sldId="276"/>
            <ac:spMk id="2" creationId="{2DC69B5F-3542-F787-7073-E5868E9ED4EE}"/>
          </ac:spMkLst>
        </pc:spChg>
        <pc:spChg chg="mod">
          <ac:chgData name="Kiss Gábor" userId="0114d338-6c37-4077-889d-cdc4ffc7d430" providerId="ADAL" clId="{3E27F5DB-9D85-4994-8FDC-53B66F80296E}" dt="2023-06-21T09:27:23.039" v="15749" actId="113"/>
          <ac:spMkLst>
            <pc:docMk/>
            <pc:sldMk cId="2766712311" sldId="276"/>
            <ac:spMk id="3" creationId="{E4315F82-CAC9-AA52-9B43-13CF8F649F7A}"/>
          </ac:spMkLst>
        </pc:spChg>
      </pc:sldChg>
      <pc:sldChg chg="modSp new mod modAnim">
        <pc:chgData name="Kiss Gábor" userId="0114d338-6c37-4077-889d-cdc4ffc7d430" providerId="ADAL" clId="{3E27F5DB-9D85-4994-8FDC-53B66F80296E}" dt="2023-06-21T09:28:36.512" v="15756" actId="113"/>
        <pc:sldMkLst>
          <pc:docMk/>
          <pc:sldMk cId="810845308" sldId="277"/>
        </pc:sldMkLst>
        <pc:spChg chg="mod">
          <ac:chgData name="Kiss Gábor" userId="0114d338-6c37-4077-889d-cdc4ffc7d430" providerId="ADAL" clId="{3E27F5DB-9D85-4994-8FDC-53B66F80296E}" dt="2023-06-20T10:56:11.604" v="7350" actId="20577"/>
          <ac:spMkLst>
            <pc:docMk/>
            <pc:sldMk cId="810845308" sldId="277"/>
            <ac:spMk id="2" creationId="{C7810935-667F-96E1-C816-7608B36F3453}"/>
          </ac:spMkLst>
        </pc:spChg>
        <pc:spChg chg="mod">
          <ac:chgData name="Kiss Gábor" userId="0114d338-6c37-4077-889d-cdc4ffc7d430" providerId="ADAL" clId="{3E27F5DB-9D85-4994-8FDC-53B66F80296E}" dt="2023-06-21T09:28:36.512" v="15756" actId="113"/>
          <ac:spMkLst>
            <pc:docMk/>
            <pc:sldMk cId="810845308" sldId="277"/>
            <ac:spMk id="3" creationId="{091B455C-A9A0-3A90-FC07-4B22241E93A0}"/>
          </ac:spMkLst>
        </pc:spChg>
      </pc:sldChg>
      <pc:sldChg chg="modSp new mod">
        <pc:chgData name="Kiss Gábor" userId="0114d338-6c37-4077-889d-cdc4ffc7d430" providerId="ADAL" clId="{3E27F5DB-9D85-4994-8FDC-53B66F80296E}" dt="2023-06-21T09:47:04.676" v="16893" actId="404"/>
        <pc:sldMkLst>
          <pc:docMk/>
          <pc:sldMk cId="2477067541" sldId="278"/>
        </pc:sldMkLst>
        <pc:spChg chg="mod">
          <ac:chgData name="Kiss Gábor" userId="0114d338-6c37-4077-889d-cdc4ffc7d430" providerId="ADAL" clId="{3E27F5DB-9D85-4994-8FDC-53B66F80296E}" dt="2023-06-20T11:15:37.407" v="7970" actId="20577"/>
          <ac:spMkLst>
            <pc:docMk/>
            <pc:sldMk cId="2477067541" sldId="278"/>
            <ac:spMk id="2" creationId="{A74DAFE1-A1C2-ABFF-B16D-189514B7947C}"/>
          </ac:spMkLst>
        </pc:spChg>
        <pc:spChg chg="mod">
          <ac:chgData name="Kiss Gábor" userId="0114d338-6c37-4077-889d-cdc4ffc7d430" providerId="ADAL" clId="{3E27F5DB-9D85-4994-8FDC-53B66F80296E}" dt="2023-06-21T09:47:04.676" v="16893" actId="404"/>
          <ac:spMkLst>
            <pc:docMk/>
            <pc:sldMk cId="2477067541" sldId="278"/>
            <ac:spMk id="3" creationId="{DBED7778-7577-1DE4-B41A-3223307AB408}"/>
          </ac:spMkLst>
        </pc:spChg>
      </pc:sldChg>
      <pc:sldChg chg="modSp new mod">
        <pc:chgData name="Kiss Gábor" userId="0114d338-6c37-4077-889d-cdc4ffc7d430" providerId="ADAL" clId="{3E27F5DB-9D85-4994-8FDC-53B66F80296E}" dt="2023-06-21T09:29:44.008" v="15766" actId="113"/>
        <pc:sldMkLst>
          <pc:docMk/>
          <pc:sldMk cId="2789931365" sldId="279"/>
        </pc:sldMkLst>
        <pc:spChg chg="mod">
          <ac:chgData name="Kiss Gábor" userId="0114d338-6c37-4077-889d-cdc4ffc7d430" providerId="ADAL" clId="{3E27F5DB-9D85-4994-8FDC-53B66F80296E}" dt="2023-06-20T11:54:39.548" v="10331" actId="20577"/>
          <ac:spMkLst>
            <pc:docMk/>
            <pc:sldMk cId="2789931365" sldId="279"/>
            <ac:spMk id="2" creationId="{D183F648-B91A-D1B7-2967-17F2F6719CC7}"/>
          </ac:spMkLst>
        </pc:spChg>
        <pc:spChg chg="mod">
          <ac:chgData name="Kiss Gábor" userId="0114d338-6c37-4077-889d-cdc4ffc7d430" providerId="ADAL" clId="{3E27F5DB-9D85-4994-8FDC-53B66F80296E}" dt="2023-06-21T09:29:44.008" v="15766" actId="113"/>
          <ac:spMkLst>
            <pc:docMk/>
            <pc:sldMk cId="2789931365" sldId="279"/>
            <ac:spMk id="3" creationId="{F9F65050-BD2E-90C4-15BA-D015DACC7305}"/>
          </ac:spMkLst>
        </pc:spChg>
      </pc:sldChg>
      <pc:sldChg chg="modSp new mod">
        <pc:chgData name="Kiss Gábor" userId="0114d338-6c37-4077-889d-cdc4ffc7d430" providerId="ADAL" clId="{3E27F5DB-9D85-4994-8FDC-53B66F80296E}" dt="2023-06-21T09:30:09.162" v="15779" actId="20577"/>
        <pc:sldMkLst>
          <pc:docMk/>
          <pc:sldMk cId="1449829600" sldId="280"/>
        </pc:sldMkLst>
        <pc:spChg chg="mod">
          <ac:chgData name="Kiss Gábor" userId="0114d338-6c37-4077-889d-cdc4ffc7d430" providerId="ADAL" clId="{3E27F5DB-9D85-4994-8FDC-53B66F80296E}" dt="2023-06-20T11:34:34.662" v="9219" actId="20577"/>
          <ac:spMkLst>
            <pc:docMk/>
            <pc:sldMk cId="1449829600" sldId="280"/>
            <ac:spMk id="2" creationId="{93FC680C-3CAA-26F2-090B-6C785A08A8BC}"/>
          </ac:spMkLst>
        </pc:spChg>
        <pc:spChg chg="mod">
          <ac:chgData name="Kiss Gábor" userId="0114d338-6c37-4077-889d-cdc4ffc7d430" providerId="ADAL" clId="{3E27F5DB-9D85-4994-8FDC-53B66F80296E}" dt="2023-06-21T09:30:09.162" v="15779" actId="20577"/>
          <ac:spMkLst>
            <pc:docMk/>
            <pc:sldMk cId="1449829600" sldId="280"/>
            <ac:spMk id="3" creationId="{F567A0F6-F855-0D77-4383-302AC1D37FD4}"/>
          </ac:spMkLst>
        </pc:spChg>
      </pc:sldChg>
      <pc:sldChg chg="modSp new mod">
        <pc:chgData name="Kiss Gábor" userId="0114d338-6c37-4077-889d-cdc4ffc7d430" providerId="ADAL" clId="{3E27F5DB-9D85-4994-8FDC-53B66F80296E}" dt="2023-06-21T09:59:51.513" v="17248" actId="20577"/>
        <pc:sldMkLst>
          <pc:docMk/>
          <pc:sldMk cId="51770377" sldId="281"/>
        </pc:sldMkLst>
        <pc:spChg chg="mod">
          <ac:chgData name="Kiss Gábor" userId="0114d338-6c37-4077-889d-cdc4ffc7d430" providerId="ADAL" clId="{3E27F5DB-9D85-4994-8FDC-53B66F80296E}" dt="2023-06-21T09:30:40.895" v="15794" actId="20577"/>
          <ac:spMkLst>
            <pc:docMk/>
            <pc:sldMk cId="51770377" sldId="281"/>
            <ac:spMk id="2" creationId="{82CF7E30-3206-1D7C-281D-D56495AAE7F3}"/>
          </ac:spMkLst>
        </pc:spChg>
        <pc:spChg chg="mod">
          <ac:chgData name="Kiss Gábor" userId="0114d338-6c37-4077-889d-cdc4ffc7d430" providerId="ADAL" clId="{3E27F5DB-9D85-4994-8FDC-53B66F80296E}" dt="2023-06-21T09:59:51.513" v="17248" actId="20577"/>
          <ac:spMkLst>
            <pc:docMk/>
            <pc:sldMk cId="51770377" sldId="281"/>
            <ac:spMk id="3" creationId="{950392F4-C147-BAC5-6542-1620DC3F24B4}"/>
          </ac:spMkLst>
        </pc:spChg>
      </pc:sldChg>
      <pc:sldChg chg="modSp new mod modAnim">
        <pc:chgData name="Kiss Gábor" userId="0114d338-6c37-4077-889d-cdc4ffc7d430" providerId="ADAL" clId="{3E27F5DB-9D85-4994-8FDC-53B66F80296E}" dt="2023-06-21T09:40:11.588" v="16652"/>
        <pc:sldMkLst>
          <pc:docMk/>
          <pc:sldMk cId="3482112876" sldId="282"/>
        </pc:sldMkLst>
        <pc:spChg chg="mod">
          <ac:chgData name="Kiss Gábor" userId="0114d338-6c37-4077-889d-cdc4ffc7d430" providerId="ADAL" clId="{3E27F5DB-9D85-4994-8FDC-53B66F80296E}" dt="2023-06-20T12:09:03.189" v="11857" actId="20577"/>
          <ac:spMkLst>
            <pc:docMk/>
            <pc:sldMk cId="3482112876" sldId="282"/>
            <ac:spMk id="2" creationId="{D84099B4-A606-D4C1-2059-74DF0F34938B}"/>
          </ac:spMkLst>
        </pc:spChg>
        <pc:spChg chg="mod">
          <ac:chgData name="Kiss Gábor" userId="0114d338-6c37-4077-889d-cdc4ffc7d430" providerId="ADAL" clId="{3E27F5DB-9D85-4994-8FDC-53B66F80296E}" dt="2023-06-21T09:40:00.034" v="16651" actId="113"/>
          <ac:spMkLst>
            <pc:docMk/>
            <pc:sldMk cId="3482112876" sldId="282"/>
            <ac:spMk id="3" creationId="{D4BCF9C7-F2E0-08AD-FEE0-EDA7AE4513F6}"/>
          </ac:spMkLst>
        </pc:spChg>
      </pc:sldChg>
      <pc:sldChg chg="modSp new mod">
        <pc:chgData name="Kiss Gábor" userId="0114d338-6c37-4077-889d-cdc4ffc7d430" providerId="ADAL" clId="{3E27F5DB-9D85-4994-8FDC-53B66F80296E}" dt="2023-06-21T09:39:33.806" v="16650" actId="113"/>
        <pc:sldMkLst>
          <pc:docMk/>
          <pc:sldMk cId="2507456777" sldId="283"/>
        </pc:sldMkLst>
        <pc:spChg chg="mod">
          <ac:chgData name="Kiss Gábor" userId="0114d338-6c37-4077-889d-cdc4ffc7d430" providerId="ADAL" clId="{3E27F5DB-9D85-4994-8FDC-53B66F80296E}" dt="2023-06-20T11:49:27.318" v="10029" actId="20577"/>
          <ac:spMkLst>
            <pc:docMk/>
            <pc:sldMk cId="2507456777" sldId="283"/>
            <ac:spMk id="2" creationId="{D2388CA0-6DF0-7F99-2EDF-D37C480AECA9}"/>
          </ac:spMkLst>
        </pc:spChg>
        <pc:spChg chg="mod">
          <ac:chgData name="Kiss Gábor" userId="0114d338-6c37-4077-889d-cdc4ffc7d430" providerId="ADAL" clId="{3E27F5DB-9D85-4994-8FDC-53B66F80296E}" dt="2023-06-21T09:39:33.806" v="16650" actId="113"/>
          <ac:spMkLst>
            <pc:docMk/>
            <pc:sldMk cId="2507456777" sldId="283"/>
            <ac:spMk id="3" creationId="{C33F44E3-F899-135A-ED74-1CA7E51CB32B}"/>
          </ac:spMkLst>
        </pc:spChg>
      </pc:sldChg>
      <pc:sldChg chg="modSp new mod">
        <pc:chgData name="Kiss Gábor" userId="0114d338-6c37-4077-889d-cdc4ffc7d430" providerId="ADAL" clId="{3E27F5DB-9D85-4994-8FDC-53B66F80296E}" dt="2023-06-20T12:10:54.378" v="11926" actId="20577"/>
        <pc:sldMkLst>
          <pc:docMk/>
          <pc:sldMk cId="2746034618" sldId="284"/>
        </pc:sldMkLst>
        <pc:spChg chg="mod">
          <ac:chgData name="Kiss Gábor" userId="0114d338-6c37-4077-889d-cdc4ffc7d430" providerId="ADAL" clId="{3E27F5DB-9D85-4994-8FDC-53B66F80296E}" dt="2023-06-20T12:09:23" v="11859" actId="20577"/>
          <ac:spMkLst>
            <pc:docMk/>
            <pc:sldMk cId="2746034618" sldId="284"/>
            <ac:spMk id="2" creationId="{A127EBD4-E3F2-ACC6-FBC5-39E17BADB7FA}"/>
          </ac:spMkLst>
        </pc:spChg>
        <pc:spChg chg="mod">
          <ac:chgData name="Kiss Gábor" userId="0114d338-6c37-4077-889d-cdc4ffc7d430" providerId="ADAL" clId="{3E27F5DB-9D85-4994-8FDC-53B66F80296E}" dt="2023-06-20T12:10:54.378" v="11926" actId="20577"/>
          <ac:spMkLst>
            <pc:docMk/>
            <pc:sldMk cId="2746034618" sldId="284"/>
            <ac:spMk id="3" creationId="{809D8870-A1B5-C48E-B825-0C24AB8C930C}"/>
          </ac:spMkLst>
        </pc:spChg>
      </pc:sldChg>
      <pc:sldChg chg="modSp new mod">
        <pc:chgData name="Kiss Gábor" userId="0114d338-6c37-4077-889d-cdc4ffc7d430" providerId="ADAL" clId="{3E27F5DB-9D85-4994-8FDC-53B66F80296E}" dt="2023-06-20T12:08:33.984" v="11855" actId="20577"/>
        <pc:sldMkLst>
          <pc:docMk/>
          <pc:sldMk cId="1555035230" sldId="285"/>
        </pc:sldMkLst>
        <pc:spChg chg="mod">
          <ac:chgData name="Kiss Gábor" userId="0114d338-6c37-4077-889d-cdc4ffc7d430" providerId="ADAL" clId="{3E27F5DB-9D85-4994-8FDC-53B66F80296E}" dt="2023-06-20T12:07:12.720" v="11667" actId="20577"/>
          <ac:spMkLst>
            <pc:docMk/>
            <pc:sldMk cId="1555035230" sldId="285"/>
            <ac:spMk id="2" creationId="{63C7BA8C-9E66-38A8-F0D6-EB050C5DE306}"/>
          </ac:spMkLst>
        </pc:spChg>
        <pc:spChg chg="mod">
          <ac:chgData name="Kiss Gábor" userId="0114d338-6c37-4077-889d-cdc4ffc7d430" providerId="ADAL" clId="{3E27F5DB-9D85-4994-8FDC-53B66F80296E}" dt="2023-06-20T12:08:33.984" v="11855" actId="20577"/>
          <ac:spMkLst>
            <pc:docMk/>
            <pc:sldMk cId="1555035230" sldId="285"/>
            <ac:spMk id="3" creationId="{4A1F4341-9D3D-0A30-611B-8DC4EDADEB75}"/>
          </ac:spMkLst>
        </pc:spChg>
      </pc:sldChg>
      <pc:sldChg chg="addSp delSp modSp new mod">
        <pc:chgData name="Kiss Gábor" userId="0114d338-6c37-4077-889d-cdc4ffc7d430" providerId="ADAL" clId="{3E27F5DB-9D85-4994-8FDC-53B66F80296E}" dt="2023-06-21T09:49:16.877" v="16927" actId="20577"/>
        <pc:sldMkLst>
          <pc:docMk/>
          <pc:sldMk cId="687728782" sldId="286"/>
        </pc:sldMkLst>
        <pc:spChg chg="mod">
          <ac:chgData name="Kiss Gábor" userId="0114d338-6c37-4077-889d-cdc4ffc7d430" providerId="ADAL" clId="{3E27F5DB-9D85-4994-8FDC-53B66F80296E}" dt="2023-06-20T13:06:36.220" v="11937" actId="20577"/>
          <ac:spMkLst>
            <pc:docMk/>
            <pc:sldMk cId="687728782" sldId="286"/>
            <ac:spMk id="2" creationId="{3D751034-1977-2423-5B9A-91C6A1C12793}"/>
          </ac:spMkLst>
        </pc:spChg>
        <pc:spChg chg="mod">
          <ac:chgData name="Kiss Gábor" userId="0114d338-6c37-4077-889d-cdc4ffc7d430" providerId="ADAL" clId="{3E27F5DB-9D85-4994-8FDC-53B66F80296E}" dt="2023-06-21T09:42:08.881" v="16660" actId="20577"/>
          <ac:spMkLst>
            <pc:docMk/>
            <pc:sldMk cId="687728782" sldId="286"/>
            <ac:spMk id="3" creationId="{07371E0C-1BBF-E45D-E8F6-12A160492DED}"/>
          </ac:spMkLst>
        </pc:spChg>
        <pc:graphicFrameChg chg="add del">
          <ac:chgData name="Kiss Gábor" userId="0114d338-6c37-4077-889d-cdc4ffc7d430" providerId="ADAL" clId="{3E27F5DB-9D85-4994-8FDC-53B66F80296E}" dt="2023-06-20T13:52:46.083" v="12145" actId="3680"/>
          <ac:graphicFrameMkLst>
            <pc:docMk/>
            <pc:sldMk cId="687728782" sldId="286"/>
            <ac:graphicFrameMk id="4" creationId="{2F88A310-E72D-EB1C-AD7B-9383153E1006}"/>
          </ac:graphicFrameMkLst>
        </pc:graphicFrameChg>
        <pc:graphicFrameChg chg="add mod modGraphic">
          <ac:chgData name="Kiss Gábor" userId="0114d338-6c37-4077-889d-cdc4ffc7d430" providerId="ADAL" clId="{3E27F5DB-9D85-4994-8FDC-53B66F80296E}" dt="2023-06-21T09:49:16.877" v="16927" actId="20577"/>
          <ac:graphicFrameMkLst>
            <pc:docMk/>
            <pc:sldMk cId="687728782" sldId="286"/>
            <ac:graphicFrameMk id="5" creationId="{B5BE7C50-F2B4-D3F7-6106-E6A2DF17124E}"/>
          </ac:graphicFrameMkLst>
        </pc:graphicFrameChg>
      </pc:sldChg>
      <pc:sldChg chg="modSp new mod">
        <pc:chgData name="Kiss Gábor" userId="0114d338-6c37-4077-889d-cdc4ffc7d430" providerId="ADAL" clId="{3E27F5DB-9D85-4994-8FDC-53B66F80296E}" dt="2023-06-21T09:41:22.787" v="16659" actId="20577"/>
        <pc:sldMkLst>
          <pc:docMk/>
          <pc:sldMk cId="2315954910" sldId="287"/>
        </pc:sldMkLst>
        <pc:spChg chg="mod">
          <ac:chgData name="Kiss Gábor" userId="0114d338-6c37-4077-889d-cdc4ffc7d430" providerId="ADAL" clId="{3E27F5DB-9D85-4994-8FDC-53B66F80296E}" dt="2023-06-20T13:58:25.603" v="12346" actId="20577"/>
          <ac:spMkLst>
            <pc:docMk/>
            <pc:sldMk cId="2315954910" sldId="287"/>
            <ac:spMk id="2" creationId="{33CCF5D2-2EE5-77BD-A136-EDFC1F108E55}"/>
          </ac:spMkLst>
        </pc:spChg>
        <pc:spChg chg="mod">
          <ac:chgData name="Kiss Gábor" userId="0114d338-6c37-4077-889d-cdc4ffc7d430" providerId="ADAL" clId="{3E27F5DB-9D85-4994-8FDC-53B66F80296E}" dt="2023-06-21T09:41:22.787" v="16659" actId="20577"/>
          <ac:spMkLst>
            <pc:docMk/>
            <pc:sldMk cId="2315954910" sldId="287"/>
            <ac:spMk id="3" creationId="{C61DFE9E-95FF-3B80-257A-5CD15B8CA205}"/>
          </ac:spMkLst>
        </pc:spChg>
      </pc:sldChg>
      <pc:sldChg chg="addSp delSp modSp new mod">
        <pc:chgData name="Kiss Gábor" userId="0114d338-6c37-4077-889d-cdc4ffc7d430" providerId="ADAL" clId="{3E27F5DB-9D85-4994-8FDC-53B66F80296E}" dt="2023-06-21T09:48:58.667" v="16922" actId="14100"/>
        <pc:sldMkLst>
          <pc:docMk/>
          <pc:sldMk cId="3942976754" sldId="288"/>
        </pc:sldMkLst>
        <pc:spChg chg="mod">
          <ac:chgData name="Kiss Gábor" userId="0114d338-6c37-4077-889d-cdc4ffc7d430" providerId="ADAL" clId="{3E27F5DB-9D85-4994-8FDC-53B66F80296E}" dt="2023-06-20T14:21:03.481" v="13211" actId="20577"/>
          <ac:spMkLst>
            <pc:docMk/>
            <pc:sldMk cId="3942976754" sldId="288"/>
            <ac:spMk id="2" creationId="{24D3E622-8575-CE19-4316-6D1EE1851AE4}"/>
          </ac:spMkLst>
        </pc:spChg>
        <pc:spChg chg="mod">
          <ac:chgData name="Kiss Gábor" userId="0114d338-6c37-4077-889d-cdc4ffc7d430" providerId="ADAL" clId="{3E27F5DB-9D85-4994-8FDC-53B66F80296E}" dt="2023-06-20T14:20:34.324" v="13182" actId="20577"/>
          <ac:spMkLst>
            <pc:docMk/>
            <pc:sldMk cId="3942976754" sldId="288"/>
            <ac:spMk id="3" creationId="{CD1BA5C1-E26C-F8F0-0A00-A58FE46E128C}"/>
          </ac:spMkLst>
        </pc:spChg>
        <pc:graphicFrameChg chg="add del mod modGraphic">
          <ac:chgData name="Kiss Gábor" userId="0114d338-6c37-4077-889d-cdc4ffc7d430" providerId="ADAL" clId="{3E27F5DB-9D85-4994-8FDC-53B66F80296E}" dt="2023-06-21T09:48:58.667" v="16922" actId="14100"/>
          <ac:graphicFrameMkLst>
            <pc:docMk/>
            <pc:sldMk cId="3942976754" sldId="288"/>
            <ac:graphicFrameMk id="4" creationId="{C4BF3AA3-1C87-9FF2-817C-C958BB5A86D2}"/>
          </ac:graphicFrameMkLst>
        </pc:graphicFrameChg>
      </pc:sldChg>
      <pc:sldChg chg="addSp delSp modSp new mod">
        <pc:chgData name="Kiss Gábor" userId="0114d338-6c37-4077-889d-cdc4ffc7d430" providerId="ADAL" clId="{3E27F5DB-9D85-4994-8FDC-53B66F80296E}" dt="2023-06-20T14:21:28.861" v="13236" actId="20577"/>
        <pc:sldMkLst>
          <pc:docMk/>
          <pc:sldMk cId="3578949697" sldId="289"/>
        </pc:sldMkLst>
        <pc:spChg chg="mod">
          <ac:chgData name="Kiss Gábor" userId="0114d338-6c37-4077-889d-cdc4ffc7d430" providerId="ADAL" clId="{3E27F5DB-9D85-4994-8FDC-53B66F80296E}" dt="2023-06-20T14:21:28.861" v="13236" actId="20577"/>
          <ac:spMkLst>
            <pc:docMk/>
            <pc:sldMk cId="3578949697" sldId="289"/>
            <ac:spMk id="2" creationId="{BEE8A0B4-DDD9-4BB2-63E6-FA321C603ED7}"/>
          </ac:spMkLst>
        </pc:spChg>
        <pc:spChg chg="del">
          <ac:chgData name="Kiss Gábor" userId="0114d338-6c37-4077-889d-cdc4ffc7d430" providerId="ADAL" clId="{3E27F5DB-9D85-4994-8FDC-53B66F80296E}" dt="2023-06-20T14:05:49.608" v="12644" actId="22"/>
          <ac:spMkLst>
            <pc:docMk/>
            <pc:sldMk cId="3578949697" sldId="289"/>
            <ac:spMk id="3" creationId="{8C401B5B-39DB-3B7B-A48E-9971259A140C}"/>
          </ac:spMkLst>
        </pc:spChg>
        <pc:picChg chg="add mod ord">
          <ac:chgData name="Kiss Gábor" userId="0114d338-6c37-4077-889d-cdc4ffc7d430" providerId="ADAL" clId="{3E27F5DB-9D85-4994-8FDC-53B66F80296E}" dt="2023-06-20T14:05:57.249" v="12647" actId="1076"/>
          <ac:picMkLst>
            <pc:docMk/>
            <pc:sldMk cId="3578949697" sldId="289"/>
            <ac:picMk id="5" creationId="{EACEA942-EDB5-AD71-B809-EDBAB3E2976B}"/>
          </ac:picMkLst>
        </pc:picChg>
      </pc:sldChg>
      <pc:sldChg chg="addSp delSp modSp new mod">
        <pc:chgData name="Kiss Gábor" userId="0114d338-6c37-4077-889d-cdc4ffc7d430" providerId="ADAL" clId="{3E27F5DB-9D85-4994-8FDC-53B66F80296E}" dt="2023-06-21T09:48:22.485" v="16914" actId="113"/>
        <pc:sldMkLst>
          <pc:docMk/>
          <pc:sldMk cId="3039163164" sldId="290"/>
        </pc:sldMkLst>
        <pc:spChg chg="mod">
          <ac:chgData name="Kiss Gábor" userId="0114d338-6c37-4077-889d-cdc4ffc7d430" providerId="ADAL" clId="{3E27F5DB-9D85-4994-8FDC-53B66F80296E}" dt="2023-06-20T14:22:26.124" v="13275" actId="20577"/>
          <ac:spMkLst>
            <pc:docMk/>
            <pc:sldMk cId="3039163164" sldId="290"/>
            <ac:spMk id="2" creationId="{D7605A6B-9B50-ACF6-A269-07B86F831485}"/>
          </ac:spMkLst>
        </pc:spChg>
        <pc:spChg chg="del">
          <ac:chgData name="Kiss Gábor" userId="0114d338-6c37-4077-889d-cdc4ffc7d430" providerId="ADAL" clId="{3E27F5DB-9D85-4994-8FDC-53B66F80296E}" dt="2023-06-20T14:22:49.602" v="13276" actId="3680"/>
          <ac:spMkLst>
            <pc:docMk/>
            <pc:sldMk cId="3039163164" sldId="290"/>
            <ac:spMk id="3" creationId="{77303642-19FF-457D-7F2F-18D7B8CEB23E}"/>
          </ac:spMkLst>
        </pc:spChg>
        <pc:graphicFrameChg chg="add mod ord modGraphic">
          <ac:chgData name="Kiss Gábor" userId="0114d338-6c37-4077-889d-cdc4ffc7d430" providerId="ADAL" clId="{3E27F5DB-9D85-4994-8FDC-53B66F80296E}" dt="2023-06-21T09:48:22.485" v="16914" actId="113"/>
          <ac:graphicFrameMkLst>
            <pc:docMk/>
            <pc:sldMk cId="3039163164" sldId="290"/>
            <ac:graphicFrameMk id="4" creationId="{F4F89238-C04F-5CDE-0EA3-CCEF0A1EF25D}"/>
          </ac:graphicFrameMkLst>
        </pc:graphicFrameChg>
      </pc:sldChg>
      <pc:sldChg chg="modSp new mod">
        <pc:chgData name="Kiss Gábor" userId="0114d338-6c37-4077-889d-cdc4ffc7d430" providerId="ADAL" clId="{3E27F5DB-9D85-4994-8FDC-53B66F80296E}" dt="2023-06-21T09:45:29.513" v="16879" actId="20577"/>
        <pc:sldMkLst>
          <pc:docMk/>
          <pc:sldMk cId="746501745" sldId="291"/>
        </pc:sldMkLst>
        <pc:spChg chg="mod">
          <ac:chgData name="Kiss Gábor" userId="0114d338-6c37-4077-889d-cdc4ffc7d430" providerId="ADAL" clId="{3E27F5DB-9D85-4994-8FDC-53B66F80296E}" dt="2023-06-20T16:10:23.014" v="13517" actId="20577"/>
          <ac:spMkLst>
            <pc:docMk/>
            <pc:sldMk cId="746501745" sldId="291"/>
            <ac:spMk id="2" creationId="{5DDB2830-F70D-D994-9EA2-FE7A08386C09}"/>
          </ac:spMkLst>
        </pc:spChg>
        <pc:spChg chg="mod">
          <ac:chgData name="Kiss Gábor" userId="0114d338-6c37-4077-889d-cdc4ffc7d430" providerId="ADAL" clId="{3E27F5DB-9D85-4994-8FDC-53B66F80296E}" dt="2023-06-21T09:45:29.513" v="16879" actId="20577"/>
          <ac:spMkLst>
            <pc:docMk/>
            <pc:sldMk cId="746501745" sldId="291"/>
            <ac:spMk id="3" creationId="{EA6D8A92-4FD3-CC95-D345-0F1A82B71A5E}"/>
          </ac:spMkLst>
        </pc:spChg>
      </pc:sldChg>
      <pc:sldChg chg="modSp new mod">
        <pc:chgData name="Kiss Gábor" userId="0114d338-6c37-4077-889d-cdc4ffc7d430" providerId="ADAL" clId="{3E27F5DB-9D85-4994-8FDC-53B66F80296E}" dt="2023-06-21T10:23:03.479" v="17647" actId="313"/>
        <pc:sldMkLst>
          <pc:docMk/>
          <pc:sldMk cId="215814635" sldId="292"/>
        </pc:sldMkLst>
        <pc:spChg chg="mod">
          <ac:chgData name="Kiss Gábor" userId="0114d338-6c37-4077-889d-cdc4ffc7d430" providerId="ADAL" clId="{3E27F5DB-9D85-4994-8FDC-53B66F80296E}" dt="2023-06-20T16:13:48.375" v="14163" actId="20577"/>
          <ac:spMkLst>
            <pc:docMk/>
            <pc:sldMk cId="215814635" sldId="292"/>
            <ac:spMk id="2" creationId="{0C6DE299-CAC1-3390-E4F6-F96D5C1207BD}"/>
          </ac:spMkLst>
        </pc:spChg>
        <pc:spChg chg="mod">
          <ac:chgData name="Kiss Gábor" userId="0114d338-6c37-4077-889d-cdc4ffc7d430" providerId="ADAL" clId="{3E27F5DB-9D85-4994-8FDC-53B66F80296E}" dt="2023-06-21T10:23:03.479" v="17647" actId="313"/>
          <ac:spMkLst>
            <pc:docMk/>
            <pc:sldMk cId="215814635" sldId="292"/>
            <ac:spMk id="3" creationId="{2DA01231-C6DA-CCCD-2341-87B057343CEA}"/>
          </ac:spMkLst>
        </pc:spChg>
      </pc:sldChg>
      <pc:sldChg chg="addSp delSp modSp new mod">
        <pc:chgData name="Kiss Gábor" userId="0114d338-6c37-4077-889d-cdc4ffc7d430" providerId="ADAL" clId="{3E27F5DB-9D85-4994-8FDC-53B66F80296E}" dt="2023-06-21T09:48:31.575" v="16915" actId="113"/>
        <pc:sldMkLst>
          <pc:docMk/>
          <pc:sldMk cId="1689586428" sldId="293"/>
        </pc:sldMkLst>
        <pc:spChg chg="mod">
          <ac:chgData name="Kiss Gábor" userId="0114d338-6c37-4077-889d-cdc4ffc7d430" providerId="ADAL" clId="{3E27F5DB-9D85-4994-8FDC-53B66F80296E}" dt="2023-06-20T16:19:33.708" v="14645" actId="20577"/>
          <ac:spMkLst>
            <pc:docMk/>
            <pc:sldMk cId="1689586428" sldId="293"/>
            <ac:spMk id="2" creationId="{03B84022-86A1-0103-AABC-D009A01FE5E8}"/>
          </ac:spMkLst>
        </pc:spChg>
        <pc:spChg chg="del">
          <ac:chgData name="Kiss Gábor" userId="0114d338-6c37-4077-889d-cdc4ffc7d430" providerId="ADAL" clId="{3E27F5DB-9D85-4994-8FDC-53B66F80296E}" dt="2023-06-20T16:23:23.275" v="14650" actId="3680"/>
          <ac:spMkLst>
            <pc:docMk/>
            <pc:sldMk cId="1689586428" sldId="293"/>
            <ac:spMk id="3" creationId="{A687AD87-415E-B46E-CFA6-4BA3757AF8E3}"/>
          </ac:spMkLst>
        </pc:spChg>
        <pc:graphicFrameChg chg="add mod ord modGraphic">
          <ac:chgData name="Kiss Gábor" userId="0114d338-6c37-4077-889d-cdc4ffc7d430" providerId="ADAL" clId="{3E27F5DB-9D85-4994-8FDC-53B66F80296E}" dt="2023-06-21T09:48:31.575" v="16915" actId="113"/>
          <ac:graphicFrameMkLst>
            <pc:docMk/>
            <pc:sldMk cId="1689586428" sldId="293"/>
            <ac:graphicFrameMk id="4" creationId="{84FCBBAD-656E-7FB4-57BF-D135EEF8E70D}"/>
          </ac:graphicFrameMkLst>
        </pc:graphicFrameChg>
      </pc:sldChg>
      <pc:sldChg chg="modSp new mod modAnim">
        <pc:chgData name="Kiss Gábor" userId="0114d338-6c37-4077-889d-cdc4ffc7d430" providerId="ADAL" clId="{3E27F5DB-9D85-4994-8FDC-53B66F80296E}" dt="2023-06-21T10:24:40.216" v="17670" actId="20577"/>
        <pc:sldMkLst>
          <pc:docMk/>
          <pc:sldMk cId="319453647" sldId="294"/>
        </pc:sldMkLst>
        <pc:spChg chg="mod">
          <ac:chgData name="Kiss Gábor" userId="0114d338-6c37-4077-889d-cdc4ffc7d430" providerId="ADAL" clId="{3E27F5DB-9D85-4994-8FDC-53B66F80296E}" dt="2023-06-21T10:24:40.216" v="17670" actId="20577"/>
          <ac:spMkLst>
            <pc:docMk/>
            <pc:sldMk cId="319453647" sldId="294"/>
            <ac:spMk id="2" creationId="{FC25DD3A-D844-1F3E-0C3F-A3D28F8BB019}"/>
          </ac:spMkLst>
        </pc:spChg>
        <pc:spChg chg="mod">
          <ac:chgData name="Kiss Gábor" userId="0114d338-6c37-4077-889d-cdc4ffc7d430" providerId="ADAL" clId="{3E27F5DB-9D85-4994-8FDC-53B66F80296E}" dt="2023-06-21T10:02:44.573" v="17469" actId="403"/>
          <ac:spMkLst>
            <pc:docMk/>
            <pc:sldMk cId="319453647" sldId="294"/>
            <ac:spMk id="3" creationId="{A1D8455A-845B-76F7-F291-B463B0B7BB33}"/>
          </ac:spMkLst>
        </pc:spChg>
      </pc:sldChg>
      <pc:sldChg chg="delSp modSp new mod">
        <pc:chgData name="Kiss Gábor" userId="0114d338-6c37-4077-889d-cdc4ffc7d430" providerId="ADAL" clId="{3E27F5DB-9D85-4994-8FDC-53B66F80296E}" dt="2023-06-20T16:36:37.340" v="15251" actId="404"/>
        <pc:sldMkLst>
          <pc:docMk/>
          <pc:sldMk cId="3469185969" sldId="295"/>
        </pc:sldMkLst>
        <pc:spChg chg="mod">
          <ac:chgData name="Kiss Gábor" userId="0114d338-6c37-4077-889d-cdc4ffc7d430" providerId="ADAL" clId="{3E27F5DB-9D85-4994-8FDC-53B66F80296E}" dt="2023-06-20T16:36:37.340" v="15251" actId="404"/>
          <ac:spMkLst>
            <pc:docMk/>
            <pc:sldMk cId="3469185969" sldId="295"/>
            <ac:spMk id="2" creationId="{787D9785-329B-FC8E-2F57-A5244DE5D235}"/>
          </ac:spMkLst>
        </pc:spChg>
        <pc:spChg chg="del">
          <ac:chgData name="Kiss Gábor" userId="0114d338-6c37-4077-889d-cdc4ffc7d430" providerId="ADAL" clId="{3E27F5DB-9D85-4994-8FDC-53B66F80296E}" dt="2023-06-20T16:35:59.526" v="15214" actId="478"/>
          <ac:spMkLst>
            <pc:docMk/>
            <pc:sldMk cId="3469185969" sldId="295"/>
            <ac:spMk id="3" creationId="{39BCBAAE-CB3A-2FFC-AC42-5193E4148541}"/>
          </ac:spMkLst>
        </pc:spChg>
      </pc:sldChg>
      <pc:sldChg chg="modSp new mod ord">
        <pc:chgData name="Kiss Gábor" userId="0114d338-6c37-4077-889d-cdc4ffc7d430" providerId="ADAL" clId="{3E27F5DB-9D85-4994-8FDC-53B66F80296E}" dt="2023-06-21T09:59:12.932" v="17212" actId="27636"/>
        <pc:sldMkLst>
          <pc:docMk/>
          <pc:sldMk cId="2511837669" sldId="296"/>
        </pc:sldMkLst>
        <pc:spChg chg="mod">
          <ac:chgData name="Kiss Gábor" userId="0114d338-6c37-4077-889d-cdc4ffc7d430" providerId="ADAL" clId="{3E27F5DB-9D85-4994-8FDC-53B66F80296E}" dt="2023-06-21T09:30:48.783" v="15817" actId="20577"/>
          <ac:spMkLst>
            <pc:docMk/>
            <pc:sldMk cId="2511837669" sldId="296"/>
            <ac:spMk id="2" creationId="{C27F05D1-EB61-D7A0-F898-4EE580E170A1}"/>
          </ac:spMkLst>
        </pc:spChg>
        <pc:spChg chg="mod">
          <ac:chgData name="Kiss Gábor" userId="0114d338-6c37-4077-889d-cdc4ffc7d430" providerId="ADAL" clId="{3E27F5DB-9D85-4994-8FDC-53B66F80296E}" dt="2023-06-21T09:59:12.932" v="17212" actId="27636"/>
          <ac:spMkLst>
            <pc:docMk/>
            <pc:sldMk cId="2511837669" sldId="296"/>
            <ac:spMk id="3" creationId="{349D5BD4-1B64-1621-8E90-1E87324ED18D}"/>
          </ac:spMkLst>
        </pc:spChg>
      </pc:sldChg>
      <pc:sldChg chg="modSp new mod">
        <pc:chgData name="Kiss Gábor" userId="0114d338-6c37-4077-889d-cdc4ffc7d430" providerId="ADAL" clId="{3E27F5DB-9D85-4994-8FDC-53B66F80296E}" dt="2023-06-21T10:00:24.676" v="17251" actId="113"/>
        <pc:sldMkLst>
          <pc:docMk/>
          <pc:sldMk cId="972923552" sldId="297"/>
        </pc:sldMkLst>
        <pc:spChg chg="mod">
          <ac:chgData name="Kiss Gábor" userId="0114d338-6c37-4077-889d-cdc4ffc7d430" providerId="ADAL" clId="{3E27F5DB-9D85-4994-8FDC-53B66F80296E}" dt="2023-06-21T09:33:26.833" v="16112" actId="20577"/>
          <ac:spMkLst>
            <pc:docMk/>
            <pc:sldMk cId="972923552" sldId="297"/>
            <ac:spMk id="2" creationId="{939B4D29-827C-6CD6-4DAB-119B5E0492B4}"/>
          </ac:spMkLst>
        </pc:spChg>
        <pc:spChg chg="mod">
          <ac:chgData name="Kiss Gábor" userId="0114d338-6c37-4077-889d-cdc4ffc7d430" providerId="ADAL" clId="{3E27F5DB-9D85-4994-8FDC-53B66F80296E}" dt="2023-06-21T10:00:24.676" v="17251" actId="113"/>
          <ac:spMkLst>
            <pc:docMk/>
            <pc:sldMk cId="972923552" sldId="297"/>
            <ac:spMk id="3" creationId="{85BB1628-FC27-F583-B087-20FCFF5118DC}"/>
          </ac:spMkLst>
        </pc:spChg>
      </pc:sldChg>
      <pc:sldChg chg="modSp new mod modAnim">
        <pc:chgData name="Kiss Gábor" userId="0114d338-6c37-4077-889d-cdc4ffc7d430" providerId="ADAL" clId="{3E27F5DB-9D85-4994-8FDC-53B66F80296E}" dt="2023-06-21T10:24:05.887" v="17655"/>
        <pc:sldMkLst>
          <pc:docMk/>
          <pc:sldMk cId="598016793" sldId="298"/>
        </pc:sldMkLst>
        <pc:spChg chg="mod">
          <ac:chgData name="Kiss Gábor" userId="0114d338-6c37-4077-889d-cdc4ffc7d430" providerId="ADAL" clId="{3E27F5DB-9D85-4994-8FDC-53B66F80296E}" dt="2023-06-21T09:51:03.888" v="16954" actId="27636"/>
          <ac:spMkLst>
            <pc:docMk/>
            <pc:sldMk cId="598016793" sldId="298"/>
            <ac:spMk id="2" creationId="{3F443010-4E87-2CBE-55A4-21542EFA25F0}"/>
          </ac:spMkLst>
        </pc:spChg>
        <pc:spChg chg="mod">
          <ac:chgData name="Kiss Gábor" userId="0114d338-6c37-4077-889d-cdc4ffc7d430" providerId="ADAL" clId="{3E27F5DB-9D85-4994-8FDC-53B66F80296E}" dt="2023-06-21T10:03:37.875" v="17480" actId="20577"/>
          <ac:spMkLst>
            <pc:docMk/>
            <pc:sldMk cId="598016793" sldId="298"/>
            <ac:spMk id="3" creationId="{7E754850-4616-BBDA-4BCC-5DA9022EF2A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6044D-DAE1-4093-BD0D-839B94AFDA12}" type="datetimeFigureOut">
              <a:rPr lang="hu-HU" smtClean="0"/>
              <a:t>2023. 06. 22.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12BCB-FE4C-4CE1-9160-8F98FFFAAA2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843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A9C1035-3B46-4D0F-B280-99692805BF43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AA1-A79C-43C8-836F-2A8FEFC5B260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2DCB-2650-4408-8BDB-766ED589D6D3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8C41-7091-405E-AD9F-291086B41157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4A7B-CF5B-4C09-B3BC-86B1BBF8CF3C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399F1-0388-4F1F-8E0E-EF69EC752A36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D80-D22F-4D63-BD21-DAFF329FE3C4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92B7C-DF5E-4BBE-97BE-C3C6A0F8D65D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B34C-FDDB-436C-B82F-48EFE628EB41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54A-8A38-408A-BD0D-EC73B20BE487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DBDFE-5B8A-4C38-9FB2-56F1D8FC0697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E2F-553B-419D-94FC-B7349C822431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72-DF21-4D5A-B3D8-95A7A2AA389D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A75E-2432-43F6-88C3-43123B506E09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CF78F-3E37-491A-B656-D230384108C6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911E-8E10-48B3-A80C-26C3EBD5C4E3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A936-9342-4E68-9F68-B17CCA494DFF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B784-03A1-4CBC-A657-98CB321ED481}" type="datetime1">
              <a:rPr lang="en-US" smtClean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iss.gabor@vik.bme.h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FF362E-107D-8D2E-5B6E-B4BF712A3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Hogyan segít a mesterséges intelligencia néhány mondatból támogatni a depresszió, Parkinson kór és diszfónia diagnosztikáját?</a:t>
            </a:r>
            <a:endParaRPr lang="hu-HU" sz="40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4AC4531-73E7-EEE4-1F08-0C38497D5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sz="3200" dirty="0"/>
              <a:t>Kiss </a:t>
            </a:r>
            <a:r>
              <a:rPr lang="hu-HU" sz="3600" dirty="0"/>
              <a:t>Gábor</a:t>
            </a:r>
            <a:br>
              <a:rPr lang="hu-HU" sz="2600" dirty="0"/>
            </a:br>
            <a:endParaRPr lang="hu-HU" sz="2600" dirty="0"/>
          </a:p>
          <a:p>
            <a:r>
              <a:rPr lang="hu-HU" sz="2200" dirty="0">
                <a:hlinkClick r:id="rId2"/>
              </a:rPr>
              <a:t>kiss.gabor@vik.bme.hu</a:t>
            </a:r>
            <a:br>
              <a:rPr lang="hu-HU" sz="2900" dirty="0"/>
            </a:br>
            <a:r>
              <a:rPr lang="hu-HU" sz="2200" dirty="0"/>
              <a:t>BME-VIK Távközlési és Médiainformatikai Tanszék</a:t>
            </a:r>
            <a:br>
              <a:rPr lang="hu-HU" sz="2200" dirty="0"/>
            </a:br>
            <a:r>
              <a:rPr lang="hu-HU" sz="2200" dirty="0" err="1"/>
              <a:t>BeszédAkusztikai</a:t>
            </a:r>
            <a:r>
              <a:rPr lang="hu-HU" sz="2200" dirty="0"/>
              <a:t> Laboratórium (LSA)</a:t>
            </a:r>
            <a:br>
              <a:rPr lang="hu-HU" sz="2200" dirty="0"/>
            </a:br>
            <a:r>
              <a:rPr lang="hu-HU" sz="2200" dirty="0"/>
              <a:t>www.LSA.tmit.BME.hu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033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EF3213A-567C-78BB-E4A5-7DE600027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Parkinson-kór tünetei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628D9B4-E718-34BF-F7D8-A80627BED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Parkinson-kórnak általában négy fő tünete figyelhető meg: </a:t>
            </a:r>
          </a:p>
          <a:p>
            <a:pPr lvl="1"/>
            <a:r>
              <a:rPr lang="hu-HU" dirty="0"/>
              <a:t>a nyugalmi remegés (</a:t>
            </a:r>
            <a:r>
              <a:rPr lang="hu-HU" dirty="0" err="1"/>
              <a:t>tremor</a:t>
            </a:r>
            <a:r>
              <a:rPr lang="hu-HU" dirty="0"/>
              <a:t>), </a:t>
            </a:r>
          </a:p>
          <a:p>
            <a:pPr lvl="1"/>
            <a:r>
              <a:rPr lang="hu-HU" dirty="0"/>
              <a:t>izommerevség (</a:t>
            </a:r>
            <a:r>
              <a:rPr lang="hu-HU" dirty="0" err="1"/>
              <a:t>rigiditás</a:t>
            </a:r>
            <a:r>
              <a:rPr lang="hu-HU" dirty="0"/>
              <a:t>) </a:t>
            </a:r>
          </a:p>
          <a:p>
            <a:pPr lvl="1"/>
            <a:r>
              <a:rPr lang="hu-HU" dirty="0"/>
              <a:t>meglassultság (</a:t>
            </a:r>
            <a:r>
              <a:rPr lang="hu-HU" dirty="0" err="1"/>
              <a:t>bradikinézia</a:t>
            </a:r>
            <a:r>
              <a:rPr lang="hu-HU" dirty="0"/>
              <a:t>),</a:t>
            </a:r>
          </a:p>
          <a:p>
            <a:pPr lvl="1"/>
            <a:r>
              <a:rPr lang="hu-HU" dirty="0"/>
              <a:t>egyensúly problémák. </a:t>
            </a:r>
          </a:p>
          <a:p>
            <a:r>
              <a:rPr lang="hu-HU" dirty="0"/>
              <a:t>További tünete lehet az arc elváltozása, a </a:t>
            </a:r>
            <a:r>
              <a:rPr lang="hu-HU" b="1" dirty="0"/>
              <a:t>beszéd romlása</a:t>
            </a:r>
            <a:r>
              <a:rPr lang="hu-HU" dirty="0"/>
              <a:t>, csoszogó járás. </a:t>
            </a:r>
          </a:p>
          <a:p>
            <a:r>
              <a:rPr lang="hu-HU" dirty="0"/>
              <a:t>A betegségnek gyakori kísérő betegsége a depresszió, így depresszióra specifikus tünetek is jelentkezhetnek.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AC5E690-47E7-E633-69CD-9961814C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3A4F1CE-5556-C45C-3524-68DF6038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90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66F20F-F0EE-BF22-0BDF-998D7AB9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Parkinson-kór Gyakorisága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62C184-25CF-4DF3-90BA-2F8115BB3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Parkinson-kór gyakoriságát kb. 0,3%-</a:t>
            </a:r>
            <a:r>
              <a:rPr lang="hu-HU" dirty="0" err="1"/>
              <a:t>ra</a:t>
            </a:r>
            <a:r>
              <a:rPr lang="hu-HU" dirty="0"/>
              <a:t> becsülik.</a:t>
            </a:r>
            <a:br>
              <a:rPr lang="hu-HU" dirty="0"/>
            </a:br>
            <a:r>
              <a:rPr lang="hu-HU" dirty="0"/>
              <a:t>(</a:t>
            </a:r>
            <a:r>
              <a:rPr lang="en-US" sz="1400" dirty="0"/>
              <a:t>Rajput, A. H. (1992). Frequency and cause of Parkinson’s disease. Canadian journal of neurological sciences, 19(S1), 103-107.</a:t>
            </a:r>
            <a:r>
              <a:rPr lang="hu-HU" dirty="0"/>
              <a:t>)</a:t>
            </a:r>
          </a:p>
          <a:p>
            <a:endParaRPr lang="hu-HU" dirty="0"/>
          </a:p>
          <a:p>
            <a:r>
              <a:rPr lang="hu-HU" dirty="0"/>
              <a:t>Az </a:t>
            </a:r>
            <a:r>
              <a:rPr lang="hu-HU" dirty="0" err="1"/>
              <a:t>incidencia</a:t>
            </a:r>
            <a:r>
              <a:rPr lang="hu-HU" dirty="0"/>
              <a:t> és a </a:t>
            </a:r>
            <a:r>
              <a:rPr lang="hu-HU" dirty="0" err="1"/>
              <a:t>prevalencia</a:t>
            </a:r>
            <a:r>
              <a:rPr lang="hu-HU" dirty="0"/>
              <a:t> aránya az életkor előrehaladtával nő.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8" name="Dia számának helye 7">
            <a:extLst>
              <a:ext uri="{FF2B5EF4-FFF2-40B4-BE49-F238E27FC236}">
                <a16:creationId xmlns:a16="http://schemas.microsoft.com/office/drawing/2014/main" id="{52A73D81-D0F5-56B9-039D-40E11A6F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Élőláb helye 8">
            <a:extLst>
              <a:ext uri="{FF2B5EF4-FFF2-40B4-BE49-F238E27FC236}">
                <a16:creationId xmlns:a16="http://schemas.microsoft.com/office/drawing/2014/main" id="{00241C33-95A2-65B2-6B98-6BF4816C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10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F38BBA-B24B-405A-50C2-61C3B4958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Parkinson-kór diagnózisa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5037FA-DE5C-1871-7655-1726F92F6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Nem ismert jelenleg megfelelő pontossággal bíró vizsgálat/teszt a Parkinson-kór diagnosztizálására.</a:t>
            </a:r>
            <a:r>
              <a:rPr lang="hu-HU" dirty="0"/>
              <a:t> </a:t>
            </a:r>
          </a:p>
          <a:p>
            <a:endParaRPr lang="hu-HU" dirty="0"/>
          </a:p>
          <a:p>
            <a:r>
              <a:rPr lang="hu-HU" dirty="0"/>
              <a:t>A Parkinson-kór diagnózisa elsősorban neurológusok feladata. A diagnózis az anamnézisen, a fizikális és neurológiai vizsgálaton, valamint az egyéb tünetek áttekintésén alapul.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B23C6B2-83D5-0746-3B72-7C0EC30D4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2B9C2CE-979E-DCE2-FBE3-ACDCF408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12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D56306-A8CE-F1EB-EF0D-DB5AA6408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Parkinson-Kór Következményei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39DD8B4-0758-C469-2097-BA2EFA887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betegség korai tünetei 50-60 éves korban jelentkeznek, így a betegség hatására, egy </a:t>
            </a:r>
            <a:r>
              <a:rPr lang="hu-HU" b="1" dirty="0"/>
              <a:t>aktív réteg eshet ki a munkaerőpiacról</a:t>
            </a:r>
            <a:r>
              <a:rPr lang="hu-HU" dirty="0"/>
              <a:t>, ami jelentős gazdasági károkat okozhat.</a:t>
            </a:r>
          </a:p>
          <a:p>
            <a:endParaRPr lang="hu-HU" dirty="0"/>
          </a:p>
          <a:p>
            <a:r>
              <a:rPr lang="hu-HU" dirty="0"/>
              <a:t>A betegség hatására gyakori, hogy az ettől szenvedő egyéneknek nehezebbé válik a szociális kapcsolat tartás (gyakori kísérő betegsége a depresszió), így </a:t>
            </a:r>
            <a:r>
              <a:rPr lang="hu-HU" b="1" dirty="0"/>
              <a:t>a társadalmi károk is </a:t>
            </a:r>
            <a:r>
              <a:rPr lang="hu-HU" b="1" dirty="0" err="1"/>
              <a:t>jelentősek</a:t>
            </a:r>
            <a:r>
              <a:rPr lang="hu-HU" b="1" dirty="0"/>
              <a:t> lehetnek</a:t>
            </a:r>
            <a:r>
              <a:rPr lang="hu-HU" dirty="0"/>
              <a:t>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C5337E2-B7C7-FAFF-A867-DE8E14F4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F10F3AE-BB2C-74A3-56AF-3967F1B95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90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B23DCCC-0634-E18D-7BD4-967ECE098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Diszfónia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688701-ED40-5834-EC73-FC6F04F4D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 diszfónia alatt a beszéd (elsősorban az artikuláció) romlását értjük. Két főtípusát különítjük el:</a:t>
            </a:r>
          </a:p>
          <a:p>
            <a:pPr lvl="1"/>
            <a:r>
              <a:rPr lang="hu-HU" b="1" dirty="0"/>
              <a:t>organikus diszfónia</a:t>
            </a:r>
            <a:r>
              <a:rPr lang="hu-HU" dirty="0"/>
              <a:t>, a diszfónia kiváltó oka valamilyen szervi elváltozás, leggyakrabban a gége megbetegedése</a:t>
            </a:r>
          </a:p>
          <a:p>
            <a:pPr lvl="1"/>
            <a:r>
              <a:rPr lang="hu-HU" b="1" dirty="0"/>
              <a:t>funkcionális diszfónia</a:t>
            </a:r>
            <a:r>
              <a:rPr lang="hu-HU" dirty="0"/>
              <a:t>, nincs (vagy nem ismert) szervi elváltozás.</a:t>
            </a:r>
          </a:p>
          <a:p>
            <a:r>
              <a:rPr lang="hu-HU" dirty="0"/>
              <a:t>A diszfónia kiváltó okai sokfélék lehetnek:</a:t>
            </a:r>
          </a:p>
          <a:p>
            <a:pPr lvl="1"/>
            <a:r>
              <a:rPr lang="hu-HU" dirty="0"/>
              <a:t>organikus diszfónia: gyulladások, bénulások, polip, hangszalag csomó, rák, reflux, gége sérülése, </a:t>
            </a:r>
            <a:r>
              <a:rPr lang="hu-HU" dirty="0" err="1"/>
              <a:t>stb</a:t>
            </a:r>
            <a:r>
              <a:rPr lang="hu-HU" dirty="0"/>
              <a:t>…</a:t>
            </a:r>
          </a:p>
          <a:p>
            <a:pPr lvl="1"/>
            <a:r>
              <a:rPr lang="hu-HU" dirty="0"/>
              <a:t>funkcionális diszfónia: pszichés zavar, trauma, stressz, nem megfelelő beszédtechnika, </a:t>
            </a:r>
            <a:r>
              <a:rPr lang="hu-HU" dirty="0" err="1"/>
              <a:t>stb</a:t>
            </a:r>
            <a:r>
              <a:rPr lang="hu-HU" dirty="0"/>
              <a:t>…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52AA13B-67C9-C0A3-E4A0-1EEE7FEE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4CFFCB2-A723-BA20-C6E1-D7BAF0CD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363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76AFBB-46FF-2239-706E-DF4605532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diszfónia Tünetei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539423-7929-0934-E70A-4E435A505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 diszfónia a beszédproduktumban a következő elváltozásokat okozhatja: </a:t>
            </a:r>
          </a:p>
          <a:p>
            <a:pPr lvl="1"/>
            <a:r>
              <a:rPr lang="hu-HU" dirty="0"/>
              <a:t>rekedtség, </a:t>
            </a:r>
          </a:p>
          <a:p>
            <a:pPr lvl="1"/>
            <a:r>
              <a:rPr lang="hu-HU" dirty="0"/>
              <a:t>levegősség, </a:t>
            </a:r>
          </a:p>
          <a:p>
            <a:pPr lvl="1"/>
            <a:r>
              <a:rPr lang="hu-HU" dirty="0"/>
              <a:t>csökkent hangszabályozhatóság (a hangszín, a hangmagasság és a hangerő megváltoztatása kisebb tartományban lehetséges, vagy nagyobb erőfeszítéssel) </a:t>
            </a:r>
          </a:p>
          <a:p>
            <a:pPr lvl="1"/>
            <a:r>
              <a:rPr lang="hu-HU" dirty="0"/>
              <a:t>kellemetlen, rossz minőségű, nehezebben érthető beszédproduktum, </a:t>
            </a:r>
          </a:p>
          <a:p>
            <a:pPr lvl="1"/>
            <a:r>
              <a:rPr lang="hu-HU" dirty="0"/>
              <a:t>torok szárazság</a:t>
            </a:r>
          </a:p>
          <a:p>
            <a:pPr lvl="1"/>
            <a:r>
              <a:rPr lang="hu-HU" dirty="0"/>
              <a:t>krákogás, </a:t>
            </a:r>
          </a:p>
          <a:p>
            <a:pPr lvl="1"/>
            <a:r>
              <a:rPr lang="hu-HU" dirty="0"/>
              <a:t>kényszeres torok köszörülés. 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AD3D1EB-9C34-6BF9-D82E-E578B63C5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B880EEB-3775-99E8-58A1-86081767A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59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C07D5E-9381-3FAD-B20F-7A1899ED6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diszfónia Diagnózisa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C36EAA9-6AE4-85F9-70EC-4AADA9FBB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Nem ismert jelenleg megfelelő pontossággal bíró vizsgálat/teszt a diszfónia diagnosztizálására</a:t>
            </a:r>
            <a:r>
              <a:rPr lang="hu-HU" dirty="0"/>
              <a:t>. </a:t>
            </a:r>
          </a:p>
          <a:p>
            <a:endParaRPr lang="hu-HU" dirty="0"/>
          </a:p>
          <a:p>
            <a:r>
              <a:rPr lang="hu-HU" dirty="0"/>
              <a:t>A diszfónia akár a laikusok számára is felismerhető, azonban a pontos diagnózis felállítása elsősorban a fül orr gégészek feladata.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A81EDE6-2B11-B76A-DC9D-3BE976A8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FA0E5F9-C1A8-F45B-E011-D418D272C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53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359766-EE02-D83B-8C46-DF5C75FA7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diszfónia következményei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671A28B-D944-D71A-A580-F50900675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Mivel a diszfóniát számos tényező okozhatja, így elsősorban a kiváltó ok határozza meg, hogy milyen további problémákat okozhat.</a:t>
            </a:r>
          </a:p>
          <a:p>
            <a:endParaRPr lang="hu-HU" dirty="0"/>
          </a:p>
          <a:p>
            <a:r>
              <a:rPr lang="hu-HU" dirty="0"/>
              <a:t>Fontos a diszfónia kezelése, szervi elváltozás esetén (pl.: rák), általában műtéti beavatkozás szükséges, míg funkcionális diszfónia esetében célzott beszédterápia lehet hatásos.</a:t>
            </a:r>
          </a:p>
          <a:p>
            <a:endParaRPr lang="hu-HU" dirty="0"/>
          </a:p>
          <a:p>
            <a:r>
              <a:rPr lang="hu-HU" dirty="0"/>
              <a:t>Ha a diszfóniát nem kezelik, akár a beszédképesség (ideiglenes) elvesztése is felléphet (</a:t>
            </a:r>
            <a:r>
              <a:rPr lang="hu-HU" dirty="0" err="1"/>
              <a:t>afónia</a:t>
            </a:r>
            <a:r>
              <a:rPr lang="hu-HU" dirty="0"/>
              <a:t>).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261395A-05D2-F86D-AA5A-4F981ED27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EB4B9E1-5679-C112-E80B-F2C23AAD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05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9BB1A9-BA04-B9FC-1C85-019510C50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Depresszió, Parkinson-kór, Diszfónia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2DFDF95-B8B5-F918-C576-6A083651A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 a közös ebben a három betegségben?</a:t>
            </a:r>
          </a:p>
          <a:p>
            <a:endParaRPr lang="hu-HU" dirty="0"/>
          </a:p>
          <a:p>
            <a:r>
              <a:rPr lang="hu-HU" b="1" dirty="0"/>
              <a:t>Nem ismert automatikus teszt/vizsgálat, amivel könnyen lehetne diagnózist felállítani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Mindegyik esetben </a:t>
            </a:r>
            <a:r>
              <a:rPr lang="hu-HU" b="1" dirty="0"/>
              <a:t>megváltozik (megváltozhat) a beszédproduktum</a:t>
            </a:r>
            <a:r>
              <a:rPr lang="hu-HU" dirty="0"/>
              <a:t>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FFAA656-200E-2CF4-4F31-AB8F4026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668B84D-B4A0-5D6E-F3F4-B01C1243E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9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FBEF6F-A8F7-4936-BC4D-9726C21E3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beszéd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E831C2-370C-04AF-F77B-0A1FE39DE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A </a:t>
            </a:r>
            <a:r>
              <a:rPr lang="hu-HU" b="1" dirty="0"/>
              <a:t>beszéd bonyolult folyamat</a:t>
            </a:r>
            <a:r>
              <a:rPr lang="hu-HU" dirty="0"/>
              <a:t>, ami </a:t>
            </a:r>
            <a:r>
              <a:rPr lang="hu-HU" b="1" dirty="0"/>
              <a:t>sokrétű információt hordoz</a:t>
            </a:r>
            <a:r>
              <a:rPr lang="hu-HU" dirty="0"/>
              <a:t>, és a kommunikáció egyik legalapvetőbb eszköze. </a:t>
            </a:r>
          </a:p>
          <a:p>
            <a:r>
              <a:rPr lang="hu-HU" dirty="0"/>
              <a:t>Az emberi beszédnek, mint kommunikációs eszköznek, elsődleges célja a gondolatok szimbolikus úton történő közvetítése a nyelvi tartalom segítségével.</a:t>
            </a:r>
            <a:br>
              <a:rPr lang="hu-HU" dirty="0"/>
            </a:br>
            <a:r>
              <a:rPr lang="hu-HU" dirty="0"/>
              <a:t>(</a:t>
            </a:r>
            <a:r>
              <a:rPr lang="hu-HU" sz="2000" dirty="0" err="1"/>
              <a:t>Olaszy</a:t>
            </a:r>
            <a:r>
              <a:rPr lang="hu-HU" sz="2000" dirty="0"/>
              <a:t> Gábor (2010), A beszéd komplex szerkezete. A magyar beszéd, szerk. Németh Géza, </a:t>
            </a:r>
            <a:r>
              <a:rPr lang="hu-HU" sz="2000" dirty="0" err="1"/>
              <a:t>Olaszy</a:t>
            </a:r>
            <a:r>
              <a:rPr lang="hu-HU" sz="2000" dirty="0"/>
              <a:t> Gábor. Akadémia Kiadó</a:t>
            </a:r>
            <a:r>
              <a:rPr lang="hu-HU" dirty="0"/>
              <a:t>)</a:t>
            </a:r>
          </a:p>
          <a:p>
            <a:r>
              <a:rPr lang="hu-HU" b="1" dirty="0"/>
              <a:t>Azonban a beszéd további információkat is hordozhat a beszélőről</a:t>
            </a:r>
            <a:r>
              <a:rPr lang="hu-HU" dirty="0"/>
              <a:t>, úgy mint: </a:t>
            </a:r>
          </a:p>
          <a:p>
            <a:pPr lvl="1"/>
            <a:r>
              <a:rPr lang="hu-HU" dirty="0"/>
              <a:t>neméről,</a:t>
            </a:r>
          </a:p>
          <a:p>
            <a:pPr lvl="1"/>
            <a:r>
              <a:rPr lang="hu-HU" dirty="0"/>
              <a:t>életkoráról,</a:t>
            </a:r>
          </a:p>
          <a:p>
            <a:pPr lvl="1"/>
            <a:r>
              <a:rPr lang="hu-HU" dirty="0"/>
              <a:t>érzelmi állapotáról,</a:t>
            </a:r>
          </a:p>
          <a:p>
            <a:pPr lvl="1"/>
            <a:r>
              <a:rPr lang="hu-HU" b="1" dirty="0"/>
              <a:t>fiziológiai állapotáról</a:t>
            </a:r>
            <a:r>
              <a:rPr lang="hu-HU" dirty="0"/>
              <a:t>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B71B516-1E28-3F69-791B-77C813E5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200DF3E-EA1B-EB11-683B-E2C80984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07550D-BDD7-9FDD-353E-CC348665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Hogyan segít a mesterséges intelligencia néhány mondatból támogatni a depresszió, Parkinson kór és diszfónia diagnosztikáját?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2962AEA-ADF2-762A-2939-C3608FDD1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 a depresszió, Parkinson-kór és diszfónia?</a:t>
            </a:r>
          </a:p>
          <a:p>
            <a:r>
              <a:rPr lang="hu-HU" dirty="0"/>
              <a:t>Mi a beszéd?</a:t>
            </a:r>
          </a:p>
          <a:p>
            <a:r>
              <a:rPr lang="hu-HU" dirty="0"/>
              <a:t>Mi a mesterségesintelligencia?</a:t>
            </a:r>
          </a:p>
          <a:p>
            <a:r>
              <a:rPr lang="hu-HU" dirty="0"/>
              <a:t>Egy diagnosztikát támogató rendszer(prototípus) létrehozásának és működésének bemutatása.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2F3EB36-624E-D478-8FC2-77EF2D62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7663F85-789B-C619-96E1-CA0B0775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28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9B1636E-2D8C-D08A-7BCA-CA8839E25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Beszéd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99F4F2-AABB-E40B-D46D-8CAF4EF76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A beszédkeltés alapvető fiziológiai szervei: a tüdő, a légcső, a gége, a garat, a száj- és orrüreg. Működésüket az agy irányítja [8].</a:t>
            </a:r>
            <a:br>
              <a:rPr lang="hu-HU" dirty="0"/>
            </a:br>
            <a:r>
              <a:rPr lang="hu-HU" dirty="0"/>
              <a:t>(</a:t>
            </a:r>
            <a:r>
              <a:rPr lang="hu-HU" sz="1500" dirty="0" err="1"/>
              <a:t>Olaszy</a:t>
            </a:r>
            <a:r>
              <a:rPr lang="hu-HU" sz="1500" dirty="0"/>
              <a:t> Gábor (2010). A beszédképzés folyamata. A magyar beszéd, szerk. Németh Géza, </a:t>
            </a:r>
            <a:r>
              <a:rPr lang="hu-HU" sz="1500" dirty="0" err="1"/>
              <a:t>Olaszy</a:t>
            </a:r>
            <a:r>
              <a:rPr lang="hu-HU" sz="1500" dirty="0"/>
              <a:t> Gábor.</a:t>
            </a:r>
            <a:r>
              <a:rPr lang="hu-HU" dirty="0"/>
              <a:t>)</a:t>
            </a:r>
          </a:p>
          <a:p>
            <a:pPr marL="0" indent="0">
              <a:buNone/>
            </a:pPr>
            <a:r>
              <a:rPr lang="hu-HU" dirty="0"/>
              <a:t> </a:t>
            </a:r>
          </a:p>
          <a:p>
            <a:r>
              <a:rPr lang="hu-HU" dirty="0"/>
              <a:t>Ezek alapján </a:t>
            </a:r>
            <a:r>
              <a:rPr lang="hu-HU" b="1" dirty="0"/>
              <a:t>azok a fiziológiai elváltozások detektálhatók a beszédjel feldolgozása során, amelyek vagy elváltozást okoznak a beszédkeltésért felelős szervekben </a:t>
            </a:r>
            <a:r>
              <a:rPr lang="hu-HU" dirty="0"/>
              <a:t>(például: megfázás, tumor), </a:t>
            </a:r>
            <a:r>
              <a:rPr lang="hu-HU" b="1" dirty="0"/>
              <a:t>vagy az agyi működésben okoznak elváltozást</a:t>
            </a:r>
            <a:r>
              <a:rPr lang="hu-HU" dirty="0"/>
              <a:t> (például: Parkinson-kór vagy depresszió), esetleg egyszerre mindkettőben.</a:t>
            </a:r>
            <a:br>
              <a:rPr lang="hu-HU" dirty="0"/>
            </a:br>
            <a:r>
              <a:rPr lang="hu-HU" dirty="0"/>
              <a:t>(</a:t>
            </a:r>
            <a:r>
              <a:rPr lang="hu-HU" sz="1500" dirty="0"/>
              <a:t>Kiss, G. (2019). A depressziós beszéd akusztikai-fonetikai jellemzőinek vizsgálata.</a:t>
            </a:r>
            <a:r>
              <a:rPr lang="hu-HU" dirty="0"/>
              <a:t>)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8567D71-BFFB-A8B1-3B03-D503EC9C1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3157913-83CC-5D89-72F2-2FF396A6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00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C69B5F-3542-F787-7073-E5868E9ED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Beszéd, mint objektív </a:t>
            </a:r>
            <a:r>
              <a:rPr lang="hu-HU" dirty="0" err="1"/>
              <a:t>BioMArker</a:t>
            </a:r>
            <a:r>
              <a:rPr lang="hu-HU" dirty="0"/>
              <a:t>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4315F82-CAC9-AA52-9B43-13CF8F649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 beszéd elemzése a diagnózis felállításához vagy támogatásához számos előnnyel bír:</a:t>
            </a:r>
          </a:p>
          <a:p>
            <a:pPr lvl="1"/>
            <a:r>
              <a:rPr lang="hu-HU" b="1" dirty="0"/>
              <a:t>nem </a:t>
            </a:r>
            <a:r>
              <a:rPr lang="hu-HU" b="1" dirty="0" err="1"/>
              <a:t>invazív</a:t>
            </a:r>
            <a:r>
              <a:rPr lang="hu-HU" dirty="0"/>
              <a:t>,</a:t>
            </a:r>
          </a:p>
          <a:p>
            <a:pPr lvl="1"/>
            <a:r>
              <a:rPr lang="hu-HU" b="1" dirty="0"/>
              <a:t>természetes</a:t>
            </a:r>
            <a:r>
              <a:rPr lang="hu-HU" dirty="0"/>
              <a:t>, (általában) nem igényel különösebb erőfeszítést a páciens részéről,</a:t>
            </a:r>
          </a:p>
          <a:p>
            <a:pPr lvl="1"/>
            <a:r>
              <a:rPr lang="hu-HU" b="1" dirty="0"/>
              <a:t>olcsó</a:t>
            </a:r>
            <a:r>
              <a:rPr lang="hu-HU" dirty="0"/>
              <a:t>, sok esetben a diagnózis felállításának szerves része</a:t>
            </a:r>
          </a:p>
          <a:p>
            <a:pPr lvl="1"/>
            <a:r>
              <a:rPr lang="hu-HU" b="1" dirty="0"/>
              <a:t>automatizálható</a:t>
            </a:r>
            <a:r>
              <a:rPr lang="hu-HU" dirty="0"/>
              <a:t>.</a:t>
            </a:r>
          </a:p>
          <a:p>
            <a:r>
              <a:rPr lang="hu-HU" dirty="0"/>
              <a:t>Természetesen egy ilyen eljárás több problémát is meg kell, hogy oldjon:</a:t>
            </a:r>
          </a:p>
          <a:p>
            <a:pPr lvl="1"/>
            <a:r>
              <a:rPr lang="hu-HU" b="1" dirty="0"/>
              <a:t>nagy a beszéd természetes varianciája</a:t>
            </a:r>
            <a:r>
              <a:rPr lang="hu-HU" dirty="0"/>
              <a:t>,</a:t>
            </a:r>
          </a:p>
          <a:p>
            <a:pPr lvl="1"/>
            <a:r>
              <a:rPr lang="hu-HU" b="1" dirty="0"/>
              <a:t>egyszerre több tényező is befolyásolja  a beszédproduktumot</a:t>
            </a:r>
            <a:r>
              <a:rPr lang="hu-HU" dirty="0"/>
              <a:t>,</a:t>
            </a:r>
          </a:p>
          <a:p>
            <a:pPr lvl="1"/>
            <a:r>
              <a:rPr lang="hu-HU" b="1" dirty="0"/>
              <a:t>az adott betegség nem biztos, hogy minden esetben, vagy minden stádiumában jelentkezik a beszédben</a:t>
            </a:r>
            <a:r>
              <a:rPr lang="hu-HU" dirty="0"/>
              <a:t>.</a:t>
            </a:r>
          </a:p>
          <a:p>
            <a:r>
              <a:rPr lang="hu-HU" b="1" dirty="0"/>
              <a:t>Mesterséges intelligencia segíthet a pontosabb működésben</a:t>
            </a:r>
            <a:r>
              <a:rPr lang="hu-HU" dirty="0"/>
              <a:t>!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F0C4D07-EFE2-C29C-E248-48FEAD3D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DB5A54E-DED4-6E9A-8077-0B4986DF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1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810935-667F-96E1-C816-7608B36F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mesterséges intelligencia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91B455C-A9A0-3A90-FC07-4B22241E9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Mi a mesterséges intelligencia?</a:t>
            </a:r>
          </a:p>
          <a:p>
            <a:pPr lvl="1"/>
            <a:r>
              <a:rPr lang="hu-HU" dirty="0"/>
              <a:t>mesterséges: gépi (pl.: számítógép) </a:t>
            </a:r>
          </a:p>
          <a:p>
            <a:pPr lvl="1"/>
            <a:r>
              <a:rPr lang="hu-HU" dirty="0"/>
              <a:t>intelligencia: a tanulás, az általánosítás és a következtés képessége (</a:t>
            </a:r>
            <a:r>
              <a:rPr lang="hu-HU" dirty="0" err="1"/>
              <a:t>stb</a:t>
            </a:r>
            <a:r>
              <a:rPr lang="hu-HU" dirty="0"/>
              <a:t>…).</a:t>
            </a:r>
          </a:p>
          <a:p>
            <a:pPr lvl="1"/>
            <a:endParaRPr lang="hu-HU" dirty="0"/>
          </a:p>
          <a:p>
            <a:r>
              <a:rPr lang="hu-HU" dirty="0"/>
              <a:t>Két fő típusa különíthető el:</a:t>
            </a:r>
          </a:p>
          <a:p>
            <a:pPr lvl="1"/>
            <a:r>
              <a:rPr lang="hu-HU" dirty="0"/>
              <a:t>szabályalapú: pl.: szakértői rendszerek</a:t>
            </a:r>
          </a:p>
          <a:p>
            <a:pPr lvl="1"/>
            <a:r>
              <a:rPr lang="hu-HU" dirty="0"/>
              <a:t>statisztikai vagy </a:t>
            </a:r>
            <a:r>
              <a:rPr lang="hu-HU" b="1" dirty="0"/>
              <a:t>gépi tanuló eljárások</a:t>
            </a:r>
            <a:r>
              <a:rPr lang="hu-HU" dirty="0"/>
              <a:t>: pl.: neuronhálózatok, fuzzy rendszerek, </a:t>
            </a:r>
            <a:r>
              <a:rPr lang="hu-HU" b="1" dirty="0"/>
              <a:t>szupport vektor gépek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102F67B-6DE3-A134-D85E-5E6C47EA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14E029B-965E-E41C-1A65-2230529B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4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4DAFE1-A1C2-ABFF-B16D-189514B79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Szupport Vektor Gépek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BED7778-7577-1DE4-B41A-3223307AB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 gépi tanuló eljárások közé tartozik a </a:t>
            </a:r>
            <a:r>
              <a:rPr lang="hu-HU" b="1" dirty="0"/>
              <a:t>szupport vektor gépek (</a:t>
            </a:r>
            <a:r>
              <a:rPr lang="hu-HU" b="1" dirty="0" err="1"/>
              <a:t>SVMs</a:t>
            </a:r>
            <a:r>
              <a:rPr lang="hu-HU" b="1" dirty="0"/>
              <a:t>)</a:t>
            </a:r>
            <a:r>
              <a:rPr lang="hu-HU" dirty="0"/>
              <a:t>, amivel </a:t>
            </a:r>
            <a:r>
              <a:rPr lang="hu-HU" b="1" dirty="0"/>
              <a:t>felügyelt tanítás valósítható</a:t>
            </a:r>
            <a:r>
              <a:rPr lang="hu-HU" dirty="0"/>
              <a:t> meg, és segítségével osztályozásra vagy regresszióra alkalmas modellek alkothatók.</a:t>
            </a:r>
            <a:br>
              <a:rPr lang="hu-HU" dirty="0"/>
            </a:br>
            <a:r>
              <a:rPr lang="hu-HU" dirty="0"/>
              <a:t>(</a:t>
            </a:r>
            <a:r>
              <a:rPr lang="en-US" sz="1500" dirty="0"/>
              <a:t>Chapelle, O., Haffner, P., &amp; </a:t>
            </a:r>
            <a:r>
              <a:rPr lang="en-US" sz="1500" dirty="0" err="1"/>
              <a:t>Vapnik</a:t>
            </a:r>
            <a:r>
              <a:rPr lang="en-US" sz="1500" dirty="0"/>
              <a:t>, V. N. (1999). Support vector machines for histogram-based image classification. IEEE transactions on Neural Networks, 10(5), 1055-1064.</a:t>
            </a:r>
            <a:r>
              <a:rPr lang="hu-HU" dirty="0"/>
              <a:t>)</a:t>
            </a:r>
          </a:p>
          <a:p>
            <a:endParaRPr lang="hu-HU" dirty="0"/>
          </a:p>
          <a:p>
            <a:r>
              <a:rPr lang="hu-HU" dirty="0"/>
              <a:t>Két fő típusa van:</a:t>
            </a:r>
          </a:p>
          <a:p>
            <a:pPr lvl="1"/>
            <a:r>
              <a:rPr lang="hu-HU" dirty="0"/>
              <a:t>szupport vektor gép (SVM) osztályozásra,</a:t>
            </a:r>
          </a:p>
          <a:p>
            <a:pPr lvl="1"/>
            <a:r>
              <a:rPr lang="hu-HU" dirty="0"/>
              <a:t>szupport vektor regresszió (SVR) regresszióra.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407756C-005C-A101-3CDD-0E676F07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8D27324-EAA8-9736-8B12-3092D347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67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83F648-B91A-D1B7-2967-17F2F6719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Szupport vektor Gép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F65050-BD2E-90C4-15BA-D015DACC7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Az </a:t>
            </a:r>
            <a:r>
              <a:rPr lang="hu-HU" b="1" dirty="0"/>
              <a:t>SVM célja, hogy</a:t>
            </a:r>
            <a:r>
              <a:rPr lang="hu-HU" dirty="0"/>
              <a:t> egy adott probléma jellemzővektorral reprezentált mintáinak osztályozására </a:t>
            </a:r>
            <a:r>
              <a:rPr lang="hu-HU" b="1" dirty="0"/>
              <a:t>optimális modellt alkosson</a:t>
            </a:r>
            <a:r>
              <a:rPr lang="hu-HU" dirty="0"/>
              <a:t>. Vagyis a jellemzővektor által meghatározott térben annak a </a:t>
            </a:r>
            <a:r>
              <a:rPr lang="hu-HU" dirty="0" err="1"/>
              <a:t>hipersíknak</a:t>
            </a:r>
            <a:r>
              <a:rPr lang="hu-HU" dirty="0"/>
              <a:t> a meghatározása, ami megfelelően szeparálja azt. </a:t>
            </a:r>
          </a:p>
          <a:p>
            <a:r>
              <a:rPr lang="hu-HU" dirty="0"/>
              <a:t>Az </a:t>
            </a:r>
            <a:r>
              <a:rPr lang="hu-HU" b="1" dirty="0"/>
              <a:t>optimális modell kiválasztásánál a feladat</a:t>
            </a:r>
            <a:r>
              <a:rPr lang="hu-HU" dirty="0"/>
              <a:t>, hogy a </a:t>
            </a:r>
            <a:r>
              <a:rPr lang="hu-HU" b="1" dirty="0"/>
              <a:t>modell minél általánosabb </a:t>
            </a:r>
            <a:r>
              <a:rPr lang="hu-HU" dirty="0"/>
              <a:t>(egyszerűbb) legyen, másfelől a (tanító) </a:t>
            </a:r>
            <a:r>
              <a:rPr lang="hu-HU" b="1" dirty="0"/>
              <a:t>mintákat megfelelően szeparálja</a:t>
            </a:r>
            <a:r>
              <a:rPr lang="hu-HU" dirty="0"/>
              <a:t>.</a:t>
            </a:r>
          </a:p>
          <a:p>
            <a:r>
              <a:rPr lang="hu-HU" dirty="0"/>
              <a:t>Ha a jellemzővektor által meghatározott térben nem lehetséges a </a:t>
            </a:r>
            <a:r>
              <a:rPr lang="hu-HU" dirty="0" err="1"/>
              <a:t>hipersík</a:t>
            </a:r>
            <a:r>
              <a:rPr lang="hu-HU" dirty="0"/>
              <a:t> meghatározása, akkor az úgynevezett kernel trükk segítségével magasabb dimenzióba transzformálja a teret.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B352FC6-A076-827D-A559-905818AE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EF3323B-4779-F9F4-C809-D91E90F6B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31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3FC680C-3CAA-26F2-090B-6C785A08A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Modell Alkotás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567A0F6-F855-0D77-4383-302AC1D37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megfelelő modell létrehozásához három fő lépés (iterációja) szükséges:</a:t>
            </a:r>
          </a:p>
          <a:p>
            <a:pPr lvl="1"/>
            <a:r>
              <a:rPr lang="hu-HU" dirty="0"/>
              <a:t>tanítás</a:t>
            </a:r>
          </a:p>
          <a:p>
            <a:pPr lvl="1"/>
            <a:r>
              <a:rPr lang="hu-HU" dirty="0"/>
              <a:t>optimalizálás</a:t>
            </a:r>
          </a:p>
          <a:p>
            <a:pPr lvl="1"/>
            <a:r>
              <a:rPr lang="hu-HU" dirty="0"/>
              <a:t>tesztelés.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BD0EE26-4BE5-0C87-D2A6-8DA73A98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4773E09-1D8F-999D-5958-7D3D38A3D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829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CF7E30-3206-1D7C-281D-D56495AAE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Modell Tanítása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50392F4-C147-BAC5-6542-1620DC3F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 modell tanítása során, (a tanító mintákból kinyert) rögzített jellemzővektorok alapján, az SVM/SVR rögzített </a:t>
            </a:r>
            <a:r>
              <a:rPr lang="hu-HU" dirty="0" err="1"/>
              <a:t>hiperparaméterei</a:t>
            </a:r>
            <a:r>
              <a:rPr lang="hu-HU" dirty="0"/>
              <a:t> (kernel típusa, cost és gamma értéke </a:t>
            </a:r>
            <a:r>
              <a:rPr lang="hu-HU" dirty="0" err="1"/>
              <a:t>stb</a:t>
            </a:r>
            <a:r>
              <a:rPr lang="hu-HU" dirty="0"/>
              <a:t>…) mellett létrehozza az adott gépi modellt. </a:t>
            </a:r>
            <a:r>
              <a:rPr lang="hu-HU" b="1" dirty="0"/>
              <a:t>Számítás és időigényes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A gépi modell során az SVM azt a maximális margójú </a:t>
            </a:r>
            <a:r>
              <a:rPr lang="hu-HU" dirty="0" err="1"/>
              <a:t>hipersíkot</a:t>
            </a:r>
            <a:r>
              <a:rPr lang="hu-HU" dirty="0"/>
              <a:t> keresi, ami megfelelő pontossággal szeparálja a problémát.</a:t>
            </a:r>
          </a:p>
          <a:p>
            <a:endParaRPr lang="hu-HU" dirty="0"/>
          </a:p>
          <a:p>
            <a:r>
              <a:rPr lang="hu-HU" dirty="0"/>
              <a:t>Lényegében „kiszínezi” a </a:t>
            </a:r>
            <a:r>
              <a:rPr lang="hu-HU" dirty="0" err="1"/>
              <a:t>hiperkockát</a:t>
            </a:r>
            <a:r>
              <a:rPr lang="hu-HU" dirty="0"/>
              <a:t> a célváltozónak megfelelően.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BFE8582-484F-A307-2EF3-F2AED871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AAC3F1A-4163-D24D-5AA4-64F3F82E3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0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7F05D1-EB61-D7A0-F898-4EE580E17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Modell Optimalizációja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49D5BD4-1B64-1621-8E90-1E87324ED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 modell optimalizálása során, különböző jellemzővektorokat, </a:t>
            </a:r>
            <a:r>
              <a:rPr lang="hu-HU" dirty="0" err="1"/>
              <a:t>hiperparaméter</a:t>
            </a:r>
            <a:r>
              <a:rPr lang="hu-HU" dirty="0"/>
              <a:t> beállításokat tesztelünk, a modell javításának céljából. </a:t>
            </a:r>
          </a:p>
          <a:p>
            <a:r>
              <a:rPr lang="hu-HU" dirty="0"/>
              <a:t>A jellemzővektorok dimenzióját érdemes lehet csökkenteni. Erre több féle eljárás is létezik, ilyen például a </a:t>
            </a:r>
            <a:r>
              <a:rPr lang="hu-HU" dirty="0" err="1"/>
              <a:t>Fast</a:t>
            </a:r>
            <a:r>
              <a:rPr lang="hu-HU" dirty="0"/>
              <a:t> </a:t>
            </a:r>
            <a:r>
              <a:rPr lang="hu-HU" dirty="0" err="1"/>
              <a:t>Forward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(FFS).</a:t>
            </a:r>
          </a:p>
          <a:p>
            <a:r>
              <a:rPr lang="hu-HU" dirty="0"/>
              <a:t>A </a:t>
            </a:r>
            <a:r>
              <a:rPr lang="hu-HU" dirty="0" err="1"/>
              <a:t>hiperparaméterek</a:t>
            </a:r>
            <a:r>
              <a:rPr lang="hu-HU" dirty="0"/>
              <a:t> optimalizációja során legtöbbször kimerítő keresést hajtanak (</a:t>
            </a:r>
            <a:r>
              <a:rPr lang="hu-HU" dirty="0" err="1"/>
              <a:t>Grid</a:t>
            </a:r>
            <a:r>
              <a:rPr lang="hu-HU" dirty="0"/>
              <a:t> </a:t>
            </a:r>
            <a:r>
              <a:rPr lang="hu-HU" dirty="0" err="1"/>
              <a:t>Search</a:t>
            </a:r>
            <a:r>
              <a:rPr lang="hu-HU" dirty="0"/>
              <a:t>) végre.</a:t>
            </a:r>
          </a:p>
          <a:p>
            <a:r>
              <a:rPr lang="hu-HU" b="1" dirty="0"/>
              <a:t>Fontos, hogy a tanító és az optimalizációt kiértékelő minták metszete üres legyen</a:t>
            </a:r>
            <a:r>
              <a:rPr lang="hu-HU" dirty="0"/>
              <a:t>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BB521C4-D134-B318-7CCC-5F0F5F512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C23C276-97FE-3BB1-6F82-EF4B4F51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376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39B4D29-827C-6CD6-4DAB-119B5E04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Modell tesztelése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BB1628-FC27-F583-B087-20FCFF511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modell tesztelésénél, a modell általánosító képességét vizsgáljuk (ismeretlen mintákon), a túltanulás felmérésének céljából. </a:t>
            </a:r>
            <a:r>
              <a:rPr lang="hu-HU" b="1" dirty="0"/>
              <a:t>A </a:t>
            </a:r>
            <a:r>
              <a:rPr lang="hu-HU" b="1" dirty="0" err="1"/>
              <a:t>predikció</a:t>
            </a:r>
            <a:r>
              <a:rPr lang="hu-HU" b="1" dirty="0"/>
              <a:t> </a:t>
            </a:r>
            <a:r>
              <a:rPr lang="hu-HU" dirty="0"/>
              <a:t>(szemben a tanítással és optimalizálással) </a:t>
            </a:r>
            <a:r>
              <a:rPr lang="hu-HU" b="1" dirty="0"/>
              <a:t>nem számításigényes és „gyors”</a:t>
            </a:r>
            <a:r>
              <a:rPr lang="hu-HU" dirty="0"/>
              <a:t>.</a:t>
            </a:r>
          </a:p>
          <a:p>
            <a:r>
              <a:rPr lang="hu-HU" b="1" dirty="0"/>
              <a:t>Itt is fontos, hogy a tesztelésben, optimalizációban és tanításban résztvevő minták metszete üres legyen.</a:t>
            </a:r>
          </a:p>
          <a:p>
            <a:pPr lvl="1"/>
            <a:r>
              <a:rPr lang="hu-HU" dirty="0"/>
              <a:t>Klasszikusan 3 adathalmazt hoznak létre (tanító/optimalizáló/tesztelő).</a:t>
            </a:r>
          </a:p>
          <a:p>
            <a:pPr lvl="1"/>
            <a:r>
              <a:rPr lang="hu-HU" dirty="0"/>
              <a:t>Azonban kisméretű adatbázisok esetében (&lt;1000) célszerűbb hálós keresztvalidációt (</a:t>
            </a:r>
            <a:r>
              <a:rPr lang="hu-HU" dirty="0" err="1"/>
              <a:t>nested</a:t>
            </a:r>
            <a:r>
              <a:rPr lang="hu-HU" dirty="0"/>
              <a:t> </a:t>
            </a:r>
            <a:r>
              <a:rPr lang="hu-HU" dirty="0" err="1"/>
              <a:t>cross-validation</a:t>
            </a:r>
            <a:r>
              <a:rPr lang="hu-HU" dirty="0"/>
              <a:t>) alkalmazni.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7AE3359-D387-8976-4656-C5C3D7CA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0E39EDB-D5E1-4AED-ECCE-35B03DE3B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23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388CA0-6DF0-7F99-2EDF-D37C480AE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Kiértékelési Metrikák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33F44E3-F899-135A-ED74-1CA7E51CB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Osztályozás:</a:t>
            </a:r>
          </a:p>
          <a:p>
            <a:pPr lvl="1"/>
            <a:r>
              <a:rPr lang="hu-HU" b="1" dirty="0"/>
              <a:t>pontosság/kiegyensúlyozott pontosság</a:t>
            </a:r>
            <a:r>
              <a:rPr lang="hu-HU" dirty="0"/>
              <a:t>,</a:t>
            </a:r>
          </a:p>
          <a:p>
            <a:pPr lvl="1"/>
            <a:r>
              <a:rPr lang="hu-HU" dirty="0"/>
              <a:t>szenzitivitás,</a:t>
            </a:r>
          </a:p>
          <a:p>
            <a:pPr lvl="1"/>
            <a:r>
              <a:rPr lang="hu-HU" dirty="0" err="1"/>
              <a:t>specificitás</a:t>
            </a:r>
            <a:r>
              <a:rPr lang="hu-HU" dirty="0"/>
              <a:t>,</a:t>
            </a:r>
          </a:p>
          <a:p>
            <a:pPr lvl="1"/>
            <a:r>
              <a:rPr lang="hu-HU" dirty="0"/>
              <a:t>AUC (</a:t>
            </a:r>
            <a:r>
              <a:rPr lang="hu-HU" dirty="0" err="1"/>
              <a:t>area</a:t>
            </a:r>
            <a:r>
              <a:rPr lang="hu-HU" dirty="0"/>
              <a:t> </a:t>
            </a:r>
            <a:r>
              <a:rPr lang="hu-HU" dirty="0" err="1"/>
              <a:t>under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ROC </a:t>
            </a:r>
            <a:r>
              <a:rPr lang="hu-HU" dirty="0" err="1"/>
              <a:t>curve</a:t>
            </a:r>
            <a:r>
              <a:rPr lang="hu-HU" dirty="0"/>
              <a:t>)</a:t>
            </a:r>
          </a:p>
          <a:p>
            <a:pPr lvl="1"/>
            <a:endParaRPr lang="hu-HU" dirty="0"/>
          </a:p>
          <a:p>
            <a:r>
              <a:rPr lang="hu-HU" dirty="0"/>
              <a:t>Regresszió:</a:t>
            </a:r>
          </a:p>
          <a:p>
            <a:pPr lvl="1"/>
            <a:r>
              <a:rPr lang="hu-HU" dirty="0"/>
              <a:t>abszolút átlagos hiba (MAE),</a:t>
            </a:r>
          </a:p>
          <a:p>
            <a:pPr lvl="1"/>
            <a:r>
              <a:rPr lang="hu-HU" b="1" dirty="0"/>
              <a:t>négyzetes átlagos hiba gyöke (RMSE)</a:t>
            </a:r>
            <a:r>
              <a:rPr lang="hu-HU" dirty="0"/>
              <a:t>,</a:t>
            </a:r>
          </a:p>
          <a:p>
            <a:pPr lvl="1"/>
            <a:r>
              <a:rPr lang="hu-HU" dirty="0"/>
              <a:t>korreláció (</a:t>
            </a:r>
            <a:r>
              <a:rPr lang="hu-HU" dirty="0" err="1"/>
              <a:t>Pearson</a:t>
            </a:r>
            <a:r>
              <a:rPr lang="hu-HU" dirty="0"/>
              <a:t>)</a:t>
            </a:r>
          </a:p>
          <a:p>
            <a:pPr lvl="1"/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0FDD476-7D83-67D2-96C3-986E9E69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5A9D82-9E89-79D6-C58C-1C0125562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5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6B6789-D9B8-EDD4-2EE4-EEB661D3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Depresszió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1FF7B6C-801A-AE97-23EF-2D4EE7BD6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 </a:t>
            </a:r>
            <a:r>
              <a:rPr lang="hu-HU" b="1" dirty="0"/>
              <a:t>depresszió</a:t>
            </a:r>
            <a:r>
              <a:rPr lang="hu-HU" dirty="0"/>
              <a:t> (súlyos depressziós zavar – major </a:t>
            </a:r>
            <a:r>
              <a:rPr lang="hu-HU" dirty="0" err="1"/>
              <a:t>depression</a:t>
            </a:r>
            <a:r>
              <a:rPr lang="hu-HU" dirty="0"/>
              <a:t>) korunk egyik leggyakoribb (pszichiátriai) betegsége </a:t>
            </a:r>
            <a:r>
              <a:rPr lang="hu-HU" sz="1500" dirty="0"/>
              <a:t>(</a:t>
            </a:r>
            <a:r>
              <a:rPr lang="en-US" sz="1500" dirty="0"/>
              <a:t>World Health Organization. 2017. </a:t>
            </a:r>
            <a:r>
              <a:rPr lang="en-US" sz="1500" i="1" dirty="0"/>
              <a:t>Depression and other common mental disorders: global health estimates</a:t>
            </a:r>
            <a:r>
              <a:rPr lang="hu-HU" sz="1500" dirty="0"/>
              <a:t>)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A betegség általában gyógyszeres kezeléssel és terápiával </a:t>
            </a:r>
            <a:r>
              <a:rPr lang="hu-HU" b="1" dirty="0"/>
              <a:t>gyógyítható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A depresszió pontos kiváltó okai nem ismertek, azonban feltehetőleg genetikai okai vannak, és traumatikus vagy stresszes életesemények válthatják ki elsősorban.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232E8E6-415D-1B6C-2691-A3AB7B6AA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9AD0B5F-2095-AD01-2F7F-9F023FED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54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4099B4-A606-D4C1-2059-74DF0F349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beszédből jellemzővektor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4BCF9C7-F2E0-08AD-FEE0-EDA7AE451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beszéd leírható, mint az amplitúdó értékek időfüggvénye, azonban maguk az amplitúdó értékek közvetlenül általában nem alkalmazhatók jól a gépi tanuló eljárásokhoz. </a:t>
            </a:r>
          </a:p>
          <a:p>
            <a:endParaRPr lang="hu-HU" dirty="0"/>
          </a:p>
          <a:p>
            <a:r>
              <a:rPr lang="hu-HU" dirty="0"/>
              <a:t>Így </a:t>
            </a:r>
            <a:r>
              <a:rPr lang="hu-HU" b="1" dirty="0"/>
              <a:t>szükséges az adott beszédminta valamilyen jellemzővektorral történő reprezentálása</a:t>
            </a:r>
            <a:r>
              <a:rPr lang="hu-HU" dirty="0"/>
              <a:t>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8E0C89B-5B4F-9852-14EA-5C1381DA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5641701-E69C-F666-5B27-3010EDBEE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1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C7BA8C-9E66-38A8-F0D6-EB050C5D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Alacsony szintű beszédjellemzők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A1F4341-9D3D-0A30-611B-8DC4EDADE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Egy beszédmintából számos alacsony szintű (adott időpillanatot reprezentáló) jellemző nyerhető ki, úgy mint:</a:t>
            </a:r>
          </a:p>
          <a:p>
            <a:pPr lvl="1"/>
            <a:r>
              <a:rPr lang="hu-HU" dirty="0"/>
              <a:t>alapfrekvencia</a:t>
            </a:r>
          </a:p>
          <a:p>
            <a:pPr lvl="1"/>
            <a:r>
              <a:rPr lang="hu-HU" dirty="0"/>
              <a:t>Intenzitás</a:t>
            </a:r>
          </a:p>
          <a:p>
            <a:pPr lvl="1"/>
            <a:r>
              <a:rPr lang="hu-HU" dirty="0"/>
              <a:t>formánsfrekvenciák</a:t>
            </a:r>
          </a:p>
          <a:p>
            <a:pPr lvl="1"/>
            <a:r>
              <a:rPr lang="hu-HU" dirty="0" err="1"/>
              <a:t>Jitter</a:t>
            </a:r>
            <a:endParaRPr lang="hu-HU" dirty="0"/>
          </a:p>
          <a:p>
            <a:pPr lvl="1"/>
            <a:r>
              <a:rPr lang="hu-HU" dirty="0" err="1"/>
              <a:t>Shimmer</a:t>
            </a:r>
            <a:endParaRPr lang="hu-HU" dirty="0"/>
          </a:p>
          <a:p>
            <a:pPr lvl="1"/>
            <a:r>
              <a:rPr lang="hu-HU" dirty="0" err="1"/>
              <a:t>mel</a:t>
            </a:r>
            <a:r>
              <a:rPr lang="hu-HU" dirty="0"/>
              <a:t>-sávok szerint szűrt energia értékek / MFCC együtthatók</a:t>
            </a:r>
          </a:p>
          <a:p>
            <a:r>
              <a:rPr lang="hu-HU" dirty="0"/>
              <a:t>Mérésüket, adott időablak alkalmazása mellett, a beszédjel adott időpontján végezhetők el. Szokás fix lépés közzel (pl.: 10 </a:t>
            </a:r>
            <a:r>
              <a:rPr lang="hu-HU" dirty="0" err="1"/>
              <a:t>ms</a:t>
            </a:r>
            <a:r>
              <a:rPr lang="hu-HU" dirty="0"/>
              <a:t>) kinyerni, vagy pedig adott hang meghatározott részeiből.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F7B0460-B318-1F5E-C280-B8A9AE130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AD45FEB-EDBB-EEDE-FD43-77D9D09AF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035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27EBD4-E3F2-ACC6-FBC5-39E17BADB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Beszédből </a:t>
            </a:r>
            <a:r>
              <a:rPr lang="hu-HU" dirty="0" err="1"/>
              <a:t>JellemzőVektor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09D8870-A1B5-C48E-B825-0C24AB8C9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alacsony szintű jellemzőkből egyszerű statisztikai függvények segítségével (átlag, szórás, </a:t>
            </a:r>
            <a:r>
              <a:rPr lang="hu-HU" dirty="0" err="1"/>
              <a:t>percentilis</a:t>
            </a:r>
            <a:r>
              <a:rPr lang="hu-HU" dirty="0"/>
              <a:t>), vagy pedig mesterséges intelligencia alapján (</a:t>
            </a:r>
            <a:r>
              <a:rPr lang="hu-HU" dirty="0" err="1"/>
              <a:t>xvektor</a:t>
            </a:r>
            <a:r>
              <a:rPr lang="hu-HU" dirty="0"/>
              <a:t>, </a:t>
            </a:r>
            <a:r>
              <a:rPr lang="hu-HU" dirty="0" err="1"/>
              <a:t>ecapa</a:t>
            </a:r>
            <a:r>
              <a:rPr lang="hu-HU" dirty="0"/>
              <a:t>) megkaphatjuk azokat a származtatott jellemzőket, amik a jellemzővektort alkotják.</a:t>
            </a:r>
          </a:p>
          <a:p>
            <a:r>
              <a:rPr lang="hu-HU" dirty="0"/>
              <a:t>További származtatott jellemzők lehetnek még: artikulációs sebesség, beszédtempó, tranziens arány.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C9DB29F-CA29-DBC8-29BA-D07E954E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32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2CB653E-C8B7-331F-51F3-2AD85BF83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346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751034-1977-2423-5B9A-91C6A1C1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Célváltozó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7371E0C-1BBF-E45D-E8F6-12A160492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Osztályozás:</a:t>
            </a:r>
          </a:p>
          <a:p>
            <a:pPr lvl="1"/>
            <a:r>
              <a:rPr lang="hu-HU" dirty="0"/>
              <a:t>Depressziós</a:t>
            </a:r>
          </a:p>
          <a:p>
            <a:pPr lvl="1"/>
            <a:r>
              <a:rPr lang="hu-HU" dirty="0"/>
              <a:t>Parkinson-kóros</a:t>
            </a:r>
          </a:p>
          <a:p>
            <a:pPr lvl="1"/>
            <a:r>
              <a:rPr lang="hu-HU" dirty="0" err="1"/>
              <a:t>Diszfóniás</a:t>
            </a:r>
            <a:endParaRPr lang="hu-HU" dirty="0"/>
          </a:p>
          <a:p>
            <a:pPr lvl="1"/>
            <a:r>
              <a:rPr lang="hu-HU" dirty="0"/>
              <a:t>Egészséges</a:t>
            </a:r>
          </a:p>
          <a:p>
            <a:r>
              <a:rPr lang="hu-HU" dirty="0"/>
              <a:t>Regresszió</a:t>
            </a:r>
          </a:p>
          <a:p>
            <a:pPr lvl="1"/>
            <a:r>
              <a:rPr lang="hu-HU" dirty="0"/>
              <a:t>BDI (Beck </a:t>
            </a:r>
            <a:r>
              <a:rPr lang="hu-HU" dirty="0" err="1"/>
              <a:t>Depression</a:t>
            </a:r>
            <a:r>
              <a:rPr lang="hu-HU" dirty="0"/>
              <a:t> </a:t>
            </a:r>
            <a:r>
              <a:rPr lang="hu-HU" dirty="0" err="1"/>
              <a:t>Inventory</a:t>
            </a:r>
            <a:r>
              <a:rPr lang="hu-HU" dirty="0"/>
              <a:t>-II) skála</a:t>
            </a:r>
          </a:p>
          <a:p>
            <a:pPr lvl="1"/>
            <a:r>
              <a:rPr lang="hu-HU" dirty="0"/>
              <a:t>H-Y (</a:t>
            </a:r>
            <a:r>
              <a:rPr lang="hu-HU" dirty="0" err="1"/>
              <a:t>Hoehn</a:t>
            </a:r>
            <a:r>
              <a:rPr lang="hu-HU" dirty="0"/>
              <a:t> and </a:t>
            </a:r>
            <a:r>
              <a:rPr lang="hu-HU" dirty="0" err="1"/>
              <a:t>Yahr</a:t>
            </a:r>
            <a:r>
              <a:rPr lang="hu-HU" dirty="0"/>
              <a:t>) skála</a:t>
            </a:r>
          </a:p>
          <a:p>
            <a:pPr lvl="1"/>
            <a:r>
              <a:rPr lang="hu-HU" dirty="0"/>
              <a:t>RBH (</a:t>
            </a:r>
            <a:r>
              <a:rPr lang="hu-HU" dirty="0" err="1"/>
              <a:t>Roughness</a:t>
            </a:r>
            <a:r>
              <a:rPr lang="hu-HU" dirty="0"/>
              <a:t>, </a:t>
            </a:r>
            <a:r>
              <a:rPr lang="hu-HU" dirty="0" err="1"/>
              <a:t>Breathiness</a:t>
            </a:r>
            <a:r>
              <a:rPr lang="hu-HU" dirty="0"/>
              <a:t>, </a:t>
            </a:r>
            <a:r>
              <a:rPr lang="hu-HU" dirty="0" err="1"/>
              <a:t>Hoarseness</a:t>
            </a:r>
            <a:r>
              <a:rPr lang="hu-HU" dirty="0"/>
              <a:t>) skála </a:t>
            </a:r>
          </a:p>
        </p:txBody>
      </p:sp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id="{B5BE7C50-F2B4-D3F7-6106-E6A2DF171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67590"/>
              </p:ext>
            </p:extLst>
          </p:nvPr>
        </p:nvGraphicFramePr>
        <p:xfrm>
          <a:off x="4489086" y="1846655"/>
          <a:ext cx="71464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075">
                  <a:extLst>
                    <a:ext uri="{9D8B030D-6E8A-4147-A177-3AD203B41FA5}">
                      <a16:colId xmlns:a16="http://schemas.microsoft.com/office/drawing/2014/main" val="1987103203"/>
                    </a:ext>
                  </a:extLst>
                </a:gridCol>
                <a:gridCol w="1985123">
                  <a:extLst>
                    <a:ext uri="{9D8B030D-6E8A-4147-A177-3AD203B41FA5}">
                      <a16:colId xmlns:a16="http://schemas.microsoft.com/office/drawing/2014/main" val="3778220955"/>
                    </a:ext>
                  </a:extLst>
                </a:gridCol>
                <a:gridCol w="1985123">
                  <a:extLst>
                    <a:ext uri="{9D8B030D-6E8A-4147-A177-3AD203B41FA5}">
                      <a16:colId xmlns:a16="http://schemas.microsoft.com/office/drawing/2014/main" val="4277155868"/>
                    </a:ext>
                  </a:extLst>
                </a:gridCol>
                <a:gridCol w="1985123">
                  <a:extLst>
                    <a:ext uri="{9D8B030D-6E8A-4147-A177-3AD203B41FA5}">
                      <a16:colId xmlns:a16="http://schemas.microsoft.com/office/drawing/2014/main" val="1148350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BDI (depresszió)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HY (Parkinson-kór)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RBH (diszfónia)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295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Minimális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0-13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081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Enyhe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820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Közepes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20-28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1237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Súlyos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28-63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4-5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1175384"/>
                  </a:ext>
                </a:extLst>
              </a:tr>
            </a:tbl>
          </a:graphicData>
        </a:graphic>
      </p:graphicFrame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EFA5A9E-12CD-FA5D-144F-29A345A30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33</a:t>
            </a:fld>
            <a:endParaRPr lang="en-US" dirty="0"/>
          </a:p>
        </p:txBody>
      </p:sp>
      <p:sp>
        <p:nvSpPr>
          <p:cNvPr id="7" name="Élőláb helye 6">
            <a:extLst>
              <a:ext uri="{FF2B5EF4-FFF2-40B4-BE49-F238E27FC236}">
                <a16:creationId xmlns:a16="http://schemas.microsoft.com/office/drawing/2014/main" id="{0875E0B0-7F76-7BBC-A43B-92EBC8200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287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CCF5D2-2EE5-77BD-A136-EDFC1F108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Depresszió, Parkinson-kór és diszfónia felismerését támogató Rendszer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61DFE9E-95FF-3B80-257A-5CD15B8CA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rendszer 4 modellt/modult tartalmaz:</a:t>
            </a:r>
          </a:p>
          <a:p>
            <a:pPr lvl="1"/>
            <a:r>
              <a:rPr lang="hu-HU" dirty="0"/>
              <a:t>4 osztályos elkülönítést megvalósító modell (osztályozás)</a:t>
            </a:r>
          </a:p>
          <a:p>
            <a:pPr lvl="1"/>
            <a:r>
              <a:rPr lang="hu-HU" dirty="0"/>
              <a:t>BDI súlyosságát becslő modell (regresszió)</a:t>
            </a:r>
          </a:p>
          <a:p>
            <a:pPr lvl="1"/>
            <a:r>
              <a:rPr lang="hu-HU" dirty="0"/>
              <a:t>Parkinson-kór súlyosságát becslő modell (regresszió)</a:t>
            </a:r>
          </a:p>
          <a:p>
            <a:pPr lvl="1"/>
            <a:r>
              <a:rPr lang="hu-HU" dirty="0"/>
              <a:t>Diszfónia súlyosságát becslő modell (regresszió)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12EC7C7-574A-1E80-AA87-3A552295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34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56A7366-A094-7146-7C91-15CEAA96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549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E8A0B4-DDD9-4BB2-63E6-FA321C603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Diagnosztikát támogató Gépieljárás Modelljének Blokk vázlata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EACEA942-EDB5-AD71-B809-EDBAB3E297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2600" y="2612384"/>
            <a:ext cx="8879111" cy="2771095"/>
          </a:xfrm>
        </p:spPr>
      </p:pic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211F9D4-CCF7-82CD-10B6-85A0F00D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35</a:t>
            </a:fld>
            <a:endParaRPr lang="en-US" dirty="0"/>
          </a:p>
        </p:txBody>
      </p:sp>
      <p:sp>
        <p:nvSpPr>
          <p:cNvPr id="7" name="Élőláb helye 6">
            <a:extLst>
              <a:ext uri="{FF2B5EF4-FFF2-40B4-BE49-F238E27FC236}">
                <a16:creationId xmlns:a16="http://schemas.microsoft.com/office/drawing/2014/main" id="{58DE8769-8546-345A-7CC0-A0E8C1E37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496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D3E622-8575-CE19-4316-6D1EE1851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Felhasznált </a:t>
            </a:r>
            <a:r>
              <a:rPr lang="hu-HU" dirty="0" err="1"/>
              <a:t>BeszédAdatbázisok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1BA5C1-E26C-F8F0-0A00-A58FE46E1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modellek tanításához depressziós, Parkinson-kóros, </a:t>
            </a:r>
            <a:r>
              <a:rPr lang="hu-HU" dirty="0" err="1"/>
              <a:t>diszfóniás</a:t>
            </a:r>
            <a:r>
              <a:rPr lang="hu-HU" dirty="0"/>
              <a:t>, és azokkal megegyező számú és hasonló korú egészséges személyek beszédmintáit használtuk.</a:t>
            </a: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C4BF3AA3-1C87-9FF2-817C-C958BB5A8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845834"/>
              </p:ext>
            </p:extLst>
          </p:nvPr>
        </p:nvGraphicFramePr>
        <p:xfrm>
          <a:off x="1141412" y="3781646"/>
          <a:ext cx="9906000" cy="2073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4202276983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4204848693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62110296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190198875"/>
                    </a:ext>
                  </a:extLst>
                </a:gridCol>
              </a:tblGrid>
              <a:tr h="518467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Beszélők száma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Átlagos életkor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Súlyosság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9784969"/>
                  </a:ext>
                </a:extLst>
              </a:tr>
              <a:tr h="518467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Depressziós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107 (43 f / 64 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38,8 (40,8 f/ 37,5 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27,2 (26,1 f / 28,0 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4466745"/>
                  </a:ext>
                </a:extLst>
              </a:tr>
              <a:tr h="518467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Parkinson-kóros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83 (43 f / 40 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64,7 (64 f / 65,4 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2,7 (2,7 f / 2,7 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2104852"/>
                  </a:ext>
                </a:extLst>
              </a:tr>
              <a:tr h="518467"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Diszfóniás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261 (102 f / 159 n)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55,2 (53,7 f / 57,3 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1,8 (2,0 f / 1,7 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581147"/>
                  </a:ext>
                </a:extLst>
              </a:tr>
            </a:tbl>
          </a:graphicData>
        </a:graphic>
      </p:graphicFrame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5FA6B19-5BF2-27A5-ACD5-7DDCAD21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36</a:t>
            </a:fld>
            <a:endParaRPr lang="en-US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4C4C959-1359-66E6-8FCD-586223D3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767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DDB2830-F70D-D994-9EA2-FE7A08386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JEllemzőVektor</a:t>
            </a:r>
            <a:r>
              <a:rPr lang="hu-HU" dirty="0"/>
              <a:t> előállítása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6D8A92-4FD3-CC95-D345-0F1A82B71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 beszédminták normalizálva lettek amplitúdó csúcsra.</a:t>
            </a:r>
          </a:p>
          <a:p>
            <a:endParaRPr lang="hu-HU" dirty="0"/>
          </a:p>
          <a:p>
            <a:r>
              <a:rPr lang="hu-HU" dirty="0"/>
              <a:t>Automatikus eljárás segítségével megtörténik a beszédhang szintű szegmentáció.</a:t>
            </a:r>
          </a:p>
          <a:p>
            <a:endParaRPr lang="hu-HU" dirty="0"/>
          </a:p>
          <a:p>
            <a:r>
              <a:rPr lang="hu-HU" dirty="0"/>
              <a:t>Alacsony szintű jellemzők kiszámolásra kerülnek 10 </a:t>
            </a:r>
            <a:r>
              <a:rPr lang="hu-HU" dirty="0" err="1"/>
              <a:t>ms</a:t>
            </a:r>
            <a:r>
              <a:rPr lang="hu-HU" dirty="0"/>
              <a:t>-os lépésközzel, illetve a magánhangzók közepén, majd azok átlagából, szórásából, </a:t>
            </a:r>
            <a:r>
              <a:rPr lang="hu-HU" dirty="0" err="1"/>
              <a:t>percentilis</a:t>
            </a:r>
            <a:r>
              <a:rPr lang="hu-HU" dirty="0"/>
              <a:t> értékeiből megkapjuk a jellemzővektor értékeit (plusz néhány további, pl.: relatív szünet hossz, relatív tranziens arány </a:t>
            </a:r>
            <a:r>
              <a:rPr lang="hu-HU" dirty="0" err="1"/>
              <a:t>stb</a:t>
            </a:r>
            <a:r>
              <a:rPr lang="hu-HU" dirty="0"/>
              <a:t>…)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3CBAA50-2BAB-C9A3-5E8A-9418E8AFB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37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3335B8C-0DD8-4D21-F916-1772D47B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017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6DE299-CAC1-3390-E4F6-F96D5C12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Modell létrehozása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DA01231-C6DA-CCCD-2341-87B057343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A </a:t>
            </a:r>
            <a:r>
              <a:rPr lang="hu-HU" dirty="0" err="1"/>
              <a:t>libSVM</a:t>
            </a:r>
            <a:r>
              <a:rPr lang="hu-HU" dirty="0"/>
              <a:t> által implementált </a:t>
            </a:r>
            <a:r>
              <a:rPr lang="hu-HU" dirty="0" err="1"/>
              <a:t>epsilon</a:t>
            </a:r>
            <a:r>
              <a:rPr lang="hu-HU" dirty="0"/>
              <a:t> SVM és </a:t>
            </a:r>
            <a:r>
              <a:rPr lang="hu-HU" dirty="0" err="1"/>
              <a:t>epsilon</a:t>
            </a:r>
            <a:r>
              <a:rPr lang="hu-HU" dirty="0"/>
              <a:t> SVR modelleket alkalmaztunk.</a:t>
            </a:r>
            <a:br>
              <a:rPr lang="hu-HU" dirty="0"/>
            </a:br>
            <a:r>
              <a:rPr lang="hu-HU" dirty="0"/>
              <a:t>(</a:t>
            </a:r>
            <a:r>
              <a:rPr lang="en-US" sz="1500" dirty="0"/>
              <a:t>Chang, C. C., &amp; Lin, C. J. (2011). LIBSVM: a library for support vector machines. ACM transactions on intelligent systems and technology (TIST), 2(3), 1-27.</a:t>
            </a:r>
            <a:r>
              <a:rPr lang="hu-HU" dirty="0"/>
              <a:t>)</a:t>
            </a:r>
          </a:p>
          <a:p>
            <a:r>
              <a:rPr lang="hu-HU" dirty="0"/>
              <a:t>RBF (</a:t>
            </a:r>
            <a:r>
              <a:rPr lang="hu-HU" dirty="0" err="1"/>
              <a:t>radial</a:t>
            </a:r>
            <a:r>
              <a:rPr lang="hu-HU" dirty="0"/>
              <a:t> </a:t>
            </a:r>
            <a:r>
              <a:rPr lang="hu-HU" dirty="0" err="1"/>
              <a:t>basis</a:t>
            </a:r>
            <a:r>
              <a:rPr lang="hu-HU" dirty="0"/>
              <a:t> </a:t>
            </a:r>
            <a:r>
              <a:rPr lang="hu-HU" dirty="0" err="1"/>
              <a:t>function</a:t>
            </a:r>
            <a:r>
              <a:rPr lang="hu-HU" dirty="0"/>
              <a:t>) kernel került kiválasztásra, a cost és gamma </a:t>
            </a:r>
            <a:r>
              <a:rPr lang="hu-HU" dirty="0" err="1"/>
              <a:t>hiperparaméterek</a:t>
            </a:r>
            <a:r>
              <a:rPr lang="hu-HU" dirty="0"/>
              <a:t> optimális értékét kimerítő kereséssel állapítottuk meg (2 hatványok kipróbálása -10 és +10 között).</a:t>
            </a:r>
          </a:p>
          <a:p>
            <a:r>
              <a:rPr lang="hu-HU" dirty="0"/>
              <a:t>Jellemzővektor kialakításánál, statisztikai szűrést és FFS eljárást alkalmaztunk.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CCC7F2F-C28E-3E17-089C-9B5F7243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38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3A16081-47F1-79B7-555F-C3426F2AC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46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605A6B-9B50-ACF6-A269-07B86F831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négy osztályos felismerés pontossága</a:t>
            </a: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F4F89238-C04F-5CDE-0EA3-CCEF0A1EF2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630490"/>
              </p:ext>
            </p:extLst>
          </p:nvPr>
        </p:nvGraphicFramePr>
        <p:xfrm>
          <a:off x="1200135" y="2097088"/>
          <a:ext cx="9906000" cy="3295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108">
                  <a:extLst>
                    <a:ext uri="{9D8B030D-6E8A-4147-A177-3AD203B41FA5}">
                      <a16:colId xmlns:a16="http://schemas.microsoft.com/office/drawing/2014/main" val="806226011"/>
                    </a:ext>
                  </a:extLst>
                </a:gridCol>
                <a:gridCol w="2706892">
                  <a:extLst>
                    <a:ext uri="{9D8B030D-6E8A-4147-A177-3AD203B41FA5}">
                      <a16:colId xmlns:a16="http://schemas.microsoft.com/office/drawing/2014/main" val="311447480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4527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73190798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3673487667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108599982"/>
                    </a:ext>
                  </a:extLst>
                </a:gridCol>
              </a:tblGrid>
              <a:tr h="549273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hu-HU" dirty="0"/>
                        <a:t>Becsült osztály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284872"/>
                  </a:ext>
                </a:extLst>
              </a:tr>
              <a:tr h="549273">
                <a:tc rowSpan="5">
                  <a:txBody>
                    <a:bodyPr/>
                    <a:lstStyle/>
                    <a:p>
                      <a:pPr algn="ctr"/>
                      <a:r>
                        <a:rPr lang="hu-HU" dirty="0"/>
                        <a:t>Eredeti osztály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depresszió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egészséges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Parkinson-kór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diszfónia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761435"/>
                  </a:ext>
                </a:extLst>
              </a:tr>
              <a:tr h="54927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depresszió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73%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6254785"/>
                  </a:ext>
                </a:extLst>
              </a:tr>
              <a:tr h="549273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egészséges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93%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6039421"/>
                  </a:ext>
                </a:extLst>
              </a:tr>
              <a:tr h="549273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Parkinson-kór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70%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235461"/>
                  </a:ext>
                </a:extLst>
              </a:tr>
              <a:tr h="549273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diszfónia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88%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2002626"/>
                  </a:ext>
                </a:extLst>
              </a:tr>
            </a:tbl>
          </a:graphicData>
        </a:graphic>
      </p:graphicFrame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2069FBF-1FB5-C81B-074B-D3A36449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39</a:t>
            </a:fld>
            <a:endParaRPr lang="en-US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357AB0C-F720-C24B-6324-2289974FF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DF43355-514F-E793-4E08-F5B76346716F}"/>
              </a:ext>
            </a:extLst>
          </p:cNvPr>
          <p:cNvSpPr txBox="1"/>
          <p:nvPr/>
        </p:nvSpPr>
        <p:spPr>
          <a:xfrm>
            <a:off x="1141410" y="5376390"/>
            <a:ext cx="99647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Kiss, G., </a:t>
            </a:r>
            <a:r>
              <a:rPr lang="en-US" sz="1400" dirty="0" err="1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Sztahó</a:t>
            </a:r>
            <a:r>
              <a:rPr lang="en-US" sz="1400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, D., &amp; </a:t>
            </a:r>
            <a:r>
              <a:rPr lang="en-US" sz="1400" dirty="0" err="1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Tulics</a:t>
            </a:r>
            <a:r>
              <a:rPr lang="en-US" sz="1400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, M. G. (2021). Application for Detecting Depression, Parkinson's Disease and Dysphonic Speech. In </a:t>
            </a:r>
            <a:r>
              <a:rPr lang="en-US" sz="1400" dirty="0" err="1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Interspeech</a:t>
            </a:r>
            <a:r>
              <a:rPr lang="en-US" sz="1400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 (pp. 956-957).</a:t>
            </a:r>
            <a:endParaRPr lang="hu-HU" sz="1400" dirty="0">
              <a:effectLst>
                <a:outerShdw blurRad="152400" dist="38100" dir="2700000" algn="tl">
                  <a:srgbClr val="000000">
                    <a:alpha val="36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916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DB648C-C066-1954-F102-DDA04513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Depresszió tünetei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A100505-4EA3-57DE-0A50-7B293BD23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 Depresszióról akkor beszélhetünk ha legalább 2 héten keresztül a következő tünetek közül legalább öt fennáll és az első kettő közül legalább az egyik: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b="1" kern="100" dirty="0">
                <a:latin typeface="Times New Roman" panose="02020603050405020304" pitchFamily="18" charset="0"/>
              </a:rPr>
              <a:t>folyamatos mély szomorúság</a:t>
            </a:r>
            <a:r>
              <a:rPr lang="hu-HU" sz="1400" b="1" i="0" u="none" strike="noStrike" kern="100" baseline="0" dirty="0">
                <a:latin typeface="Times New Roman" panose="02020603050405020304" pitchFamily="18" charset="0"/>
              </a:rPr>
              <a:t> az idő nagy részében</a:t>
            </a:r>
            <a:r>
              <a:rPr lang="hu-HU" sz="1400" b="0" i="0" u="none" strike="noStrike" kern="100" baseline="0" dirty="0">
                <a:latin typeface="Times New Roman" panose="02020603050405020304" pitchFamily="18" charset="0"/>
              </a:rPr>
              <a:t>,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b="1" kern="100" dirty="0">
                <a:latin typeface="Calibri" panose="020F0502020204030204" pitchFamily="34" charset="0"/>
              </a:rPr>
              <a:t>a</a:t>
            </a:r>
            <a:r>
              <a:rPr lang="hu-HU" sz="1400" b="1" i="0" u="none" strike="noStrike" kern="100" baseline="0" dirty="0">
                <a:latin typeface="Calibri" panose="020F0502020204030204" pitchFamily="34" charset="0"/>
              </a:rPr>
              <a:t>z érdeklődés, öröm hiánya a legtöbb tevékenységgel kapcsolatban</a:t>
            </a:r>
            <a:r>
              <a:rPr lang="hu-HU" sz="1400" b="0" i="0" u="none" strike="noStrike" kern="100" baseline="0" dirty="0">
                <a:latin typeface="Calibri" panose="020F0502020204030204" pitchFamily="34" charset="0"/>
              </a:rPr>
              <a:t>,</a:t>
            </a:r>
            <a:endParaRPr lang="hu-HU" sz="1400" b="0" i="0" u="none" strike="noStrike" kern="100" baseline="0" dirty="0">
              <a:latin typeface="Times New Roman" panose="02020603050405020304" pitchFamily="18" charset="0"/>
            </a:endParaRP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kern="100" dirty="0">
                <a:latin typeface="Times New Roman" panose="02020603050405020304" pitchFamily="18" charset="0"/>
              </a:rPr>
              <a:t>a</a:t>
            </a:r>
            <a:r>
              <a:rPr lang="hu-HU" sz="1400" b="0" i="0" u="none" strike="noStrike" kern="100" baseline="0" dirty="0">
                <a:latin typeface="Times New Roman" panose="02020603050405020304" pitchFamily="18" charset="0"/>
              </a:rPr>
              <a:t>z étvágy/testsúly növekedése vagy csökkenése,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kern="100" dirty="0" err="1">
                <a:latin typeface="Times New Roman" panose="02020603050405020304" pitchFamily="18" charset="0"/>
              </a:rPr>
              <a:t>i</a:t>
            </a:r>
            <a:r>
              <a:rPr lang="hu-HU" sz="1400" b="0" i="0" u="none" strike="noStrike" kern="100" baseline="0" dirty="0" err="1">
                <a:latin typeface="Times New Roman" panose="02020603050405020304" pitchFamily="18" charset="0"/>
              </a:rPr>
              <a:t>nszomnia</a:t>
            </a:r>
            <a:r>
              <a:rPr lang="hu-HU" sz="1400" b="0" i="0" u="none" strike="noStrike" kern="100" baseline="0" dirty="0">
                <a:latin typeface="Times New Roman" panose="02020603050405020304" pitchFamily="18" charset="0"/>
              </a:rPr>
              <a:t> vagy </a:t>
            </a:r>
            <a:r>
              <a:rPr lang="hu-HU" sz="1400" b="0" i="0" u="none" strike="noStrike" kern="100" baseline="0" dirty="0" err="1">
                <a:latin typeface="Times New Roman" panose="02020603050405020304" pitchFamily="18" charset="0"/>
              </a:rPr>
              <a:t>hiperszomnia</a:t>
            </a:r>
            <a:r>
              <a:rPr lang="hu-HU" sz="1400" b="0" i="0" u="none" strike="noStrike" kern="100" baseline="0" dirty="0">
                <a:latin typeface="Times New Roman" panose="02020603050405020304" pitchFamily="18" charset="0"/>
              </a:rPr>
              <a:t>,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kern="100" dirty="0" err="1">
                <a:latin typeface="Times New Roman" panose="02020603050405020304" pitchFamily="18" charset="0"/>
              </a:rPr>
              <a:t>p</a:t>
            </a:r>
            <a:r>
              <a:rPr lang="hu-HU" sz="1400" b="0" i="0" u="none" strike="noStrike" kern="100" baseline="0" dirty="0" err="1">
                <a:latin typeface="Times New Roman" panose="02020603050405020304" pitchFamily="18" charset="0"/>
              </a:rPr>
              <a:t>szichomotoros</a:t>
            </a:r>
            <a:r>
              <a:rPr lang="hu-HU" sz="1400" b="0" i="0" u="none" strike="noStrike" kern="100" baseline="0" dirty="0">
                <a:latin typeface="Times New Roman" panose="02020603050405020304" pitchFamily="18" charset="0"/>
              </a:rPr>
              <a:t> gátoltság vagy agitáció,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kern="100" dirty="0">
                <a:latin typeface="Times New Roman" panose="02020603050405020304" pitchFamily="18" charset="0"/>
              </a:rPr>
              <a:t>f</a:t>
            </a:r>
            <a:r>
              <a:rPr lang="hu-HU" sz="1400" b="0" i="0" u="none" strike="noStrike" kern="100" baseline="0" dirty="0">
                <a:latin typeface="Times New Roman" panose="02020603050405020304" pitchFamily="18" charset="0"/>
              </a:rPr>
              <a:t>áradtság vagy energiahiány,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kern="100" dirty="0">
                <a:latin typeface="Calibri" panose="020F0502020204030204" pitchFamily="34" charset="0"/>
              </a:rPr>
              <a:t>é</a:t>
            </a:r>
            <a:r>
              <a:rPr lang="hu-HU" sz="1400" b="0" i="0" u="none" strike="noStrike" kern="100" baseline="0" dirty="0">
                <a:latin typeface="Calibri" panose="020F0502020204030204" pitchFamily="34" charset="0"/>
              </a:rPr>
              <a:t>rtéktelenség vagy túlzott/inadekvát bűntudat érzése,</a:t>
            </a:r>
            <a:endParaRPr lang="hu-HU" sz="1400" b="0" i="0" u="none" strike="noStrike" kern="100" baseline="0" dirty="0">
              <a:latin typeface="Times New Roman" panose="02020603050405020304" pitchFamily="18" charset="0"/>
            </a:endParaRP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kern="100" dirty="0">
                <a:latin typeface="Times New Roman" panose="02020603050405020304" pitchFamily="18" charset="0"/>
              </a:rPr>
              <a:t>c</a:t>
            </a:r>
            <a:r>
              <a:rPr lang="hu-HU" sz="1400" b="0" i="0" u="none" strike="noStrike" kern="100" baseline="0" dirty="0">
                <a:latin typeface="Times New Roman" panose="02020603050405020304" pitchFamily="18" charset="0"/>
              </a:rPr>
              <a:t>sökkent gondolkodási képesség vagy koncentrációzavar, döntésképtelenség,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hu-HU" sz="1400" kern="100" dirty="0">
                <a:latin typeface="Calibri" panose="020F0502020204030204" pitchFamily="34" charset="0"/>
              </a:rPr>
              <a:t>h</a:t>
            </a:r>
            <a:r>
              <a:rPr lang="hu-HU" sz="1400" b="0" i="0" u="none" strike="noStrike" kern="100" baseline="0" dirty="0">
                <a:latin typeface="Calibri" panose="020F0502020204030204" pitchFamily="34" charset="0"/>
              </a:rPr>
              <a:t>alállal kapcsolatos visszatérő gondolatok, öngyilkossági gondolatok.</a:t>
            </a:r>
            <a:endParaRPr lang="hu-HU" sz="1400" b="0" i="0" u="none" strike="noStrike" kern="100" baseline="0" dirty="0">
              <a:latin typeface="Times New Roman" panose="02020603050405020304" pitchFamily="18" charset="0"/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2A1D0C6-77A2-AA66-A531-A267B9FA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5233626-FD6C-92EC-2CA4-6D8EB997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582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B84022-86A1-0103-AABC-D009A01F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Regressziós Modellek pontossága</a:t>
            </a: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84FCBBAD-656E-7FB4-57BF-D135EEF8E7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097198"/>
              </p:ext>
            </p:extLst>
          </p:nvPr>
        </p:nvGraphicFramePr>
        <p:xfrm>
          <a:off x="1065912" y="2467601"/>
          <a:ext cx="9906000" cy="20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3774654384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314309904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136339247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62490454"/>
                    </a:ext>
                  </a:extLst>
                </a:gridCol>
              </a:tblGrid>
              <a:tr h="50303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RMSE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Normalizált RMSE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Pearson</a:t>
                      </a:r>
                      <a:r>
                        <a:rPr lang="hu-HU" dirty="0"/>
                        <a:t> korreláció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9997432"/>
                  </a:ext>
                </a:extLst>
              </a:tr>
              <a:tr h="50303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Depresszió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4102293"/>
                  </a:ext>
                </a:extLst>
              </a:tr>
              <a:tr h="50303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Parkinson-kór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0.6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887749"/>
                  </a:ext>
                </a:extLst>
              </a:tr>
              <a:tr h="50303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Diszfónia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01142"/>
                  </a:ext>
                </a:extLst>
              </a:tr>
            </a:tbl>
          </a:graphicData>
        </a:graphic>
      </p:graphicFrame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7CB3F3EC-9C6F-75BF-4CC4-9A798A9E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40</a:t>
            </a:fld>
            <a:endParaRPr lang="en-US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58084E0-572A-D748-5421-2C19C313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3FA86FDF-791D-B861-D6B5-B4B6B64524D8}"/>
              </a:ext>
            </a:extLst>
          </p:cNvPr>
          <p:cNvSpPr txBox="1"/>
          <p:nvPr/>
        </p:nvSpPr>
        <p:spPr>
          <a:xfrm>
            <a:off x="1065912" y="4499303"/>
            <a:ext cx="99647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Kiss, G., </a:t>
            </a:r>
            <a:r>
              <a:rPr lang="en-US" sz="1400" dirty="0" err="1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Sztahó</a:t>
            </a:r>
            <a:r>
              <a:rPr lang="en-US" sz="1400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, D., &amp; </a:t>
            </a:r>
            <a:r>
              <a:rPr lang="en-US" sz="1400" dirty="0" err="1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Tulics</a:t>
            </a:r>
            <a:r>
              <a:rPr lang="en-US" sz="1400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, M. G. (2021). Application for Detecting Depression, Parkinson's Disease and Dysphonic Speech. In </a:t>
            </a:r>
            <a:r>
              <a:rPr lang="en-US" sz="1400" dirty="0" err="1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Interspeech</a:t>
            </a:r>
            <a:r>
              <a:rPr lang="en-US" sz="1400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 (pp. 956-957).</a:t>
            </a:r>
            <a:endParaRPr lang="hu-HU" sz="1400" dirty="0">
              <a:effectLst>
                <a:outerShdw blurRad="152400" dist="38100" dir="2700000" algn="tl">
                  <a:srgbClr val="000000">
                    <a:alpha val="36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95864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443010-4E87-2CBE-55A4-21542EFA2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Hogyan segít a mesterséges intelligencia néhány mondatból támogatni a depresszió, Parkinson kór és diszfónia diagnosztikáját?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754850-4616-BBDA-4BCC-5DA9022EF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Modell alkotásban (jellemzők és a célváltozó közötti optimális összefüggés megtalálásában)</a:t>
            </a:r>
          </a:p>
          <a:p>
            <a:endParaRPr lang="hu-HU" dirty="0"/>
          </a:p>
          <a:p>
            <a:r>
              <a:rPr lang="hu-HU" dirty="0"/>
              <a:t>Jellemzők kiválasztásában</a:t>
            </a:r>
          </a:p>
          <a:p>
            <a:endParaRPr lang="hu-HU" dirty="0"/>
          </a:p>
          <a:p>
            <a:r>
              <a:rPr lang="hu-HU" dirty="0"/>
              <a:t>Jellemzők kinyerésében</a:t>
            </a:r>
          </a:p>
          <a:p>
            <a:endParaRPr lang="hu-HU" dirty="0"/>
          </a:p>
          <a:p>
            <a:r>
              <a:rPr lang="hu-HU" dirty="0"/>
              <a:t>Milyen feladat marad a mérnököknek? </a:t>
            </a:r>
            <a:r>
              <a:rPr lang="hu-HU" dirty="0">
                <a:sym typeface="Wingdings" panose="05000000000000000000" pitchFamily="2" charset="2"/>
              </a:rPr>
              <a:t></a:t>
            </a:r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C670DC9-8475-B8D9-25A7-E6EDAEB19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41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734CD6F-1A59-A380-BFD4-2B03E5E5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1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25DD3A-D844-1F3E-0C3F-A3D28F8B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Kitekintés, </a:t>
            </a:r>
            <a:r>
              <a:rPr lang="hu-HU"/>
              <a:t>További célok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1D8455A-845B-76F7-F291-B463B0B7B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Adatbázisok bővítése</a:t>
            </a:r>
          </a:p>
          <a:p>
            <a:r>
              <a:rPr lang="hu-HU" dirty="0"/>
              <a:t>Betegségek bővítése (skizofrénia, ALS, demencia, megfázás (COVID?!))</a:t>
            </a:r>
          </a:p>
          <a:p>
            <a:r>
              <a:rPr lang="hu-HU" dirty="0"/>
              <a:t>Nemek szerinti eltérő modellek alkalmazása</a:t>
            </a:r>
          </a:p>
          <a:p>
            <a:r>
              <a:rPr lang="hu-HU" dirty="0"/>
              <a:t>Többnyelvre érvényes eljárás kidolgozása</a:t>
            </a:r>
          </a:p>
          <a:p>
            <a:r>
              <a:rPr lang="hu-HU" dirty="0"/>
              <a:t>Életkor és egyéb jellemzők figyelembe vétele a modell tanításakor</a:t>
            </a:r>
          </a:p>
          <a:p>
            <a:r>
              <a:rPr lang="hu-HU" dirty="0"/>
              <a:t>Más modalitások felhasználása</a:t>
            </a:r>
          </a:p>
          <a:p>
            <a:r>
              <a:rPr lang="hu-HU" dirty="0" err="1"/>
              <a:t>Stb</a:t>
            </a:r>
            <a:r>
              <a:rPr lang="hu-HU" dirty="0"/>
              <a:t>…</a:t>
            </a:r>
          </a:p>
          <a:p>
            <a:r>
              <a:rPr lang="hu-HU" sz="2800" b="1" dirty="0"/>
              <a:t>Gyakorlatban való megvalósítás!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6F2EAD8-B9AC-56C8-9585-9138339C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42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FB867C9-BEBD-E1EF-4A67-C63BA29CE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5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7D9785-329B-FC8E-2F57-A5244DE5D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6017174"/>
          </a:xfrm>
        </p:spPr>
        <p:txBody>
          <a:bodyPr>
            <a:normAutofit/>
          </a:bodyPr>
          <a:lstStyle/>
          <a:p>
            <a:pPr algn="ctr"/>
            <a:br>
              <a:rPr lang="hu-HU" dirty="0"/>
            </a:br>
            <a:br>
              <a:rPr lang="hu-HU" dirty="0"/>
            </a:br>
            <a:r>
              <a:rPr lang="hu-HU" dirty="0"/>
              <a:t>Köszönöm a Figyelmet!</a:t>
            </a:r>
            <a:br>
              <a:rPr lang="hu-HU" dirty="0"/>
            </a:br>
            <a:br>
              <a:rPr lang="hu-HU" dirty="0"/>
            </a:br>
            <a:br>
              <a:rPr lang="hu-HU" dirty="0"/>
            </a:br>
            <a:r>
              <a:rPr lang="hu-HU" sz="1800" dirty="0"/>
              <a:t>Kiss.gabor@vik.bme.hu</a:t>
            </a:r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D431E34-1906-3CD8-44C8-AF2D2936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43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246F0F-92ED-9868-C427-7EC63272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8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354CAE-012F-F3DA-B122-2E643DFFB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Depresszió Gyakorisága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315DD3A-3037-3921-19BD-C8D8510F6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 depresszió a World Health Organization 2002-es felmérése alapján a negyedik, 2012- es felmérése alapján már a </a:t>
            </a:r>
            <a:r>
              <a:rPr lang="hu-HU" b="1" dirty="0"/>
              <a:t>harmadik leggyakoribb betegség világszerte</a:t>
            </a:r>
            <a:r>
              <a:rPr lang="hu-HU" dirty="0"/>
              <a:t>, és a szervezet előrejelzései alapján 2030-ra a második leggyakoribb betegség lehet. </a:t>
            </a:r>
            <a:r>
              <a:rPr lang="hu-HU" sz="1500" dirty="0"/>
              <a:t>(</a:t>
            </a:r>
            <a:r>
              <a:rPr lang="en-US" sz="1500" dirty="0"/>
              <a:t>World Health Organization. (2017). Depression and other common mental disorders: global health estimates</a:t>
            </a:r>
            <a:r>
              <a:rPr lang="hu-HU" sz="1500" dirty="0"/>
              <a:t>, </a:t>
            </a:r>
            <a:r>
              <a:rPr lang="en-US" sz="1500" dirty="0"/>
              <a:t>Mathers, C. D., </a:t>
            </a:r>
            <a:r>
              <a:rPr lang="en-US" sz="1500" dirty="0" err="1"/>
              <a:t>Loncar</a:t>
            </a:r>
            <a:r>
              <a:rPr lang="en-US" sz="1500" dirty="0"/>
              <a:t>, D. (2006). Projections of global mortality and burden of disease from 2002 to 2030. </a:t>
            </a:r>
            <a:r>
              <a:rPr lang="en-US" sz="1500" dirty="0" err="1"/>
              <a:t>PLoS</a:t>
            </a:r>
            <a:r>
              <a:rPr lang="en-US" sz="1500" dirty="0"/>
              <a:t> Medicine, 3(11), e442</a:t>
            </a:r>
            <a:r>
              <a:rPr lang="hu-HU" sz="1500" dirty="0"/>
              <a:t>)</a:t>
            </a:r>
            <a:endParaRPr lang="hu-HU" dirty="0"/>
          </a:p>
          <a:p>
            <a:r>
              <a:rPr lang="hu-HU" dirty="0"/>
              <a:t>A betegség nagyjából 216 millió embert érintett világszinten (</a:t>
            </a:r>
            <a:r>
              <a:rPr lang="hu-HU" b="1" dirty="0"/>
              <a:t>az emberiség 3%-a</a:t>
            </a:r>
            <a:r>
              <a:rPr lang="hu-HU" dirty="0"/>
              <a:t>) 2015-ben, azóta ez a szám például a COVID következtében tovább emelkedett </a:t>
            </a:r>
            <a:r>
              <a:rPr lang="hu-HU" sz="1500" dirty="0"/>
              <a:t>(</a:t>
            </a:r>
            <a:r>
              <a:rPr lang="en-US" sz="1500" dirty="0"/>
              <a:t>Global, regional, and national incidence, prevalence, and years lived with disability for 310 diseases and injuries, 1990–2015: a systematic analysis for the Global Burden of Disease Study 2015</a:t>
            </a:r>
            <a:r>
              <a:rPr lang="hu-HU" sz="1500" dirty="0"/>
              <a:t>)</a:t>
            </a:r>
            <a:r>
              <a:rPr lang="hu-HU" dirty="0"/>
              <a:t>.</a:t>
            </a:r>
          </a:p>
          <a:p>
            <a:r>
              <a:rPr lang="hu-HU" dirty="0"/>
              <a:t>A betegség a nőknél körülbelül kétszer gyakrabban fordul elő.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1EE0E9D-44B7-2AF2-B9B5-44CAE0B1D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A14D02B-A71B-DB07-CFA4-9D6DAF86E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9083CE-11C2-DD73-1E27-9B288E7F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depresszió Diagnózisa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2C5E504-B941-BA7E-FD1C-76D1686FA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/>
              <a:t>Nem ismert jelenleg megfelelő pontossággal bíró vizsgálat/teszt a depresszió diagnosztizálására.</a:t>
            </a:r>
          </a:p>
          <a:p>
            <a:endParaRPr lang="hu-HU" dirty="0"/>
          </a:p>
          <a:p>
            <a:r>
              <a:rPr lang="hu-HU" dirty="0"/>
              <a:t>A </a:t>
            </a:r>
            <a:r>
              <a:rPr lang="hu-HU" b="1" dirty="0"/>
              <a:t>diagnózist felállítása</a:t>
            </a:r>
            <a:r>
              <a:rPr lang="hu-HU" dirty="0"/>
              <a:t> elsősorban </a:t>
            </a:r>
            <a:r>
              <a:rPr lang="hu-HU" b="1" dirty="0"/>
              <a:t>pszichiáterekre hárul</a:t>
            </a:r>
            <a:r>
              <a:rPr lang="hu-HU" dirty="0"/>
              <a:t>, figyelembe véve, hogy a tünetei sokfélék, előfordulása gyakori, így ez egy </a:t>
            </a:r>
            <a:r>
              <a:rPr lang="hu-HU" b="1" dirty="0"/>
              <a:t>komoly teher az egészségügyi rendszernek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A kezelés (gyógyszerek beállítása és terápia) is elsősorban a pszichiáterekre hárul.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BEB47DB-4C96-5E2C-FE43-2BF86D9F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E4A6CAD-F67B-4610-0614-8E023988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8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3F044E-966C-09EC-5271-F171B8562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Depresszió következményei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5DD9332-B787-095F-DDC4-D4DC0F804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A depressziótól szenvedő egyén a betegség súlyosságának függvényében képtelen lehet ellátni a </a:t>
            </a:r>
            <a:r>
              <a:rPr lang="hu-HU" b="1" dirty="0"/>
              <a:t>napi teendőit</a:t>
            </a:r>
            <a:r>
              <a:rPr lang="hu-HU" dirty="0"/>
              <a:t>, így akár </a:t>
            </a:r>
            <a:r>
              <a:rPr lang="hu-HU" b="1" dirty="0"/>
              <a:t>munkáját sem képes ellátni</a:t>
            </a:r>
            <a:r>
              <a:rPr lang="hu-HU" dirty="0"/>
              <a:t>. Ez a tény, illetve a betegség kezelése </a:t>
            </a:r>
            <a:r>
              <a:rPr lang="hu-HU" b="1" dirty="0"/>
              <a:t>jelentős anyagi károkat okoz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Egy 2010-es tanulmány kimutatta, Európa 30 országát vizsgálva, hogy a depresszió 92 milliárd eurós veszteséget okozott a gazdaságban, melyből 54 milliárd euró a termelés kiesés következtében keletkezett (</a:t>
            </a:r>
            <a:r>
              <a:rPr lang="en-US" sz="1500" dirty="0"/>
              <a:t>Olesen, J., Gustavsson, A., </a:t>
            </a:r>
            <a:r>
              <a:rPr lang="en-US" sz="1500" dirty="0" err="1"/>
              <a:t>Svensson</a:t>
            </a:r>
            <a:r>
              <a:rPr lang="en-US" sz="1500" dirty="0"/>
              <a:t>, M., </a:t>
            </a:r>
            <a:r>
              <a:rPr lang="en-US" sz="1500" dirty="0" err="1"/>
              <a:t>Wittchen</a:t>
            </a:r>
            <a:r>
              <a:rPr lang="en-US" sz="1500" dirty="0"/>
              <a:t>, H. U., </a:t>
            </a:r>
            <a:r>
              <a:rPr lang="en-US" sz="1500" dirty="0" err="1"/>
              <a:t>Jönsson</a:t>
            </a:r>
            <a:r>
              <a:rPr lang="en-US" sz="1500" dirty="0"/>
              <a:t>, B., CDBE2010 Study Group, European Brain Council. The economic cost of brain disorders in Europe. European Journal of Neurology</a:t>
            </a:r>
            <a:r>
              <a:rPr lang="hu-HU" dirty="0"/>
              <a:t>).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F960AE8-3B1C-5B59-DF58-A3485C36F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BD07B36-8E5D-5055-E7B1-71935A25A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3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337172-BDE4-8956-FA54-165D390F5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Depresszió Következményei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B2DDAF0-F636-1FFD-D226-2F449B0A2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gazdasági károk mellett kimutatható, hogy: </a:t>
            </a:r>
          </a:p>
          <a:p>
            <a:pPr lvl="1"/>
            <a:endParaRPr lang="hu-HU" dirty="0"/>
          </a:p>
          <a:p>
            <a:pPr lvl="1"/>
            <a:r>
              <a:rPr lang="hu-HU" dirty="0"/>
              <a:t>a depresszió súlyosbodásával </a:t>
            </a:r>
            <a:r>
              <a:rPr lang="hu-HU" b="1" dirty="0"/>
              <a:t>megnő az öngyilkosság kockázata</a:t>
            </a:r>
            <a:r>
              <a:rPr lang="hu-HU" dirty="0"/>
              <a:t>,</a:t>
            </a:r>
            <a:br>
              <a:rPr lang="hu-HU" dirty="0"/>
            </a:br>
            <a:r>
              <a:rPr lang="hu-HU" dirty="0"/>
              <a:t>(</a:t>
            </a:r>
            <a:r>
              <a:rPr lang="en-US" sz="1400" dirty="0" err="1"/>
              <a:t>Hawton</a:t>
            </a:r>
            <a:r>
              <a:rPr lang="en-US" sz="1400" dirty="0"/>
              <a:t>, K.,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Comabella</a:t>
            </a:r>
            <a:r>
              <a:rPr lang="en-US" sz="1400" dirty="0"/>
              <a:t>, C. C., Haw, C., Saunders, K. (2013). Risk factors for suicide in individuals with depression: a systematic review. Journal of Affective Disorders</a:t>
            </a:r>
            <a:r>
              <a:rPr lang="hu-HU" dirty="0"/>
              <a:t>) </a:t>
            </a:r>
          </a:p>
          <a:p>
            <a:pPr lvl="1"/>
            <a:endParaRPr lang="hu-HU" dirty="0"/>
          </a:p>
          <a:p>
            <a:pPr lvl="1"/>
            <a:r>
              <a:rPr lang="hu-HU" dirty="0"/>
              <a:t>illetve az </a:t>
            </a:r>
            <a:r>
              <a:rPr lang="hu-HU" b="1" dirty="0"/>
              <a:t>öngyilkosságok fele vezethető vissza depressziós okokra</a:t>
            </a:r>
            <a:r>
              <a:rPr lang="hu-HU" dirty="0"/>
              <a:t>.</a:t>
            </a:r>
            <a:br>
              <a:rPr lang="hu-HU" dirty="0"/>
            </a:br>
            <a:r>
              <a:rPr lang="hu-HU" dirty="0"/>
              <a:t>(</a:t>
            </a:r>
            <a:r>
              <a:rPr lang="en-US" sz="1400" dirty="0"/>
              <a:t>Joiner Jr, T. E., Brown, J. S., Wingate, L. R. (2005). The psychology and neurobiology of suicidal behavior. Annu. Rev. Psychol</a:t>
            </a:r>
            <a:r>
              <a:rPr lang="hu-HU" sz="1400" dirty="0"/>
              <a:t>.</a:t>
            </a:r>
            <a:r>
              <a:rPr lang="hu-HU" dirty="0"/>
              <a:t>)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471B30E-5E1E-81AF-C7DC-01D64CCF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9BFA9E5-9FBD-FC52-C4D1-D221A26B6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397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564474-578F-EA13-1900-7617FD28A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Parkinson-Kór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426025-4E8E-141B-6B44-F3C493AA8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 Parkinson-kór, egy folyamatosan romló, degeneratív idegrendszeri betegség, ami a legtöbb beteg esetében 50-60 év körül mutatkoznak meg az első tünetek.</a:t>
            </a:r>
            <a:br>
              <a:rPr lang="hu-HU" dirty="0"/>
            </a:br>
            <a:r>
              <a:rPr lang="hu-HU" sz="1800" dirty="0"/>
              <a:t>(</a:t>
            </a:r>
            <a:r>
              <a:rPr lang="en-US" sz="1800" dirty="0" err="1"/>
              <a:t>Samii</a:t>
            </a:r>
            <a:r>
              <a:rPr lang="en-US" sz="1800" dirty="0"/>
              <a:t> A, Nutt JG, Ransom BR. (2004. May). „Parkinson's disease.”</a:t>
            </a:r>
            <a:r>
              <a:rPr lang="hu-HU" sz="1800" dirty="0"/>
              <a:t>)</a:t>
            </a:r>
          </a:p>
          <a:p>
            <a:endParaRPr lang="hu-HU" dirty="0"/>
          </a:p>
          <a:p>
            <a:r>
              <a:rPr lang="hu-HU" dirty="0"/>
              <a:t>Az orvostudomány jelenlegi állása szerint </a:t>
            </a:r>
            <a:r>
              <a:rPr lang="hu-HU" b="1" dirty="0"/>
              <a:t>gyógyíthatatlan</a:t>
            </a:r>
            <a:r>
              <a:rPr lang="hu-HU" dirty="0"/>
              <a:t>, azonban </a:t>
            </a:r>
            <a:r>
              <a:rPr lang="hu-HU" b="1" dirty="0"/>
              <a:t>kezelhető</a:t>
            </a:r>
            <a:r>
              <a:rPr lang="hu-HU" dirty="0"/>
              <a:t>, így </a:t>
            </a:r>
            <a:r>
              <a:rPr lang="hu-HU" b="1" dirty="0"/>
              <a:t>fontos a korai felismerés, hogy az élettartam minősége javítható, a betegség lefolyása lassítható lehessen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A Parkinson-kór pontos kiváltó okai még nem ismertek, az agytörzsi </a:t>
            </a:r>
            <a:r>
              <a:rPr lang="hu-HU" dirty="0" err="1"/>
              <a:t>ganglionok</a:t>
            </a:r>
            <a:r>
              <a:rPr lang="hu-HU" dirty="0"/>
              <a:t> károsodása miatt alakul ki, és csökken a fő </a:t>
            </a:r>
            <a:r>
              <a:rPr lang="hu-HU" dirty="0" err="1"/>
              <a:t>ingerületátvivő</a:t>
            </a:r>
            <a:r>
              <a:rPr lang="hu-HU" dirty="0"/>
              <a:t> anyag, a dopamin termelődése is.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7E0937A-318D-3BF2-755E-B8276850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A9F83DC-7B2D-DA2F-443B-ADBD05386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Kiss Gábor, kiss.gabor@vik.bme.hu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35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01fc4b-f33b-4b93-b663-f546fac1b7a2" xsi:nil="true"/>
    <lcf76f155ced4ddcb4097134ff3c332f xmlns="f12bfab7-f74c-46c9-b4ad-6f2de1b0c91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834947BB542394DA13CA0AB445C4A65" ma:contentTypeVersion="16" ma:contentTypeDescription="Új dokumentum létrehozása." ma:contentTypeScope="" ma:versionID="f0552bb4ca801854855cc647d8abf5e8">
  <xsd:schema xmlns:xsd="http://www.w3.org/2001/XMLSchema" xmlns:xs="http://www.w3.org/2001/XMLSchema" xmlns:p="http://schemas.microsoft.com/office/2006/metadata/properties" xmlns:ns2="f12bfab7-f74c-46c9-b4ad-6f2de1b0c91b" xmlns:ns3="ca01fc4b-f33b-4b93-b663-f546fac1b7a2" targetNamespace="http://schemas.microsoft.com/office/2006/metadata/properties" ma:root="true" ma:fieldsID="2302c402d16f03e40ca707160dd9d6a3" ns2:_="" ns3:_="">
    <xsd:import namespace="f12bfab7-f74c-46c9-b4ad-6f2de1b0c91b"/>
    <xsd:import namespace="ca01fc4b-f33b-4b93-b663-f546fac1b7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2bfab7-f74c-46c9-b4ad-6f2de1b0c9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Képcímkék" ma:readOnly="false" ma:fieldId="{5cf76f15-5ced-4ddc-b409-7134ff3c332f}" ma:taxonomyMulti="true" ma:sspId="3d9ff174-9c06-408e-b0e6-077b1b4540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1fc4b-f33b-4b93-b663-f546fac1b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92f5ca-e869-46b0-b763-8ac66a898fc9}" ma:internalName="TaxCatchAll" ma:showField="CatchAllData" ma:web="ca01fc4b-f33b-4b93-b663-f546fac1b7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AC7922-6B14-442B-9361-A6E8919D1C5B}">
  <ds:schemaRefs>
    <ds:schemaRef ds:uri="http://www.w3.org/XML/1998/namespace"/>
    <ds:schemaRef ds:uri="http://schemas.microsoft.com/office/infopath/2007/PartnerControls"/>
    <ds:schemaRef ds:uri="0291926e-7f6f-40e6-b2cd-618d734b3849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c337042d-1629-4b4f-b38b-20e2dbf6aed7"/>
  </ds:schemaRefs>
</ds:datastoreItem>
</file>

<file path=customXml/itemProps2.xml><?xml version="1.0" encoding="utf-8"?>
<ds:datastoreItem xmlns:ds="http://schemas.openxmlformats.org/officeDocument/2006/customXml" ds:itemID="{84272023-758D-41AD-A793-7622DBF55E0F}"/>
</file>

<file path=customXml/itemProps3.xml><?xml version="1.0" encoding="utf-8"?>
<ds:datastoreItem xmlns:ds="http://schemas.openxmlformats.org/officeDocument/2006/customXml" ds:itemID="{59C812C2-06D1-4DAD-A26A-1D478FCFE2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2840</TotalTime>
  <Words>3439</Words>
  <Application>Microsoft Office PowerPoint</Application>
  <PresentationFormat>Szélesvásznú</PresentationFormat>
  <Paragraphs>402</Paragraphs>
  <Slides>43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43</vt:i4>
      </vt:variant>
    </vt:vector>
  </HeadingPairs>
  <TitlesOfParts>
    <vt:vector size="49" baseType="lpstr">
      <vt:lpstr>Arial</vt:lpstr>
      <vt:lpstr>Calibri</vt:lpstr>
      <vt:lpstr>Symbol</vt:lpstr>
      <vt:lpstr>Times New Roman</vt:lpstr>
      <vt:lpstr>Tw Cen MT</vt:lpstr>
      <vt:lpstr>Áramkör</vt:lpstr>
      <vt:lpstr>Hogyan segít a mesterséges intelligencia néhány mondatból támogatni a depresszió, Parkinson kór és diszfónia diagnosztikáját?</vt:lpstr>
      <vt:lpstr>Hogyan segít a mesterséges intelligencia néhány mondatból támogatni a depresszió, Parkinson kór és diszfónia diagnosztikáját?</vt:lpstr>
      <vt:lpstr>A Depresszió</vt:lpstr>
      <vt:lpstr>A Depresszió tünetei</vt:lpstr>
      <vt:lpstr>A Depresszió Gyakorisága</vt:lpstr>
      <vt:lpstr>A depresszió Diagnózisa</vt:lpstr>
      <vt:lpstr>A Depresszió következményei</vt:lpstr>
      <vt:lpstr>A Depresszió Következményei</vt:lpstr>
      <vt:lpstr>A Parkinson-Kór</vt:lpstr>
      <vt:lpstr>A Parkinson-kór tünetei</vt:lpstr>
      <vt:lpstr>A Parkinson-kór Gyakorisága</vt:lpstr>
      <vt:lpstr>A Parkinson-kór diagnózisa</vt:lpstr>
      <vt:lpstr>A Parkinson-Kór Következményei</vt:lpstr>
      <vt:lpstr>A Diszfónia</vt:lpstr>
      <vt:lpstr>A diszfónia Tünetei</vt:lpstr>
      <vt:lpstr>A diszfónia Diagnózisa</vt:lpstr>
      <vt:lpstr>A diszfónia következményei</vt:lpstr>
      <vt:lpstr>Depresszió, Parkinson-kór, Diszfónia</vt:lpstr>
      <vt:lpstr>A beszéd</vt:lpstr>
      <vt:lpstr>A Beszéd</vt:lpstr>
      <vt:lpstr>A Beszéd, mint objektív BioMArker?</vt:lpstr>
      <vt:lpstr>A mesterséges intelligencia</vt:lpstr>
      <vt:lpstr>Szupport Vektor Gépek</vt:lpstr>
      <vt:lpstr>Szupport vektor Gép</vt:lpstr>
      <vt:lpstr>Modell Alkotás</vt:lpstr>
      <vt:lpstr>Modell Tanítása</vt:lpstr>
      <vt:lpstr>Modell Optimalizációja</vt:lpstr>
      <vt:lpstr>Modell tesztelése</vt:lpstr>
      <vt:lpstr>Kiértékelési Metrikák</vt:lpstr>
      <vt:lpstr>beszédből jellemzővektor</vt:lpstr>
      <vt:lpstr>Alacsony szintű beszédjellemzők</vt:lpstr>
      <vt:lpstr>Beszédből JellemzőVektor</vt:lpstr>
      <vt:lpstr>Célváltozó</vt:lpstr>
      <vt:lpstr>Depresszió, Parkinson-kór és diszfónia felismerését támogató Rendszer</vt:lpstr>
      <vt:lpstr>Diagnosztikát támogató Gépieljárás Modelljének Blokk vázlata</vt:lpstr>
      <vt:lpstr>Felhasznált BeszédAdatbázisok</vt:lpstr>
      <vt:lpstr>JEllemzőVektor előállítása</vt:lpstr>
      <vt:lpstr>Modell létrehozása</vt:lpstr>
      <vt:lpstr>négy osztályos felismerés pontossága</vt:lpstr>
      <vt:lpstr>Regressziós Modellek pontossága</vt:lpstr>
      <vt:lpstr>Hogyan segít a mesterséges intelligencia néhány mondatból támogatni a depresszió, Parkinson kór és diszfónia diagnosztikáját?</vt:lpstr>
      <vt:lpstr>Kitekintés, További célok</vt:lpstr>
      <vt:lpstr>  Köszönöm a Figyelmet!   Kiss.gabor@vik.bme.hu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Hogyan segít a mesterséges intelligencia néhány mondatból támogatni a depresszió, Parkinson kór és diszfónia diagnosztikáját?</dc:title>
  <dc:creator>Kiss Gábor</dc:creator>
  <cp:lastModifiedBy>Kiss Gábor</cp:lastModifiedBy>
  <cp:revision>4</cp:revision>
  <dcterms:created xsi:type="dcterms:W3CDTF">2023-06-19T11:07:49Z</dcterms:created>
  <dcterms:modified xsi:type="dcterms:W3CDTF">2023-06-22T07:33:44Z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0x010100E773987F6FCB234CAD7E1038ABAFFC34</vt:lpwstr>
  </property>
</Properties>
</file>