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29"/>
  </p:notesMasterIdLst>
  <p:sldIdLst>
    <p:sldId id="607" r:id="rId6"/>
    <p:sldId id="541" r:id="rId7"/>
    <p:sldId id="2300" r:id="rId8"/>
    <p:sldId id="791" r:id="rId9"/>
    <p:sldId id="792" r:id="rId10"/>
    <p:sldId id="775" r:id="rId11"/>
    <p:sldId id="431" r:id="rId12"/>
    <p:sldId id="2301" r:id="rId13"/>
    <p:sldId id="2302" r:id="rId14"/>
    <p:sldId id="2303" r:id="rId15"/>
    <p:sldId id="728" r:id="rId16"/>
    <p:sldId id="2304" r:id="rId17"/>
    <p:sldId id="2305" r:id="rId18"/>
    <p:sldId id="263" r:id="rId19"/>
    <p:sldId id="307" r:id="rId20"/>
    <p:sldId id="582" r:id="rId21"/>
    <p:sldId id="583" r:id="rId22"/>
    <p:sldId id="2290" r:id="rId23"/>
    <p:sldId id="2289" r:id="rId24"/>
    <p:sldId id="2287" r:id="rId25"/>
    <p:sldId id="2288" r:id="rId26"/>
    <p:sldId id="577" r:id="rId27"/>
    <p:sldId id="26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Világos stílus 3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5291" autoAdjust="0"/>
  </p:normalViewPr>
  <p:slideViewPr>
    <p:cSldViewPr snapToGrid="0">
      <p:cViewPr varScale="1">
        <p:scale>
          <a:sx n="54" d="100"/>
          <a:sy n="54" d="100"/>
        </p:scale>
        <p:origin x="912" y="84"/>
      </p:cViewPr>
      <p:guideLst/>
    </p:cSldViewPr>
  </p:slideViewPr>
  <p:outlineViewPr>
    <p:cViewPr>
      <p:scale>
        <a:sx n="33" d="100"/>
        <a:sy n="33" d="100"/>
      </p:scale>
      <p:origin x="0" y="-1795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947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4C2AC-6892-F844-B015-75D61FA8D02E}" type="doc">
      <dgm:prSet loTypeId="urn:microsoft.com/office/officeart/2005/8/layout/pyramid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C2EB2C8-89CC-FA4C-BA33-A3BBD6C14233}">
      <dgm:prSet phldrT="[Text]" custT="1"/>
      <dgm:spPr/>
      <dgm:t>
        <a:bodyPr/>
        <a:lstStyle/>
        <a:p>
          <a:r>
            <a:rPr lang="en-GB" sz="1600" b="1" dirty="0"/>
            <a:t>Innovation Factory</a:t>
          </a:r>
        </a:p>
      </dgm:t>
    </dgm:pt>
    <dgm:pt modelId="{BDDA6516-6662-F943-93F6-125C65AA4C4F}" type="parTrans" cxnId="{AB26D1CA-C5D2-0F4C-97CB-E8F50F2240C5}">
      <dgm:prSet/>
      <dgm:spPr/>
      <dgm:t>
        <a:bodyPr/>
        <a:lstStyle/>
        <a:p>
          <a:endParaRPr lang="en-GB"/>
        </a:p>
      </dgm:t>
    </dgm:pt>
    <dgm:pt modelId="{C75087E7-FE33-704B-A367-AF1C19B37F55}" type="sibTrans" cxnId="{AB26D1CA-C5D2-0F4C-97CB-E8F50F2240C5}">
      <dgm:prSet/>
      <dgm:spPr/>
      <dgm:t>
        <a:bodyPr/>
        <a:lstStyle/>
        <a:p>
          <a:endParaRPr lang="en-GB"/>
        </a:p>
      </dgm:t>
    </dgm:pt>
    <dgm:pt modelId="{E222899E-F76B-0F47-B828-9A2E5A9AF75E}">
      <dgm:prSet phldrT="[Text]" custT="1"/>
      <dgm:spPr/>
      <dgm:t>
        <a:bodyPr/>
        <a:lstStyle/>
        <a:p>
          <a:r>
            <a:rPr lang="en-GB" sz="1500" b="1" dirty="0"/>
            <a:t>Accelerator</a:t>
          </a:r>
        </a:p>
      </dgm:t>
    </dgm:pt>
    <dgm:pt modelId="{47FA2C00-A33A-1847-88EE-103AE81358B5}" type="parTrans" cxnId="{0F9FBD89-0F33-454B-9CB3-82E60AFF0D84}">
      <dgm:prSet/>
      <dgm:spPr/>
      <dgm:t>
        <a:bodyPr/>
        <a:lstStyle/>
        <a:p>
          <a:endParaRPr lang="en-GB"/>
        </a:p>
      </dgm:t>
    </dgm:pt>
    <dgm:pt modelId="{5172A8CD-3EB3-304B-831C-69555A83D2EC}" type="sibTrans" cxnId="{0F9FBD89-0F33-454B-9CB3-82E60AFF0D84}">
      <dgm:prSet/>
      <dgm:spPr/>
      <dgm:t>
        <a:bodyPr/>
        <a:lstStyle/>
        <a:p>
          <a:endParaRPr lang="en-GB"/>
        </a:p>
      </dgm:t>
    </dgm:pt>
    <dgm:pt modelId="{83EA4F46-78E9-9548-B449-E80958EE7A2E}">
      <dgm:prSet phldrT="[Text]"/>
      <dgm:spPr/>
      <dgm:t>
        <a:bodyPr/>
        <a:lstStyle/>
        <a:p>
          <a:r>
            <a:rPr lang="en-GB" b="1" dirty="0"/>
            <a:t>EIT Digital</a:t>
          </a:r>
        </a:p>
      </dgm:t>
    </dgm:pt>
    <dgm:pt modelId="{D96FD10B-8903-5246-AA39-6B34DBC875CE}" type="parTrans" cxnId="{9B3D3CB9-BE39-974B-B47F-7AAAAEB5E887}">
      <dgm:prSet/>
      <dgm:spPr/>
      <dgm:t>
        <a:bodyPr/>
        <a:lstStyle/>
        <a:p>
          <a:endParaRPr lang="en-GB"/>
        </a:p>
      </dgm:t>
    </dgm:pt>
    <dgm:pt modelId="{E8B6C5B8-079F-EF46-A4A3-B60ED29E61B2}" type="sibTrans" cxnId="{9B3D3CB9-BE39-974B-B47F-7AAAAEB5E887}">
      <dgm:prSet/>
      <dgm:spPr/>
      <dgm:t>
        <a:bodyPr/>
        <a:lstStyle/>
        <a:p>
          <a:endParaRPr lang="en-GB"/>
        </a:p>
      </dgm:t>
    </dgm:pt>
    <dgm:pt modelId="{F92D0470-3825-5C41-898D-AE438768ED2A}">
      <dgm:prSet phldrT="[Text]" custT="1"/>
      <dgm:spPr/>
      <dgm:t>
        <a:bodyPr/>
        <a:lstStyle/>
        <a:p>
          <a:r>
            <a:rPr lang="en-GB" sz="1500" b="1" dirty="0"/>
            <a:t>Entrepreneurial Education</a:t>
          </a:r>
        </a:p>
      </dgm:t>
    </dgm:pt>
    <dgm:pt modelId="{4AF918AD-8A16-F642-B78D-1237ED542BF8}" type="parTrans" cxnId="{A22865BB-1C9D-A345-B741-ABCCBF58F9EB}">
      <dgm:prSet/>
      <dgm:spPr/>
      <dgm:t>
        <a:bodyPr/>
        <a:lstStyle/>
        <a:p>
          <a:endParaRPr lang="en-GB"/>
        </a:p>
      </dgm:t>
    </dgm:pt>
    <dgm:pt modelId="{4EB64CB8-3A7D-E64E-95A2-EAD0A2F2F252}" type="sibTrans" cxnId="{A22865BB-1C9D-A345-B741-ABCCBF58F9EB}">
      <dgm:prSet/>
      <dgm:spPr/>
      <dgm:t>
        <a:bodyPr/>
        <a:lstStyle/>
        <a:p>
          <a:endParaRPr lang="en-GB"/>
        </a:p>
      </dgm:t>
    </dgm:pt>
    <dgm:pt modelId="{041EA44E-F792-B248-BF00-AA83C6D82086}" type="pres">
      <dgm:prSet presAssocID="{9014C2AC-6892-F844-B015-75D61FA8D02E}" presName="compositeShape" presStyleCnt="0">
        <dgm:presLayoutVars>
          <dgm:chMax val="9"/>
          <dgm:dir/>
          <dgm:resizeHandles val="exact"/>
        </dgm:presLayoutVars>
      </dgm:prSet>
      <dgm:spPr/>
    </dgm:pt>
    <dgm:pt modelId="{E2B8FF80-3CF9-8749-A9AF-13F489F02860}" type="pres">
      <dgm:prSet presAssocID="{9014C2AC-6892-F844-B015-75D61FA8D02E}" presName="triangle1" presStyleLbl="node1" presStyleIdx="0" presStyleCnt="4">
        <dgm:presLayoutVars>
          <dgm:bulletEnabled val="1"/>
        </dgm:presLayoutVars>
      </dgm:prSet>
      <dgm:spPr/>
    </dgm:pt>
    <dgm:pt modelId="{C26DF878-42B2-A443-9C2F-37391F7AA495}" type="pres">
      <dgm:prSet presAssocID="{9014C2AC-6892-F844-B015-75D61FA8D02E}" presName="triangle2" presStyleLbl="node1" presStyleIdx="1" presStyleCnt="4">
        <dgm:presLayoutVars>
          <dgm:bulletEnabled val="1"/>
        </dgm:presLayoutVars>
      </dgm:prSet>
      <dgm:spPr/>
    </dgm:pt>
    <dgm:pt modelId="{EAB89C78-9613-894D-9D5E-615A8217DA9F}" type="pres">
      <dgm:prSet presAssocID="{9014C2AC-6892-F844-B015-75D61FA8D02E}" presName="triangle3" presStyleLbl="node1" presStyleIdx="2" presStyleCnt="4">
        <dgm:presLayoutVars>
          <dgm:bulletEnabled val="1"/>
        </dgm:presLayoutVars>
      </dgm:prSet>
      <dgm:spPr/>
    </dgm:pt>
    <dgm:pt modelId="{C26F1CFA-ADE8-4849-8BBD-F4A5C04155A6}" type="pres">
      <dgm:prSet presAssocID="{9014C2AC-6892-F844-B015-75D61FA8D02E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D5C89802-3571-D04F-AB01-5702119BBAF2}" type="presOf" srcId="{9C2EB2C8-89CC-FA4C-BA33-A3BBD6C14233}" destId="{E2B8FF80-3CF9-8749-A9AF-13F489F02860}" srcOrd="0" destOrd="0" presId="urn:microsoft.com/office/officeart/2005/8/layout/pyramid4"/>
    <dgm:cxn modelId="{FA826A79-17DC-234E-981A-F27D757CFAC6}" type="presOf" srcId="{83EA4F46-78E9-9548-B449-E80958EE7A2E}" destId="{EAB89C78-9613-894D-9D5E-615A8217DA9F}" srcOrd="0" destOrd="0" presId="urn:microsoft.com/office/officeart/2005/8/layout/pyramid4"/>
    <dgm:cxn modelId="{C83DAD7B-F5E6-E742-B188-C41D41A06861}" type="presOf" srcId="{E222899E-F76B-0F47-B828-9A2E5A9AF75E}" destId="{C26DF878-42B2-A443-9C2F-37391F7AA495}" srcOrd="0" destOrd="0" presId="urn:microsoft.com/office/officeart/2005/8/layout/pyramid4"/>
    <dgm:cxn modelId="{0F9FBD89-0F33-454B-9CB3-82E60AFF0D84}" srcId="{9014C2AC-6892-F844-B015-75D61FA8D02E}" destId="{E222899E-F76B-0F47-B828-9A2E5A9AF75E}" srcOrd="1" destOrd="0" parTransId="{47FA2C00-A33A-1847-88EE-103AE81358B5}" sibTransId="{5172A8CD-3EB3-304B-831C-69555A83D2EC}"/>
    <dgm:cxn modelId="{708119B7-89C7-FE43-9EDF-6C288105D0CD}" type="presOf" srcId="{9014C2AC-6892-F844-B015-75D61FA8D02E}" destId="{041EA44E-F792-B248-BF00-AA83C6D82086}" srcOrd="0" destOrd="0" presId="urn:microsoft.com/office/officeart/2005/8/layout/pyramid4"/>
    <dgm:cxn modelId="{9B3D3CB9-BE39-974B-B47F-7AAAAEB5E887}" srcId="{9014C2AC-6892-F844-B015-75D61FA8D02E}" destId="{83EA4F46-78E9-9548-B449-E80958EE7A2E}" srcOrd="2" destOrd="0" parTransId="{D96FD10B-8903-5246-AA39-6B34DBC875CE}" sibTransId="{E8B6C5B8-079F-EF46-A4A3-B60ED29E61B2}"/>
    <dgm:cxn modelId="{A22865BB-1C9D-A345-B741-ABCCBF58F9EB}" srcId="{9014C2AC-6892-F844-B015-75D61FA8D02E}" destId="{F92D0470-3825-5C41-898D-AE438768ED2A}" srcOrd="3" destOrd="0" parTransId="{4AF918AD-8A16-F642-B78D-1237ED542BF8}" sibTransId="{4EB64CB8-3A7D-E64E-95A2-EAD0A2F2F252}"/>
    <dgm:cxn modelId="{6DB47FC6-1754-0345-A111-B7D34E287E84}" type="presOf" srcId="{F92D0470-3825-5C41-898D-AE438768ED2A}" destId="{C26F1CFA-ADE8-4849-8BBD-F4A5C04155A6}" srcOrd="0" destOrd="0" presId="urn:microsoft.com/office/officeart/2005/8/layout/pyramid4"/>
    <dgm:cxn modelId="{AB26D1CA-C5D2-0F4C-97CB-E8F50F2240C5}" srcId="{9014C2AC-6892-F844-B015-75D61FA8D02E}" destId="{9C2EB2C8-89CC-FA4C-BA33-A3BBD6C14233}" srcOrd="0" destOrd="0" parTransId="{BDDA6516-6662-F943-93F6-125C65AA4C4F}" sibTransId="{C75087E7-FE33-704B-A367-AF1C19B37F55}"/>
    <dgm:cxn modelId="{4974BFBD-0A82-FA4B-B06E-E7EBCF02069E}" type="presParOf" srcId="{041EA44E-F792-B248-BF00-AA83C6D82086}" destId="{E2B8FF80-3CF9-8749-A9AF-13F489F02860}" srcOrd="0" destOrd="0" presId="urn:microsoft.com/office/officeart/2005/8/layout/pyramid4"/>
    <dgm:cxn modelId="{459CCA27-C848-2C4E-804A-597DEA0447FA}" type="presParOf" srcId="{041EA44E-F792-B248-BF00-AA83C6D82086}" destId="{C26DF878-42B2-A443-9C2F-37391F7AA495}" srcOrd="1" destOrd="0" presId="urn:microsoft.com/office/officeart/2005/8/layout/pyramid4"/>
    <dgm:cxn modelId="{25996C50-6C2E-094E-B865-5B2C06AFD8AA}" type="presParOf" srcId="{041EA44E-F792-B248-BF00-AA83C6D82086}" destId="{EAB89C78-9613-894D-9D5E-615A8217DA9F}" srcOrd="2" destOrd="0" presId="urn:microsoft.com/office/officeart/2005/8/layout/pyramid4"/>
    <dgm:cxn modelId="{4D72636E-8D0A-A248-BBC6-1A34B1DC88E6}" type="presParOf" srcId="{041EA44E-F792-B248-BF00-AA83C6D82086}" destId="{C26F1CFA-ADE8-4849-8BBD-F4A5C04155A6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EE2AA9-5772-B744-A7F3-4351095E3543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6AE76E-7D54-1A48-8140-A5F4AFB7B863}">
      <dgm:prSet phldrT="[Text]"/>
      <dgm:spPr/>
      <dgm:t>
        <a:bodyPr/>
        <a:lstStyle/>
        <a:p>
          <a:r>
            <a:rPr lang="en-US" dirty="0">
              <a:latin typeface="Titillium" pitchFamily="2" charset="77"/>
            </a:rPr>
            <a:t>2010: 5 Nodes</a:t>
          </a:r>
        </a:p>
      </dgm:t>
    </dgm:pt>
    <dgm:pt modelId="{E8B7B0A9-1602-6D4B-9403-92DF81C25F78}" type="parTrans" cxnId="{17F4FD07-CF7E-AB49-AF38-2A830DAE5EBE}">
      <dgm:prSet/>
      <dgm:spPr/>
      <dgm:t>
        <a:bodyPr/>
        <a:lstStyle/>
        <a:p>
          <a:endParaRPr lang="en-US">
            <a:latin typeface="Titillium" pitchFamily="2" charset="77"/>
          </a:endParaRPr>
        </a:p>
      </dgm:t>
    </dgm:pt>
    <dgm:pt modelId="{A2B7A02F-8ABD-E24A-B0F8-2DD045DDF070}" type="sibTrans" cxnId="{17F4FD07-CF7E-AB49-AF38-2A830DAE5EBE}">
      <dgm:prSet/>
      <dgm:spPr/>
      <dgm:t>
        <a:bodyPr/>
        <a:lstStyle/>
        <a:p>
          <a:endParaRPr lang="en-US">
            <a:latin typeface="Titillium" pitchFamily="2" charset="77"/>
          </a:endParaRPr>
        </a:p>
      </dgm:t>
    </dgm:pt>
    <dgm:pt modelId="{B7552FF1-6C12-C644-9252-4EF9E4ACC143}">
      <dgm:prSet phldrT="[Text]"/>
      <dgm:spPr/>
      <dgm:t>
        <a:bodyPr/>
        <a:lstStyle/>
        <a:p>
          <a:r>
            <a:rPr lang="en-US" dirty="0">
              <a:latin typeface="Titillium" pitchFamily="2" charset="77"/>
            </a:rPr>
            <a:t>2012: Trento becomes a Full Node</a:t>
          </a:r>
        </a:p>
      </dgm:t>
    </dgm:pt>
    <dgm:pt modelId="{0CC559C1-31E8-EB4E-87D6-393D247A999C}" type="parTrans" cxnId="{0B0F2E52-4107-3045-A1B6-18C2381BB40F}">
      <dgm:prSet/>
      <dgm:spPr/>
      <dgm:t>
        <a:bodyPr/>
        <a:lstStyle/>
        <a:p>
          <a:endParaRPr lang="en-US">
            <a:latin typeface="Titillium" pitchFamily="2" charset="77"/>
          </a:endParaRPr>
        </a:p>
      </dgm:t>
    </dgm:pt>
    <dgm:pt modelId="{FD208144-610E-624E-BBAC-07DB03403FD0}" type="sibTrans" cxnId="{0B0F2E52-4107-3045-A1B6-18C2381BB40F}">
      <dgm:prSet/>
      <dgm:spPr/>
      <dgm:t>
        <a:bodyPr/>
        <a:lstStyle/>
        <a:p>
          <a:endParaRPr lang="en-US">
            <a:latin typeface="Titillium" pitchFamily="2" charset="77"/>
          </a:endParaRPr>
        </a:p>
      </dgm:t>
    </dgm:pt>
    <dgm:pt modelId="{024E57B3-56EE-B247-B912-2E39AF691CDA}">
      <dgm:prSet phldrT="[Text]"/>
      <dgm:spPr/>
      <dgm:t>
        <a:bodyPr/>
        <a:lstStyle/>
        <a:p>
          <a:r>
            <a:rPr lang="en-US" dirty="0">
              <a:latin typeface="Titillium" pitchFamily="2" charset="77"/>
            </a:rPr>
            <a:t>2014: London becomes a Full Node</a:t>
          </a:r>
        </a:p>
      </dgm:t>
    </dgm:pt>
    <dgm:pt modelId="{4BB5DF1E-C79E-7A4A-9AB4-70CED4D21A78}" type="parTrans" cxnId="{CD5A7DAE-8550-0C46-8C5C-09EB177A7241}">
      <dgm:prSet/>
      <dgm:spPr/>
      <dgm:t>
        <a:bodyPr/>
        <a:lstStyle/>
        <a:p>
          <a:endParaRPr lang="en-US">
            <a:latin typeface="Titillium" pitchFamily="2" charset="77"/>
          </a:endParaRPr>
        </a:p>
      </dgm:t>
    </dgm:pt>
    <dgm:pt modelId="{8CBA8AD4-A16F-1746-8451-F0045B66F7B6}" type="sibTrans" cxnId="{CD5A7DAE-8550-0C46-8C5C-09EB177A7241}">
      <dgm:prSet/>
      <dgm:spPr/>
      <dgm:t>
        <a:bodyPr/>
        <a:lstStyle/>
        <a:p>
          <a:endParaRPr lang="en-US">
            <a:latin typeface="Titillium" pitchFamily="2" charset="77"/>
          </a:endParaRPr>
        </a:p>
      </dgm:t>
    </dgm:pt>
    <dgm:pt modelId="{516BB252-CFA1-5144-9C8D-035E70DFB114}">
      <dgm:prSet/>
      <dgm:spPr/>
      <dgm:t>
        <a:bodyPr/>
        <a:lstStyle/>
        <a:p>
          <a:r>
            <a:rPr lang="en-US" dirty="0">
              <a:latin typeface="Titillium" pitchFamily="2" charset="77"/>
            </a:rPr>
            <a:t>2014: Silicon Valley Hub established</a:t>
          </a:r>
        </a:p>
      </dgm:t>
    </dgm:pt>
    <dgm:pt modelId="{758F3278-717A-B849-B6AB-0D1D6D17D6AC}" type="parTrans" cxnId="{DFEC3902-CEBA-8F46-8104-E1E1BC20EDA9}">
      <dgm:prSet/>
      <dgm:spPr/>
      <dgm:t>
        <a:bodyPr/>
        <a:lstStyle/>
        <a:p>
          <a:endParaRPr lang="en-US">
            <a:latin typeface="Titillium" pitchFamily="2" charset="77"/>
          </a:endParaRPr>
        </a:p>
      </dgm:t>
    </dgm:pt>
    <dgm:pt modelId="{C77D491C-088A-E241-9F83-9C3210130600}" type="sibTrans" cxnId="{DFEC3902-CEBA-8F46-8104-E1E1BC20EDA9}">
      <dgm:prSet/>
      <dgm:spPr/>
      <dgm:t>
        <a:bodyPr/>
        <a:lstStyle/>
        <a:p>
          <a:endParaRPr lang="en-US">
            <a:latin typeface="Titillium" pitchFamily="2" charset="77"/>
          </a:endParaRPr>
        </a:p>
      </dgm:t>
    </dgm:pt>
    <dgm:pt modelId="{4D219138-4946-BA47-9B19-0A233A200DE4}">
      <dgm:prSet/>
      <dgm:spPr/>
      <dgm:t>
        <a:bodyPr/>
        <a:lstStyle/>
        <a:p>
          <a:r>
            <a:rPr lang="en-US" dirty="0">
              <a:latin typeface="Titillium" pitchFamily="2" charset="77"/>
            </a:rPr>
            <a:t>2017: Budapest and Madrid become Full Nodes</a:t>
          </a:r>
        </a:p>
      </dgm:t>
    </dgm:pt>
    <dgm:pt modelId="{4E907ABF-8D0D-4E4F-B115-D8BAF843A873}" type="parTrans" cxnId="{4F7A328F-AAD7-9B44-97B8-5B53A21390EA}">
      <dgm:prSet/>
      <dgm:spPr/>
      <dgm:t>
        <a:bodyPr/>
        <a:lstStyle/>
        <a:p>
          <a:endParaRPr lang="en-US">
            <a:latin typeface="Titillium" pitchFamily="2" charset="77"/>
          </a:endParaRPr>
        </a:p>
      </dgm:t>
    </dgm:pt>
    <dgm:pt modelId="{55F38A45-AB22-DE4E-8D85-F9F86FA5791F}" type="sibTrans" cxnId="{4F7A328F-AAD7-9B44-97B8-5B53A21390EA}">
      <dgm:prSet/>
      <dgm:spPr/>
      <dgm:t>
        <a:bodyPr/>
        <a:lstStyle/>
        <a:p>
          <a:endParaRPr lang="en-US">
            <a:latin typeface="Titillium" pitchFamily="2" charset="77"/>
          </a:endParaRPr>
        </a:p>
      </dgm:t>
    </dgm:pt>
    <dgm:pt modelId="{A6531118-D8BF-5742-BF1E-9A228C3A8D06}" type="pres">
      <dgm:prSet presAssocID="{2CEE2AA9-5772-B744-A7F3-4351095E3543}" presName="Name0" presStyleCnt="0">
        <dgm:presLayoutVars>
          <dgm:chMax val="7"/>
          <dgm:chPref val="7"/>
          <dgm:dir/>
        </dgm:presLayoutVars>
      </dgm:prSet>
      <dgm:spPr/>
    </dgm:pt>
    <dgm:pt modelId="{C9B95F47-824F-F64A-9A7C-AF419F32D833}" type="pres">
      <dgm:prSet presAssocID="{2CEE2AA9-5772-B744-A7F3-4351095E3543}" presName="Name1" presStyleCnt="0"/>
      <dgm:spPr/>
    </dgm:pt>
    <dgm:pt modelId="{655EC4F2-0378-3B43-95D4-79F960F6D711}" type="pres">
      <dgm:prSet presAssocID="{2CEE2AA9-5772-B744-A7F3-4351095E3543}" presName="cycle" presStyleCnt="0"/>
      <dgm:spPr/>
    </dgm:pt>
    <dgm:pt modelId="{E7846CF6-1879-1949-B63D-5899E58AA809}" type="pres">
      <dgm:prSet presAssocID="{2CEE2AA9-5772-B744-A7F3-4351095E3543}" presName="srcNode" presStyleLbl="node1" presStyleIdx="0" presStyleCnt="5"/>
      <dgm:spPr/>
    </dgm:pt>
    <dgm:pt modelId="{765991D0-2F7E-964D-9181-E82F88049130}" type="pres">
      <dgm:prSet presAssocID="{2CEE2AA9-5772-B744-A7F3-4351095E3543}" presName="conn" presStyleLbl="parChTrans1D2" presStyleIdx="0" presStyleCnt="1"/>
      <dgm:spPr/>
    </dgm:pt>
    <dgm:pt modelId="{64B39B99-1006-6145-9C2B-84CDFE4B6BF8}" type="pres">
      <dgm:prSet presAssocID="{2CEE2AA9-5772-B744-A7F3-4351095E3543}" presName="extraNode" presStyleLbl="node1" presStyleIdx="0" presStyleCnt="5"/>
      <dgm:spPr/>
    </dgm:pt>
    <dgm:pt modelId="{05A31334-3C6A-0B41-BCDD-0A52972D3AED}" type="pres">
      <dgm:prSet presAssocID="{2CEE2AA9-5772-B744-A7F3-4351095E3543}" presName="dstNode" presStyleLbl="node1" presStyleIdx="0" presStyleCnt="5"/>
      <dgm:spPr/>
    </dgm:pt>
    <dgm:pt modelId="{84E6ECF6-A6C2-CF45-9ED8-23646E8816BF}" type="pres">
      <dgm:prSet presAssocID="{E66AE76E-7D54-1A48-8140-A5F4AFB7B863}" presName="text_1" presStyleLbl="node1" presStyleIdx="0" presStyleCnt="5">
        <dgm:presLayoutVars>
          <dgm:bulletEnabled val="1"/>
        </dgm:presLayoutVars>
      </dgm:prSet>
      <dgm:spPr/>
    </dgm:pt>
    <dgm:pt modelId="{2FC210C5-5BC3-3941-A1F6-158597083A26}" type="pres">
      <dgm:prSet presAssocID="{E66AE76E-7D54-1A48-8140-A5F4AFB7B863}" presName="accent_1" presStyleCnt="0"/>
      <dgm:spPr/>
    </dgm:pt>
    <dgm:pt modelId="{185B80BE-EE3B-2346-94FC-4F704A163C62}" type="pres">
      <dgm:prSet presAssocID="{E66AE76E-7D54-1A48-8140-A5F4AFB7B863}" presName="accentRepeatNode" presStyleLbl="solidFgAcc1" presStyleIdx="0" presStyleCnt="5"/>
      <dgm:spPr/>
    </dgm:pt>
    <dgm:pt modelId="{86526A6B-05A4-8742-BE33-68CB2649E8E4}" type="pres">
      <dgm:prSet presAssocID="{B7552FF1-6C12-C644-9252-4EF9E4ACC143}" presName="text_2" presStyleLbl="node1" presStyleIdx="1" presStyleCnt="5">
        <dgm:presLayoutVars>
          <dgm:bulletEnabled val="1"/>
        </dgm:presLayoutVars>
      </dgm:prSet>
      <dgm:spPr/>
    </dgm:pt>
    <dgm:pt modelId="{C3C30AE7-F7A1-8448-94ED-1D9738D89CEE}" type="pres">
      <dgm:prSet presAssocID="{B7552FF1-6C12-C644-9252-4EF9E4ACC143}" presName="accent_2" presStyleCnt="0"/>
      <dgm:spPr/>
    </dgm:pt>
    <dgm:pt modelId="{8B97A70A-7BD7-A44F-96B4-8572434FE733}" type="pres">
      <dgm:prSet presAssocID="{B7552FF1-6C12-C644-9252-4EF9E4ACC143}" presName="accentRepeatNode" presStyleLbl="solidFgAcc1" presStyleIdx="1" presStyleCnt="5"/>
      <dgm:spPr/>
    </dgm:pt>
    <dgm:pt modelId="{F7E4E396-7849-DD47-8EC5-E479670FBE98}" type="pres">
      <dgm:prSet presAssocID="{024E57B3-56EE-B247-B912-2E39AF691CDA}" presName="text_3" presStyleLbl="node1" presStyleIdx="2" presStyleCnt="5">
        <dgm:presLayoutVars>
          <dgm:bulletEnabled val="1"/>
        </dgm:presLayoutVars>
      </dgm:prSet>
      <dgm:spPr/>
    </dgm:pt>
    <dgm:pt modelId="{991B35B0-C767-7943-818A-B64F985E7867}" type="pres">
      <dgm:prSet presAssocID="{024E57B3-56EE-B247-B912-2E39AF691CDA}" presName="accent_3" presStyleCnt="0"/>
      <dgm:spPr/>
    </dgm:pt>
    <dgm:pt modelId="{D2A56FD9-885D-944B-89A4-2F139F5DCFB8}" type="pres">
      <dgm:prSet presAssocID="{024E57B3-56EE-B247-B912-2E39AF691CDA}" presName="accentRepeatNode" presStyleLbl="solidFgAcc1" presStyleIdx="2" presStyleCnt="5"/>
      <dgm:spPr/>
    </dgm:pt>
    <dgm:pt modelId="{F7D3DFF8-3996-6F4F-BA0B-0EEFAEE9E920}" type="pres">
      <dgm:prSet presAssocID="{516BB252-CFA1-5144-9C8D-035E70DFB114}" presName="text_4" presStyleLbl="node1" presStyleIdx="3" presStyleCnt="5">
        <dgm:presLayoutVars>
          <dgm:bulletEnabled val="1"/>
        </dgm:presLayoutVars>
      </dgm:prSet>
      <dgm:spPr/>
    </dgm:pt>
    <dgm:pt modelId="{E883AB29-F395-004C-B9BA-E45472767A12}" type="pres">
      <dgm:prSet presAssocID="{516BB252-CFA1-5144-9C8D-035E70DFB114}" presName="accent_4" presStyleCnt="0"/>
      <dgm:spPr/>
    </dgm:pt>
    <dgm:pt modelId="{AE156CE1-7AD0-1A48-9320-350DEA026834}" type="pres">
      <dgm:prSet presAssocID="{516BB252-CFA1-5144-9C8D-035E70DFB114}" presName="accentRepeatNode" presStyleLbl="solidFgAcc1" presStyleIdx="3" presStyleCnt="5"/>
      <dgm:spPr/>
    </dgm:pt>
    <dgm:pt modelId="{5ECEA515-7A4C-724B-9A50-FD9013E1F7D4}" type="pres">
      <dgm:prSet presAssocID="{4D219138-4946-BA47-9B19-0A233A200DE4}" presName="text_5" presStyleLbl="node1" presStyleIdx="4" presStyleCnt="5">
        <dgm:presLayoutVars>
          <dgm:bulletEnabled val="1"/>
        </dgm:presLayoutVars>
      </dgm:prSet>
      <dgm:spPr/>
    </dgm:pt>
    <dgm:pt modelId="{5C7D4869-FD56-E04A-AE2B-1B3C253E2110}" type="pres">
      <dgm:prSet presAssocID="{4D219138-4946-BA47-9B19-0A233A200DE4}" presName="accent_5" presStyleCnt="0"/>
      <dgm:spPr/>
    </dgm:pt>
    <dgm:pt modelId="{E5B437F5-0971-D94F-9CE9-712831D6AA2F}" type="pres">
      <dgm:prSet presAssocID="{4D219138-4946-BA47-9B19-0A233A200DE4}" presName="accentRepeatNode" presStyleLbl="solidFgAcc1" presStyleIdx="4" presStyleCnt="5"/>
      <dgm:spPr/>
    </dgm:pt>
  </dgm:ptLst>
  <dgm:cxnLst>
    <dgm:cxn modelId="{DFEC3902-CEBA-8F46-8104-E1E1BC20EDA9}" srcId="{2CEE2AA9-5772-B744-A7F3-4351095E3543}" destId="{516BB252-CFA1-5144-9C8D-035E70DFB114}" srcOrd="3" destOrd="0" parTransId="{758F3278-717A-B849-B6AB-0D1D6D17D6AC}" sibTransId="{C77D491C-088A-E241-9F83-9C3210130600}"/>
    <dgm:cxn modelId="{17F4FD07-CF7E-AB49-AF38-2A830DAE5EBE}" srcId="{2CEE2AA9-5772-B744-A7F3-4351095E3543}" destId="{E66AE76E-7D54-1A48-8140-A5F4AFB7B863}" srcOrd="0" destOrd="0" parTransId="{E8B7B0A9-1602-6D4B-9403-92DF81C25F78}" sibTransId="{A2B7A02F-8ABD-E24A-B0F8-2DD045DDF070}"/>
    <dgm:cxn modelId="{725BA00A-F0F4-A14B-9B96-B711125CEC7E}" type="presOf" srcId="{B7552FF1-6C12-C644-9252-4EF9E4ACC143}" destId="{86526A6B-05A4-8742-BE33-68CB2649E8E4}" srcOrd="0" destOrd="0" presId="urn:microsoft.com/office/officeart/2008/layout/VerticalCurvedList"/>
    <dgm:cxn modelId="{22267C21-AB94-764E-90CF-8C03D4313141}" type="presOf" srcId="{E66AE76E-7D54-1A48-8140-A5F4AFB7B863}" destId="{84E6ECF6-A6C2-CF45-9ED8-23646E8816BF}" srcOrd="0" destOrd="0" presId="urn:microsoft.com/office/officeart/2008/layout/VerticalCurvedList"/>
    <dgm:cxn modelId="{5C801E3F-17E4-5B46-903E-12D932D8612D}" type="presOf" srcId="{024E57B3-56EE-B247-B912-2E39AF691CDA}" destId="{F7E4E396-7849-DD47-8EC5-E479670FBE98}" srcOrd="0" destOrd="0" presId="urn:microsoft.com/office/officeart/2008/layout/VerticalCurvedList"/>
    <dgm:cxn modelId="{0B0F2E52-4107-3045-A1B6-18C2381BB40F}" srcId="{2CEE2AA9-5772-B744-A7F3-4351095E3543}" destId="{B7552FF1-6C12-C644-9252-4EF9E4ACC143}" srcOrd="1" destOrd="0" parTransId="{0CC559C1-31E8-EB4E-87D6-393D247A999C}" sibTransId="{FD208144-610E-624E-BBAC-07DB03403FD0}"/>
    <dgm:cxn modelId="{4F7A328F-AAD7-9B44-97B8-5B53A21390EA}" srcId="{2CEE2AA9-5772-B744-A7F3-4351095E3543}" destId="{4D219138-4946-BA47-9B19-0A233A200DE4}" srcOrd="4" destOrd="0" parTransId="{4E907ABF-8D0D-4E4F-B115-D8BAF843A873}" sibTransId="{55F38A45-AB22-DE4E-8D85-F9F86FA5791F}"/>
    <dgm:cxn modelId="{A99BF693-6807-CC48-990F-8DFBB05461CF}" type="presOf" srcId="{2CEE2AA9-5772-B744-A7F3-4351095E3543}" destId="{A6531118-D8BF-5742-BF1E-9A228C3A8D06}" srcOrd="0" destOrd="0" presId="urn:microsoft.com/office/officeart/2008/layout/VerticalCurvedList"/>
    <dgm:cxn modelId="{D57B9D99-DBB9-0448-A08B-FC42FF98D1D3}" type="presOf" srcId="{A2B7A02F-8ABD-E24A-B0F8-2DD045DDF070}" destId="{765991D0-2F7E-964D-9181-E82F88049130}" srcOrd="0" destOrd="0" presId="urn:microsoft.com/office/officeart/2008/layout/VerticalCurvedList"/>
    <dgm:cxn modelId="{CD5A7DAE-8550-0C46-8C5C-09EB177A7241}" srcId="{2CEE2AA9-5772-B744-A7F3-4351095E3543}" destId="{024E57B3-56EE-B247-B912-2E39AF691CDA}" srcOrd="2" destOrd="0" parTransId="{4BB5DF1E-C79E-7A4A-9AB4-70CED4D21A78}" sibTransId="{8CBA8AD4-A16F-1746-8451-F0045B66F7B6}"/>
    <dgm:cxn modelId="{D6A6CED4-2C3E-E147-AAE7-F43803D8EF4D}" type="presOf" srcId="{516BB252-CFA1-5144-9C8D-035E70DFB114}" destId="{F7D3DFF8-3996-6F4F-BA0B-0EEFAEE9E920}" srcOrd="0" destOrd="0" presId="urn:microsoft.com/office/officeart/2008/layout/VerticalCurvedList"/>
    <dgm:cxn modelId="{67FD8EF9-3129-2D4F-A0D3-B6A50B6AD261}" type="presOf" srcId="{4D219138-4946-BA47-9B19-0A233A200DE4}" destId="{5ECEA515-7A4C-724B-9A50-FD9013E1F7D4}" srcOrd="0" destOrd="0" presId="urn:microsoft.com/office/officeart/2008/layout/VerticalCurvedList"/>
    <dgm:cxn modelId="{9F3595EC-062A-8349-B548-95791E1B5FE2}" type="presParOf" srcId="{A6531118-D8BF-5742-BF1E-9A228C3A8D06}" destId="{C9B95F47-824F-F64A-9A7C-AF419F32D833}" srcOrd="0" destOrd="0" presId="urn:microsoft.com/office/officeart/2008/layout/VerticalCurvedList"/>
    <dgm:cxn modelId="{A78F140B-756D-334E-83A8-D6C859F6B7D9}" type="presParOf" srcId="{C9B95F47-824F-F64A-9A7C-AF419F32D833}" destId="{655EC4F2-0378-3B43-95D4-79F960F6D711}" srcOrd="0" destOrd="0" presId="urn:microsoft.com/office/officeart/2008/layout/VerticalCurvedList"/>
    <dgm:cxn modelId="{34F03E80-ECAF-584F-A119-702FB29D1BA0}" type="presParOf" srcId="{655EC4F2-0378-3B43-95D4-79F960F6D711}" destId="{E7846CF6-1879-1949-B63D-5899E58AA809}" srcOrd="0" destOrd="0" presId="urn:microsoft.com/office/officeart/2008/layout/VerticalCurvedList"/>
    <dgm:cxn modelId="{E60EB88D-3164-4B46-8740-1C7AC51C3796}" type="presParOf" srcId="{655EC4F2-0378-3B43-95D4-79F960F6D711}" destId="{765991D0-2F7E-964D-9181-E82F88049130}" srcOrd="1" destOrd="0" presId="urn:microsoft.com/office/officeart/2008/layout/VerticalCurvedList"/>
    <dgm:cxn modelId="{0B087674-C7E2-5B4F-A25D-AD60F8DE056C}" type="presParOf" srcId="{655EC4F2-0378-3B43-95D4-79F960F6D711}" destId="{64B39B99-1006-6145-9C2B-84CDFE4B6BF8}" srcOrd="2" destOrd="0" presId="urn:microsoft.com/office/officeart/2008/layout/VerticalCurvedList"/>
    <dgm:cxn modelId="{4608C6B6-C2AA-AA43-9D7E-A9458C718829}" type="presParOf" srcId="{655EC4F2-0378-3B43-95D4-79F960F6D711}" destId="{05A31334-3C6A-0B41-BCDD-0A52972D3AED}" srcOrd="3" destOrd="0" presId="urn:microsoft.com/office/officeart/2008/layout/VerticalCurvedList"/>
    <dgm:cxn modelId="{9078AFA9-7937-9D43-B36B-9ACFBD25E3D3}" type="presParOf" srcId="{C9B95F47-824F-F64A-9A7C-AF419F32D833}" destId="{84E6ECF6-A6C2-CF45-9ED8-23646E8816BF}" srcOrd="1" destOrd="0" presId="urn:microsoft.com/office/officeart/2008/layout/VerticalCurvedList"/>
    <dgm:cxn modelId="{99FC2081-D347-3D4D-B032-E31837061E4D}" type="presParOf" srcId="{C9B95F47-824F-F64A-9A7C-AF419F32D833}" destId="{2FC210C5-5BC3-3941-A1F6-158597083A26}" srcOrd="2" destOrd="0" presId="urn:microsoft.com/office/officeart/2008/layout/VerticalCurvedList"/>
    <dgm:cxn modelId="{3A2A1D0E-FAAA-5A44-8747-9D925765C484}" type="presParOf" srcId="{2FC210C5-5BC3-3941-A1F6-158597083A26}" destId="{185B80BE-EE3B-2346-94FC-4F704A163C62}" srcOrd="0" destOrd="0" presId="urn:microsoft.com/office/officeart/2008/layout/VerticalCurvedList"/>
    <dgm:cxn modelId="{68E1D7BE-71B2-E244-B0DE-DAF544400820}" type="presParOf" srcId="{C9B95F47-824F-F64A-9A7C-AF419F32D833}" destId="{86526A6B-05A4-8742-BE33-68CB2649E8E4}" srcOrd="3" destOrd="0" presId="urn:microsoft.com/office/officeart/2008/layout/VerticalCurvedList"/>
    <dgm:cxn modelId="{11695B4C-56ED-F944-A217-40095CCB0332}" type="presParOf" srcId="{C9B95F47-824F-F64A-9A7C-AF419F32D833}" destId="{C3C30AE7-F7A1-8448-94ED-1D9738D89CEE}" srcOrd="4" destOrd="0" presId="urn:microsoft.com/office/officeart/2008/layout/VerticalCurvedList"/>
    <dgm:cxn modelId="{7AB88610-B9E6-B04D-82BC-379684E0AAC2}" type="presParOf" srcId="{C3C30AE7-F7A1-8448-94ED-1D9738D89CEE}" destId="{8B97A70A-7BD7-A44F-96B4-8572434FE733}" srcOrd="0" destOrd="0" presId="urn:microsoft.com/office/officeart/2008/layout/VerticalCurvedList"/>
    <dgm:cxn modelId="{25869F73-593F-A34A-8A4B-3D99384CCDB4}" type="presParOf" srcId="{C9B95F47-824F-F64A-9A7C-AF419F32D833}" destId="{F7E4E396-7849-DD47-8EC5-E479670FBE98}" srcOrd="5" destOrd="0" presId="urn:microsoft.com/office/officeart/2008/layout/VerticalCurvedList"/>
    <dgm:cxn modelId="{B644948E-85D6-8948-8EA4-43357E43195F}" type="presParOf" srcId="{C9B95F47-824F-F64A-9A7C-AF419F32D833}" destId="{991B35B0-C767-7943-818A-B64F985E7867}" srcOrd="6" destOrd="0" presId="urn:microsoft.com/office/officeart/2008/layout/VerticalCurvedList"/>
    <dgm:cxn modelId="{A2A2FFE5-B144-3F4D-885C-9371780C2198}" type="presParOf" srcId="{991B35B0-C767-7943-818A-B64F985E7867}" destId="{D2A56FD9-885D-944B-89A4-2F139F5DCFB8}" srcOrd="0" destOrd="0" presId="urn:microsoft.com/office/officeart/2008/layout/VerticalCurvedList"/>
    <dgm:cxn modelId="{3FFE1D36-CCAE-F24A-AEF0-3703EADC294A}" type="presParOf" srcId="{C9B95F47-824F-F64A-9A7C-AF419F32D833}" destId="{F7D3DFF8-3996-6F4F-BA0B-0EEFAEE9E920}" srcOrd="7" destOrd="0" presId="urn:microsoft.com/office/officeart/2008/layout/VerticalCurvedList"/>
    <dgm:cxn modelId="{71E5D899-9C58-A441-B3D9-D4751A0B3C26}" type="presParOf" srcId="{C9B95F47-824F-F64A-9A7C-AF419F32D833}" destId="{E883AB29-F395-004C-B9BA-E45472767A12}" srcOrd="8" destOrd="0" presId="urn:microsoft.com/office/officeart/2008/layout/VerticalCurvedList"/>
    <dgm:cxn modelId="{96D4DEC4-2BA6-8A4F-A02D-B12B1F8E0848}" type="presParOf" srcId="{E883AB29-F395-004C-B9BA-E45472767A12}" destId="{AE156CE1-7AD0-1A48-9320-350DEA026834}" srcOrd="0" destOrd="0" presId="urn:microsoft.com/office/officeart/2008/layout/VerticalCurvedList"/>
    <dgm:cxn modelId="{C6EBD978-4AE8-D54C-BEDD-D04717C7C505}" type="presParOf" srcId="{C9B95F47-824F-F64A-9A7C-AF419F32D833}" destId="{5ECEA515-7A4C-724B-9A50-FD9013E1F7D4}" srcOrd="9" destOrd="0" presId="urn:microsoft.com/office/officeart/2008/layout/VerticalCurvedList"/>
    <dgm:cxn modelId="{B2E7BB6F-7491-234B-BCC3-89225A9BCFDF}" type="presParOf" srcId="{C9B95F47-824F-F64A-9A7C-AF419F32D833}" destId="{5C7D4869-FD56-E04A-AE2B-1B3C253E2110}" srcOrd="10" destOrd="0" presId="urn:microsoft.com/office/officeart/2008/layout/VerticalCurvedList"/>
    <dgm:cxn modelId="{43078DD7-E5D8-A142-84EF-71CF99587A18}" type="presParOf" srcId="{5C7D4869-FD56-E04A-AE2B-1B3C253E2110}" destId="{E5B437F5-0971-D94F-9CE9-712831D6AA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351D3F-FBEE-4648-89C8-41EA3F965185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</dgm:pt>
    <dgm:pt modelId="{011C1426-F1A3-4AF1-A8F8-6DFC5BA74024}">
      <dgm:prSet phldrT="[Szöveg]"/>
      <dgm:spPr>
        <a:solidFill>
          <a:srgbClr val="002060"/>
        </a:solidFill>
      </dgm:spPr>
      <dgm:t>
        <a:bodyPr/>
        <a:lstStyle/>
        <a:p>
          <a:r>
            <a:rPr lang="hu-HU" dirty="0"/>
            <a:t>Business Need </a:t>
          </a:r>
          <a:endParaRPr lang="en-GB" dirty="0">
            <a:latin typeface="Titillium" panose="00000500000000000000"/>
          </a:endParaRPr>
        </a:p>
      </dgm:t>
    </dgm:pt>
    <dgm:pt modelId="{9A6D100B-CE0D-46AD-9119-F16059455563}" type="parTrans" cxnId="{694978B9-6928-45D2-BBDE-18A357008B43}">
      <dgm:prSet/>
      <dgm:spPr/>
      <dgm:t>
        <a:bodyPr/>
        <a:lstStyle/>
        <a:p>
          <a:endParaRPr lang="en-GB">
            <a:latin typeface="Titillium" panose="00000500000000000000"/>
          </a:endParaRPr>
        </a:p>
      </dgm:t>
    </dgm:pt>
    <dgm:pt modelId="{30B66DF3-457E-444E-AC00-C5D9F7E1EECF}" type="sibTrans" cxnId="{694978B9-6928-45D2-BBDE-18A357008B43}">
      <dgm:prSet/>
      <dgm:spPr/>
      <dgm:t>
        <a:bodyPr/>
        <a:lstStyle/>
        <a:p>
          <a:endParaRPr lang="en-GB">
            <a:latin typeface="Titillium" panose="00000500000000000000"/>
          </a:endParaRPr>
        </a:p>
      </dgm:t>
    </dgm:pt>
    <dgm:pt modelId="{585A48B6-3746-413C-9FE4-4A4CE3A2B869}">
      <dgm:prSet phldrT="[Szöveg]"/>
      <dgm:spPr>
        <a:solidFill>
          <a:srgbClr val="002060"/>
        </a:solidFill>
      </dgm:spPr>
      <dgm:t>
        <a:bodyPr/>
        <a:lstStyle/>
        <a:p>
          <a:r>
            <a:rPr lang="hu-HU" dirty="0" err="1"/>
            <a:t>Technology</a:t>
          </a:r>
          <a:r>
            <a:rPr lang="hu-HU" dirty="0"/>
            <a:t> </a:t>
          </a:r>
          <a:r>
            <a:rPr lang="hu-HU" dirty="0" err="1"/>
            <a:t>Provider</a:t>
          </a:r>
          <a:r>
            <a:rPr lang="hu-HU" dirty="0"/>
            <a:t>	</a:t>
          </a:r>
        </a:p>
      </dgm:t>
    </dgm:pt>
    <dgm:pt modelId="{20BE1E87-22A7-471A-AF79-5628D0F2D0D5}" type="parTrans" cxnId="{385934F0-D4EA-424F-9F2C-724A7D1BC054}">
      <dgm:prSet/>
      <dgm:spPr/>
      <dgm:t>
        <a:bodyPr/>
        <a:lstStyle/>
        <a:p>
          <a:endParaRPr lang="en-GB">
            <a:latin typeface="Titillium" panose="00000500000000000000"/>
          </a:endParaRPr>
        </a:p>
      </dgm:t>
    </dgm:pt>
    <dgm:pt modelId="{8E79AEC9-95DF-475A-AC5D-F18C5DDD33E0}" type="sibTrans" cxnId="{385934F0-D4EA-424F-9F2C-724A7D1BC054}">
      <dgm:prSet/>
      <dgm:spPr/>
      <dgm:t>
        <a:bodyPr/>
        <a:lstStyle/>
        <a:p>
          <a:endParaRPr lang="en-GB">
            <a:latin typeface="Titillium" panose="00000500000000000000"/>
          </a:endParaRPr>
        </a:p>
      </dgm:t>
    </dgm:pt>
    <dgm:pt modelId="{ED40EB12-5BE9-4B95-91DA-B6F21E6921CB}">
      <dgm:prSet phldrT="[Szöveg]"/>
      <dgm:spPr/>
      <dgm:t>
        <a:bodyPr/>
        <a:lstStyle/>
        <a:p>
          <a:r>
            <a:rPr lang="hu-HU" dirty="0"/>
            <a:t>EIT Digital Co-</a:t>
          </a:r>
          <a:r>
            <a:rPr lang="hu-HU" dirty="0" err="1"/>
            <a:t>Investment</a:t>
          </a:r>
          <a:endParaRPr lang="en-GB" dirty="0">
            <a:latin typeface="Titillium" panose="00000500000000000000"/>
          </a:endParaRPr>
        </a:p>
      </dgm:t>
    </dgm:pt>
    <dgm:pt modelId="{35BA464D-0917-43E0-B4A2-B017AB87A42C}" type="parTrans" cxnId="{C78F4AB9-FACD-45DE-9DC2-E4896A612C9A}">
      <dgm:prSet/>
      <dgm:spPr/>
      <dgm:t>
        <a:bodyPr/>
        <a:lstStyle/>
        <a:p>
          <a:endParaRPr lang="en-GB">
            <a:latin typeface="Titillium" panose="00000500000000000000"/>
          </a:endParaRPr>
        </a:p>
      </dgm:t>
    </dgm:pt>
    <dgm:pt modelId="{48DB35DC-1B5F-41A9-B5C6-F54225B1F429}" type="sibTrans" cxnId="{C78F4AB9-FACD-45DE-9DC2-E4896A612C9A}">
      <dgm:prSet/>
      <dgm:spPr/>
      <dgm:t>
        <a:bodyPr/>
        <a:lstStyle/>
        <a:p>
          <a:endParaRPr lang="en-GB">
            <a:latin typeface="Titillium" panose="00000500000000000000"/>
          </a:endParaRPr>
        </a:p>
      </dgm:t>
    </dgm:pt>
    <dgm:pt modelId="{DB10B5E2-CB22-48F4-A9E1-8678F1E892DD}">
      <dgm:prSet phldrT="[Szöveg]"/>
      <dgm:spPr/>
      <dgm:t>
        <a:bodyPr/>
        <a:lstStyle/>
        <a:p>
          <a:r>
            <a:rPr lang="hu-HU" b="1" dirty="0"/>
            <a:t>Startup</a:t>
          </a:r>
          <a:r>
            <a:rPr lang="hu-HU" dirty="0"/>
            <a:t> or </a:t>
          </a:r>
          <a:br>
            <a:rPr lang="hu-HU" dirty="0"/>
          </a:br>
          <a:r>
            <a:rPr lang="hu-HU" b="1" dirty="0"/>
            <a:t>New </a:t>
          </a:r>
          <a:r>
            <a:rPr lang="hu-HU" b="1" dirty="0" err="1"/>
            <a:t>Product</a:t>
          </a:r>
          <a:r>
            <a:rPr lang="hu-HU" dirty="0"/>
            <a:t> </a:t>
          </a:r>
          <a:r>
            <a:rPr lang="hu-HU" dirty="0" err="1"/>
            <a:t>Launched</a:t>
          </a:r>
          <a:endParaRPr lang="en-GB" dirty="0">
            <a:latin typeface="Titillium" panose="00000500000000000000"/>
          </a:endParaRPr>
        </a:p>
      </dgm:t>
    </dgm:pt>
    <dgm:pt modelId="{27C64969-0088-4317-B9F9-61823F0F1636}" type="parTrans" cxnId="{B37ED757-4AB8-406D-BC2C-164E16231EA4}">
      <dgm:prSet/>
      <dgm:spPr/>
      <dgm:t>
        <a:bodyPr/>
        <a:lstStyle/>
        <a:p>
          <a:endParaRPr lang="en-GB">
            <a:latin typeface="Titillium" panose="00000500000000000000"/>
          </a:endParaRPr>
        </a:p>
      </dgm:t>
    </dgm:pt>
    <dgm:pt modelId="{D7C660AB-2CA7-423E-BC14-F45955F2EE93}" type="sibTrans" cxnId="{B37ED757-4AB8-406D-BC2C-164E16231EA4}">
      <dgm:prSet/>
      <dgm:spPr/>
      <dgm:t>
        <a:bodyPr/>
        <a:lstStyle/>
        <a:p>
          <a:endParaRPr lang="en-GB">
            <a:latin typeface="Titillium" panose="00000500000000000000"/>
          </a:endParaRPr>
        </a:p>
      </dgm:t>
    </dgm:pt>
    <dgm:pt modelId="{B4713C10-5A48-44AF-AF68-4245FDEC2DB5}" type="pres">
      <dgm:prSet presAssocID="{46351D3F-FBEE-4648-89C8-41EA3F965185}" presName="Name0" presStyleCnt="0">
        <dgm:presLayoutVars>
          <dgm:chMax val="4"/>
          <dgm:resizeHandles val="exact"/>
        </dgm:presLayoutVars>
      </dgm:prSet>
      <dgm:spPr/>
    </dgm:pt>
    <dgm:pt modelId="{DE837AE0-7BD6-4CB2-82E1-BAD2185CB2BF}" type="pres">
      <dgm:prSet presAssocID="{46351D3F-FBEE-4648-89C8-41EA3F965185}" presName="ellipse" presStyleLbl="trBgShp" presStyleIdx="0" presStyleCnt="1"/>
      <dgm:spPr/>
    </dgm:pt>
    <dgm:pt modelId="{730D2ECB-5E89-4144-AC04-AC6811EA94FF}" type="pres">
      <dgm:prSet presAssocID="{46351D3F-FBEE-4648-89C8-41EA3F965185}" presName="arrow1" presStyleLbl="fgShp" presStyleIdx="0" presStyleCnt="1"/>
      <dgm:spPr/>
    </dgm:pt>
    <dgm:pt modelId="{0A58413F-CDC1-4DBF-844D-C0B871F9CB55}" type="pres">
      <dgm:prSet presAssocID="{46351D3F-FBEE-4648-89C8-41EA3F965185}" presName="rectangle" presStyleLbl="revTx" presStyleIdx="0" presStyleCnt="1">
        <dgm:presLayoutVars>
          <dgm:bulletEnabled val="1"/>
        </dgm:presLayoutVars>
      </dgm:prSet>
      <dgm:spPr/>
    </dgm:pt>
    <dgm:pt modelId="{7C320334-5B7E-493A-9A2E-25DA37F9CA1F}" type="pres">
      <dgm:prSet presAssocID="{585A48B6-3746-413C-9FE4-4A4CE3A2B869}" presName="item1" presStyleLbl="node1" presStyleIdx="0" presStyleCnt="3">
        <dgm:presLayoutVars>
          <dgm:bulletEnabled val="1"/>
        </dgm:presLayoutVars>
      </dgm:prSet>
      <dgm:spPr/>
    </dgm:pt>
    <dgm:pt modelId="{5A280535-DEBC-45AD-A331-CF29062040D4}" type="pres">
      <dgm:prSet presAssocID="{ED40EB12-5BE9-4B95-91DA-B6F21E6921CB}" presName="item2" presStyleLbl="node1" presStyleIdx="1" presStyleCnt="3" custLinFactNeighborX="802">
        <dgm:presLayoutVars>
          <dgm:bulletEnabled val="1"/>
        </dgm:presLayoutVars>
      </dgm:prSet>
      <dgm:spPr/>
    </dgm:pt>
    <dgm:pt modelId="{B7A1FD71-6A0C-4F59-A10D-BD629B978030}" type="pres">
      <dgm:prSet presAssocID="{DB10B5E2-CB22-48F4-A9E1-8678F1E892DD}" presName="item3" presStyleLbl="node1" presStyleIdx="2" presStyleCnt="3">
        <dgm:presLayoutVars>
          <dgm:bulletEnabled val="1"/>
        </dgm:presLayoutVars>
      </dgm:prSet>
      <dgm:spPr/>
    </dgm:pt>
    <dgm:pt modelId="{F73D58BC-847E-4273-BCA5-9E2A88B24A6F}" type="pres">
      <dgm:prSet presAssocID="{46351D3F-FBEE-4648-89C8-41EA3F965185}" presName="funnel" presStyleLbl="trAlignAcc1" presStyleIdx="0" presStyleCnt="1"/>
      <dgm:spPr/>
    </dgm:pt>
  </dgm:ptLst>
  <dgm:cxnLst>
    <dgm:cxn modelId="{A5EAF000-FEA2-49BE-89A5-002B41E7EB60}" type="presOf" srcId="{ED40EB12-5BE9-4B95-91DA-B6F21E6921CB}" destId="{7C320334-5B7E-493A-9A2E-25DA37F9CA1F}" srcOrd="0" destOrd="0" presId="urn:microsoft.com/office/officeart/2005/8/layout/funnel1"/>
    <dgm:cxn modelId="{1CB43809-9607-4217-9026-0BD80C1175D5}" type="presOf" srcId="{011C1426-F1A3-4AF1-A8F8-6DFC5BA74024}" destId="{B7A1FD71-6A0C-4F59-A10D-BD629B978030}" srcOrd="0" destOrd="0" presId="urn:microsoft.com/office/officeart/2005/8/layout/funnel1"/>
    <dgm:cxn modelId="{3F61A121-5B0C-4018-8731-2E1E39A50FAE}" type="presOf" srcId="{585A48B6-3746-413C-9FE4-4A4CE3A2B869}" destId="{5A280535-DEBC-45AD-A331-CF29062040D4}" srcOrd="0" destOrd="0" presId="urn:microsoft.com/office/officeart/2005/8/layout/funnel1"/>
    <dgm:cxn modelId="{B37ED757-4AB8-406D-BC2C-164E16231EA4}" srcId="{46351D3F-FBEE-4648-89C8-41EA3F965185}" destId="{DB10B5E2-CB22-48F4-A9E1-8678F1E892DD}" srcOrd="3" destOrd="0" parTransId="{27C64969-0088-4317-B9F9-61823F0F1636}" sibTransId="{D7C660AB-2CA7-423E-BC14-F45955F2EE93}"/>
    <dgm:cxn modelId="{E33AFC8A-EB10-44B9-92AA-5035ABC11172}" type="presOf" srcId="{DB10B5E2-CB22-48F4-A9E1-8678F1E892DD}" destId="{0A58413F-CDC1-4DBF-844D-C0B871F9CB55}" srcOrd="0" destOrd="0" presId="urn:microsoft.com/office/officeart/2005/8/layout/funnel1"/>
    <dgm:cxn modelId="{C78F4AB9-FACD-45DE-9DC2-E4896A612C9A}" srcId="{46351D3F-FBEE-4648-89C8-41EA3F965185}" destId="{ED40EB12-5BE9-4B95-91DA-B6F21E6921CB}" srcOrd="2" destOrd="0" parTransId="{35BA464D-0917-43E0-B4A2-B017AB87A42C}" sibTransId="{48DB35DC-1B5F-41A9-B5C6-F54225B1F429}"/>
    <dgm:cxn modelId="{694978B9-6928-45D2-BBDE-18A357008B43}" srcId="{46351D3F-FBEE-4648-89C8-41EA3F965185}" destId="{011C1426-F1A3-4AF1-A8F8-6DFC5BA74024}" srcOrd="0" destOrd="0" parTransId="{9A6D100B-CE0D-46AD-9119-F16059455563}" sibTransId="{30B66DF3-457E-444E-AC00-C5D9F7E1EECF}"/>
    <dgm:cxn modelId="{385934F0-D4EA-424F-9F2C-724A7D1BC054}" srcId="{46351D3F-FBEE-4648-89C8-41EA3F965185}" destId="{585A48B6-3746-413C-9FE4-4A4CE3A2B869}" srcOrd="1" destOrd="0" parTransId="{20BE1E87-22A7-471A-AF79-5628D0F2D0D5}" sibTransId="{8E79AEC9-95DF-475A-AC5D-F18C5DDD33E0}"/>
    <dgm:cxn modelId="{2B21FFFE-71D8-49E6-9E27-0F367B4D7870}" type="presOf" srcId="{46351D3F-FBEE-4648-89C8-41EA3F965185}" destId="{B4713C10-5A48-44AF-AF68-4245FDEC2DB5}" srcOrd="0" destOrd="0" presId="urn:microsoft.com/office/officeart/2005/8/layout/funnel1"/>
    <dgm:cxn modelId="{F135082F-E54C-4D99-9BA0-7D715C234FF3}" type="presParOf" srcId="{B4713C10-5A48-44AF-AF68-4245FDEC2DB5}" destId="{DE837AE0-7BD6-4CB2-82E1-BAD2185CB2BF}" srcOrd="0" destOrd="0" presId="urn:microsoft.com/office/officeart/2005/8/layout/funnel1"/>
    <dgm:cxn modelId="{7A9AE0AF-D340-44EB-96B6-17BFBC97DD60}" type="presParOf" srcId="{B4713C10-5A48-44AF-AF68-4245FDEC2DB5}" destId="{730D2ECB-5E89-4144-AC04-AC6811EA94FF}" srcOrd="1" destOrd="0" presId="urn:microsoft.com/office/officeart/2005/8/layout/funnel1"/>
    <dgm:cxn modelId="{BA9B22C6-EC47-4AF7-8A24-D4AEC15B97E2}" type="presParOf" srcId="{B4713C10-5A48-44AF-AF68-4245FDEC2DB5}" destId="{0A58413F-CDC1-4DBF-844D-C0B871F9CB55}" srcOrd="2" destOrd="0" presId="urn:microsoft.com/office/officeart/2005/8/layout/funnel1"/>
    <dgm:cxn modelId="{83E6DCFE-310C-4CCA-ABAB-5DFDCB4690DA}" type="presParOf" srcId="{B4713C10-5A48-44AF-AF68-4245FDEC2DB5}" destId="{7C320334-5B7E-493A-9A2E-25DA37F9CA1F}" srcOrd="3" destOrd="0" presId="urn:microsoft.com/office/officeart/2005/8/layout/funnel1"/>
    <dgm:cxn modelId="{99B5CB1F-0278-409C-8C52-5B8222D088D5}" type="presParOf" srcId="{B4713C10-5A48-44AF-AF68-4245FDEC2DB5}" destId="{5A280535-DEBC-45AD-A331-CF29062040D4}" srcOrd="4" destOrd="0" presId="urn:microsoft.com/office/officeart/2005/8/layout/funnel1"/>
    <dgm:cxn modelId="{26D8E0D0-CF87-4449-8015-F1CD6B0E89E2}" type="presParOf" srcId="{B4713C10-5A48-44AF-AF68-4245FDEC2DB5}" destId="{B7A1FD71-6A0C-4F59-A10D-BD629B978030}" srcOrd="5" destOrd="0" presId="urn:microsoft.com/office/officeart/2005/8/layout/funnel1"/>
    <dgm:cxn modelId="{7A44FA42-3BB7-4ACB-9124-3083DA9ADFE5}" type="presParOf" srcId="{B4713C10-5A48-44AF-AF68-4245FDEC2DB5}" destId="{F73D58BC-847E-4273-BCA5-9E2A88B24A6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351D3F-FBEE-4648-89C8-41EA3F96518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85A48B6-3746-413C-9FE4-4A4CE3A2B869}">
      <dgm:prSet phldrT="[Szöveg]" custT="1"/>
      <dgm:spPr/>
      <dgm:t>
        <a:bodyPr/>
        <a:lstStyle/>
        <a:p>
          <a:r>
            <a:rPr lang="en-US" sz="2200" dirty="0">
              <a:latin typeface="Titillium" panose="00000500000000000000"/>
            </a:rPr>
            <a:t>100-200 proposal pitches</a:t>
          </a:r>
          <a:endParaRPr lang="hu-HU" sz="2200" dirty="0"/>
        </a:p>
      </dgm:t>
    </dgm:pt>
    <dgm:pt modelId="{20BE1E87-22A7-471A-AF79-5628D0F2D0D5}" type="parTrans" cxnId="{385934F0-D4EA-424F-9F2C-724A7D1BC054}">
      <dgm:prSet/>
      <dgm:spPr/>
      <dgm:t>
        <a:bodyPr/>
        <a:lstStyle/>
        <a:p>
          <a:endParaRPr lang="en-GB"/>
        </a:p>
      </dgm:t>
    </dgm:pt>
    <dgm:pt modelId="{8E79AEC9-95DF-475A-AC5D-F18C5DDD33E0}" type="sibTrans" cxnId="{385934F0-D4EA-424F-9F2C-724A7D1BC054}">
      <dgm:prSet/>
      <dgm:spPr/>
      <dgm:t>
        <a:bodyPr/>
        <a:lstStyle/>
        <a:p>
          <a:endParaRPr lang="en-GB"/>
        </a:p>
      </dgm:t>
    </dgm:pt>
    <dgm:pt modelId="{8F3E19A9-90B7-44B5-86DE-32FFF4D34177}">
      <dgm:prSet custT="1"/>
      <dgm:spPr/>
      <dgm:t>
        <a:bodyPr/>
        <a:lstStyle/>
        <a:p>
          <a:r>
            <a:rPr lang="en-US" sz="2200" dirty="0">
              <a:latin typeface="Titillium" panose="00000500000000000000"/>
            </a:rPr>
            <a:t>~50 selected</a:t>
          </a:r>
        </a:p>
      </dgm:t>
    </dgm:pt>
    <dgm:pt modelId="{C394817C-9856-44F5-9E96-E5817FEF0E60}" type="parTrans" cxnId="{69765730-416D-4C13-84A3-83D5C54941A1}">
      <dgm:prSet/>
      <dgm:spPr/>
      <dgm:t>
        <a:bodyPr/>
        <a:lstStyle/>
        <a:p>
          <a:endParaRPr lang="en-GB"/>
        </a:p>
      </dgm:t>
    </dgm:pt>
    <dgm:pt modelId="{485A22C1-9131-407E-9A54-07606F23D7D2}" type="sibTrans" cxnId="{69765730-416D-4C13-84A3-83D5C54941A1}">
      <dgm:prSet/>
      <dgm:spPr/>
      <dgm:t>
        <a:bodyPr/>
        <a:lstStyle/>
        <a:p>
          <a:endParaRPr lang="en-GB"/>
        </a:p>
      </dgm:t>
    </dgm:pt>
    <dgm:pt modelId="{586F1B4E-9B20-47CE-8FA6-7A0366DC5543}">
      <dgm:prSet custT="1"/>
      <dgm:spPr/>
      <dgm:t>
        <a:bodyPr/>
        <a:lstStyle/>
        <a:p>
          <a:r>
            <a:rPr lang="hu-HU" sz="2200" dirty="0"/>
            <a:t>35</a:t>
          </a:r>
          <a:r>
            <a:rPr lang="en-US" sz="2200" dirty="0">
              <a:latin typeface="Titillium" panose="00000500000000000000"/>
            </a:rPr>
            <a:t>%-75% co-investment</a:t>
          </a:r>
        </a:p>
      </dgm:t>
    </dgm:pt>
    <dgm:pt modelId="{12E15E2A-A64F-4D10-977C-57D7FCD48995}" type="parTrans" cxnId="{E005C944-C5A4-491E-8C88-A5CF248152C9}">
      <dgm:prSet/>
      <dgm:spPr/>
      <dgm:t>
        <a:bodyPr/>
        <a:lstStyle/>
        <a:p>
          <a:endParaRPr lang="en-GB"/>
        </a:p>
      </dgm:t>
    </dgm:pt>
    <dgm:pt modelId="{BC73AFE9-9D3B-40EC-8CDE-48933D523ED4}" type="sibTrans" cxnId="{E005C944-C5A4-491E-8C88-A5CF248152C9}">
      <dgm:prSet/>
      <dgm:spPr/>
      <dgm:t>
        <a:bodyPr/>
        <a:lstStyle/>
        <a:p>
          <a:endParaRPr lang="en-GB"/>
        </a:p>
      </dgm:t>
    </dgm:pt>
    <dgm:pt modelId="{B9EC2003-E02A-4A86-98CE-34F6AA881075}">
      <dgm:prSet custT="1"/>
      <dgm:spPr/>
      <dgm:t>
        <a:bodyPr/>
        <a:lstStyle/>
        <a:p>
          <a:r>
            <a:rPr lang="en-US" sz="2200" dirty="0">
              <a:latin typeface="Titillium" panose="00000500000000000000"/>
            </a:rPr>
            <a:t>Revenue or equity share mechanisms</a:t>
          </a:r>
        </a:p>
      </dgm:t>
    </dgm:pt>
    <dgm:pt modelId="{0A41E39E-B212-4B99-9B5F-DF79AD188DA4}" type="parTrans" cxnId="{344F9EEF-25E9-42A6-ADDB-94F35543D39B}">
      <dgm:prSet/>
      <dgm:spPr/>
      <dgm:t>
        <a:bodyPr/>
        <a:lstStyle/>
        <a:p>
          <a:endParaRPr lang="en-GB"/>
        </a:p>
      </dgm:t>
    </dgm:pt>
    <dgm:pt modelId="{F6B80EAC-964B-4D86-8D8C-8F3372726B5E}" type="sibTrans" cxnId="{344F9EEF-25E9-42A6-ADDB-94F35543D39B}">
      <dgm:prSet/>
      <dgm:spPr/>
      <dgm:t>
        <a:bodyPr/>
        <a:lstStyle/>
        <a:p>
          <a:endParaRPr lang="en-GB"/>
        </a:p>
      </dgm:t>
    </dgm:pt>
    <dgm:pt modelId="{BBE625FF-3C23-49D4-BD61-F4E8AFBA0FA5}">
      <dgm:prSet phldrT="[Szöveg]" custT="1"/>
      <dgm:spPr/>
      <dgm:t>
        <a:bodyPr/>
        <a:lstStyle/>
        <a:p>
          <a:r>
            <a:rPr lang="en-US" sz="2200" dirty="0">
              <a:latin typeface="Titillium" panose="00000500000000000000"/>
            </a:rPr>
            <a:t>VC-like selection &amp; looking for </a:t>
          </a:r>
          <a:r>
            <a:rPr lang="en-US" sz="2200" b="1" dirty="0">
              <a:latin typeface="Titillium" panose="00000500000000000000"/>
            </a:rPr>
            <a:t>impact</a:t>
          </a:r>
          <a:r>
            <a:rPr lang="hu-HU" sz="2200" b="1" dirty="0"/>
            <a:t> </a:t>
          </a:r>
          <a:r>
            <a:rPr lang="hu-HU" sz="2200" dirty="0"/>
            <a:t>(by </a:t>
          </a:r>
          <a:r>
            <a:rPr lang="hu-HU" sz="2200" dirty="0" err="1"/>
            <a:t>external</a:t>
          </a:r>
          <a:r>
            <a:rPr lang="hu-HU" sz="2200" dirty="0"/>
            <a:t> </a:t>
          </a:r>
          <a:r>
            <a:rPr lang="hu-HU" sz="2200" dirty="0" err="1"/>
            <a:t>experts</a:t>
          </a:r>
          <a:r>
            <a:rPr lang="hu-HU" sz="2200" dirty="0"/>
            <a:t>)</a:t>
          </a:r>
        </a:p>
      </dgm:t>
    </dgm:pt>
    <dgm:pt modelId="{AC6F1235-2486-49F6-BB29-370CBA3C3CBB}" type="parTrans" cxnId="{A22B974F-A6FC-4ED8-837A-D8D70892AF51}">
      <dgm:prSet/>
      <dgm:spPr/>
      <dgm:t>
        <a:bodyPr/>
        <a:lstStyle/>
        <a:p>
          <a:endParaRPr lang="en-GB"/>
        </a:p>
      </dgm:t>
    </dgm:pt>
    <dgm:pt modelId="{E73C43D3-E41C-4B1A-871C-D7ACB326B830}" type="sibTrans" cxnId="{A22B974F-A6FC-4ED8-837A-D8D70892AF51}">
      <dgm:prSet/>
      <dgm:spPr/>
      <dgm:t>
        <a:bodyPr/>
        <a:lstStyle/>
        <a:p>
          <a:endParaRPr lang="en-GB"/>
        </a:p>
      </dgm:t>
    </dgm:pt>
    <dgm:pt modelId="{02950FE7-BDAE-48B9-8A04-A4CBE2505629}" type="pres">
      <dgm:prSet presAssocID="{46351D3F-FBEE-4648-89C8-41EA3F965185}" presName="arrowDiagram" presStyleCnt="0">
        <dgm:presLayoutVars>
          <dgm:chMax val="5"/>
          <dgm:dir/>
          <dgm:resizeHandles val="exact"/>
        </dgm:presLayoutVars>
      </dgm:prSet>
      <dgm:spPr/>
    </dgm:pt>
    <dgm:pt modelId="{E7FC542C-73D9-43D0-B7E3-14423F977613}" type="pres">
      <dgm:prSet presAssocID="{46351D3F-FBEE-4648-89C8-41EA3F965185}" presName="arrow" presStyleLbl="bgShp" presStyleIdx="0" presStyleCnt="1"/>
      <dgm:spPr/>
    </dgm:pt>
    <dgm:pt modelId="{EE4906C3-1682-4897-BC95-2356ECBB3E93}" type="pres">
      <dgm:prSet presAssocID="{46351D3F-FBEE-4648-89C8-41EA3F965185}" presName="arrowDiagram5" presStyleCnt="0"/>
      <dgm:spPr/>
    </dgm:pt>
    <dgm:pt modelId="{1504E268-778B-48A7-B9BD-F7DC12B2ED48}" type="pres">
      <dgm:prSet presAssocID="{585A48B6-3746-413C-9FE4-4A4CE3A2B869}" presName="bullet5a" presStyleLbl="node1" presStyleIdx="0" presStyleCnt="5"/>
      <dgm:spPr>
        <a:solidFill>
          <a:srgbClr val="002060"/>
        </a:solidFill>
      </dgm:spPr>
    </dgm:pt>
    <dgm:pt modelId="{04F29E48-3649-4C8D-B482-2BF360697D3F}" type="pres">
      <dgm:prSet presAssocID="{585A48B6-3746-413C-9FE4-4A4CE3A2B869}" presName="textBox5a" presStyleLbl="revTx" presStyleIdx="0" presStyleCnt="5" custScaleX="318625" custScaleY="77227" custLinFactX="11458" custLinFactNeighborX="100000" custLinFactNeighborY="1051">
        <dgm:presLayoutVars>
          <dgm:bulletEnabled val="1"/>
        </dgm:presLayoutVars>
      </dgm:prSet>
      <dgm:spPr/>
    </dgm:pt>
    <dgm:pt modelId="{6B5BD821-4862-4850-8A35-62C7FF6CA587}" type="pres">
      <dgm:prSet presAssocID="{BBE625FF-3C23-49D4-BD61-F4E8AFBA0FA5}" presName="bullet5b" presStyleLbl="node1" presStyleIdx="1" presStyleCnt="5"/>
      <dgm:spPr>
        <a:solidFill>
          <a:srgbClr val="002060"/>
        </a:solidFill>
      </dgm:spPr>
    </dgm:pt>
    <dgm:pt modelId="{FCB9BEF7-E282-4E2C-8453-D2F8700C9190}" type="pres">
      <dgm:prSet presAssocID="{BBE625FF-3C23-49D4-BD61-F4E8AFBA0FA5}" presName="textBox5b" presStyleLbl="revTx" presStyleIdx="1" presStyleCnt="5" custScaleX="320130" custScaleY="51713" custLinFactX="20154" custLinFactNeighborX="100000" custLinFactNeighborY="-15508">
        <dgm:presLayoutVars>
          <dgm:bulletEnabled val="1"/>
        </dgm:presLayoutVars>
      </dgm:prSet>
      <dgm:spPr/>
    </dgm:pt>
    <dgm:pt modelId="{2CF9EAB5-849F-4F0A-AC39-5EFBE44E7F13}" type="pres">
      <dgm:prSet presAssocID="{8F3E19A9-90B7-44B5-86DE-32FFF4D34177}" presName="bullet5c" presStyleLbl="node1" presStyleIdx="2" presStyleCnt="5"/>
      <dgm:spPr>
        <a:solidFill>
          <a:srgbClr val="002060"/>
        </a:solidFill>
      </dgm:spPr>
    </dgm:pt>
    <dgm:pt modelId="{0E58A016-3286-4E5F-9A0D-7B314E9A6DF2}" type="pres">
      <dgm:prSet presAssocID="{8F3E19A9-90B7-44B5-86DE-32FFF4D34177}" presName="textBox5c" presStyleLbl="revTx" presStyleIdx="2" presStyleCnt="5">
        <dgm:presLayoutVars>
          <dgm:bulletEnabled val="1"/>
        </dgm:presLayoutVars>
      </dgm:prSet>
      <dgm:spPr/>
    </dgm:pt>
    <dgm:pt modelId="{19529038-C3B2-4EEC-A212-F4DD142D13A1}" type="pres">
      <dgm:prSet presAssocID="{586F1B4E-9B20-47CE-8FA6-7A0366DC5543}" presName="bullet5d" presStyleLbl="node1" presStyleIdx="3" presStyleCnt="5"/>
      <dgm:spPr>
        <a:solidFill>
          <a:srgbClr val="002060"/>
        </a:solidFill>
      </dgm:spPr>
    </dgm:pt>
    <dgm:pt modelId="{AEAA4862-8181-4DCE-834D-1B74EEC1DE50}" type="pres">
      <dgm:prSet presAssocID="{586F1B4E-9B20-47CE-8FA6-7A0366DC5543}" presName="textBox5d" presStyleLbl="revTx" presStyleIdx="3" presStyleCnt="5" custScaleX="148145" custLinFactNeighborX="25017" custLinFactNeighborY="359">
        <dgm:presLayoutVars>
          <dgm:bulletEnabled val="1"/>
        </dgm:presLayoutVars>
      </dgm:prSet>
      <dgm:spPr/>
    </dgm:pt>
    <dgm:pt modelId="{A62175F2-4AF5-4023-B7FA-10F527FC5FF0}" type="pres">
      <dgm:prSet presAssocID="{B9EC2003-E02A-4A86-98CE-34F6AA881075}" presName="bullet5e" presStyleLbl="node1" presStyleIdx="4" presStyleCnt="5" custLinFactNeighborX="25822" custLinFactNeighborY="-19863"/>
      <dgm:spPr>
        <a:solidFill>
          <a:srgbClr val="002060"/>
        </a:solidFill>
      </dgm:spPr>
    </dgm:pt>
    <dgm:pt modelId="{1270C062-346B-4EA6-A894-4795A5E49086}" type="pres">
      <dgm:prSet presAssocID="{B9EC2003-E02A-4A86-98CE-34F6AA881075}" presName="textBox5e" presStyleLbl="revTx" presStyleIdx="4" presStyleCnt="5" custScaleX="193618" custLinFactNeighborX="61790" custLinFactNeighborY="-5796">
        <dgm:presLayoutVars>
          <dgm:bulletEnabled val="1"/>
        </dgm:presLayoutVars>
      </dgm:prSet>
      <dgm:spPr/>
    </dgm:pt>
  </dgm:ptLst>
  <dgm:cxnLst>
    <dgm:cxn modelId="{C90C9E01-9883-467A-94A8-6A7702B05C9F}" type="presOf" srcId="{B9EC2003-E02A-4A86-98CE-34F6AA881075}" destId="{1270C062-346B-4EA6-A894-4795A5E49086}" srcOrd="0" destOrd="0" presId="urn:microsoft.com/office/officeart/2005/8/layout/arrow2"/>
    <dgm:cxn modelId="{C3610606-28BB-4738-9513-F07E2AA0FB14}" type="presOf" srcId="{585A48B6-3746-413C-9FE4-4A4CE3A2B869}" destId="{04F29E48-3649-4C8D-B482-2BF360697D3F}" srcOrd="0" destOrd="0" presId="urn:microsoft.com/office/officeart/2005/8/layout/arrow2"/>
    <dgm:cxn modelId="{FA0FC10C-6D08-43C3-8353-D5CC96F84DAB}" type="presOf" srcId="{BBE625FF-3C23-49D4-BD61-F4E8AFBA0FA5}" destId="{FCB9BEF7-E282-4E2C-8453-D2F8700C9190}" srcOrd="0" destOrd="0" presId="urn:microsoft.com/office/officeart/2005/8/layout/arrow2"/>
    <dgm:cxn modelId="{EFA32919-940E-49A3-A19B-29953888026B}" type="presOf" srcId="{46351D3F-FBEE-4648-89C8-41EA3F965185}" destId="{02950FE7-BDAE-48B9-8A04-A4CBE2505629}" srcOrd="0" destOrd="0" presId="urn:microsoft.com/office/officeart/2005/8/layout/arrow2"/>
    <dgm:cxn modelId="{69765730-416D-4C13-84A3-83D5C54941A1}" srcId="{46351D3F-FBEE-4648-89C8-41EA3F965185}" destId="{8F3E19A9-90B7-44B5-86DE-32FFF4D34177}" srcOrd="2" destOrd="0" parTransId="{C394817C-9856-44F5-9E96-E5817FEF0E60}" sibTransId="{485A22C1-9131-407E-9A54-07606F23D7D2}"/>
    <dgm:cxn modelId="{E005C944-C5A4-491E-8C88-A5CF248152C9}" srcId="{46351D3F-FBEE-4648-89C8-41EA3F965185}" destId="{586F1B4E-9B20-47CE-8FA6-7A0366DC5543}" srcOrd="3" destOrd="0" parTransId="{12E15E2A-A64F-4D10-977C-57D7FCD48995}" sibTransId="{BC73AFE9-9D3B-40EC-8CDE-48933D523ED4}"/>
    <dgm:cxn modelId="{A22B974F-A6FC-4ED8-837A-D8D70892AF51}" srcId="{46351D3F-FBEE-4648-89C8-41EA3F965185}" destId="{BBE625FF-3C23-49D4-BD61-F4E8AFBA0FA5}" srcOrd="1" destOrd="0" parTransId="{AC6F1235-2486-49F6-BB29-370CBA3C3CBB}" sibTransId="{E73C43D3-E41C-4B1A-871C-D7ACB326B830}"/>
    <dgm:cxn modelId="{C86AE57E-8238-4268-AACF-80C7898A75E3}" type="presOf" srcId="{8F3E19A9-90B7-44B5-86DE-32FFF4D34177}" destId="{0E58A016-3286-4E5F-9A0D-7B314E9A6DF2}" srcOrd="0" destOrd="0" presId="urn:microsoft.com/office/officeart/2005/8/layout/arrow2"/>
    <dgm:cxn modelId="{11D872ED-84BE-463B-9772-9C97C9E763A9}" type="presOf" srcId="{586F1B4E-9B20-47CE-8FA6-7A0366DC5543}" destId="{AEAA4862-8181-4DCE-834D-1B74EEC1DE50}" srcOrd="0" destOrd="0" presId="urn:microsoft.com/office/officeart/2005/8/layout/arrow2"/>
    <dgm:cxn modelId="{344F9EEF-25E9-42A6-ADDB-94F35543D39B}" srcId="{46351D3F-FBEE-4648-89C8-41EA3F965185}" destId="{B9EC2003-E02A-4A86-98CE-34F6AA881075}" srcOrd="4" destOrd="0" parTransId="{0A41E39E-B212-4B99-9B5F-DF79AD188DA4}" sibTransId="{F6B80EAC-964B-4D86-8D8C-8F3372726B5E}"/>
    <dgm:cxn modelId="{385934F0-D4EA-424F-9F2C-724A7D1BC054}" srcId="{46351D3F-FBEE-4648-89C8-41EA3F965185}" destId="{585A48B6-3746-413C-9FE4-4A4CE3A2B869}" srcOrd="0" destOrd="0" parTransId="{20BE1E87-22A7-471A-AF79-5628D0F2D0D5}" sibTransId="{8E79AEC9-95DF-475A-AC5D-F18C5DDD33E0}"/>
    <dgm:cxn modelId="{10B6DD42-8EA1-487D-8DEF-2A346CECC9E1}" type="presParOf" srcId="{02950FE7-BDAE-48B9-8A04-A4CBE2505629}" destId="{E7FC542C-73D9-43D0-B7E3-14423F977613}" srcOrd="0" destOrd="0" presId="urn:microsoft.com/office/officeart/2005/8/layout/arrow2"/>
    <dgm:cxn modelId="{DB56CD80-1A02-4022-AAAB-3A2695B76C1F}" type="presParOf" srcId="{02950FE7-BDAE-48B9-8A04-A4CBE2505629}" destId="{EE4906C3-1682-4897-BC95-2356ECBB3E93}" srcOrd="1" destOrd="0" presId="urn:microsoft.com/office/officeart/2005/8/layout/arrow2"/>
    <dgm:cxn modelId="{9F1A228F-C211-48FA-BA4D-A065BAFE45AB}" type="presParOf" srcId="{EE4906C3-1682-4897-BC95-2356ECBB3E93}" destId="{1504E268-778B-48A7-B9BD-F7DC12B2ED48}" srcOrd="0" destOrd="0" presId="urn:microsoft.com/office/officeart/2005/8/layout/arrow2"/>
    <dgm:cxn modelId="{21A2F83B-BF52-47B7-A7B0-4CC8549B2F98}" type="presParOf" srcId="{EE4906C3-1682-4897-BC95-2356ECBB3E93}" destId="{04F29E48-3649-4C8D-B482-2BF360697D3F}" srcOrd="1" destOrd="0" presId="urn:microsoft.com/office/officeart/2005/8/layout/arrow2"/>
    <dgm:cxn modelId="{12C2A229-4441-47C2-BD72-5A99EC26C5D9}" type="presParOf" srcId="{EE4906C3-1682-4897-BC95-2356ECBB3E93}" destId="{6B5BD821-4862-4850-8A35-62C7FF6CA587}" srcOrd="2" destOrd="0" presId="urn:microsoft.com/office/officeart/2005/8/layout/arrow2"/>
    <dgm:cxn modelId="{9D66DD30-BC7C-4F62-83E9-A517D78B9649}" type="presParOf" srcId="{EE4906C3-1682-4897-BC95-2356ECBB3E93}" destId="{FCB9BEF7-E282-4E2C-8453-D2F8700C9190}" srcOrd="3" destOrd="0" presId="urn:microsoft.com/office/officeart/2005/8/layout/arrow2"/>
    <dgm:cxn modelId="{805730AA-57FA-4D77-A734-8E7322E60235}" type="presParOf" srcId="{EE4906C3-1682-4897-BC95-2356ECBB3E93}" destId="{2CF9EAB5-849F-4F0A-AC39-5EFBE44E7F13}" srcOrd="4" destOrd="0" presId="urn:microsoft.com/office/officeart/2005/8/layout/arrow2"/>
    <dgm:cxn modelId="{475DC331-6767-455F-B81E-84A98AB336F9}" type="presParOf" srcId="{EE4906C3-1682-4897-BC95-2356ECBB3E93}" destId="{0E58A016-3286-4E5F-9A0D-7B314E9A6DF2}" srcOrd="5" destOrd="0" presId="urn:microsoft.com/office/officeart/2005/8/layout/arrow2"/>
    <dgm:cxn modelId="{34FADDB9-E069-4F44-B496-1E29720B17B4}" type="presParOf" srcId="{EE4906C3-1682-4897-BC95-2356ECBB3E93}" destId="{19529038-C3B2-4EEC-A212-F4DD142D13A1}" srcOrd="6" destOrd="0" presId="urn:microsoft.com/office/officeart/2005/8/layout/arrow2"/>
    <dgm:cxn modelId="{14D8E2A2-C6A9-4598-8A9E-B1DE4830DC1C}" type="presParOf" srcId="{EE4906C3-1682-4897-BC95-2356ECBB3E93}" destId="{AEAA4862-8181-4DCE-834D-1B74EEC1DE50}" srcOrd="7" destOrd="0" presId="urn:microsoft.com/office/officeart/2005/8/layout/arrow2"/>
    <dgm:cxn modelId="{99FC75E3-77B3-4E47-8B91-429A38D08063}" type="presParOf" srcId="{EE4906C3-1682-4897-BC95-2356ECBB3E93}" destId="{A62175F2-4AF5-4023-B7FA-10F527FC5FF0}" srcOrd="8" destOrd="0" presId="urn:microsoft.com/office/officeart/2005/8/layout/arrow2"/>
    <dgm:cxn modelId="{D9558CED-EE2E-40C7-B290-68FAA1E087A3}" type="presParOf" srcId="{EE4906C3-1682-4897-BC95-2356ECBB3E93}" destId="{1270C062-346B-4EA6-A894-4795A5E49086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8FF80-3CF9-8749-A9AF-13F489F02860}">
      <dsp:nvSpPr>
        <dsp:cNvPr id="0" name=""/>
        <dsp:cNvSpPr/>
      </dsp:nvSpPr>
      <dsp:spPr>
        <a:xfrm>
          <a:off x="1698750" y="0"/>
          <a:ext cx="2166631" cy="216663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Innovation Factory</a:t>
          </a:r>
        </a:p>
      </dsp:txBody>
      <dsp:txXfrm>
        <a:off x="2240408" y="1083316"/>
        <a:ext cx="1083315" cy="1083315"/>
      </dsp:txXfrm>
    </dsp:sp>
    <dsp:sp modelId="{C26DF878-42B2-A443-9C2F-37391F7AA495}">
      <dsp:nvSpPr>
        <dsp:cNvPr id="0" name=""/>
        <dsp:cNvSpPr/>
      </dsp:nvSpPr>
      <dsp:spPr>
        <a:xfrm>
          <a:off x="615434" y="2166631"/>
          <a:ext cx="2166631" cy="216663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Accelerator</a:t>
          </a:r>
        </a:p>
      </dsp:txBody>
      <dsp:txXfrm>
        <a:off x="1157092" y="3249947"/>
        <a:ext cx="1083315" cy="1083315"/>
      </dsp:txXfrm>
    </dsp:sp>
    <dsp:sp modelId="{EAB89C78-9613-894D-9D5E-615A8217DA9F}">
      <dsp:nvSpPr>
        <dsp:cNvPr id="0" name=""/>
        <dsp:cNvSpPr/>
      </dsp:nvSpPr>
      <dsp:spPr>
        <a:xfrm rot="10800000">
          <a:off x="1698750" y="2166631"/>
          <a:ext cx="2166631" cy="216663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/>
            <a:t>EIT Digital</a:t>
          </a:r>
        </a:p>
      </dsp:txBody>
      <dsp:txXfrm rot="10800000">
        <a:off x="2240408" y="2166631"/>
        <a:ext cx="1083315" cy="1083315"/>
      </dsp:txXfrm>
    </dsp:sp>
    <dsp:sp modelId="{C26F1CFA-ADE8-4849-8BBD-F4A5C04155A6}">
      <dsp:nvSpPr>
        <dsp:cNvPr id="0" name=""/>
        <dsp:cNvSpPr/>
      </dsp:nvSpPr>
      <dsp:spPr>
        <a:xfrm>
          <a:off x="2782066" y="2166631"/>
          <a:ext cx="2166631" cy="216663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Entrepreneurial Education</a:t>
          </a:r>
        </a:p>
      </dsp:txBody>
      <dsp:txXfrm>
        <a:off x="3323724" y="3249947"/>
        <a:ext cx="1083315" cy="10833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991D0-2F7E-964D-9181-E82F88049130}">
      <dsp:nvSpPr>
        <dsp:cNvPr id="0" name=""/>
        <dsp:cNvSpPr/>
      </dsp:nvSpPr>
      <dsp:spPr>
        <a:xfrm>
          <a:off x="-5446636" y="-833980"/>
          <a:ext cx="6485287" cy="6485287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E6ECF6-A6C2-CF45-9ED8-23646E8816BF}">
      <dsp:nvSpPr>
        <dsp:cNvPr id="0" name=""/>
        <dsp:cNvSpPr/>
      </dsp:nvSpPr>
      <dsp:spPr>
        <a:xfrm>
          <a:off x="454150" y="300986"/>
          <a:ext cx="5274921" cy="6023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8122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Titillium" pitchFamily="2" charset="77"/>
            </a:rPr>
            <a:t>2010: 5 Nodes</a:t>
          </a:r>
        </a:p>
      </dsp:txBody>
      <dsp:txXfrm>
        <a:off x="454150" y="300986"/>
        <a:ext cx="5274921" cy="602358"/>
      </dsp:txXfrm>
    </dsp:sp>
    <dsp:sp modelId="{185B80BE-EE3B-2346-94FC-4F704A163C62}">
      <dsp:nvSpPr>
        <dsp:cNvPr id="0" name=""/>
        <dsp:cNvSpPr/>
      </dsp:nvSpPr>
      <dsp:spPr>
        <a:xfrm>
          <a:off x="77676" y="225691"/>
          <a:ext cx="752948" cy="7529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526A6B-05A4-8742-BE33-68CB2649E8E4}">
      <dsp:nvSpPr>
        <dsp:cNvPr id="0" name=""/>
        <dsp:cNvSpPr/>
      </dsp:nvSpPr>
      <dsp:spPr>
        <a:xfrm>
          <a:off x="885782" y="1204235"/>
          <a:ext cx="4843288" cy="6023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8122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Titillium" pitchFamily="2" charset="77"/>
            </a:rPr>
            <a:t>2012: Trento becomes a Full Node</a:t>
          </a:r>
        </a:p>
      </dsp:txBody>
      <dsp:txXfrm>
        <a:off x="885782" y="1204235"/>
        <a:ext cx="4843288" cy="602358"/>
      </dsp:txXfrm>
    </dsp:sp>
    <dsp:sp modelId="{8B97A70A-7BD7-A44F-96B4-8572434FE733}">
      <dsp:nvSpPr>
        <dsp:cNvPr id="0" name=""/>
        <dsp:cNvSpPr/>
      </dsp:nvSpPr>
      <dsp:spPr>
        <a:xfrm>
          <a:off x="509308" y="1128940"/>
          <a:ext cx="752948" cy="7529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E4E396-7849-DD47-8EC5-E479670FBE98}">
      <dsp:nvSpPr>
        <dsp:cNvPr id="0" name=""/>
        <dsp:cNvSpPr/>
      </dsp:nvSpPr>
      <dsp:spPr>
        <a:xfrm>
          <a:off x="1018259" y="2107484"/>
          <a:ext cx="4710812" cy="6023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8122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Titillium" pitchFamily="2" charset="77"/>
            </a:rPr>
            <a:t>2014: London becomes a Full Node</a:t>
          </a:r>
        </a:p>
      </dsp:txBody>
      <dsp:txXfrm>
        <a:off x="1018259" y="2107484"/>
        <a:ext cx="4710812" cy="602358"/>
      </dsp:txXfrm>
    </dsp:sp>
    <dsp:sp modelId="{D2A56FD9-885D-944B-89A4-2F139F5DCFB8}">
      <dsp:nvSpPr>
        <dsp:cNvPr id="0" name=""/>
        <dsp:cNvSpPr/>
      </dsp:nvSpPr>
      <dsp:spPr>
        <a:xfrm>
          <a:off x="641785" y="2032189"/>
          <a:ext cx="752948" cy="7529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D3DFF8-3996-6F4F-BA0B-0EEFAEE9E920}">
      <dsp:nvSpPr>
        <dsp:cNvPr id="0" name=""/>
        <dsp:cNvSpPr/>
      </dsp:nvSpPr>
      <dsp:spPr>
        <a:xfrm>
          <a:off x="885782" y="3010733"/>
          <a:ext cx="4843288" cy="6023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8122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Titillium" pitchFamily="2" charset="77"/>
            </a:rPr>
            <a:t>2014: Silicon Valley Hub established</a:t>
          </a:r>
        </a:p>
      </dsp:txBody>
      <dsp:txXfrm>
        <a:off x="885782" y="3010733"/>
        <a:ext cx="4843288" cy="602358"/>
      </dsp:txXfrm>
    </dsp:sp>
    <dsp:sp modelId="{AE156CE1-7AD0-1A48-9320-350DEA026834}">
      <dsp:nvSpPr>
        <dsp:cNvPr id="0" name=""/>
        <dsp:cNvSpPr/>
      </dsp:nvSpPr>
      <dsp:spPr>
        <a:xfrm>
          <a:off x="509308" y="2935438"/>
          <a:ext cx="752948" cy="7529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EA515-7A4C-724B-9A50-FD9013E1F7D4}">
      <dsp:nvSpPr>
        <dsp:cNvPr id="0" name=""/>
        <dsp:cNvSpPr/>
      </dsp:nvSpPr>
      <dsp:spPr>
        <a:xfrm>
          <a:off x="454150" y="3913981"/>
          <a:ext cx="5274921" cy="6023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8122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Titillium" pitchFamily="2" charset="77"/>
            </a:rPr>
            <a:t>2017: Budapest and Madrid become Full Nodes</a:t>
          </a:r>
        </a:p>
      </dsp:txBody>
      <dsp:txXfrm>
        <a:off x="454150" y="3913981"/>
        <a:ext cx="5274921" cy="602358"/>
      </dsp:txXfrm>
    </dsp:sp>
    <dsp:sp modelId="{E5B437F5-0971-D94F-9CE9-712831D6AA2F}">
      <dsp:nvSpPr>
        <dsp:cNvPr id="0" name=""/>
        <dsp:cNvSpPr/>
      </dsp:nvSpPr>
      <dsp:spPr>
        <a:xfrm>
          <a:off x="77676" y="3838687"/>
          <a:ext cx="752948" cy="7529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37AE0-7BD6-4CB2-82E1-BAD2185CB2BF}">
      <dsp:nvSpPr>
        <dsp:cNvPr id="0" name=""/>
        <dsp:cNvSpPr/>
      </dsp:nvSpPr>
      <dsp:spPr>
        <a:xfrm>
          <a:off x="3398998" y="196037"/>
          <a:ext cx="3890596" cy="135115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D2ECB-5E89-4144-AC04-AC6811EA94FF}">
      <dsp:nvSpPr>
        <dsp:cNvPr id="0" name=""/>
        <dsp:cNvSpPr/>
      </dsp:nvSpPr>
      <dsp:spPr>
        <a:xfrm>
          <a:off x="4973332" y="3504552"/>
          <a:ext cx="753991" cy="482554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58413F-CDC1-4DBF-844D-C0B871F9CB55}">
      <dsp:nvSpPr>
        <dsp:cNvPr id="0" name=""/>
        <dsp:cNvSpPr/>
      </dsp:nvSpPr>
      <dsp:spPr>
        <a:xfrm>
          <a:off x="3540748" y="3890596"/>
          <a:ext cx="3619159" cy="90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b="1" kern="1200" dirty="0"/>
            <a:t>Startup</a:t>
          </a:r>
          <a:r>
            <a:rPr lang="hu-HU" sz="2100" kern="1200" dirty="0"/>
            <a:t> or </a:t>
          </a:r>
          <a:br>
            <a:rPr lang="hu-HU" sz="2100" kern="1200" dirty="0"/>
          </a:br>
          <a:r>
            <a:rPr lang="hu-HU" sz="2100" b="1" kern="1200" dirty="0"/>
            <a:t>New </a:t>
          </a:r>
          <a:r>
            <a:rPr lang="hu-HU" sz="2100" b="1" kern="1200" dirty="0" err="1"/>
            <a:t>Product</a:t>
          </a:r>
          <a:r>
            <a:rPr lang="hu-HU" sz="2100" kern="1200" dirty="0"/>
            <a:t> </a:t>
          </a:r>
          <a:r>
            <a:rPr lang="hu-HU" sz="2100" kern="1200" dirty="0" err="1"/>
            <a:t>Launched</a:t>
          </a:r>
          <a:endParaRPr lang="en-GB" sz="2100" kern="1200" dirty="0">
            <a:latin typeface="Titillium" panose="00000500000000000000"/>
          </a:endParaRPr>
        </a:p>
      </dsp:txBody>
      <dsp:txXfrm>
        <a:off x="3540748" y="3890596"/>
        <a:ext cx="3619159" cy="904789"/>
      </dsp:txXfrm>
    </dsp:sp>
    <dsp:sp modelId="{7C320334-5B7E-493A-9A2E-25DA37F9CA1F}">
      <dsp:nvSpPr>
        <dsp:cNvPr id="0" name=""/>
        <dsp:cNvSpPr/>
      </dsp:nvSpPr>
      <dsp:spPr>
        <a:xfrm>
          <a:off x="4813486" y="1651543"/>
          <a:ext cx="1357184" cy="13571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EIT Digital Co-</a:t>
          </a:r>
          <a:r>
            <a:rPr lang="hu-HU" sz="1500" kern="1200" dirty="0" err="1"/>
            <a:t>Investment</a:t>
          </a:r>
          <a:endParaRPr lang="en-GB" sz="1500" kern="1200" dirty="0">
            <a:latin typeface="Titillium" panose="00000500000000000000"/>
          </a:endParaRPr>
        </a:p>
      </dsp:txBody>
      <dsp:txXfrm>
        <a:off x="5012241" y="1850298"/>
        <a:ext cx="959674" cy="959674"/>
      </dsp:txXfrm>
    </dsp:sp>
    <dsp:sp modelId="{5A280535-DEBC-45AD-A331-CF29062040D4}">
      <dsp:nvSpPr>
        <dsp:cNvPr id="0" name=""/>
        <dsp:cNvSpPr/>
      </dsp:nvSpPr>
      <dsp:spPr>
        <a:xfrm>
          <a:off x="3853229" y="633352"/>
          <a:ext cx="1357184" cy="1357184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 err="1"/>
            <a:t>Technology</a:t>
          </a:r>
          <a:r>
            <a:rPr lang="hu-HU" sz="1500" kern="1200" dirty="0"/>
            <a:t> </a:t>
          </a:r>
          <a:r>
            <a:rPr lang="hu-HU" sz="1500" kern="1200" dirty="0" err="1"/>
            <a:t>Provider</a:t>
          </a:r>
          <a:r>
            <a:rPr lang="hu-HU" sz="1500" kern="1200" dirty="0"/>
            <a:t>	</a:t>
          </a:r>
        </a:p>
      </dsp:txBody>
      <dsp:txXfrm>
        <a:off x="4051984" y="832107"/>
        <a:ext cx="959674" cy="959674"/>
      </dsp:txXfrm>
    </dsp:sp>
    <dsp:sp modelId="{B7A1FD71-6A0C-4F59-A10D-BD629B978030}">
      <dsp:nvSpPr>
        <dsp:cNvPr id="0" name=""/>
        <dsp:cNvSpPr/>
      </dsp:nvSpPr>
      <dsp:spPr>
        <a:xfrm>
          <a:off x="5229689" y="305215"/>
          <a:ext cx="1357184" cy="1357184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Business Need </a:t>
          </a:r>
          <a:endParaRPr lang="en-GB" sz="1500" kern="1200" dirty="0">
            <a:latin typeface="Titillium" panose="00000500000000000000"/>
          </a:endParaRPr>
        </a:p>
      </dsp:txBody>
      <dsp:txXfrm>
        <a:off x="5428444" y="503970"/>
        <a:ext cx="959674" cy="959674"/>
      </dsp:txXfrm>
    </dsp:sp>
    <dsp:sp modelId="{F73D58BC-847E-4273-BCA5-9E2A88B24A6F}">
      <dsp:nvSpPr>
        <dsp:cNvPr id="0" name=""/>
        <dsp:cNvSpPr/>
      </dsp:nvSpPr>
      <dsp:spPr>
        <a:xfrm>
          <a:off x="3239152" y="30159"/>
          <a:ext cx="4222352" cy="337788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C542C-73D9-43D0-B7E3-14423F977613}">
      <dsp:nvSpPr>
        <dsp:cNvPr id="0" name=""/>
        <dsp:cNvSpPr/>
      </dsp:nvSpPr>
      <dsp:spPr>
        <a:xfrm>
          <a:off x="1413457" y="0"/>
          <a:ext cx="7250612" cy="453163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04E268-778B-48A7-B9BD-F7DC12B2ED48}">
      <dsp:nvSpPr>
        <dsp:cNvPr id="0" name=""/>
        <dsp:cNvSpPr/>
      </dsp:nvSpPr>
      <dsp:spPr>
        <a:xfrm>
          <a:off x="2127642" y="3369722"/>
          <a:ext cx="166764" cy="166764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F29E48-3649-4C8D-B482-2BF360697D3F}">
      <dsp:nvSpPr>
        <dsp:cNvPr id="0" name=""/>
        <dsp:cNvSpPr/>
      </dsp:nvSpPr>
      <dsp:spPr>
        <a:xfrm>
          <a:off x="2231403" y="3587246"/>
          <a:ext cx="3026396" cy="832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365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Titillium" panose="00000500000000000000"/>
            </a:rPr>
            <a:t>100-200 proposal pitches</a:t>
          </a:r>
          <a:endParaRPr lang="hu-HU" sz="2200" kern="1200" dirty="0"/>
        </a:p>
      </dsp:txBody>
      <dsp:txXfrm>
        <a:off x="2231403" y="3587246"/>
        <a:ext cx="3026396" cy="832915"/>
      </dsp:txXfrm>
    </dsp:sp>
    <dsp:sp modelId="{6B5BD821-4862-4850-8A35-62C7FF6CA587}">
      <dsp:nvSpPr>
        <dsp:cNvPr id="0" name=""/>
        <dsp:cNvSpPr/>
      </dsp:nvSpPr>
      <dsp:spPr>
        <a:xfrm>
          <a:off x="3030344" y="2502367"/>
          <a:ext cx="261022" cy="261022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9BEF7-E282-4E2C-8453-D2F8700C9190}">
      <dsp:nvSpPr>
        <dsp:cNvPr id="0" name=""/>
        <dsp:cNvSpPr/>
      </dsp:nvSpPr>
      <dsp:spPr>
        <a:xfrm>
          <a:off x="3282286" y="2796845"/>
          <a:ext cx="3853090" cy="981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10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Titillium" panose="00000500000000000000"/>
            </a:rPr>
            <a:t>VC-like selection &amp; looking for </a:t>
          </a:r>
          <a:r>
            <a:rPr lang="en-US" sz="2200" b="1" kern="1200" dirty="0">
              <a:latin typeface="Titillium" panose="00000500000000000000"/>
            </a:rPr>
            <a:t>impact</a:t>
          </a:r>
          <a:r>
            <a:rPr lang="hu-HU" sz="2200" b="1" kern="1200" dirty="0"/>
            <a:t> </a:t>
          </a:r>
          <a:r>
            <a:rPr lang="hu-HU" sz="2200" kern="1200" dirty="0"/>
            <a:t>(by </a:t>
          </a:r>
          <a:r>
            <a:rPr lang="hu-HU" sz="2200" kern="1200" dirty="0" err="1"/>
            <a:t>external</a:t>
          </a:r>
          <a:r>
            <a:rPr lang="hu-HU" sz="2200" kern="1200" dirty="0"/>
            <a:t> </a:t>
          </a:r>
          <a:r>
            <a:rPr lang="hu-HU" sz="2200" kern="1200" dirty="0" err="1"/>
            <a:t>experts</a:t>
          </a:r>
          <a:r>
            <a:rPr lang="hu-HU" sz="2200" kern="1200" dirty="0"/>
            <a:t>)</a:t>
          </a:r>
        </a:p>
      </dsp:txBody>
      <dsp:txXfrm>
        <a:off x="3282286" y="2796845"/>
        <a:ext cx="3853090" cy="981902"/>
      </dsp:txXfrm>
    </dsp:sp>
    <dsp:sp modelId="{2CF9EAB5-849F-4F0A-AC39-5EFBE44E7F13}">
      <dsp:nvSpPr>
        <dsp:cNvPr id="0" name=""/>
        <dsp:cNvSpPr/>
      </dsp:nvSpPr>
      <dsp:spPr>
        <a:xfrm>
          <a:off x="4190442" y="1810840"/>
          <a:ext cx="348029" cy="348029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58A016-3286-4E5F-9A0D-7B314E9A6DF2}">
      <dsp:nvSpPr>
        <dsp:cNvPr id="0" name=""/>
        <dsp:cNvSpPr/>
      </dsp:nvSpPr>
      <dsp:spPr>
        <a:xfrm>
          <a:off x="4364456" y="1984855"/>
          <a:ext cx="1399368" cy="2546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414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Titillium" panose="00000500000000000000"/>
            </a:rPr>
            <a:t>~50 selected</a:t>
          </a:r>
        </a:p>
      </dsp:txBody>
      <dsp:txXfrm>
        <a:off x="4364456" y="1984855"/>
        <a:ext cx="1399368" cy="2546777"/>
      </dsp:txXfrm>
    </dsp:sp>
    <dsp:sp modelId="{19529038-C3B2-4EEC-A212-F4DD142D13A1}">
      <dsp:nvSpPr>
        <dsp:cNvPr id="0" name=""/>
        <dsp:cNvSpPr/>
      </dsp:nvSpPr>
      <dsp:spPr>
        <a:xfrm>
          <a:off x="5539056" y="1270669"/>
          <a:ext cx="449537" cy="449537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AA4862-8181-4DCE-834D-1B74EEC1DE50}">
      <dsp:nvSpPr>
        <dsp:cNvPr id="0" name=""/>
        <dsp:cNvSpPr/>
      </dsp:nvSpPr>
      <dsp:spPr>
        <a:xfrm>
          <a:off x="5777521" y="1495438"/>
          <a:ext cx="2148284" cy="3036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201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/>
            <a:t>35</a:t>
          </a:r>
          <a:r>
            <a:rPr lang="en-US" sz="2200" kern="1200" dirty="0">
              <a:latin typeface="Titillium" panose="00000500000000000000"/>
            </a:rPr>
            <a:t>%-75% co-investment</a:t>
          </a:r>
        </a:p>
      </dsp:txBody>
      <dsp:txXfrm>
        <a:off x="5777521" y="1495438"/>
        <a:ext cx="2148284" cy="3036194"/>
      </dsp:txXfrm>
    </dsp:sp>
    <dsp:sp modelId="{A62175F2-4AF5-4023-B7FA-10F527FC5FF0}">
      <dsp:nvSpPr>
        <dsp:cNvPr id="0" name=""/>
        <dsp:cNvSpPr/>
      </dsp:nvSpPr>
      <dsp:spPr>
        <a:xfrm>
          <a:off x="7075456" y="796176"/>
          <a:ext cx="572798" cy="572798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0C062-346B-4EA6-A894-4795A5E49086}">
      <dsp:nvSpPr>
        <dsp:cNvPr id="0" name=""/>
        <dsp:cNvSpPr/>
      </dsp:nvSpPr>
      <dsp:spPr>
        <a:xfrm>
          <a:off x="7431190" y="1003038"/>
          <a:ext cx="2807698" cy="3335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514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Titillium" panose="00000500000000000000"/>
            </a:rPr>
            <a:t>Revenue or equity share mechanisms</a:t>
          </a:r>
        </a:p>
      </dsp:txBody>
      <dsp:txXfrm>
        <a:off x="7431190" y="1003038"/>
        <a:ext cx="2807698" cy="3335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7T01:37:02.81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0 357,'57'-4,"1"0,38 2,-36-6,-1 0,-7 6,8-13,0 13,-8-13,7 6,1-1,2-5,10 13,0-14,1 14,-1-7,0 9,0 0,0-8,-10 6,-2-13,-1 5,-6-7,6 0,-9 0,-1 0,1-7,0 5,-9-4,6 6,-15 2,16-2,-16 9,7 0,0 8,-7 0,16 0,-16 0,7 0,-9 0,9 8,7 7,-4 2,1-2,-13-1,1-13,-1 13,9-12,-7 4,7 1,0-5,-7 4,15 2,-14-6,14 12,-15-12,7 12,-9-12,1 5,-1-7,9 0,-7 0,7 0,-9 0,9 0,7 0,-4 0,1 0,-12 0,-1 0,0 0,0 0,0 0,-7 0,5 0,-5 0,7 0,1 0,-1 0,0 0,0 0,0 0,0 0,1 0,7 0,-5 0,6 0,-9 0,-7 0,5 0,-5 0,13 0,-4 0,4 0,-6 0,0 0,-7 0,6 0,-7 0,9 0,-1 0,0 0,0 0,0 0,0 0,1 0,7 7,-5-5,14 12,-14-12,14 6,-15-2,7-4,-9 11,0-11,1 11,-9-11,6 5,0-1,-5-5,10 6,-4-7,-6 6,10-5,-12 5,7-6,-1 0,0 0,0 0,2 0,-1 0,1 0,-7 0,6 0,1 0,3 0,-3 0,5 0,-17 0,18 0,-14 6,9-4,-1 4,-6-6,5 0,-5 0,13 0,-4 0,4 0,-13 0,11 0,-17 0,16 0,-4 0,-6 0,10 0,-10 0,4 0,9 0,-13 0,12 0,-6 0,-5 0,16 0,-23 0,18 7,-6-6,-5 6,9-7,-4 6,-6-5,10 12,-11-12,0 5,12 0,-17 2,18-1,-6 6,-5-12,16 11,-23-4,18-1,-14-1,9 1,-1-5,-6 4,11 1,-17-5,18 5,-6-7,2 0,6 0,-15 0,7 0,0 0,-5 0,10 0,-5 0,-4 0,15 0,-16 0,5 0,0 0,-8 0,15 0,-13 0,12 0,-13 0,1 0,19 0,-16 0,18-7,-14 5,0-12,0 6,9-8,-6 1,14-2,-15-5,16 4,-16-5,7 7,-9 1,0 7,-7-5,4 11,-6-10,7 10,-1-4,0 6,1 0,-1 0,1 0,0 0,8 0,-13 0,11 0,-11 0,16 0,-7 0,7 0,0 0,-7 0,7 0,0 0,-7 0,0 0,2 0,-17 0,16 6,-5 2,-6-1,17 6,-22-11,17 5,-12-1,0-4,11 17,-17-16,10 15,0-10,-9-1,14 11,-9-9,-1 11,-1 0,-7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7T01:37:06.14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32,'90'0,"1"0,-39 0,8 0,0 0,-8 0,7 0,-18 0,7 0,-7 0,0 0,6 0,-15 0,7 0,0 0,-7 0,16 0,-16 0,7-7,-9 5,0-5,1 7,7 0,-5-7,6 6,-1-6,-5 7,14 0,-6 0,0 0,7 0,-16 0,7 0,0 0,-7 0,7 0,0 0,-7 0,7 0,-9 0,9 0,-7 0,7 0,-16 0,11 0,-17 0,24 0,-25 0,25 0,-17 0,13 0,-7 0,-7 0,5 0,-5 0,7 0,6 0,-4 0,-3 0,5 0,-17 0,18 0,-14 0,9 0,-2 0,7 0,-11 0,9 0,-11 0,7 0,0 0,0 0,-2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7T01:37:36.55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1 338,'70'23,"-4"-5,-51-18,14 0,7-7,-10 5,16-11,-19 11,7-5,9 0,-7-2,7 0,0 2,-7 1,7 4,-9-5,-7 7,5 0,1-6,-5-2,17 0,-24 2,16 6,-12-6,7 5,-1-12,-6 6,5-7,-5 0,0 0,11 6,-15-4,15 11,-5-6,-4 7,16 0,-15 0,12 0,-5 0,-1 0,0 0,0 0,0 0,0 0,1 0,-9 0,7 0,0 0,-5 0,17 6,-25-4,18 4,-7 0,-4-4,8 4,-9-6,5 0,0 0,1 0,-1 0,1 0,7 0,-3 0,4 0,-6 0,1 0,-1 0,-7 0,5 0,1 0,-5 0,9 0,-11 0,5 0,0 0,2 0,6-7,-4-2,6 1,-15-5,7 11,-6-11,13 12,-4-6,4 0,-6 5,0-4,9 6,-7 0,16 0,-16 0,7 0,-9 0,0 0,0 0,-7 0,4 0,1 0,-6 0,10 0,-11 0,7 0,-1-7,0 6,1-11,-1 10,0-4,0 6,1 0,-1 0,0 0,1 0,-1 0,0 0,0 0,1 0,-1 0,0 0,1 0,-1 0,0 0,0 6,1-4,-1 4,0-6,1 0,-1 0,0 0,0 0,1 0,-1 0,0 6,1-5,-1 5,0 0,0-4,1 4,-1-6,0 6,1-5,-1 6,0-7,0 0,1 0,-1 0,0 0,1 0,-1 0,0 0,0 0,1 0,-1 0,0 0,1 0,6 0,-3 0,-3 0,1 0,-8 0,8 0,-2 0,0 0,1 0,-1 0,0 0,1 0,-1 0,0-7,0 6,1-11,-1 4,-6 0,5-4,3 3,-6 2,10-6,-12 11,14-11,-12 11,4-4,-1-7,-10 10,17-9,-11 6,8 4,-3-4,2 6,-2 0,0-6,1 4,-1-4,0 6,1 0,-1 0,0 0,0 0,1 0,-1 0,0 0,1 6,-1 2,0-1,-6 6,5-6,-5 7,1-1,3 1,-3 0,-1-1,5 1,-5 0,6-1,0-5,1-2,-1 0,0-4,1 4,-1-6,0 0,0 0,2 6,0-4,10 12,-7-12,7 5,-16-1,5-4,-6 4,6-6,-1 0,1 0,-1 0,0 0,2 0,-2 0,9 0,-13 0,11 0,-13 0,6 0,0 0,1 0,-1 0,0 0,0 0,1 0,6 0,-11 0,12 0,-12 0,7 0,0 0,-7 0,4 0,0 0,-4 0,9 0,-11 0,14 0,-12 0,11 0,-12 0,6 0,-1 0,1 0,-1 0,0 0,1 0,-1 0,0 0,0 0,1 0,-1 0,0 0,1 0,-1 0,8 0,-12 0,11 0,-5 7,-5-6,11 6,-13-7,9 0,-1 7,-7-6,5 6,-6-7,6 0,-1 0,1 0,0 0,7 6,-10-4,2 4,-2-6,-2 0,10 0,-5 0,-7 0,11 0,-8 0,3 0,7 0,-18 0,16 0,-5 0,-4 0,9 0,-11 0,6 0,8 0,-12 0,12 0,-13 0,9 0,-1 0,-7 0,11 0,-10 0,5 0,6 0,-18 0,17 0,-5 0,-5 0,11 0,-14 0,8 0,-2 0,0 0,1 0,-1 0,0 0,0 0,1 0,-1 0,0 0,1 0,-1 0,0 0,0 0,1 0,-1 0,0 0,1 0,-1 0,0 0,0 0,1 0,-1 0,0 0,8 0,-12 0,11 0,-12 0,7 0,-2 0,0 0,0 0,1 0,-1 0,0 6,1 1,-1 7,-6-6,-1-2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7T01:37:47.27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1 309,'82'0,"-10"0,-42 0,0 0,9 0,-14 0,12 0,-14 0,7 0,0 0,-7 0,5 0,-6-6,8 5,5-12,-4 11,6-12,-7 6,-7-1,5-4,-5 11,7-11,6 4,-12 1,4 1,-7 0,0 5,14-5,-13 7,10 0,-10 0,5 0,0 0,0 0,1 0,6 0,-3 0,5 0,-6 0,0 0,0 0,1 0,-1 7,0 2,-7-1,5 5,-6-5,6 0,0-2,-7 0,11-4,-10 4,6-6,3 0,-14 0,15 0,-5 0,-4 0,9 0,-11 0,6 0,1 0,-1 0,0 0,1 0,-1 0,0 0,0-6,1-2,-1-6,-6 7,11-6,-9 12,4-5,0 6,-4 0,13 0,-12 0,4 0,-1 0,-3 0,5 0,5 0,-17 0,18 0,-13 0,9 0,-1 0,-7 0,5 0,1 0,3 0,4 0,-13 0,5 0,-6 0,6 0,-1 0,1 0,-1 0,0 0,1 0,-1 0,0 0,8 0,-12 0,11 0,-12 0,6 0,0 0,-1 0,0 0,0 0,1 0,-1 0,0 0,1 0,-1 0,0 0,0 0,8 0,-4 0,-3 0,1 0,0 0,-5 0,10 6,-5-4,-4 11,15-5,-16 6,5-5,0 4,-7-4,9 6,-8-7,4 5,-6-12,6 12,0-12,1 11,-1-10,1 4,1-6,-6 0,6 0,-7 0,15 0,-6 0,6 0,-7 0,-7 0,5 0,-5 0,13 0,-12 0,3 0,0 0,-3 0,10 0,-7 0,-5 0,9 0,-6 0,2 0,1 0,-5 0,14 0,-6 0,-2 0,6 0,-18 0,23 0,-16 0,5 0,0 0,-7 0,15 0,-6 0,-2 0,0 0,-8 0,8-6,-2-2,-6 0,5-4,-5 4,0-6,11 1,-15 5,15 2,2 6,-9 0,8 0,-7 0,-9 0,20 0,-14 0,4 0,5 0,-15 0,15 0,-5 0,3 0,5 0,-12 0,5 0,-5 0,7 0,0 0,9 0,-6 0,5 0,1 7,-6-5,14 13,-15-7,7 1,-9 5,-7-13,6 6,-8-1,8-5,-2 6,0-1,0-5,1 11,-1-10,0 4,1-6,-1 0,0 0,0 0,1 0,-1 0,0 0,1 0,-1 0,0 0,0 0,1 0,-1 0,8 0,-12 0,10 0,-11 0,6-6,1-2,-8 0,6 2,-6 0,8-2,-8-6,5 1,-5-1,0 0,5 0,-5 0,1 0,9 0,-14 7,15 1,-5 6,-4 0,9 0,-11 0,6 0,1 0,-1 6,0 1,-6 7,5 6,-11-5,11 5,-5-1,1-10,3 9,-10-4,11 1,-11 11,5-11,0 5,1-12,6 10,-5-9,3 11,-3-7,-1 1,4-1,-3-5,5-2,0-6,1 0,-1 0,0 0,0 0,1 0,-1 0,-5-13,5 2,7-28,-1 13,9-24,-1 7,-7 1,18-10,-19 19,8-8,-19 18,-1 2,-7 7,12 7,-3-6,10 12,-12-12,5 6,-5-7,0 0,5 0,-5 0,7 7,-1 0,0 7,1-6,-1 5,0-5,0 6,1 0,-1 0,0 0,1 0,-1 0,1 6,-6 2,5 6,-6 6,0-11,5 15,-5-15,1 11,3 0,-9-11,9 15,-10-9,5 7,-6 3,-1-9,1 9,0-3,-1 5,1 0,-6-6,4 5,-5-5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7T01:37:57.77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405 1,'-69'0,"11"0,44 0,-6 0,-14 0,10 0,-9 0,7 0,9 0,-21 0,15 0,-5 0,8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2AB3F-E035-456A-AC85-4B748AAAD1AE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2272F-7955-4A1B-87EF-E3E745D6A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93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01AC7-32DA-0548-988F-68772A17FAA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5083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01AC7-32DA-0548-988F-68772A17FAA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412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62ADA1-2481-41FD-83F8-B95B2B0E2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F56E608-1757-4B14-8857-E90C60E54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GB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DDEF027-3F54-4028-AEFF-B1630338A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91BF-B018-4125-867E-27983BF77E2B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A5C30B5-62B0-4507-8AC4-D18004738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18FBE76-7441-4252-A568-C4A8DF07A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6F697-D3C1-421F-A928-2F244852E9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06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3CAAC1-1361-4E63-A804-A12E7F92F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F49CA65-E719-407D-8C7D-AE317AFF1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9289736-B5A4-42CC-A1AD-3038CE259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91BF-B018-4125-867E-27983BF77E2B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96F0F87-A4EA-4C3D-8E41-27FF30A72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9918417-B2A0-4F07-BFEC-572131184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6F697-D3C1-421F-A928-2F244852E9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61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F4E83DEB-07B6-4493-BE3F-9FFEF8D754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E308782-CC41-45DB-9506-6158DBF762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2D3A034-DAA8-47ED-BBA4-B1AE623D0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91BF-B018-4125-867E-27983BF77E2B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4560222-31C9-49A4-9AA3-52F09E667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B7196AF-BB9E-46D2-8628-35183A6C9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6F697-D3C1-421F-A928-2F244852E9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925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E5F9D2-2B3C-3C48-BAB5-7C5A689F45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191" y="-286378"/>
            <a:ext cx="2924018" cy="2067132"/>
          </a:xfrm>
          <a:prstGeom prst="rect">
            <a:avLst/>
          </a:prstGeom>
        </p:spPr>
      </p:pic>
      <p:pic>
        <p:nvPicPr>
          <p:cNvPr id="3" name="Picture 32">
            <a:extLst>
              <a:ext uri="{FF2B5EF4-FFF2-40B4-BE49-F238E27FC236}">
                <a16:creationId xmlns:a16="http://schemas.microsoft.com/office/drawing/2014/main" id="{2967FB77-C6D4-4DA5-A3B7-FA09377974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06201" y="6444789"/>
            <a:ext cx="1623931" cy="23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16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762784" y="6356350"/>
            <a:ext cx="1526100" cy="365125"/>
          </a:xfrm>
        </p:spPr>
        <p:txBody>
          <a:bodyPr/>
          <a:lstStyle/>
          <a:p>
            <a:fld id="{81316E2E-536E-48D0-8AF8-D5E0D6CAD8EB}" type="datetime1">
              <a:rPr lang="en-GB" smtClean="0"/>
              <a:t>04/12/2019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64067" y="6356350"/>
            <a:ext cx="568933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CCFAC09-9891-B14F-8C60-CFC3102B2DA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Image 5">
            <a:extLst>
              <a:ext uri="{FF2B5EF4-FFF2-40B4-BE49-F238E27FC236}">
                <a16:creationId xmlns:a16="http://schemas.microsoft.com/office/drawing/2014/main" id="{D5051883-792E-4574-83C8-320755C89B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944" y="-157922"/>
            <a:ext cx="3325056" cy="2350810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D843C70-1B43-4C33-B9EA-95C370755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77540" cy="4254665"/>
          </a:xfrm>
        </p:spPr>
        <p:txBody>
          <a:bodyPr>
            <a:normAutofit/>
          </a:bodyPr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5B5C1910-3CF7-40D9-A1E2-57C3A0BFD3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685800"/>
            <a:ext cx="4958862" cy="720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74194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One column layout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846464E6-D6FF-4733-9D15-E61A45255E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1066" y="2714874"/>
            <a:ext cx="7547084" cy="754708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17" name="Donut 12">
            <a:extLst>
              <a:ext uri="{FF2B5EF4-FFF2-40B4-BE49-F238E27FC236}">
                <a16:creationId xmlns:a16="http://schemas.microsoft.com/office/drawing/2014/main" id="{0BF384A2-66FF-424C-9738-AB0C538A0409}"/>
              </a:ext>
            </a:extLst>
          </p:cNvPr>
          <p:cNvSpPr/>
          <p:nvPr userDrawn="1"/>
        </p:nvSpPr>
        <p:spPr>
          <a:xfrm>
            <a:off x="6309107" y="2452914"/>
            <a:ext cx="8071000" cy="8071000"/>
          </a:xfrm>
          <a:prstGeom prst="donut">
            <a:avLst>
              <a:gd name="adj" fmla="val 3102"/>
            </a:avLst>
          </a:prstGeom>
          <a:solidFill>
            <a:srgbClr val="CBD4E5"/>
          </a:solidFill>
          <a:ln w="76200">
            <a:solidFill>
              <a:srgbClr val="CBD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877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54665"/>
          </a:xfrm>
        </p:spPr>
        <p:txBody>
          <a:bodyPr>
            <a:normAutofit/>
          </a:bodyPr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964" y="6356350"/>
            <a:ext cx="1528319" cy="365125"/>
          </a:xfrm>
        </p:spPr>
        <p:txBody>
          <a:bodyPr/>
          <a:lstStyle/>
          <a:p>
            <a:fld id="{B800D828-52EC-479E-8928-D632D8245C54}" type="datetime1">
              <a:rPr lang="en-GB" smtClean="0"/>
              <a:t>04/12/2019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64067" y="6356350"/>
            <a:ext cx="568933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AC09-9891-B14F-8C60-CFC3102B2D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685800"/>
            <a:ext cx="4958862" cy="720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74194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One column layout</a:t>
            </a:r>
          </a:p>
        </p:txBody>
      </p:sp>
      <p:pic>
        <p:nvPicPr>
          <p:cNvPr id="9" name="Imag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944" y="-157922"/>
            <a:ext cx="3325056" cy="235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84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784" y="6356350"/>
            <a:ext cx="140537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A8651D-5D5C-47DD-9CF9-B0D41170CDA5}" type="datetime1">
              <a:rPr lang="en-GB" smtClean="0"/>
              <a:t>04/12/2019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64067" y="6356350"/>
            <a:ext cx="5689333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CFAC09-9891-B14F-8C60-CFC3102B2DA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Imag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944" y="-157922"/>
            <a:ext cx="3325056" cy="2350810"/>
          </a:xfrm>
          <a:prstGeom prst="rect">
            <a:avLst/>
          </a:prstGeom>
        </p:spPr>
      </p:pic>
      <p:pic>
        <p:nvPicPr>
          <p:cNvPr id="11" name="Imag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2808" y="5832807"/>
            <a:ext cx="1893327" cy="26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0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3B39E0-A3BA-481D-A018-D7FEB0929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rgbClr val="0B1E46"/>
                </a:solidFill>
                <a:latin typeface="Titillium" panose="00000500000000000000" pitchFamily="50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rgbClr val="0B1E46"/>
                </a:solidFill>
                <a:latin typeface="Titillium" panose="00000500000000000000" pitchFamily="50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rgbClr val="0B1E46"/>
                </a:solidFill>
                <a:latin typeface="Titillium" panose="00000500000000000000" pitchFamily="50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rgbClr val="0B1E46"/>
                </a:solidFill>
                <a:latin typeface="Titillium" panose="00000500000000000000" pitchFamily="50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rgbClr val="0B1E46"/>
                </a:solidFill>
                <a:latin typeface="Titillium" panose="00000500000000000000" pitchFamily="50" charset="0"/>
              </a:defRPr>
            </a:lvl5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4DFF5B0-BF1C-461E-90B5-0C85C3D77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372475" cy="1325563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rgbClr val="0B1E46"/>
                </a:solidFill>
                <a:latin typeface="Titillium" panose="00000500000000000000" pitchFamily="50" charset="0"/>
              </a:defRPr>
            </a:lvl1pPr>
          </a:lstStyle>
          <a:p>
            <a:r>
              <a:rPr lang="nl-NL" dirty="0"/>
              <a:t>One column layout</a:t>
            </a:r>
          </a:p>
        </p:txBody>
      </p:sp>
      <p:pic>
        <p:nvPicPr>
          <p:cNvPr id="4" name="Picture 32">
            <a:extLst>
              <a:ext uri="{FF2B5EF4-FFF2-40B4-BE49-F238E27FC236}">
                <a16:creationId xmlns:a16="http://schemas.microsoft.com/office/drawing/2014/main" id="{EF183B15-7B8C-49C4-A025-BDBA870E01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6201" y="6444789"/>
            <a:ext cx="1623931" cy="23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7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CEBABED-B915-AA4C-924A-EF6B139F2D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58110" y="1673106"/>
            <a:ext cx="4852154" cy="443107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6E47DE6-77C9-4A44-93C4-66C7E39476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923" y="1557587"/>
            <a:ext cx="4112778" cy="508285"/>
          </a:xfrm>
          <a:prstGeom prst="rect">
            <a:avLst/>
          </a:prstGeom>
        </p:spPr>
        <p:txBody>
          <a:bodyPr/>
          <a:lstStyle>
            <a:lvl1pPr>
              <a:defRPr sz="2668" b="1" i="0">
                <a:solidFill>
                  <a:srgbClr val="061945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4B6438F-E367-2349-A3CE-03688BFE1B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923" y="2232513"/>
            <a:ext cx="5474077" cy="1483562"/>
          </a:xfrm>
          <a:prstGeom prst="rect">
            <a:avLst/>
          </a:prstGeom>
        </p:spPr>
        <p:txBody>
          <a:bodyPr/>
          <a:lstStyle>
            <a:lvl1pPr marL="121680" marR="566429" indent="-113979">
              <a:lnSpc>
                <a:spcPct val="100000"/>
              </a:lnSpc>
              <a:spcBef>
                <a:spcPts val="491"/>
              </a:spcBef>
              <a:buFont typeface="Minion Pro"/>
              <a:buChar char="•"/>
              <a:tabLst>
                <a:tab pos="122065" algn="l"/>
              </a:tabLst>
              <a:defRPr sz="1455" b="0" i="0">
                <a:latin typeface="Titillium Light" pitchFamily="2" charset="77"/>
              </a:defRPr>
            </a:lvl1pPr>
            <a:lvl2pPr>
              <a:lnSpc>
                <a:spcPct val="100000"/>
              </a:lnSpc>
              <a:defRPr sz="1455" b="0" i="0">
                <a:latin typeface="Titillium Light" pitchFamily="2" charset="77"/>
              </a:defRPr>
            </a:lvl2pPr>
            <a:lvl3pPr>
              <a:lnSpc>
                <a:spcPct val="100000"/>
              </a:lnSpc>
              <a:defRPr sz="1455" b="0" i="0">
                <a:latin typeface="Titillium Light" pitchFamily="2" charset="77"/>
              </a:defRPr>
            </a:lvl3pPr>
            <a:lvl4pPr>
              <a:lnSpc>
                <a:spcPct val="100000"/>
              </a:lnSpc>
              <a:defRPr sz="1455" b="0" i="0">
                <a:latin typeface="Titillium Light" pitchFamily="2" charset="77"/>
              </a:defRPr>
            </a:lvl4pPr>
            <a:lvl5pPr>
              <a:lnSpc>
                <a:spcPct val="100000"/>
              </a:lnSpc>
              <a:defRPr sz="1455" b="0" i="0">
                <a:latin typeface="Titillium Light" pitchFamily="2" charset="77"/>
              </a:defRPr>
            </a:lvl5pPr>
          </a:lstStyle>
          <a:p>
            <a:pPr marL="200660" indent="-187960">
              <a:lnSpc>
                <a:spcPct val="100000"/>
              </a:lnSpc>
              <a:spcBef>
                <a:spcPts val="490"/>
              </a:spcBef>
              <a:buFont typeface="Minion Pro"/>
              <a:buChar char="•"/>
              <a:tabLst>
                <a:tab pos="201295" algn="l"/>
              </a:tabLst>
            </a:pPr>
            <a:r>
              <a:rPr lang="en-US" dirty="0"/>
              <a:t>Lorem ipsum </a:t>
            </a:r>
            <a:r>
              <a:rPr lang="en-GB" sz="1455" spc="-3" dirty="0" err="1">
                <a:solidFill>
                  <a:srgbClr val="001948"/>
                </a:solidFill>
                <a:latin typeface="Titillium-Light"/>
                <a:cs typeface="Titillium-Light"/>
              </a:rPr>
              <a:t>mos</a:t>
            </a:r>
            <a:r>
              <a:rPr lang="en-GB" sz="1455" spc="-3" dirty="0">
                <a:solidFill>
                  <a:srgbClr val="001948"/>
                </a:solidFill>
                <a:latin typeface="Titillium-Light"/>
                <a:cs typeface="Titillium-Light"/>
              </a:rPr>
              <a:t> cum ipsum </a:t>
            </a:r>
            <a:r>
              <a:rPr lang="en-GB" sz="1455" spc="-9" dirty="0">
                <a:solidFill>
                  <a:srgbClr val="001948"/>
                </a:solidFill>
                <a:latin typeface="Titillium-Light"/>
                <a:cs typeface="Titillium-Light"/>
              </a:rPr>
              <a:t>repro </a:t>
            </a:r>
            <a:r>
              <a:rPr lang="en-GB" sz="1455" spc="-6" dirty="0" err="1">
                <a:solidFill>
                  <a:srgbClr val="001948"/>
                </a:solidFill>
                <a:latin typeface="Titillium-Light"/>
                <a:cs typeface="Titillium-Light"/>
              </a:rPr>
              <a:t>volupta</a:t>
            </a:r>
            <a:r>
              <a:rPr lang="en-GB" sz="1455" spc="-6" dirty="0">
                <a:solidFill>
                  <a:srgbClr val="001948"/>
                </a:solidFill>
                <a:latin typeface="Titillium-Light"/>
                <a:cs typeface="Titillium-Light"/>
              </a:rPr>
              <a:t> </a:t>
            </a:r>
            <a:r>
              <a:rPr lang="en-GB" sz="1455" spc="-3" dirty="0" err="1">
                <a:solidFill>
                  <a:srgbClr val="001948"/>
                </a:solidFill>
                <a:latin typeface="Titillium-Light"/>
                <a:cs typeface="Titillium-Light"/>
              </a:rPr>
              <a:t>nusam</a:t>
            </a:r>
            <a:r>
              <a:rPr lang="en-GB" sz="1455" spc="-3" dirty="0">
                <a:solidFill>
                  <a:srgbClr val="001948"/>
                </a:solidFill>
                <a:latin typeface="Titillium-Light"/>
                <a:cs typeface="Titillium-Light"/>
              </a:rPr>
              <a:t>,</a:t>
            </a:r>
            <a:r>
              <a:rPr lang="en-GB" sz="1455" spc="6" dirty="0">
                <a:solidFill>
                  <a:srgbClr val="001948"/>
                </a:solidFill>
                <a:latin typeface="Titillium-Light"/>
                <a:cs typeface="Titillium-Light"/>
              </a:rPr>
              <a:t> </a:t>
            </a:r>
            <a:r>
              <a:rPr lang="en-GB" sz="1455" spc="-3" dirty="0" err="1">
                <a:solidFill>
                  <a:srgbClr val="001948"/>
                </a:solidFill>
                <a:latin typeface="Titillium-Light"/>
                <a:cs typeface="Titillium-Light"/>
              </a:rPr>
              <a:t>sunditatur</a:t>
            </a:r>
            <a:endParaRPr lang="en-GB" sz="1455" dirty="0">
              <a:latin typeface="Titillium-Light"/>
              <a:cs typeface="Titillium-Light"/>
            </a:endParaRPr>
          </a:p>
          <a:p>
            <a:pPr marL="200660" marR="266700" indent="-187960">
              <a:lnSpc>
                <a:spcPct val="100000"/>
              </a:lnSpc>
              <a:spcBef>
                <a:spcPts val="815"/>
              </a:spcBef>
              <a:buFont typeface="Minion Pro"/>
              <a:buChar char="•"/>
              <a:tabLst>
                <a:tab pos="201295" algn="l"/>
              </a:tabLst>
            </a:pPr>
            <a:r>
              <a:rPr lang="en-GB" sz="1455" spc="-6" dirty="0" err="1">
                <a:solidFill>
                  <a:srgbClr val="001948"/>
                </a:solidFill>
                <a:latin typeface="Titillium-Light"/>
                <a:cs typeface="Titillium-Light"/>
              </a:rPr>
              <a:t>Ectusamus</a:t>
            </a:r>
            <a:r>
              <a:rPr lang="en-GB" sz="1455" spc="-6" dirty="0">
                <a:solidFill>
                  <a:srgbClr val="001948"/>
                </a:solidFill>
                <a:latin typeface="Titillium-Light"/>
                <a:cs typeface="Titillium-Light"/>
              </a:rPr>
              <a:t>, </a:t>
            </a:r>
            <a:r>
              <a:rPr lang="en-GB" sz="1455" spc="-3" dirty="0" err="1">
                <a:solidFill>
                  <a:srgbClr val="001948"/>
                </a:solidFill>
                <a:latin typeface="Titillium-Light"/>
                <a:cs typeface="Titillium-Light"/>
              </a:rPr>
              <a:t>inusciet</a:t>
            </a:r>
            <a:r>
              <a:rPr lang="en-GB" sz="1455" spc="-3" dirty="0">
                <a:solidFill>
                  <a:srgbClr val="001948"/>
                </a:solidFill>
                <a:latin typeface="Titillium-Light"/>
                <a:cs typeface="Titillium-Light"/>
              </a:rPr>
              <a:t> </a:t>
            </a:r>
            <a:r>
              <a:rPr lang="en-GB" sz="1455" spc="-3" dirty="0" err="1">
                <a:solidFill>
                  <a:srgbClr val="001948"/>
                </a:solidFill>
                <a:latin typeface="Titillium-Light"/>
                <a:cs typeface="Titillium-Light"/>
              </a:rPr>
              <a:t>dit</a:t>
            </a:r>
            <a:r>
              <a:rPr lang="en-GB" sz="1455" spc="-3" dirty="0">
                <a:solidFill>
                  <a:srgbClr val="001948"/>
                </a:solidFill>
                <a:latin typeface="Titillium-Light"/>
                <a:cs typeface="Titillium-Light"/>
              </a:rPr>
              <a:t> </a:t>
            </a:r>
            <a:r>
              <a:rPr lang="en-GB" sz="1455" spc="-3" dirty="0" err="1">
                <a:solidFill>
                  <a:srgbClr val="001948"/>
                </a:solidFill>
                <a:latin typeface="Titillium-Light"/>
                <a:cs typeface="Titillium-Light"/>
              </a:rPr>
              <a:t>fugia</a:t>
            </a:r>
            <a:r>
              <a:rPr lang="en-GB" sz="1455" spc="-3" dirty="0">
                <a:solidFill>
                  <a:srgbClr val="001948"/>
                </a:solidFill>
                <a:latin typeface="Titillium-Light"/>
                <a:cs typeface="Titillium-Light"/>
              </a:rPr>
              <a:t> </a:t>
            </a:r>
            <a:r>
              <a:rPr lang="en-GB" sz="1455" spc="-3" dirty="0" err="1">
                <a:solidFill>
                  <a:srgbClr val="001948"/>
                </a:solidFill>
                <a:latin typeface="Titillium-Light"/>
                <a:cs typeface="Titillium-Light"/>
              </a:rPr>
              <a:t>venditios</a:t>
            </a:r>
            <a:r>
              <a:rPr lang="en-GB" sz="1455" spc="-3" dirty="0">
                <a:solidFill>
                  <a:srgbClr val="001948"/>
                </a:solidFill>
                <a:latin typeface="Titillium-Light"/>
                <a:cs typeface="Titillium-Light"/>
              </a:rPr>
              <a:t> </a:t>
            </a:r>
            <a:r>
              <a:rPr lang="en-GB" sz="1455" spc="-3" dirty="0" err="1">
                <a:solidFill>
                  <a:srgbClr val="001948"/>
                </a:solidFill>
                <a:latin typeface="Titillium-Light"/>
                <a:cs typeface="Titillium-Light"/>
              </a:rPr>
              <a:t>inum</a:t>
            </a:r>
            <a:r>
              <a:rPr lang="en-GB" sz="1455" spc="-3" dirty="0">
                <a:solidFill>
                  <a:srgbClr val="001948"/>
                </a:solidFill>
                <a:latin typeface="Titillium-Light"/>
                <a:cs typeface="Titillium-Light"/>
              </a:rPr>
              <a:t> </a:t>
            </a:r>
            <a:r>
              <a:rPr lang="en-GB" sz="1455" spc="-6" dirty="0" err="1">
                <a:solidFill>
                  <a:srgbClr val="001948"/>
                </a:solidFill>
                <a:latin typeface="Titillium-Light"/>
                <a:cs typeface="Titillium-Light"/>
              </a:rPr>
              <a:t>quunt</a:t>
            </a:r>
            <a:r>
              <a:rPr lang="en-GB" sz="1455" spc="-6" dirty="0">
                <a:solidFill>
                  <a:srgbClr val="001948"/>
                </a:solidFill>
                <a:latin typeface="Titillium-Light"/>
                <a:cs typeface="Titillium-Light"/>
              </a:rPr>
              <a:t> </a:t>
            </a:r>
            <a:r>
              <a:rPr lang="en-GB" sz="1455" spc="-3" dirty="0" err="1">
                <a:solidFill>
                  <a:srgbClr val="001948"/>
                </a:solidFill>
                <a:latin typeface="Titillium-Light"/>
                <a:cs typeface="Titillium-Light"/>
              </a:rPr>
              <a:t>ellaboratur</a:t>
            </a:r>
            <a:r>
              <a:rPr lang="en-GB" sz="1455" spc="-3" dirty="0">
                <a:solidFill>
                  <a:srgbClr val="001948"/>
                </a:solidFill>
                <a:latin typeface="Titillium-Light"/>
                <a:cs typeface="Titillium-Light"/>
              </a:rPr>
              <a:t>  </a:t>
            </a:r>
            <a:r>
              <a:rPr lang="en-GB" sz="1455" spc="-3" dirty="0" err="1">
                <a:solidFill>
                  <a:srgbClr val="001948"/>
                </a:solidFill>
                <a:latin typeface="Titillium-Light"/>
                <a:cs typeface="Titillium-Light"/>
              </a:rPr>
              <a:t>siment</a:t>
            </a:r>
            <a:r>
              <a:rPr lang="en-GB" sz="1455" spc="-3" dirty="0">
                <a:solidFill>
                  <a:srgbClr val="001948"/>
                </a:solidFill>
                <a:latin typeface="Titillium-Light"/>
                <a:cs typeface="Titillium-Light"/>
              </a:rPr>
              <a:t> </a:t>
            </a:r>
            <a:r>
              <a:rPr lang="en-GB" sz="1455" spc="-3" dirty="0" err="1">
                <a:solidFill>
                  <a:srgbClr val="001948"/>
                </a:solidFill>
                <a:latin typeface="Titillium-Light"/>
                <a:cs typeface="Titillium-Light"/>
              </a:rPr>
              <a:t>officip</a:t>
            </a:r>
            <a:r>
              <a:rPr lang="en-GB" sz="1455" spc="-3" dirty="0">
                <a:solidFill>
                  <a:srgbClr val="001948"/>
                </a:solidFill>
                <a:latin typeface="Titillium-Light"/>
                <a:cs typeface="Titillium-Light"/>
              </a:rPr>
              <a:t> </a:t>
            </a:r>
            <a:r>
              <a:rPr lang="en-GB" sz="1455" spc="-3" dirty="0" err="1">
                <a:solidFill>
                  <a:srgbClr val="001948"/>
                </a:solidFill>
                <a:latin typeface="Titillium-Light"/>
                <a:cs typeface="Titillium-Light"/>
              </a:rPr>
              <a:t>sumquas</a:t>
            </a:r>
            <a:r>
              <a:rPr lang="en-GB" sz="1455" spc="-3" dirty="0">
                <a:solidFill>
                  <a:srgbClr val="001948"/>
                </a:solidFill>
                <a:latin typeface="Titillium-Light"/>
                <a:cs typeface="Titillium-Light"/>
              </a:rPr>
              <a:t> non </a:t>
            </a:r>
            <a:r>
              <a:rPr lang="en-GB" sz="1455" spc="-3" dirty="0" err="1">
                <a:solidFill>
                  <a:srgbClr val="001948"/>
                </a:solidFill>
                <a:latin typeface="Titillium-Light"/>
                <a:cs typeface="Titillium-Light"/>
              </a:rPr>
              <a:t>eiusam</a:t>
            </a:r>
            <a:r>
              <a:rPr lang="en-GB" sz="1455" spc="-3" dirty="0">
                <a:solidFill>
                  <a:srgbClr val="001948"/>
                </a:solidFill>
                <a:latin typeface="Titillium-Light"/>
                <a:cs typeface="Titillium-Light"/>
              </a:rPr>
              <a:t> </a:t>
            </a:r>
            <a:r>
              <a:rPr lang="en-GB" sz="1455" spc="-6" dirty="0" err="1">
                <a:solidFill>
                  <a:srgbClr val="001948"/>
                </a:solidFill>
                <a:latin typeface="Titillium-Light"/>
                <a:cs typeface="Titillium-Light"/>
              </a:rPr>
              <a:t>faccusda</a:t>
            </a:r>
            <a:r>
              <a:rPr lang="en-GB" sz="1455" spc="-6" dirty="0">
                <a:solidFill>
                  <a:srgbClr val="001948"/>
                </a:solidFill>
                <a:latin typeface="Titillium-Light"/>
                <a:cs typeface="Titillium-Light"/>
              </a:rPr>
              <a:t> </a:t>
            </a:r>
            <a:r>
              <a:rPr lang="en-GB" sz="1455" spc="-3" dirty="0" err="1">
                <a:solidFill>
                  <a:srgbClr val="001948"/>
                </a:solidFill>
                <a:latin typeface="Titillium-Light"/>
                <a:cs typeface="Titillium-Light"/>
              </a:rPr>
              <a:t>quatum</a:t>
            </a:r>
            <a:r>
              <a:rPr lang="en-GB" sz="1455" spc="3" dirty="0">
                <a:solidFill>
                  <a:srgbClr val="001948"/>
                </a:solidFill>
                <a:latin typeface="Titillium-Light"/>
                <a:cs typeface="Titillium-Light"/>
              </a:rPr>
              <a:t> </a:t>
            </a:r>
            <a:r>
              <a:rPr lang="en-GB" sz="1455" spc="-3" dirty="0" err="1">
                <a:solidFill>
                  <a:srgbClr val="001948"/>
                </a:solidFill>
                <a:latin typeface="Titillium-Light"/>
                <a:cs typeface="Titillium-Light"/>
              </a:rPr>
              <a:t>illibus</a:t>
            </a:r>
            <a:endParaRPr lang="en-GB" sz="1455" spc="-3" dirty="0">
              <a:solidFill>
                <a:srgbClr val="001948"/>
              </a:solidFill>
              <a:latin typeface="Titillium-Light"/>
              <a:cs typeface="Titillium-Light"/>
            </a:endParaRPr>
          </a:p>
          <a:p>
            <a:pPr marL="200660" marR="934085" indent="-187960">
              <a:lnSpc>
                <a:spcPct val="100000"/>
              </a:lnSpc>
              <a:spcBef>
                <a:spcPts val="810"/>
              </a:spcBef>
              <a:buFont typeface="Minion Pro"/>
              <a:buChar char="•"/>
              <a:tabLst>
                <a:tab pos="201295" algn="l"/>
              </a:tabLst>
            </a:pPr>
            <a:r>
              <a:rPr lang="en-GB" sz="1455" spc="-9" dirty="0" err="1">
                <a:solidFill>
                  <a:srgbClr val="001948"/>
                </a:solidFill>
                <a:latin typeface="Titillium-Light"/>
                <a:cs typeface="Titillium-Light"/>
              </a:rPr>
              <a:t>Ferum</a:t>
            </a:r>
            <a:r>
              <a:rPr lang="en-GB" sz="1455" spc="-9" dirty="0">
                <a:solidFill>
                  <a:srgbClr val="001948"/>
                </a:solidFill>
                <a:latin typeface="Titillium-Light"/>
                <a:cs typeface="Titillium-Light"/>
              </a:rPr>
              <a:t> </a:t>
            </a:r>
            <a:r>
              <a:rPr lang="en-GB" sz="1455" spc="-6" dirty="0" err="1">
                <a:solidFill>
                  <a:srgbClr val="001948"/>
                </a:solidFill>
                <a:latin typeface="Titillium-Light"/>
                <a:cs typeface="Titillium-Light"/>
              </a:rPr>
              <a:t>venempor</a:t>
            </a:r>
            <a:r>
              <a:rPr lang="en-GB" sz="1455" spc="-6" dirty="0">
                <a:solidFill>
                  <a:srgbClr val="001948"/>
                </a:solidFill>
                <a:latin typeface="Titillium-Light"/>
                <a:cs typeface="Titillium-Light"/>
              </a:rPr>
              <a:t> </a:t>
            </a:r>
            <a:r>
              <a:rPr lang="en-GB" sz="1455" spc="-3" dirty="0" err="1">
                <a:solidFill>
                  <a:srgbClr val="001948"/>
                </a:solidFill>
                <a:latin typeface="Titillium-Light"/>
                <a:cs typeface="Titillium-Light"/>
              </a:rPr>
              <a:t>andi</a:t>
            </a:r>
            <a:r>
              <a:rPr lang="en-GB" sz="1455" spc="-3" dirty="0">
                <a:solidFill>
                  <a:srgbClr val="001948"/>
                </a:solidFill>
                <a:latin typeface="Titillium-Light"/>
                <a:cs typeface="Titillium-Light"/>
              </a:rPr>
              <a:t> </a:t>
            </a:r>
            <a:r>
              <a:rPr lang="en-GB" sz="1455" spc="-3" dirty="0" err="1">
                <a:solidFill>
                  <a:srgbClr val="001948"/>
                </a:solidFill>
                <a:latin typeface="Titillium-Light"/>
                <a:cs typeface="Titillium-Light"/>
              </a:rPr>
              <a:t>odignis</a:t>
            </a:r>
            <a:r>
              <a:rPr lang="en-GB" sz="1455" spc="-3" dirty="0">
                <a:solidFill>
                  <a:srgbClr val="001948"/>
                </a:solidFill>
                <a:latin typeface="Titillium-Light"/>
                <a:cs typeface="Titillium-Light"/>
              </a:rPr>
              <a:t> </a:t>
            </a:r>
            <a:r>
              <a:rPr lang="en-GB" sz="1455" spc="-3" dirty="0" err="1">
                <a:solidFill>
                  <a:srgbClr val="001948"/>
                </a:solidFill>
                <a:latin typeface="Titillium-Light"/>
                <a:cs typeface="Titillium-Light"/>
              </a:rPr>
              <a:t>temodio</a:t>
            </a:r>
            <a:r>
              <a:rPr lang="en-GB" sz="1455" spc="-3" dirty="0">
                <a:solidFill>
                  <a:srgbClr val="001948"/>
                </a:solidFill>
                <a:latin typeface="Titillium-Light"/>
                <a:cs typeface="Titillium-Light"/>
              </a:rPr>
              <a:t>. Bus </a:t>
            </a:r>
            <a:r>
              <a:rPr lang="en-GB" sz="1455" spc="-3" dirty="0" err="1">
                <a:solidFill>
                  <a:srgbClr val="001948"/>
                </a:solidFill>
                <a:latin typeface="Titillium-Light"/>
                <a:cs typeface="Titillium-Light"/>
              </a:rPr>
              <a:t>ea</a:t>
            </a:r>
            <a:r>
              <a:rPr lang="en-GB" sz="1455" spc="-3" dirty="0">
                <a:solidFill>
                  <a:srgbClr val="001948"/>
                </a:solidFill>
                <a:latin typeface="Titillium-Light"/>
                <a:cs typeface="Titillium-Light"/>
              </a:rPr>
              <a:t> </a:t>
            </a:r>
            <a:r>
              <a:rPr lang="en-GB" sz="1455" spc="-3" dirty="0" err="1">
                <a:solidFill>
                  <a:srgbClr val="001948"/>
                </a:solidFill>
                <a:latin typeface="Titillium-Light"/>
                <a:cs typeface="Titillium-Light"/>
              </a:rPr>
              <a:t>nullabo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2513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089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B8C0978-45C0-7844-9D11-CF1B8CD695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9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D6C1AE-1531-44A5-A7AB-7246E5949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693BA85-81AA-4342-8AC2-9C5DE9822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5864E8E-C0AA-4F28-B8C9-18495552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91BF-B018-4125-867E-27983BF77E2B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611A33C-1221-4888-BDE6-106ECA37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926DC7C-DFC3-4A86-AFAD-6318B99B2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6F697-D3C1-421F-A928-2F244852E9D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32">
            <a:extLst>
              <a:ext uri="{FF2B5EF4-FFF2-40B4-BE49-F238E27FC236}">
                <a16:creationId xmlns:a16="http://schemas.microsoft.com/office/drawing/2014/main" id="{5BC97AB3-58C3-4418-BC54-31F65AC4D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6201" y="6444789"/>
            <a:ext cx="1623931" cy="23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39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3B39E0-A3BA-481D-A018-D7FEB0929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rgbClr val="0B1E46"/>
                </a:solidFill>
                <a:latin typeface="Titillium" panose="00000500000000000000" pitchFamily="50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rgbClr val="0B1E46"/>
                </a:solidFill>
                <a:latin typeface="Titillium" panose="00000500000000000000" pitchFamily="50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rgbClr val="0B1E46"/>
                </a:solidFill>
                <a:latin typeface="Titillium" panose="00000500000000000000" pitchFamily="50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rgbClr val="0B1E46"/>
                </a:solidFill>
                <a:latin typeface="Titillium" panose="00000500000000000000" pitchFamily="50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rgbClr val="0B1E46"/>
                </a:solidFill>
                <a:latin typeface="Titillium" panose="00000500000000000000" pitchFamily="50" charset="0"/>
              </a:defRPr>
            </a:lvl5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4DFF5B0-BF1C-461E-90B5-0C85C3D77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372475" cy="1325563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rgbClr val="0B1E46"/>
                </a:solidFill>
                <a:latin typeface="Titillium" panose="00000500000000000000" pitchFamily="50" charset="0"/>
              </a:defRPr>
            </a:lvl1pPr>
          </a:lstStyle>
          <a:p>
            <a:r>
              <a:rPr lang="nl-NL" dirty="0"/>
              <a:t>One column layout</a:t>
            </a:r>
          </a:p>
        </p:txBody>
      </p:sp>
      <p:pic>
        <p:nvPicPr>
          <p:cNvPr id="4" name="Picture 32">
            <a:extLst>
              <a:ext uri="{FF2B5EF4-FFF2-40B4-BE49-F238E27FC236}">
                <a16:creationId xmlns:a16="http://schemas.microsoft.com/office/drawing/2014/main" id="{3C3AC1CF-22A2-4821-9DF7-F33F46345E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1834" y="6311900"/>
            <a:ext cx="1623931" cy="23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54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8B4517-41BE-419D-B319-5729EC6C2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F2765E5-9348-4D1F-99A7-BD05D70CB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30AC8C4-3563-47C8-BF40-B12CB525F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91BF-B018-4125-867E-27983BF77E2B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D219A46-645C-4BE4-A1DE-6267BBAF0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84DE8DF-9B05-4DDB-A6BA-9E04F289B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6F697-D3C1-421F-A928-2F244852E9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116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654D263-D006-411F-9D71-D0365C318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4D07499-AF35-44BD-95DE-38ECAAFE14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E8B4A55-7266-4D7D-AF8E-2F76259CB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9C77048-31C3-4623-B5F0-319F189F9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91BF-B018-4125-867E-27983BF77E2B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8C7A6F4-07D0-4E49-925D-36DFE6169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C5A9193-F694-4C95-9DAA-C78412D9D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6F697-D3C1-421F-A928-2F244852E9D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32">
            <a:extLst>
              <a:ext uri="{FF2B5EF4-FFF2-40B4-BE49-F238E27FC236}">
                <a16:creationId xmlns:a16="http://schemas.microsoft.com/office/drawing/2014/main" id="{6F10E1E0-9C64-4A12-A272-73E5239F9E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6201" y="6444789"/>
            <a:ext cx="1623931" cy="23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36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AF14B2-405A-4554-9AAF-1094F3A14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9F84481-5F64-4073-92DC-FEEA1B5B2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8B87E57-BE42-483F-BC40-36CF71C8B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A9978D1-FA9E-483B-B4C1-CB13A8BB56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3BD05A1-DCE4-4891-8540-26540200AF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5D99DDFC-C99C-4BBC-9953-49CB69FA6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91BF-B018-4125-867E-27983BF77E2B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4E47522-E880-45F0-97F9-05006ECC8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CF83A6B3-9CCC-438F-B567-3EE4769DE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6F697-D3C1-421F-A928-2F244852E9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27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F800F60-73FC-4DA3-8F01-802A2B762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6CC718BC-6C05-4126-8BA5-AD1C9B3B8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91BF-B018-4125-867E-27983BF77E2B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8726322-19CD-4EB2-8439-653039629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122CCB03-27AA-4112-9F64-8A5CEA056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6F697-D3C1-421F-A928-2F244852E9D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32">
            <a:extLst>
              <a:ext uri="{FF2B5EF4-FFF2-40B4-BE49-F238E27FC236}">
                <a16:creationId xmlns:a16="http://schemas.microsoft.com/office/drawing/2014/main" id="{1FA66125-0412-4E69-92A0-BC7DC7909C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6201" y="6444789"/>
            <a:ext cx="1623931" cy="23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1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F1CA2D26-129C-483A-A7F6-C785D0289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91BF-B018-4125-867E-27983BF77E2B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A002E2DB-0FF8-427C-96EE-DA9B51D6A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55C5571-0084-4715-BCE0-F193F4258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6F697-D3C1-421F-A928-2F244852E9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92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B8A4AD-B367-47BA-91E7-48675F3B0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ECCA766-BB5B-4BBF-8CF5-2291BE43B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486056A-013E-42B4-9E40-68AF9AC9A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52470FA-2C67-4C0D-8813-AF9A4328C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91BF-B018-4125-867E-27983BF77E2B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73AC4D1-4BAB-49AB-9469-3A0ED3C6C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5EFEAE8-BD9E-4F72-A4D1-F3863CC1E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6F697-D3C1-421F-A928-2F244852E9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43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62E3D2-D6E5-432D-9E3B-A189D0651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492BF79C-1EC0-4E4B-A272-37539182FF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1435B4E-8773-4528-9CB3-E5A049F02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6D18ACD-CDCD-4131-B74A-72E26D61E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91BF-B018-4125-867E-27983BF77E2B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277BAF9-2D05-4EB1-92F5-C0F501B5F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592108A-FB49-4915-8ECE-06EF9B59B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6F697-D3C1-421F-A928-2F244852E9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09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89DDBDFD-ECE3-48EA-90CB-D34D28E0A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300872D-544C-47AC-AF61-70DC0F028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4B9213F-62EF-4810-9E82-61F6969AEB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491BF-B018-4125-867E-27983BF77E2B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AE7C19E-506A-411A-868A-8DC7E9B44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ACB5E49-B864-41A9-A163-C171336BD3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6F697-D3C1-421F-A928-2F244852E9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9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8" r:id="rId13"/>
    <p:sldLayoutId id="2147483669" r:id="rId14"/>
    <p:sldLayoutId id="2147483670" r:id="rId15"/>
    <p:sldLayoutId id="214748367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0">
            <a:extLst>
              <a:ext uri="{FF2B5EF4-FFF2-40B4-BE49-F238E27FC236}">
                <a16:creationId xmlns:a16="http://schemas.microsoft.com/office/drawing/2014/main" id="{14237893-FB3B-E74A-A8D9-1A99EEF1CD49}"/>
              </a:ext>
            </a:extLst>
          </p:cNvPr>
          <p:cNvSpPr/>
          <p:nvPr userDrawn="1"/>
        </p:nvSpPr>
        <p:spPr>
          <a:xfrm>
            <a:off x="0" y="6578139"/>
            <a:ext cx="12192000" cy="279556"/>
          </a:xfrm>
          <a:custGeom>
            <a:avLst/>
            <a:gdLst/>
            <a:ahLst/>
            <a:cxnLst/>
            <a:rect l="l" t="t" r="r" b="b"/>
            <a:pathLst>
              <a:path w="20104100" h="461009">
                <a:moveTo>
                  <a:pt x="0" y="460718"/>
                </a:moveTo>
                <a:lnTo>
                  <a:pt x="20104099" y="460718"/>
                </a:lnTo>
                <a:lnTo>
                  <a:pt x="20104099" y="0"/>
                </a:lnTo>
                <a:lnTo>
                  <a:pt x="0" y="0"/>
                </a:lnTo>
                <a:lnTo>
                  <a:pt x="0" y="460718"/>
                </a:lnTo>
                <a:close/>
              </a:path>
            </a:pathLst>
          </a:custGeom>
          <a:solidFill>
            <a:srgbClr val="001948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61">
            <a:extLst>
              <a:ext uri="{FF2B5EF4-FFF2-40B4-BE49-F238E27FC236}">
                <a16:creationId xmlns:a16="http://schemas.microsoft.com/office/drawing/2014/main" id="{2F3CAA13-04F8-FE4A-A774-C1BC7751A5F1}"/>
              </a:ext>
            </a:extLst>
          </p:cNvPr>
          <p:cNvSpPr/>
          <p:nvPr userDrawn="1"/>
        </p:nvSpPr>
        <p:spPr>
          <a:xfrm>
            <a:off x="31776" y="1235863"/>
            <a:ext cx="12141168" cy="0"/>
          </a:xfrm>
          <a:custGeom>
            <a:avLst/>
            <a:gdLst/>
            <a:ahLst/>
            <a:cxnLst/>
            <a:rect l="l" t="t" r="r" b="b"/>
            <a:pathLst>
              <a:path w="20020280">
                <a:moveTo>
                  <a:pt x="0" y="0"/>
                </a:moveTo>
                <a:lnTo>
                  <a:pt x="20020269" y="0"/>
                </a:lnTo>
              </a:path>
            </a:pathLst>
          </a:custGeom>
          <a:ln w="20941">
            <a:solidFill>
              <a:srgbClr val="3B476F"/>
            </a:solidFill>
            <a:prstDash val="dot"/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65">
            <a:extLst>
              <a:ext uri="{FF2B5EF4-FFF2-40B4-BE49-F238E27FC236}">
                <a16:creationId xmlns:a16="http://schemas.microsoft.com/office/drawing/2014/main" id="{D6F7CF9C-01BF-614F-8778-196801BEAFED}"/>
              </a:ext>
            </a:extLst>
          </p:cNvPr>
          <p:cNvSpPr/>
          <p:nvPr userDrawn="1"/>
        </p:nvSpPr>
        <p:spPr>
          <a:xfrm>
            <a:off x="730250" y="2139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0941">
            <a:solidFill>
              <a:srgbClr val="3B476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8B868F-2B7C-874E-8A3B-2A46046A053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88" y="475693"/>
            <a:ext cx="1393611" cy="53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6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71" r:id="rId4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7" Type="http://schemas.openxmlformats.org/officeDocument/2006/relationships/image" Target="../media/image3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Relationship Id="rId6" Type="http://schemas.microsoft.com/office/2007/relationships/hdphoto" Target="../media/hdphoto1.wdp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0.png"/><Relationship Id="rId4" Type="http://schemas.openxmlformats.org/officeDocument/2006/relationships/image" Target="../media/image46.wmf"/><Relationship Id="rId9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laszlo.gulyas@eitdigital.eu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NULL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customXml" Target="../ink/ink3.xml"/><Relationship Id="rId17" Type="http://schemas.openxmlformats.org/officeDocument/2006/relationships/image" Target="NULL"/><Relationship Id="rId2" Type="http://schemas.openxmlformats.org/officeDocument/2006/relationships/image" Target="../media/image8.png"/><Relationship Id="rId16" Type="http://schemas.openxmlformats.org/officeDocument/2006/relationships/customXml" Target="../ink/ink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NULL"/><Relationship Id="rId5" Type="http://schemas.openxmlformats.org/officeDocument/2006/relationships/image" Target="../media/image11.svg"/><Relationship Id="rId15" Type="http://schemas.openxmlformats.org/officeDocument/2006/relationships/image" Target="NULL"/><Relationship Id="rId10" Type="http://schemas.openxmlformats.org/officeDocument/2006/relationships/customXml" Target="../ink/ink2.xml"/><Relationship Id="rId4" Type="http://schemas.openxmlformats.org/officeDocument/2006/relationships/image" Target="../media/image10.png"/><Relationship Id="rId9" Type="http://schemas.openxmlformats.org/officeDocument/2006/relationships/image" Target="NULL"/><Relationship Id="rId14" Type="http://schemas.openxmlformats.org/officeDocument/2006/relationships/customXml" Target="../ink/ink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0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58FD528-E2B6-AC4F-8E81-D28C98208C27}"/>
              </a:ext>
            </a:extLst>
          </p:cNvPr>
          <p:cNvSpPr txBox="1"/>
          <p:nvPr/>
        </p:nvSpPr>
        <p:spPr>
          <a:xfrm>
            <a:off x="0" y="2497"/>
            <a:ext cx="12192000" cy="6858000"/>
          </a:xfrm>
          <a:prstGeom prst="rect">
            <a:avLst/>
          </a:prstGeom>
          <a:solidFill>
            <a:srgbClr val="061945"/>
          </a:solidFill>
        </p:spPr>
        <p:txBody>
          <a:bodyPr wrap="square" rtlCol="0">
            <a:spAutoFit/>
          </a:bodyPr>
          <a:lstStyle/>
          <a:p>
            <a:endParaRPr lang="en-US" sz="1092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BABA4126-A856-7B4C-B898-AFA5975CF2A5}"/>
              </a:ext>
            </a:extLst>
          </p:cNvPr>
          <p:cNvSpPr txBox="1">
            <a:spLocks/>
          </p:cNvSpPr>
          <p:nvPr/>
        </p:nvSpPr>
        <p:spPr>
          <a:xfrm>
            <a:off x="5126963" y="4558705"/>
            <a:ext cx="6189886" cy="1145995"/>
          </a:xfrm>
          <a:prstGeom prst="rect">
            <a:avLst/>
          </a:prstGeom>
        </p:spPr>
        <p:txBody>
          <a:bodyPr vert="horz" wrap="square" lIns="0" tIns="8231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7482" defTabSz="554500">
              <a:lnSpc>
                <a:spcPts val="4548"/>
              </a:lnSpc>
              <a:spcBef>
                <a:spcPts val="65"/>
              </a:spcBef>
            </a:pPr>
            <a:r>
              <a:rPr lang="hu-HU" sz="3396" kern="0" spc="-94" dirty="0">
                <a:solidFill>
                  <a:schemeClr val="bg1"/>
                </a:solidFill>
                <a:latin typeface="Titillium" pitchFamily="2" charset="77"/>
                <a:cs typeface="Titillium"/>
              </a:rPr>
              <a:t>László Gulyás</a:t>
            </a:r>
          </a:p>
          <a:p>
            <a:pPr marL="7482" defTabSz="554500">
              <a:lnSpc>
                <a:spcPts val="4548"/>
              </a:lnSpc>
              <a:spcBef>
                <a:spcPts val="65"/>
              </a:spcBef>
            </a:pPr>
            <a:r>
              <a:rPr lang="hu-HU" sz="3396" kern="0" spc="-94" dirty="0">
                <a:solidFill>
                  <a:schemeClr val="bg1"/>
                </a:solidFill>
                <a:latin typeface="Titillium" pitchFamily="2" charset="77"/>
                <a:cs typeface="Titillium"/>
              </a:rPr>
              <a:t>Node Director</a:t>
            </a:r>
            <a:endParaRPr lang="en-GB" sz="3396" kern="0" spc="-94" dirty="0">
              <a:solidFill>
                <a:schemeClr val="bg1"/>
              </a:solidFill>
              <a:latin typeface="Titillium" pitchFamily="2" charset="77"/>
              <a:cs typeface="Titillium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4FF8E8-5789-C14A-8E32-C72404369E74}"/>
              </a:ext>
            </a:extLst>
          </p:cNvPr>
          <p:cNvCxnSpPr/>
          <p:nvPr/>
        </p:nvCxnSpPr>
        <p:spPr>
          <a:xfrm>
            <a:off x="4571144" y="1626899"/>
            <a:ext cx="0" cy="3437399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ject 2">
            <a:extLst>
              <a:ext uri="{FF2B5EF4-FFF2-40B4-BE49-F238E27FC236}">
                <a16:creationId xmlns:a16="http://schemas.microsoft.com/office/drawing/2014/main" id="{3D53BB69-6B4B-FC4D-88F2-E75D88AE1F95}"/>
              </a:ext>
            </a:extLst>
          </p:cNvPr>
          <p:cNvSpPr txBox="1">
            <a:spLocks/>
          </p:cNvSpPr>
          <p:nvPr/>
        </p:nvSpPr>
        <p:spPr>
          <a:xfrm>
            <a:off x="5126963" y="1206207"/>
            <a:ext cx="5744286" cy="3243941"/>
          </a:xfrm>
          <a:prstGeom prst="rect">
            <a:avLst/>
          </a:prstGeom>
        </p:spPr>
        <p:txBody>
          <a:bodyPr vert="horz" wrap="square" lIns="0" tIns="8231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7482" algn="ctr" defTabSz="554500">
              <a:lnSpc>
                <a:spcPts val="4972"/>
              </a:lnSpc>
              <a:spcBef>
                <a:spcPts val="65"/>
              </a:spcBef>
            </a:pPr>
            <a:r>
              <a:rPr lang="hu-HU" sz="4851" b="1" kern="0" spc="-94" dirty="0">
                <a:solidFill>
                  <a:schemeClr val="bg1"/>
                </a:solidFill>
                <a:latin typeface="Titillium" pitchFamily="2" charset="77"/>
                <a:cs typeface="Titillium"/>
              </a:rPr>
              <a:t>The </a:t>
            </a:r>
            <a:r>
              <a:rPr lang="hu-HU" sz="4851" b="1" kern="0" spc="-94" dirty="0" err="1">
                <a:solidFill>
                  <a:schemeClr val="bg1"/>
                </a:solidFill>
                <a:latin typeface="Titillium" pitchFamily="2" charset="77"/>
                <a:cs typeface="Titillium"/>
              </a:rPr>
              <a:t>Ecosystem</a:t>
            </a:r>
            <a:r>
              <a:rPr lang="hu-HU" sz="4851" b="1" kern="0" spc="-94" dirty="0">
                <a:solidFill>
                  <a:schemeClr val="bg1"/>
                </a:solidFill>
                <a:latin typeface="Titillium" pitchFamily="2" charset="77"/>
                <a:cs typeface="Titillium"/>
              </a:rPr>
              <a:t> of </a:t>
            </a:r>
            <a:r>
              <a:rPr lang="hu-HU" sz="4851" b="1" kern="0" spc="-94" dirty="0" err="1">
                <a:solidFill>
                  <a:schemeClr val="bg1"/>
                </a:solidFill>
                <a:latin typeface="Titillium" pitchFamily="2" charset="77"/>
                <a:cs typeface="Titillium"/>
              </a:rPr>
              <a:t>the</a:t>
            </a:r>
            <a:r>
              <a:rPr lang="hu-HU" sz="4851" b="1" kern="0" spc="-94" dirty="0">
                <a:solidFill>
                  <a:schemeClr val="bg1"/>
                </a:solidFill>
                <a:latin typeface="Titillium" pitchFamily="2" charset="77"/>
                <a:cs typeface="Titillium"/>
              </a:rPr>
              <a:t> Digital </a:t>
            </a:r>
            <a:r>
              <a:rPr lang="hu-HU" sz="4851" b="1" kern="0" spc="-94" dirty="0" err="1">
                <a:solidFill>
                  <a:schemeClr val="bg1"/>
                </a:solidFill>
                <a:latin typeface="Titillium" pitchFamily="2" charset="77"/>
                <a:cs typeface="Titillium"/>
              </a:rPr>
              <a:t>Future</a:t>
            </a:r>
            <a:endParaRPr lang="hu-HU" sz="4851" b="1" kern="0" spc="-94" dirty="0">
              <a:solidFill>
                <a:schemeClr val="bg1"/>
              </a:solidFill>
              <a:latin typeface="Titillium" pitchFamily="2" charset="77"/>
              <a:cs typeface="Titillium"/>
            </a:endParaRPr>
          </a:p>
          <a:p>
            <a:pPr marL="7482" algn="ctr" defTabSz="554500">
              <a:lnSpc>
                <a:spcPts val="4972"/>
              </a:lnSpc>
              <a:spcBef>
                <a:spcPts val="65"/>
              </a:spcBef>
            </a:pPr>
            <a:endParaRPr lang="hu-HU" sz="4851" b="1" kern="0" spc="-94" dirty="0">
              <a:solidFill>
                <a:schemeClr val="bg1"/>
              </a:solidFill>
              <a:latin typeface="Titillium" pitchFamily="2" charset="77"/>
              <a:cs typeface="Titillium"/>
            </a:endParaRPr>
          </a:p>
          <a:p>
            <a:pPr marL="7482" algn="ctr" defTabSz="554500">
              <a:lnSpc>
                <a:spcPts val="4972"/>
              </a:lnSpc>
              <a:spcBef>
                <a:spcPts val="65"/>
              </a:spcBef>
            </a:pPr>
            <a:r>
              <a:rPr lang="hu-HU" sz="4851" b="1" kern="0" spc="-94" dirty="0">
                <a:solidFill>
                  <a:schemeClr val="bg1"/>
                </a:solidFill>
                <a:latin typeface="Titillium" pitchFamily="2" charset="77"/>
                <a:cs typeface="Titillium"/>
              </a:rPr>
              <a:t>FOR A STRONG DIGITAL EUROPE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64" y="1650587"/>
            <a:ext cx="1972521" cy="3453878"/>
          </a:xfrm>
          <a:prstGeom prst="rect">
            <a:avLst/>
          </a:prstGeom>
        </p:spPr>
      </p:pic>
      <p:pic>
        <p:nvPicPr>
          <p:cNvPr id="7" name="Afbeelding 4" descr="Afbeelding met bloem, vogel&#10;&#10;Automatisch gegenereerde beschrijving">
            <a:extLst>
              <a:ext uri="{FF2B5EF4-FFF2-40B4-BE49-F238E27FC236}">
                <a16:creationId xmlns:a16="http://schemas.microsoft.com/office/drawing/2014/main" id="{7BA92D03-17E8-4FBA-A8B8-6C7E09343F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6" t="85656" r="63150" b="2262"/>
          <a:stretch/>
        </p:blipFill>
        <p:spPr>
          <a:xfrm>
            <a:off x="1338565" y="5793166"/>
            <a:ext cx="2561979" cy="56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56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A8FC29-F772-8C47-8FFE-002D8B19C8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9" b="5920"/>
          <a:stretch/>
        </p:blipFill>
        <p:spPr bwMode="auto">
          <a:xfrm>
            <a:off x="741495" y="1623849"/>
            <a:ext cx="9322160" cy="47247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4BBBB5-742C-4D9F-BD5F-B94991CE9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964" y="6325771"/>
            <a:ext cx="296341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82F9D6C5-6C3E-4349-909D-74839ED45F7C}"/>
              </a:ext>
            </a:extLst>
          </p:cNvPr>
          <p:cNvGrpSpPr/>
          <p:nvPr/>
        </p:nvGrpSpPr>
        <p:grpSpPr>
          <a:xfrm>
            <a:off x="626770" y="71923"/>
            <a:ext cx="8359185" cy="6276631"/>
            <a:chOff x="1337970" y="-67735"/>
            <a:chExt cx="8359185" cy="6276631"/>
          </a:xfrm>
        </p:grpSpPr>
        <p:grpSp>
          <p:nvGrpSpPr>
            <p:cNvPr id="6" name="Csoportba foglalás 5">
              <a:extLst>
                <a:ext uri="{FF2B5EF4-FFF2-40B4-BE49-F238E27FC236}">
                  <a16:creationId xmlns:a16="http://schemas.microsoft.com/office/drawing/2014/main" id="{74F9242C-9D8D-46F0-A4D8-73B6562E11E7}"/>
                </a:ext>
              </a:extLst>
            </p:cNvPr>
            <p:cNvGrpSpPr/>
            <p:nvPr/>
          </p:nvGrpSpPr>
          <p:grpSpPr>
            <a:xfrm>
              <a:off x="1337970" y="-67735"/>
              <a:ext cx="8359185" cy="6276631"/>
              <a:chOff x="3656301" y="1191381"/>
              <a:chExt cx="5570703" cy="4498878"/>
            </a:xfrm>
            <a:solidFill>
              <a:schemeClr val="bg1"/>
            </a:solidFill>
          </p:grpSpPr>
          <p:pic>
            <p:nvPicPr>
              <p:cNvPr id="3074" name="Picture 2">
                <a:extLst>
                  <a:ext uri="{FF2B5EF4-FFF2-40B4-BE49-F238E27FC236}">
                    <a16:creationId xmlns:a16="http://schemas.microsoft.com/office/drawing/2014/main" id="{B8D65A66-9038-41D2-8889-B7E8270A60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9928" y="1191381"/>
                <a:ext cx="2857500" cy="1368417"/>
              </a:xfrm>
              <a:prstGeom prst="rect">
                <a:avLst/>
              </a:prstGeom>
              <a:grpFill/>
            </p:spPr>
          </p:pic>
          <p:pic>
            <p:nvPicPr>
              <p:cNvPr id="5" name="Kép 4" descr="A képen képernyőkép látható&#10;&#10;Automatikusan generált leírás">
                <a:extLst>
                  <a:ext uri="{FF2B5EF4-FFF2-40B4-BE49-F238E27FC236}">
                    <a16:creationId xmlns:a16="http://schemas.microsoft.com/office/drawing/2014/main" id="{38AE8A59-5740-49AA-AA9E-6FFD77BB0D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56301" y="2062825"/>
                <a:ext cx="5570703" cy="3627434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</p:pic>
        </p:grpSp>
        <p:sp>
          <p:nvSpPr>
            <p:cNvPr id="7" name="Téglalap: lekerekített 6">
              <a:extLst>
                <a:ext uri="{FF2B5EF4-FFF2-40B4-BE49-F238E27FC236}">
                  <a16:creationId xmlns:a16="http://schemas.microsoft.com/office/drawing/2014/main" id="{9FDC507C-5D1F-4546-BC4C-9B65AF5C9B93}"/>
                </a:ext>
              </a:extLst>
            </p:cNvPr>
            <p:cNvSpPr/>
            <p:nvPr/>
          </p:nvSpPr>
          <p:spPr>
            <a:xfrm>
              <a:off x="1636889" y="4174066"/>
              <a:ext cx="7710311" cy="509990"/>
            </a:xfrm>
            <a:prstGeom prst="roundRect">
              <a:avLst/>
            </a:prstGeom>
            <a:solidFill>
              <a:srgbClr val="B4C7E7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06538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0860D-4979-DA47-9950-1A5ECA94A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>
                <a:solidFill>
                  <a:srgbClr val="002060"/>
                </a:solidFill>
              </a:rPr>
              <a:t>No Innovation </a:t>
            </a:r>
            <a:r>
              <a:rPr lang="hu-HU" sz="3200" dirty="0" err="1">
                <a:solidFill>
                  <a:srgbClr val="002060"/>
                </a:solidFill>
              </a:rPr>
              <a:t>Without</a:t>
            </a:r>
            <a:r>
              <a:rPr lang="hu-HU" sz="3200" dirty="0">
                <a:solidFill>
                  <a:srgbClr val="002060"/>
                </a:solidFill>
              </a:rPr>
              <a:t> Education</a:t>
            </a:r>
            <a:endParaRPr lang="it-IT" sz="3200" dirty="0">
              <a:solidFill>
                <a:srgbClr val="002060"/>
              </a:solidFill>
            </a:endParaRPr>
          </a:p>
        </p:txBody>
      </p:sp>
      <p:pic>
        <p:nvPicPr>
          <p:cNvPr id="4" name="Kép 3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5459AE64-CB84-4573-8A89-55F80144C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919" y="1223384"/>
            <a:ext cx="63722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92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095DBAA7-1C07-41EF-8C50-A9C3796E3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964" y="6325771"/>
            <a:ext cx="296341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BED301A-1D73-CD44-9352-665FA62D7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kern="0" dirty="0">
                <a:solidFill>
                  <a:srgbClr val="002060"/>
                </a:solidFill>
              </a:rPr>
              <a:t>The Digital </a:t>
            </a:r>
            <a:r>
              <a:rPr lang="hu-HU" kern="0" dirty="0" err="1">
                <a:solidFill>
                  <a:srgbClr val="002060"/>
                </a:solidFill>
              </a:rPr>
              <a:t>Entrepreneurs</a:t>
            </a:r>
            <a:r>
              <a:rPr lang="hu-HU" kern="0" dirty="0">
                <a:solidFill>
                  <a:srgbClr val="002060"/>
                </a:solidFill>
              </a:rPr>
              <a:t> and </a:t>
            </a:r>
            <a:r>
              <a:rPr lang="hu-HU" kern="0" dirty="0" err="1">
                <a:solidFill>
                  <a:srgbClr val="002060"/>
                </a:solidFill>
              </a:rPr>
              <a:t>Innovators</a:t>
            </a:r>
            <a:r>
              <a:rPr lang="hu-HU" kern="0" dirty="0">
                <a:solidFill>
                  <a:srgbClr val="002060"/>
                </a:solidFill>
              </a:rPr>
              <a:t> of Tomorrow</a:t>
            </a:r>
            <a:endParaRPr lang="en-GB" dirty="0"/>
          </a:p>
        </p:txBody>
      </p:sp>
      <p:pic>
        <p:nvPicPr>
          <p:cNvPr id="7" name="Imagen 13">
            <a:extLst>
              <a:ext uri="{FF2B5EF4-FFF2-40B4-BE49-F238E27FC236}">
                <a16:creationId xmlns:a16="http://schemas.microsoft.com/office/drawing/2014/main" id="{094A4C14-C841-4E68-A7CA-32BCB9047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947" y="4365823"/>
            <a:ext cx="2300757" cy="1890544"/>
          </a:xfrm>
          <a:prstGeom prst="rect">
            <a:avLst/>
          </a:prstGeom>
        </p:spPr>
      </p:pic>
      <p:pic>
        <p:nvPicPr>
          <p:cNvPr id="3" name="Kép 2" descr="A képen személy, elülső, ülő, férfi látható&#10;&#10;Automatikusan generált leírás">
            <a:extLst>
              <a:ext uri="{FF2B5EF4-FFF2-40B4-BE49-F238E27FC236}">
                <a16:creationId xmlns:a16="http://schemas.microsoft.com/office/drawing/2014/main" id="{52A3D322-2323-4749-9B2A-85B07E482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30164"/>
            <a:ext cx="7239985" cy="4827836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4A58495A-6176-4AB1-9BA2-BE9E2001F92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9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705" y="1582115"/>
            <a:ext cx="4661647" cy="2571144"/>
          </a:xfrm>
          <a:prstGeom prst="rect">
            <a:avLst/>
          </a:prstGeom>
        </p:spPr>
      </p:pic>
      <p:pic>
        <p:nvPicPr>
          <p:cNvPr id="9" name="Kép 8" descr="A képen fénykép, megjelenítés látható&#10;&#10;Automatikusan generált leírás">
            <a:extLst>
              <a:ext uri="{FF2B5EF4-FFF2-40B4-BE49-F238E27FC236}">
                <a16:creationId xmlns:a16="http://schemas.microsoft.com/office/drawing/2014/main" id="{4255B94C-7918-4FBD-B7ED-113FA08AB0A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66"/>
          <a:stretch/>
        </p:blipFill>
        <p:spPr>
          <a:xfrm>
            <a:off x="9912666" y="4365823"/>
            <a:ext cx="2244700" cy="189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95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F0D356-C940-2748-90DE-3BCCE6CC7D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753" y="1579160"/>
            <a:ext cx="9092614" cy="45266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E017C3-7F0B-244C-88CE-6E378B083B6C}"/>
              </a:ext>
            </a:extLst>
          </p:cNvPr>
          <p:cNvSpPr txBox="1"/>
          <p:nvPr/>
        </p:nvSpPr>
        <p:spPr>
          <a:xfrm>
            <a:off x="-2204720" y="41148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en-US" sz="4000" b="0" dirty="0">
              <a:solidFill>
                <a:schemeClr val="bg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1BE3E64-C283-4EEA-8777-B07ABDB17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964" y="6325771"/>
            <a:ext cx="296341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959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09E8C7-1BE6-954A-B55F-89250C866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46" y="737732"/>
            <a:ext cx="3715736" cy="5591908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4717E9A3-417C-234A-B041-269B8D247EF9}"/>
              </a:ext>
            </a:extLst>
          </p:cNvPr>
          <p:cNvGrpSpPr/>
          <p:nvPr/>
        </p:nvGrpSpPr>
        <p:grpSpPr>
          <a:xfrm>
            <a:off x="5078206" y="1090246"/>
            <a:ext cx="6527641" cy="5372135"/>
            <a:chOff x="1948144" y="450249"/>
            <a:chExt cx="6840760" cy="5976963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2E03BAB-9143-6747-995A-33AF51BE694A}"/>
                </a:ext>
              </a:extLst>
            </p:cNvPr>
            <p:cNvSpPr/>
            <p:nvPr/>
          </p:nvSpPr>
          <p:spPr>
            <a:xfrm>
              <a:off x="1948144" y="1086311"/>
              <a:ext cx="6840760" cy="4872849"/>
            </a:xfrm>
            <a:prstGeom prst="ellipse">
              <a:avLst/>
            </a:prstGeom>
            <a:noFill/>
            <a:ln w="304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67C0BCE-4F28-9A49-A262-70A16111D9A7}"/>
                </a:ext>
              </a:extLst>
            </p:cNvPr>
            <p:cNvSpPr/>
            <p:nvPr/>
          </p:nvSpPr>
          <p:spPr>
            <a:xfrm>
              <a:off x="4169664" y="2646791"/>
              <a:ext cx="2355928" cy="1797087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670BD34-5946-7347-B509-D875411B3CAF}"/>
                </a:ext>
              </a:extLst>
            </p:cNvPr>
            <p:cNvSpPr/>
            <p:nvPr/>
          </p:nvSpPr>
          <p:spPr>
            <a:xfrm>
              <a:off x="2347640" y="450249"/>
              <a:ext cx="2160240" cy="1548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Circular Arrow 41">
              <a:extLst>
                <a:ext uri="{FF2B5EF4-FFF2-40B4-BE49-F238E27FC236}">
                  <a16:creationId xmlns:a16="http://schemas.microsoft.com/office/drawing/2014/main" id="{329E3DC3-59A9-8745-8507-073534381A83}"/>
                </a:ext>
              </a:extLst>
            </p:cNvPr>
            <p:cNvSpPr/>
            <p:nvPr/>
          </p:nvSpPr>
          <p:spPr>
            <a:xfrm rot="16200000">
              <a:off x="2961196" y="828003"/>
              <a:ext cx="2376264" cy="2592288"/>
            </a:xfrm>
            <a:prstGeom prst="circular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F29BDA8-A183-AE4D-AA80-D63C6445F9B4}"/>
                </a:ext>
              </a:extLst>
            </p:cNvPr>
            <p:cNvSpPr/>
            <p:nvPr/>
          </p:nvSpPr>
          <p:spPr>
            <a:xfrm>
              <a:off x="6237559" y="4626713"/>
              <a:ext cx="1691461" cy="1548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Circular Arrow 43">
              <a:extLst>
                <a:ext uri="{FF2B5EF4-FFF2-40B4-BE49-F238E27FC236}">
                  <a16:creationId xmlns:a16="http://schemas.microsoft.com/office/drawing/2014/main" id="{5B7DC212-DAAF-9E42-9EFF-8A539648B4D9}"/>
                </a:ext>
              </a:extLst>
            </p:cNvPr>
            <p:cNvSpPr/>
            <p:nvPr/>
          </p:nvSpPr>
          <p:spPr>
            <a:xfrm rot="5400000">
              <a:off x="5337460" y="3690908"/>
              <a:ext cx="2376264" cy="2592288"/>
            </a:xfrm>
            <a:prstGeom prst="circular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F48CCEB-2991-F947-B7B6-44CA14C7F411}"/>
                </a:ext>
              </a:extLst>
            </p:cNvPr>
            <p:cNvSpPr/>
            <p:nvPr/>
          </p:nvSpPr>
          <p:spPr>
            <a:xfrm>
              <a:off x="5032990" y="762988"/>
              <a:ext cx="1420594" cy="9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820D3E7-6A19-DE49-B38E-9C69C9E800ED}"/>
                </a:ext>
              </a:extLst>
            </p:cNvPr>
            <p:cNvSpPr/>
            <p:nvPr/>
          </p:nvSpPr>
          <p:spPr>
            <a:xfrm>
              <a:off x="4365352" y="522257"/>
              <a:ext cx="2016224" cy="1440160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5A739BA-1926-7743-BD04-F8954077EECA}"/>
                </a:ext>
              </a:extLst>
            </p:cNvPr>
            <p:cNvSpPr/>
            <p:nvPr/>
          </p:nvSpPr>
          <p:spPr>
            <a:xfrm>
              <a:off x="4312910" y="5331826"/>
              <a:ext cx="1420594" cy="9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7B43E1A-9440-3646-85ED-60BE6D123EE2}"/>
                </a:ext>
              </a:extLst>
            </p:cNvPr>
            <p:cNvSpPr/>
            <p:nvPr/>
          </p:nvSpPr>
          <p:spPr>
            <a:xfrm>
              <a:off x="4365352" y="4987052"/>
              <a:ext cx="2016224" cy="1440160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Isosceles Triangle 13">
              <a:extLst>
                <a:ext uri="{FF2B5EF4-FFF2-40B4-BE49-F238E27FC236}">
                  <a16:creationId xmlns:a16="http://schemas.microsoft.com/office/drawing/2014/main" id="{362C45D6-94B8-8344-A98A-9C8C7AD1A233}"/>
                </a:ext>
              </a:extLst>
            </p:cNvPr>
            <p:cNvSpPr/>
            <p:nvPr/>
          </p:nvSpPr>
          <p:spPr>
            <a:xfrm rot="3351052">
              <a:off x="2532854" y="1699143"/>
              <a:ext cx="595827" cy="52012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Isosceles Triangle 14">
              <a:extLst>
                <a:ext uri="{FF2B5EF4-FFF2-40B4-BE49-F238E27FC236}">
                  <a16:creationId xmlns:a16="http://schemas.microsoft.com/office/drawing/2014/main" id="{16E2E51D-A2A9-BE41-B5F6-1722ECFB3658}"/>
                </a:ext>
              </a:extLst>
            </p:cNvPr>
            <p:cNvSpPr/>
            <p:nvPr/>
          </p:nvSpPr>
          <p:spPr>
            <a:xfrm rot="13176341">
              <a:off x="7631108" y="4948772"/>
              <a:ext cx="595827" cy="52012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5D9B885-61C8-5542-B63A-DD97D7EA7E5F}"/>
                </a:ext>
              </a:extLst>
            </p:cNvPr>
            <p:cNvSpPr txBox="1"/>
            <p:nvPr/>
          </p:nvSpPr>
          <p:spPr>
            <a:xfrm>
              <a:off x="4282459" y="845227"/>
              <a:ext cx="2175401" cy="719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" pitchFamily="2" charset="77"/>
                  <a:ea typeface="+mn-ea"/>
                  <a:cs typeface="+mn-cs"/>
                </a:rPr>
                <a:t>Innovation &amp; Entrepreneurship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53336EF-BCB5-ED4A-8AB7-D29969C8F8FE}"/>
                </a:ext>
              </a:extLst>
            </p:cNvPr>
            <p:cNvSpPr txBox="1"/>
            <p:nvPr/>
          </p:nvSpPr>
          <p:spPr>
            <a:xfrm>
              <a:off x="4406639" y="5434108"/>
              <a:ext cx="1942202" cy="719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" pitchFamily="2" charset="77"/>
                  <a:ea typeface="+mn-ea"/>
                  <a:cs typeface="+mn-cs"/>
                </a:rPr>
                <a:t>Entrepreneurial Education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3E8F1C9-E33E-5C49-9441-2F2AFFFDE637}"/>
                </a:ext>
              </a:extLst>
            </p:cNvPr>
            <p:cNvSpPr txBox="1"/>
            <p:nvPr/>
          </p:nvSpPr>
          <p:spPr>
            <a:xfrm>
              <a:off x="4636893" y="3312279"/>
              <a:ext cx="1378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" pitchFamily="2" charset="77"/>
                  <a:ea typeface="+mn-ea"/>
                  <a:cs typeface="+mn-cs"/>
                </a:rPr>
                <a:t>Ecosystem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0001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4">
            <a:extLst>
              <a:ext uri="{FF2B5EF4-FFF2-40B4-BE49-F238E27FC236}">
                <a16:creationId xmlns:a16="http://schemas.microsoft.com/office/drawing/2014/main" id="{C42AC029-6B7C-40F8-9367-ADAC8EFA897C}"/>
              </a:ext>
            </a:extLst>
          </p:cNvPr>
          <p:cNvSpPr txBox="1"/>
          <p:nvPr/>
        </p:nvSpPr>
        <p:spPr>
          <a:xfrm>
            <a:off x="0" y="2497"/>
            <a:ext cx="12192000" cy="6858000"/>
          </a:xfrm>
          <a:prstGeom prst="rect">
            <a:avLst/>
          </a:prstGeom>
          <a:solidFill>
            <a:srgbClr val="061945"/>
          </a:solidFill>
        </p:spPr>
        <p:txBody>
          <a:bodyPr wrap="square" rtlCol="0">
            <a:spAutoFit/>
          </a:bodyPr>
          <a:lstStyle/>
          <a:p>
            <a:endParaRPr lang="en-US" sz="1092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8FD528-E2B6-AC4F-8E81-D28C98208C27}"/>
              </a:ext>
            </a:extLst>
          </p:cNvPr>
          <p:cNvSpPr txBox="1"/>
          <p:nvPr/>
        </p:nvSpPr>
        <p:spPr>
          <a:xfrm>
            <a:off x="0" y="4919"/>
            <a:ext cx="12192000" cy="6844692"/>
          </a:xfrm>
          <a:prstGeom prst="rect">
            <a:avLst/>
          </a:prstGeom>
          <a:solidFill>
            <a:srgbClr val="061945"/>
          </a:solidFill>
        </p:spPr>
        <p:txBody>
          <a:bodyPr wrap="square" rtlCol="0">
            <a:spAutoFit/>
          </a:bodyPr>
          <a:lstStyle/>
          <a:p>
            <a:endParaRPr lang="en-US" sz="1092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BABA4126-A856-7B4C-B898-AFA5975CF2A5}"/>
              </a:ext>
            </a:extLst>
          </p:cNvPr>
          <p:cNvSpPr txBox="1">
            <a:spLocks/>
          </p:cNvSpPr>
          <p:nvPr/>
        </p:nvSpPr>
        <p:spPr>
          <a:xfrm>
            <a:off x="1197979" y="1164365"/>
            <a:ext cx="8040148" cy="947223"/>
          </a:xfrm>
          <a:prstGeom prst="rect">
            <a:avLst/>
          </a:prstGeom>
        </p:spPr>
        <p:txBody>
          <a:bodyPr vert="horz" wrap="square" lIns="0" tIns="8231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7482" defTabSz="554500">
              <a:lnSpc>
                <a:spcPts val="7168"/>
              </a:lnSpc>
              <a:spcBef>
                <a:spcPts val="65"/>
              </a:spcBef>
            </a:pPr>
            <a:r>
              <a:rPr lang="hu-HU" sz="7277" b="1" kern="0" spc="-94" dirty="0">
                <a:solidFill>
                  <a:schemeClr val="bg1"/>
                </a:solidFill>
                <a:latin typeface="Titillium" pitchFamily="2" charset="77"/>
                <a:cs typeface="Titillium"/>
              </a:rPr>
              <a:t>Focus </a:t>
            </a:r>
            <a:r>
              <a:rPr lang="hu-HU" sz="7277" b="1" kern="0" spc="-94" dirty="0" err="1">
                <a:solidFill>
                  <a:schemeClr val="bg1"/>
                </a:solidFill>
                <a:latin typeface="Titillium" pitchFamily="2" charset="77"/>
                <a:cs typeface="Titillium"/>
              </a:rPr>
              <a:t>Areas</a:t>
            </a:r>
            <a:endParaRPr lang="en-GB" sz="7277" kern="0" spc="-94" dirty="0">
              <a:solidFill>
                <a:schemeClr val="bg1"/>
              </a:solidFill>
              <a:latin typeface="Titillium" pitchFamily="2" charset="77"/>
              <a:cs typeface="Titillium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172FED-4AA7-5D4A-92E8-53F427A30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79" y="5125440"/>
            <a:ext cx="2495218" cy="960185"/>
          </a:xfrm>
          <a:prstGeom prst="rect">
            <a:avLst/>
          </a:prstGeom>
        </p:spPr>
      </p:pic>
      <p:grpSp>
        <p:nvGrpSpPr>
          <p:cNvPr id="7" name="Groupe 7">
            <a:extLst>
              <a:ext uri="{FF2B5EF4-FFF2-40B4-BE49-F238E27FC236}">
                <a16:creationId xmlns:a16="http://schemas.microsoft.com/office/drawing/2014/main" id="{B2A4384E-A890-4A9B-9C8B-B4D8F206B1C8}"/>
              </a:ext>
            </a:extLst>
          </p:cNvPr>
          <p:cNvGrpSpPr/>
          <p:nvPr/>
        </p:nvGrpSpPr>
        <p:grpSpPr>
          <a:xfrm>
            <a:off x="3598880" y="2320014"/>
            <a:ext cx="8504127" cy="3795934"/>
            <a:chOff x="702810" y="1914931"/>
            <a:chExt cx="11052136" cy="4998379"/>
          </a:xfrm>
        </p:grpSpPr>
        <p:grpSp>
          <p:nvGrpSpPr>
            <p:cNvPr id="8" name="Groupe 57">
              <a:extLst>
                <a:ext uri="{FF2B5EF4-FFF2-40B4-BE49-F238E27FC236}">
                  <a16:creationId xmlns:a16="http://schemas.microsoft.com/office/drawing/2014/main" id="{6DD2358C-04C6-4B26-91D0-03FD1C560831}"/>
                </a:ext>
              </a:extLst>
            </p:cNvPr>
            <p:cNvGrpSpPr/>
            <p:nvPr/>
          </p:nvGrpSpPr>
          <p:grpSpPr>
            <a:xfrm>
              <a:off x="702810" y="1930964"/>
              <a:ext cx="2146898" cy="3924174"/>
              <a:chOff x="702810" y="1930964"/>
              <a:chExt cx="2146898" cy="3924174"/>
            </a:xfrm>
          </p:grpSpPr>
          <p:grpSp>
            <p:nvGrpSpPr>
              <p:cNvPr id="32" name="Grouper 7">
                <a:extLst>
                  <a:ext uri="{FF2B5EF4-FFF2-40B4-BE49-F238E27FC236}">
                    <a16:creationId xmlns:a16="http://schemas.microsoft.com/office/drawing/2014/main" id="{0E164543-9369-4ABC-A24C-764BACE514AF}"/>
                  </a:ext>
                </a:extLst>
              </p:cNvPr>
              <p:cNvGrpSpPr/>
              <p:nvPr/>
            </p:nvGrpSpPr>
            <p:grpSpPr>
              <a:xfrm>
                <a:off x="712787" y="1930964"/>
                <a:ext cx="2095052" cy="2419142"/>
                <a:chOff x="623393" y="2131682"/>
                <a:chExt cx="2095052" cy="2419142"/>
              </a:xfrm>
            </p:grpSpPr>
            <p:pic>
              <p:nvPicPr>
                <p:cNvPr id="34" name="Picture 2" descr="action-lines.png">
                  <a:extLst>
                    <a:ext uri="{FF2B5EF4-FFF2-40B4-BE49-F238E27FC236}">
                      <a16:creationId xmlns:a16="http://schemas.microsoft.com/office/drawing/2014/main" id="{7BE9CBAF-0E07-4858-A13B-43EAEFA63A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71986" y="2131682"/>
                  <a:ext cx="2046459" cy="2024496"/>
                </a:xfrm>
                <a:prstGeom prst="rect">
                  <a:avLst/>
                </a:prstGeom>
              </p:spPr>
            </p:pic>
            <p:sp>
              <p:nvSpPr>
                <p:cNvPr id="35" name="ZoneTexte 47">
                  <a:extLst>
                    <a:ext uri="{FF2B5EF4-FFF2-40B4-BE49-F238E27FC236}">
                      <a16:creationId xmlns:a16="http://schemas.microsoft.com/office/drawing/2014/main" id="{D740703E-0B51-406A-B90D-2CB3F4A9488A}"/>
                    </a:ext>
                  </a:extLst>
                </p:cNvPr>
                <p:cNvSpPr txBox="1"/>
                <p:nvPr/>
              </p:nvSpPr>
              <p:spPr>
                <a:xfrm>
                  <a:off x="623393" y="4134408"/>
                  <a:ext cx="2095052" cy="4164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55" dirty="0">
                      <a:solidFill>
                        <a:schemeClr val="bg1"/>
                      </a:solidFill>
                      <a:latin typeface="Titillium" panose="00000500000000000000"/>
                      <a:ea typeface="Titillium" charset="0"/>
                      <a:cs typeface="Titillium" charset="0"/>
                    </a:rPr>
                    <a:t>Digital </a:t>
                  </a:r>
                  <a:r>
                    <a:rPr lang="fr-FR" sz="1455" dirty="0" err="1">
                      <a:solidFill>
                        <a:schemeClr val="bg1"/>
                      </a:solidFill>
                      <a:latin typeface="Titillium" panose="00000500000000000000"/>
                      <a:ea typeface="Titillium" charset="0"/>
                      <a:cs typeface="Titillium" charset="0"/>
                    </a:rPr>
                    <a:t>Industry</a:t>
                  </a:r>
                  <a:endParaRPr lang="fr-FR" sz="1455" dirty="0">
                    <a:solidFill>
                      <a:schemeClr val="bg1"/>
                    </a:solidFill>
                    <a:latin typeface="Titillium" panose="00000500000000000000"/>
                    <a:ea typeface="Titillium" charset="0"/>
                    <a:cs typeface="Titillium" charset="0"/>
                  </a:endParaRPr>
                </a:p>
              </p:txBody>
            </p:sp>
          </p:grpSp>
          <p:sp>
            <p:nvSpPr>
              <p:cNvPr id="33" name="Tekstvak 13">
                <a:extLst>
                  <a:ext uri="{FF2B5EF4-FFF2-40B4-BE49-F238E27FC236}">
                    <a16:creationId xmlns:a16="http://schemas.microsoft.com/office/drawing/2014/main" id="{30BAF6ED-47A3-4B28-976B-88C5B5BF76F0}"/>
                  </a:ext>
                </a:extLst>
              </p:cNvPr>
              <p:cNvSpPr txBox="1"/>
              <p:nvPr/>
            </p:nvSpPr>
            <p:spPr>
              <a:xfrm>
                <a:off x="702810" y="4405785"/>
                <a:ext cx="2146898" cy="1449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92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tillium" panose="00000500000000000000"/>
                    <a:cs typeface="Arial Narrow" charset="0"/>
                  </a:rPr>
                  <a:t>Digitised factory, blended retail, personalised products, integrated data-driven process</a:t>
                </a:r>
                <a:br>
                  <a:rPr lang="hu-HU" sz="1092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cs typeface="Arial Narrow" charset="0"/>
                  </a:rPr>
                </a:br>
                <a:r>
                  <a:rPr lang="hu-HU" sz="1092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cs typeface="Arial Narrow" charset="0"/>
                  </a:rPr>
                  <a:t>Including</a:t>
                </a:r>
                <a:r>
                  <a:rPr lang="hu-HU" sz="1092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cs typeface="Arial Narrow" charset="0"/>
                  </a:rPr>
                  <a:t> Digital </a:t>
                </a:r>
                <a:r>
                  <a:rPr lang="hu-HU" sz="1092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cs typeface="Arial Narrow" charset="0"/>
                  </a:rPr>
                  <a:t>Agriculture</a:t>
                </a:r>
                <a:r>
                  <a:rPr lang="en-GB" sz="1092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tillium" panose="00000500000000000000"/>
                    <a:cs typeface="Arial Narrow" charset="0"/>
                  </a:rPr>
                  <a:t>  </a:t>
                </a:r>
              </a:p>
            </p:txBody>
          </p:sp>
        </p:grpSp>
        <p:grpSp>
          <p:nvGrpSpPr>
            <p:cNvPr id="9" name="Groupe 1">
              <a:extLst>
                <a:ext uri="{FF2B5EF4-FFF2-40B4-BE49-F238E27FC236}">
                  <a16:creationId xmlns:a16="http://schemas.microsoft.com/office/drawing/2014/main" id="{5D063616-1278-41B4-A242-C4321CE3BBF7}"/>
                </a:ext>
              </a:extLst>
            </p:cNvPr>
            <p:cNvGrpSpPr/>
            <p:nvPr/>
          </p:nvGrpSpPr>
          <p:grpSpPr>
            <a:xfrm>
              <a:off x="2738167" y="3012258"/>
              <a:ext cx="2267819" cy="3901052"/>
              <a:chOff x="2714091" y="3012258"/>
              <a:chExt cx="2267819" cy="3901052"/>
            </a:xfrm>
          </p:grpSpPr>
          <p:pic>
            <p:nvPicPr>
              <p:cNvPr id="29" name="Picture 2" descr="action-lines.png">
                <a:extLst>
                  <a:ext uri="{FF2B5EF4-FFF2-40B4-BE49-F238E27FC236}">
                    <a16:creationId xmlns:a16="http://schemas.microsoft.com/office/drawing/2014/main" id="{521AFBE9-3587-40C1-97D4-43C7AA8E05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836614" y="3012258"/>
                <a:ext cx="2022773" cy="1952689"/>
              </a:xfrm>
              <a:prstGeom prst="rect">
                <a:avLst/>
              </a:prstGeom>
            </p:spPr>
          </p:pic>
          <p:sp>
            <p:nvSpPr>
              <p:cNvPr id="30" name="ZoneTexte 45">
                <a:extLst>
                  <a:ext uri="{FF2B5EF4-FFF2-40B4-BE49-F238E27FC236}">
                    <a16:creationId xmlns:a16="http://schemas.microsoft.com/office/drawing/2014/main" id="{367B0358-33EA-40C1-A8E1-537C3E5F0EBE}"/>
                  </a:ext>
                </a:extLst>
              </p:cNvPr>
              <p:cNvSpPr txBox="1"/>
              <p:nvPr/>
            </p:nvSpPr>
            <p:spPr>
              <a:xfrm>
                <a:off x="2836614" y="5012228"/>
                <a:ext cx="2022773" cy="416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3200">
                    <a:solidFill>
                      <a:schemeClr val="bg1"/>
                    </a:solidFill>
                    <a:latin typeface="Titillium" charset="0"/>
                    <a:ea typeface="Titillium" charset="0"/>
                    <a:cs typeface="Titillium" charset="0"/>
                  </a:defRPr>
                </a:lvl1pPr>
              </a:lstStyle>
              <a:p>
                <a:pPr algn="ctr"/>
                <a:r>
                  <a:rPr lang="fr-FR" sz="1455" dirty="0">
                    <a:latin typeface="Titillium" panose="00000500000000000000"/>
                  </a:rPr>
                  <a:t>Digital </a:t>
                </a:r>
                <a:r>
                  <a:rPr lang="fr-FR" sz="1455" dirty="0" err="1">
                    <a:latin typeface="Titillium" panose="00000500000000000000"/>
                  </a:rPr>
                  <a:t>Cities</a:t>
                </a:r>
                <a:endParaRPr lang="fr-FR" sz="1455" dirty="0">
                  <a:latin typeface="Titillium" panose="00000500000000000000"/>
                </a:endParaRPr>
              </a:p>
            </p:txBody>
          </p:sp>
          <p:sp>
            <p:nvSpPr>
              <p:cNvPr id="31" name="Tekstvak 16">
                <a:extLst>
                  <a:ext uri="{FF2B5EF4-FFF2-40B4-BE49-F238E27FC236}">
                    <a16:creationId xmlns:a16="http://schemas.microsoft.com/office/drawing/2014/main" id="{6BA1CAA6-08B2-4119-B7BC-BF790BEF3D6B}"/>
                  </a:ext>
                </a:extLst>
              </p:cNvPr>
              <p:cNvSpPr txBox="1"/>
              <p:nvPr/>
            </p:nvSpPr>
            <p:spPr>
              <a:xfrm>
                <a:off x="2714091" y="5463958"/>
                <a:ext cx="2267819" cy="1449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solidFill>
                      <a:schemeClr val="accent6"/>
                    </a:solidFill>
                    <a:latin typeface="Arial Narrow" charset="0"/>
                    <a:ea typeface="Arial Narrow" charset="0"/>
                    <a:cs typeface="Arial Narrow" charset="0"/>
                  </a:defRPr>
                </a:lvl1pPr>
              </a:lstStyle>
              <a:p>
                <a:r>
                  <a:rPr lang="en-GB" sz="1092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tillium" panose="00000500000000000000"/>
                    <a:ea typeface="+mn-ea"/>
                  </a:rPr>
                  <a:t>Autonomous transportation, open data and city analytics, real/virtual city exploration, safety of the citizens</a:t>
                </a:r>
              </a:p>
            </p:txBody>
          </p:sp>
        </p:grpSp>
        <p:grpSp>
          <p:nvGrpSpPr>
            <p:cNvPr id="10" name="Groupe 5">
              <a:extLst>
                <a:ext uri="{FF2B5EF4-FFF2-40B4-BE49-F238E27FC236}">
                  <a16:creationId xmlns:a16="http://schemas.microsoft.com/office/drawing/2014/main" id="{B707B16D-6F91-4BBE-950F-8A69D05731EA}"/>
                </a:ext>
              </a:extLst>
            </p:cNvPr>
            <p:cNvGrpSpPr/>
            <p:nvPr/>
          </p:nvGrpSpPr>
          <p:grpSpPr>
            <a:xfrm>
              <a:off x="7381937" y="3012258"/>
              <a:ext cx="2311194" cy="3123695"/>
              <a:chOff x="7309709" y="3012258"/>
              <a:chExt cx="2311194" cy="3123695"/>
            </a:xfrm>
          </p:grpSpPr>
          <p:sp>
            <p:nvSpPr>
              <p:cNvPr id="23" name="ZoneTexte 33">
                <a:extLst>
                  <a:ext uri="{FF2B5EF4-FFF2-40B4-BE49-F238E27FC236}">
                    <a16:creationId xmlns:a16="http://schemas.microsoft.com/office/drawing/2014/main" id="{6CB11A34-343D-4DBB-A685-21019556F20C}"/>
                  </a:ext>
                </a:extLst>
              </p:cNvPr>
              <p:cNvSpPr txBox="1"/>
              <p:nvPr/>
            </p:nvSpPr>
            <p:spPr>
              <a:xfrm>
                <a:off x="7309709" y="5012227"/>
                <a:ext cx="2311194" cy="416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3200">
                    <a:solidFill>
                      <a:schemeClr val="bg1"/>
                    </a:solidFill>
                    <a:latin typeface="Titillium" charset="0"/>
                    <a:ea typeface="Titillium" charset="0"/>
                    <a:cs typeface="Titillium" charset="0"/>
                  </a:defRPr>
                </a:lvl1pPr>
              </a:lstStyle>
              <a:p>
                <a:pPr algn="ctr"/>
                <a:r>
                  <a:rPr lang="fr-FR" sz="1455" dirty="0">
                    <a:latin typeface="Titillium" panose="00000500000000000000"/>
                  </a:rPr>
                  <a:t>Digital </a:t>
                </a:r>
                <a:r>
                  <a:rPr lang="fr-FR" sz="1455" dirty="0" err="1">
                    <a:latin typeface="Titillium" panose="00000500000000000000"/>
                  </a:rPr>
                  <a:t>Wellbeing</a:t>
                </a:r>
                <a:endParaRPr lang="fr-FR" sz="1455" dirty="0">
                  <a:latin typeface="Titillium" panose="00000500000000000000"/>
                </a:endParaRPr>
              </a:p>
            </p:txBody>
          </p:sp>
          <p:grpSp>
            <p:nvGrpSpPr>
              <p:cNvPr id="24" name="Groupe 4">
                <a:extLst>
                  <a:ext uri="{FF2B5EF4-FFF2-40B4-BE49-F238E27FC236}">
                    <a16:creationId xmlns:a16="http://schemas.microsoft.com/office/drawing/2014/main" id="{708F7269-AC76-4186-AE24-BA16EA0FB66B}"/>
                  </a:ext>
                </a:extLst>
              </p:cNvPr>
              <p:cNvGrpSpPr/>
              <p:nvPr/>
            </p:nvGrpSpPr>
            <p:grpSpPr>
              <a:xfrm>
                <a:off x="7499822" y="3012258"/>
                <a:ext cx="1942243" cy="1940063"/>
                <a:chOff x="7499822" y="3012258"/>
                <a:chExt cx="1942243" cy="1940063"/>
              </a:xfrm>
            </p:grpSpPr>
            <p:sp>
              <p:nvSpPr>
                <p:cNvPr id="26" name="Ellipse 37">
                  <a:extLst>
                    <a:ext uri="{FF2B5EF4-FFF2-40B4-BE49-F238E27FC236}">
                      <a16:creationId xmlns:a16="http://schemas.microsoft.com/office/drawing/2014/main" id="{1C31188F-D666-4048-BFC4-FB99583E03A1}"/>
                    </a:ext>
                  </a:extLst>
                </p:cNvPr>
                <p:cNvSpPr/>
                <p:nvPr/>
              </p:nvSpPr>
              <p:spPr>
                <a:xfrm>
                  <a:off x="7499822" y="3012258"/>
                  <a:ext cx="1942243" cy="194006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92"/>
                </a:p>
              </p:txBody>
            </p:sp>
            <p:sp>
              <p:nvSpPr>
                <p:cNvPr id="27" name="Ellipse 38">
                  <a:extLst>
                    <a:ext uri="{FF2B5EF4-FFF2-40B4-BE49-F238E27FC236}">
                      <a16:creationId xmlns:a16="http://schemas.microsoft.com/office/drawing/2014/main" id="{40C2BF00-977F-40A6-AA6A-75B48234065D}"/>
                    </a:ext>
                  </a:extLst>
                </p:cNvPr>
                <p:cNvSpPr/>
                <p:nvPr/>
              </p:nvSpPr>
              <p:spPr>
                <a:xfrm>
                  <a:off x="7559180" y="3071549"/>
                  <a:ext cx="1823527" cy="18214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92"/>
                </a:p>
              </p:txBody>
            </p:sp>
            <p:pic>
              <p:nvPicPr>
                <p:cNvPr id="28" name="Image 36">
                  <a:extLst>
                    <a:ext uri="{FF2B5EF4-FFF2-40B4-BE49-F238E27FC236}">
                      <a16:creationId xmlns:a16="http://schemas.microsoft.com/office/drawing/2014/main" id="{F533A4DE-EEE0-41A1-AA9B-AA3F9A1A9E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621058" y="3143465"/>
                  <a:ext cx="1699770" cy="1677649"/>
                </a:xfrm>
                <a:prstGeom prst="ellipse">
                  <a:avLst/>
                </a:prstGeom>
              </p:spPr>
            </p:pic>
          </p:grpSp>
          <p:sp>
            <p:nvSpPr>
              <p:cNvPr id="25" name="Tekstvak 18">
                <a:extLst>
                  <a:ext uri="{FF2B5EF4-FFF2-40B4-BE49-F238E27FC236}">
                    <a16:creationId xmlns:a16="http://schemas.microsoft.com/office/drawing/2014/main" id="{6B4C09CD-DB32-4C4D-B50A-14D88ACB393F}"/>
                  </a:ext>
                </a:extLst>
              </p:cNvPr>
              <p:cNvSpPr txBox="1"/>
              <p:nvPr/>
            </p:nvSpPr>
            <p:spPr>
              <a:xfrm>
                <a:off x="7368787" y="5416848"/>
                <a:ext cx="2193038" cy="719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90000"/>
                  </a:lnSpc>
                  <a:defRPr sz="1400">
                    <a:solidFill>
                      <a:schemeClr val="accent6"/>
                    </a:solidFill>
                    <a:cs typeface="Arial Narrow" charset="0"/>
                  </a:defRPr>
                </a:lvl1pPr>
              </a:lstStyle>
              <a:p>
                <a:r>
                  <a:rPr lang="en-GB" sz="1092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tillium" panose="00000500000000000000"/>
                  </a:rPr>
                  <a:t>Preventing and coping with physical and cognitive impairments</a:t>
                </a:r>
              </a:p>
            </p:txBody>
          </p:sp>
        </p:grpSp>
        <p:grpSp>
          <p:nvGrpSpPr>
            <p:cNvPr id="12" name="Groupe 54">
              <a:extLst>
                <a:ext uri="{FF2B5EF4-FFF2-40B4-BE49-F238E27FC236}">
                  <a16:creationId xmlns:a16="http://schemas.microsoft.com/office/drawing/2014/main" id="{B9536BC9-99E2-40FA-9CCB-2BB72B0772C5}"/>
                </a:ext>
              </a:extLst>
            </p:cNvPr>
            <p:cNvGrpSpPr/>
            <p:nvPr/>
          </p:nvGrpSpPr>
          <p:grpSpPr>
            <a:xfrm>
              <a:off x="4894445" y="1914931"/>
              <a:ext cx="2599033" cy="4329738"/>
              <a:chOff x="7120802" y="3212976"/>
              <a:chExt cx="2599033" cy="4329738"/>
            </a:xfrm>
          </p:grpSpPr>
          <p:pic>
            <p:nvPicPr>
              <p:cNvPr id="20" name="Picture 2" descr="action-lines.png">
                <a:extLst>
                  <a:ext uri="{FF2B5EF4-FFF2-40B4-BE49-F238E27FC236}">
                    <a16:creationId xmlns:a16="http://schemas.microsoft.com/office/drawing/2014/main" id="{F22071B3-2E93-4E75-8799-1DB08E9A6F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-2"/>
              <a:stretch/>
            </p:blipFill>
            <p:spPr>
              <a:xfrm>
                <a:off x="7333640" y="3212976"/>
                <a:ext cx="2173356" cy="1972227"/>
              </a:xfrm>
              <a:prstGeom prst="rect">
                <a:avLst/>
              </a:prstGeom>
            </p:spPr>
          </p:pic>
          <p:sp>
            <p:nvSpPr>
              <p:cNvPr id="21" name="ZoneTexte 30">
                <a:extLst>
                  <a:ext uri="{FF2B5EF4-FFF2-40B4-BE49-F238E27FC236}">
                    <a16:creationId xmlns:a16="http://schemas.microsoft.com/office/drawing/2014/main" id="{D0B5D9D0-CD27-462B-AEDD-F84A6FA0555A}"/>
                  </a:ext>
                </a:extLst>
              </p:cNvPr>
              <p:cNvSpPr txBox="1"/>
              <p:nvPr/>
            </p:nvSpPr>
            <p:spPr>
              <a:xfrm>
                <a:off x="7120802" y="5278393"/>
                <a:ext cx="2599033" cy="416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3200">
                    <a:solidFill>
                      <a:schemeClr val="bg1"/>
                    </a:solidFill>
                    <a:latin typeface="Titillium" charset="0"/>
                    <a:ea typeface="Titillium" charset="0"/>
                    <a:cs typeface="Titillium" charset="0"/>
                  </a:defRPr>
                </a:lvl1pPr>
              </a:lstStyle>
              <a:p>
                <a:pPr algn="ctr"/>
                <a:r>
                  <a:rPr lang="fr-FR" sz="1455" dirty="0">
                    <a:latin typeface="Titillium" panose="00000500000000000000"/>
                  </a:rPr>
                  <a:t>Digital </a:t>
                </a:r>
                <a:r>
                  <a:rPr lang="hu-HU" sz="1455" dirty="0" err="1">
                    <a:latin typeface="+mn-lt"/>
                  </a:rPr>
                  <a:t>Tech</a:t>
                </a:r>
                <a:endParaRPr lang="fr-FR" sz="1455" dirty="0">
                  <a:latin typeface="Titillium" panose="00000500000000000000"/>
                </a:endParaRPr>
              </a:p>
            </p:txBody>
          </p:sp>
          <p:sp>
            <p:nvSpPr>
              <p:cNvPr id="22" name="Tekstvak 20">
                <a:extLst>
                  <a:ext uri="{FF2B5EF4-FFF2-40B4-BE49-F238E27FC236}">
                    <a16:creationId xmlns:a16="http://schemas.microsoft.com/office/drawing/2014/main" id="{7D8EBD56-6CF1-4599-9356-F5521ACB4140}"/>
                  </a:ext>
                </a:extLst>
              </p:cNvPr>
              <p:cNvSpPr txBox="1"/>
              <p:nvPr/>
            </p:nvSpPr>
            <p:spPr>
              <a:xfrm>
                <a:off x="7235505" y="6093362"/>
                <a:ext cx="2282766" cy="1449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92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tillium" panose="00000500000000000000"/>
                    <a:cs typeface="Arial Narrow" charset="0"/>
                  </a:rPr>
                  <a:t>The infrastructure itself, convergence of computing and networking,  integrated cybersecurity and privacy, built-in intelligence</a:t>
                </a:r>
                <a:r>
                  <a:rPr lang="hu-HU" sz="1092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cs typeface="Arial Narrow" charset="0"/>
                  </a:rPr>
                  <a:t>, </a:t>
                </a:r>
                <a:r>
                  <a:rPr lang="hu-HU" sz="1092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cs typeface="Arial Narrow" charset="0"/>
                  </a:rPr>
                  <a:t>big</a:t>
                </a:r>
                <a:r>
                  <a:rPr lang="hu-HU" sz="1092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cs typeface="Arial Narrow" charset="0"/>
                  </a:rPr>
                  <a:t> </a:t>
                </a:r>
                <a:r>
                  <a:rPr lang="hu-HU" sz="1092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cs typeface="Arial Narrow" charset="0"/>
                  </a:rPr>
                  <a:t>databases</a:t>
                </a:r>
                <a:r>
                  <a:rPr lang="hu-HU" sz="1092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cs typeface="Arial Narrow" charset="0"/>
                  </a:rPr>
                  <a:t> and AI</a:t>
                </a:r>
                <a:endParaRPr lang="en-GB" sz="1092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itillium" panose="00000500000000000000"/>
                  <a:cs typeface="Arial Narrow" charset="0"/>
                </a:endParaRPr>
              </a:p>
            </p:txBody>
          </p:sp>
        </p:grpSp>
        <p:grpSp>
          <p:nvGrpSpPr>
            <p:cNvPr id="13" name="Groupe 6">
              <a:extLst>
                <a:ext uri="{FF2B5EF4-FFF2-40B4-BE49-F238E27FC236}">
                  <a16:creationId xmlns:a16="http://schemas.microsoft.com/office/drawing/2014/main" id="{C591AAB1-A28B-4591-B637-CC5443E11192}"/>
                </a:ext>
              </a:extLst>
            </p:cNvPr>
            <p:cNvGrpSpPr/>
            <p:nvPr/>
          </p:nvGrpSpPr>
          <p:grpSpPr>
            <a:xfrm>
              <a:off x="9581591" y="2011201"/>
              <a:ext cx="2173355" cy="3888803"/>
              <a:chOff x="9581591" y="2011201"/>
              <a:chExt cx="2173355" cy="3888803"/>
            </a:xfrm>
          </p:grpSpPr>
          <p:sp>
            <p:nvSpPr>
              <p:cNvPr id="14" name="ZoneTexte 39">
                <a:extLst>
                  <a:ext uri="{FF2B5EF4-FFF2-40B4-BE49-F238E27FC236}">
                    <a16:creationId xmlns:a16="http://schemas.microsoft.com/office/drawing/2014/main" id="{A7080D38-6DB8-42A0-8238-3948931F38D7}"/>
                  </a:ext>
                </a:extLst>
              </p:cNvPr>
              <p:cNvSpPr txBox="1"/>
              <p:nvPr/>
            </p:nvSpPr>
            <p:spPr>
              <a:xfrm>
                <a:off x="9630247" y="3951264"/>
                <a:ext cx="2076041" cy="416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55" dirty="0">
                    <a:solidFill>
                      <a:schemeClr val="bg1"/>
                    </a:solidFill>
                    <a:latin typeface="Titillium" panose="00000500000000000000"/>
                    <a:ea typeface="Titillium" charset="0"/>
                    <a:cs typeface="Titillium" charset="0"/>
                  </a:rPr>
                  <a:t>Digital Finance</a:t>
                </a:r>
              </a:p>
            </p:txBody>
          </p:sp>
          <p:sp>
            <p:nvSpPr>
              <p:cNvPr id="15" name="Tekstvak 24">
                <a:extLst>
                  <a:ext uri="{FF2B5EF4-FFF2-40B4-BE49-F238E27FC236}">
                    <a16:creationId xmlns:a16="http://schemas.microsoft.com/office/drawing/2014/main" id="{480CCFC3-8A9C-4945-976E-D06A046636EA}"/>
                  </a:ext>
                </a:extLst>
              </p:cNvPr>
              <p:cNvSpPr txBox="1"/>
              <p:nvPr/>
            </p:nvSpPr>
            <p:spPr>
              <a:xfrm>
                <a:off x="9581591" y="4384204"/>
                <a:ext cx="2173355" cy="1515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solidFill>
                      <a:schemeClr val="accent6"/>
                    </a:solidFill>
                    <a:latin typeface="Arial Narrow" charset="0"/>
                    <a:cs typeface="Arial Narrow" charset="0"/>
                  </a:defRPr>
                </a:lvl1pPr>
              </a:lstStyle>
              <a:p>
                <a:pPr>
                  <a:lnSpc>
                    <a:spcPct val="90000"/>
                  </a:lnSpc>
                </a:pPr>
                <a:r>
                  <a:rPr lang="hu-HU" sz="1092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+mn-lt"/>
                  </a:rPr>
                  <a:t>Digital </a:t>
                </a:r>
                <a:r>
                  <a:rPr lang="hu-HU" sz="1092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+mn-lt"/>
                  </a:rPr>
                  <a:t>transformation</a:t>
                </a:r>
                <a:r>
                  <a:rPr lang="hu-HU" sz="1092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+mn-lt"/>
                  </a:rPr>
                  <a:t> of banking and </a:t>
                </a:r>
                <a:r>
                  <a:rPr lang="hu-HU" sz="1092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+mn-lt"/>
                  </a:rPr>
                  <a:t>insurance</a:t>
                </a:r>
                <a:r>
                  <a:rPr lang="hu-HU" sz="1092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+mn-lt"/>
                  </a:rPr>
                  <a:t>: </a:t>
                </a:r>
                <a:r>
                  <a:rPr lang="hu-HU" sz="1092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+mn-lt"/>
                  </a:rPr>
                  <a:t>new</a:t>
                </a:r>
                <a:r>
                  <a:rPr lang="hu-HU" sz="1092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+mn-lt"/>
                  </a:rPr>
                  <a:t> </a:t>
                </a:r>
                <a:r>
                  <a:rPr lang="hu-HU" sz="1092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+mn-lt"/>
                  </a:rPr>
                  <a:t>customer</a:t>
                </a:r>
                <a:r>
                  <a:rPr lang="hu-HU" sz="1092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+mn-lt"/>
                  </a:rPr>
                  <a:t> </a:t>
                </a:r>
                <a:r>
                  <a:rPr lang="en-GB" sz="1092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tillium" panose="00000500000000000000"/>
                  </a:rPr>
                  <a:t>banking, </a:t>
                </a:r>
                <a:r>
                  <a:rPr lang="hu-HU" sz="1092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+mn-lt"/>
                  </a:rPr>
                  <a:t>digital</a:t>
                </a:r>
                <a:r>
                  <a:rPr lang="hu-HU" sz="1092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+mn-lt"/>
                  </a:rPr>
                  <a:t> </a:t>
                </a:r>
                <a:r>
                  <a:rPr lang="en-GB" sz="1092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tillium" panose="00000500000000000000"/>
                  </a:rPr>
                  <a:t>investment banks/asset </a:t>
                </a:r>
                <a:r>
                  <a:rPr lang="en-GB" sz="1092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tillium" panose="00000500000000000000"/>
                  </a:rPr>
                  <a:t>managemen</a:t>
                </a:r>
                <a:r>
                  <a:rPr lang="hu-HU" sz="1092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+mn-lt"/>
                  </a:rPr>
                  <a:t>t, </a:t>
                </a:r>
                <a:r>
                  <a:rPr lang="hu-HU" sz="1092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+mn-lt"/>
                  </a:rPr>
                  <a:t>data</a:t>
                </a:r>
                <a:r>
                  <a:rPr lang="hu-HU" sz="1092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+mn-lt"/>
                  </a:rPr>
                  <a:t>/AI </a:t>
                </a:r>
                <a:r>
                  <a:rPr lang="hu-HU" sz="1092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+mn-lt"/>
                  </a:rPr>
                  <a:t>based</a:t>
                </a:r>
                <a:r>
                  <a:rPr lang="hu-HU" sz="1092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+mn-lt"/>
                  </a:rPr>
                  <a:t> </a:t>
                </a:r>
                <a:r>
                  <a:rPr lang="hu-HU" sz="1092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+mn-lt"/>
                  </a:rPr>
                  <a:t>solutions</a:t>
                </a:r>
                <a:r>
                  <a:rPr lang="hu-HU" sz="1092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+mn-lt"/>
                  </a:rPr>
                  <a:t>, </a:t>
                </a:r>
                <a:r>
                  <a:rPr lang="hu-HU" sz="1092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+mn-lt"/>
                  </a:rPr>
                  <a:t>blockchain</a:t>
                </a:r>
                <a:endParaRPr lang="en-GB" sz="1092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itillium" panose="00000500000000000000"/>
                </a:endParaRPr>
              </a:p>
            </p:txBody>
          </p:sp>
          <p:grpSp>
            <p:nvGrpSpPr>
              <p:cNvPr id="16" name="Groupe 62">
                <a:extLst>
                  <a:ext uri="{FF2B5EF4-FFF2-40B4-BE49-F238E27FC236}">
                    <a16:creationId xmlns:a16="http://schemas.microsoft.com/office/drawing/2014/main" id="{E6C1CBAA-44DD-492F-A060-FAFDC7BDA2BA}"/>
                  </a:ext>
                </a:extLst>
              </p:cNvPr>
              <p:cNvGrpSpPr/>
              <p:nvPr/>
            </p:nvGrpSpPr>
            <p:grpSpPr>
              <a:xfrm>
                <a:off x="9589548" y="2011201"/>
                <a:ext cx="1942243" cy="1940063"/>
                <a:chOff x="7454663" y="929175"/>
                <a:chExt cx="1942243" cy="1940063"/>
              </a:xfrm>
            </p:grpSpPr>
            <p:sp>
              <p:nvSpPr>
                <p:cNvPr id="17" name="Ellipse 58">
                  <a:extLst>
                    <a:ext uri="{FF2B5EF4-FFF2-40B4-BE49-F238E27FC236}">
                      <a16:creationId xmlns:a16="http://schemas.microsoft.com/office/drawing/2014/main" id="{3CF376D5-0654-4E7B-8D7D-57CFF5801CD9}"/>
                    </a:ext>
                  </a:extLst>
                </p:cNvPr>
                <p:cNvSpPr/>
                <p:nvPr/>
              </p:nvSpPr>
              <p:spPr>
                <a:xfrm>
                  <a:off x="7454663" y="929175"/>
                  <a:ext cx="1942243" cy="194006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92"/>
                </a:p>
              </p:txBody>
            </p:sp>
            <p:sp>
              <p:nvSpPr>
                <p:cNvPr id="18" name="Ellipse 59">
                  <a:extLst>
                    <a:ext uri="{FF2B5EF4-FFF2-40B4-BE49-F238E27FC236}">
                      <a16:creationId xmlns:a16="http://schemas.microsoft.com/office/drawing/2014/main" id="{A7D3F712-03AE-482B-A171-0D3AE74A3DCB}"/>
                    </a:ext>
                  </a:extLst>
                </p:cNvPr>
                <p:cNvSpPr/>
                <p:nvPr/>
              </p:nvSpPr>
              <p:spPr>
                <a:xfrm>
                  <a:off x="7514021" y="988466"/>
                  <a:ext cx="1823527" cy="18214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92"/>
                </a:p>
              </p:txBody>
            </p:sp>
            <p:pic>
              <p:nvPicPr>
                <p:cNvPr id="19" name="Image 60">
                  <a:extLst>
                    <a:ext uri="{FF2B5EF4-FFF2-40B4-BE49-F238E27FC236}">
                      <a16:creationId xmlns:a16="http://schemas.microsoft.com/office/drawing/2014/main" id="{285B305B-A84E-43EC-A5C1-A7F7107906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579784" y="1044566"/>
                  <a:ext cx="1692000" cy="1709281"/>
                </a:xfrm>
                <a:prstGeom prst="ellipse">
                  <a:avLst/>
                </a:prstGeom>
              </p:spPr>
            </p:pic>
          </p:grpSp>
        </p:grpSp>
      </p:grpSp>
      <p:pic>
        <p:nvPicPr>
          <p:cNvPr id="36" name="Afbeelding 4" descr="Afbeelding met bloem, vogel&#10;&#10;Automatisch gegenereerde beschrijving">
            <a:extLst>
              <a:ext uri="{FF2B5EF4-FFF2-40B4-BE49-F238E27FC236}">
                <a16:creationId xmlns:a16="http://schemas.microsoft.com/office/drawing/2014/main" id="{4B8E33AE-C3BB-4AA8-9F7A-58FD9329DF7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6" t="85656" r="63150" b="2262"/>
          <a:stretch/>
        </p:blipFill>
        <p:spPr>
          <a:xfrm>
            <a:off x="9491796" y="6246290"/>
            <a:ext cx="2561979" cy="56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11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214BAC-03E5-46F7-B414-87DFDC824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u-HU" b="1" dirty="0">
                <a:solidFill>
                  <a:srgbClr val="002060"/>
                </a:solidFill>
              </a:rPr>
              <a:t>Innovation / Business – Innovation </a:t>
            </a:r>
            <a:r>
              <a:rPr lang="hu-HU" b="1" dirty="0" err="1">
                <a:solidFill>
                  <a:srgbClr val="002060"/>
                </a:solidFill>
              </a:rPr>
              <a:t>Factory</a:t>
            </a:r>
            <a:endParaRPr lang="en-GB" b="1" dirty="0">
              <a:solidFill>
                <a:srgbClr val="002060"/>
              </a:solidFill>
              <a:latin typeface="Titillium" panose="00000500000000000000"/>
            </a:endParaRP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A1CA1866-7830-46ED-A6AD-8D823665557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1143006" y="1586140"/>
          <a:ext cx="10700657" cy="4825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Nyíl: lefelé mutató 4">
            <a:extLst>
              <a:ext uri="{FF2B5EF4-FFF2-40B4-BE49-F238E27FC236}">
                <a16:creationId xmlns:a16="http://schemas.microsoft.com/office/drawing/2014/main" id="{B059A0CB-39E4-4727-B20C-9B122371FABD}"/>
              </a:ext>
            </a:extLst>
          </p:cNvPr>
          <p:cNvSpPr/>
          <p:nvPr/>
        </p:nvSpPr>
        <p:spPr>
          <a:xfrm>
            <a:off x="7271652" y="2046514"/>
            <a:ext cx="1861457" cy="4130449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  <a:p>
            <a:pPr algn="ctr"/>
            <a:endParaRPr lang="hu-HU" dirty="0"/>
          </a:p>
          <a:p>
            <a:pPr algn="ctr"/>
            <a:endParaRPr lang="hu-HU" dirty="0"/>
          </a:p>
          <a:p>
            <a:pPr algn="ctr"/>
            <a:endParaRPr lang="hu-HU" dirty="0"/>
          </a:p>
          <a:p>
            <a:pPr algn="ctr"/>
            <a:endParaRPr lang="hu-HU" dirty="0"/>
          </a:p>
          <a:p>
            <a:pPr algn="ctr"/>
            <a:endParaRPr lang="hu-HU" dirty="0"/>
          </a:p>
          <a:p>
            <a:pPr algn="ctr"/>
            <a:endParaRPr lang="hu-HU" dirty="0"/>
          </a:p>
          <a:p>
            <a:pPr algn="ctr"/>
            <a:endParaRPr lang="hu-HU" dirty="0"/>
          </a:p>
          <a:p>
            <a:pPr algn="ctr"/>
            <a:endParaRPr lang="hu-HU" dirty="0"/>
          </a:p>
          <a:p>
            <a:pPr algn="ctr"/>
            <a:endParaRPr lang="hu-HU" dirty="0"/>
          </a:p>
          <a:p>
            <a:pPr algn="ctr"/>
            <a:endParaRPr lang="hu-HU" dirty="0"/>
          </a:p>
          <a:p>
            <a:pPr algn="ctr"/>
            <a:r>
              <a:rPr lang="hu-HU" b="1" dirty="0"/>
              <a:t>1 </a:t>
            </a:r>
            <a:r>
              <a:rPr lang="hu-HU" b="1" dirty="0" err="1"/>
              <a:t>year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6119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214BAC-03E5-46F7-B414-87DFDC824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002060"/>
                </a:solidFill>
              </a:rPr>
              <a:t>Innovation / Business – Innovation </a:t>
            </a:r>
            <a:r>
              <a:rPr lang="hu-HU" b="1" dirty="0" err="1">
                <a:solidFill>
                  <a:srgbClr val="002060"/>
                </a:solidFill>
              </a:rPr>
              <a:t>Factory</a:t>
            </a:r>
            <a:endParaRPr lang="en-GB" b="1" dirty="0">
              <a:solidFill>
                <a:srgbClr val="002060"/>
              </a:solidFill>
              <a:latin typeface="Titillium" panose="00000500000000000000"/>
            </a:endParaRP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A1CA1866-7830-46ED-A6AD-8D823665557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03853"/>
          <a:ext cx="10515600" cy="4531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7534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0A6FDB-CF40-4205-A955-9A733ED8B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726" y="1741880"/>
            <a:ext cx="7002825" cy="4622483"/>
          </a:xfrm>
        </p:spPr>
        <p:txBody>
          <a:bodyPr/>
          <a:lstStyle/>
          <a:p>
            <a:pPr marL="365760" indent="0">
              <a:buNone/>
            </a:pPr>
            <a:r>
              <a:rPr lang="en-US" sz="3200" dirty="0"/>
              <a:t>Advance or explore alternatives for your innovation and business challenges</a:t>
            </a:r>
          </a:p>
          <a:p>
            <a:pPr marL="365760" indent="0">
              <a:buNone/>
            </a:pPr>
            <a:endParaRPr lang="en-US" sz="2400" dirty="0"/>
          </a:p>
          <a:p>
            <a:pPr marL="365760" indent="0">
              <a:buNone/>
            </a:pPr>
            <a:r>
              <a:rPr lang="en-US" sz="3200" dirty="0"/>
              <a:t>Eco-system building around your platform or solution</a:t>
            </a:r>
          </a:p>
          <a:p>
            <a:pPr marL="365760" indent="0">
              <a:buNone/>
            </a:pPr>
            <a:endParaRPr lang="en-US" sz="2400" dirty="0"/>
          </a:p>
          <a:p>
            <a:pPr marL="365760" indent="0">
              <a:buNone/>
            </a:pPr>
            <a:r>
              <a:rPr lang="en-US" sz="3200" dirty="0"/>
              <a:t>Access to talent, experts </a:t>
            </a:r>
            <a:br>
              <a:rPr lang="hu-HU" sz="3200" dirty="0"/>
            </a:br>
            <a:r>
              <a:rPr lang="en-US" sz="3200" dirty="0"/>
              <a:t>and entrepreneurs</a:t>
            </a:r>
          </a:p>
          <a:p>
            <a:pPr marL="365760" indent="0">
              <a:buNone/>
            </a:pPr>
            <a:endParaRPr lang="en-US" sz="4000" dirty="0"/>
          </a:p>
          <a:p>
            <a:endParaRPr lang="en-US" sz="40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BD28702-C72F-40C5-93DC-87F2CA352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solidFill>
                  <a:srgbClr val="002060"/>
                </a:solidFill>
              </a:rPr>
              <a:t>DeepHack</a:t>
            </a:r>
            <a:r>
              <a:rPr lang="en-US" dirty="0">
                <a:solidFill>
                  <a:srgbClr val="002060"/>
                </a:solidFill>
              </a:rPr>
              <a:t> leverages the EIT Digital eco-system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DFCBAA7-FB66-4E4F-9018-AD68ED5713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9022" y="2046356"/>
          <a:ext cx="588240" cy="652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r:id="rId3" imgW="1176480" imgH="1304280" progId="">
                  <p:embed/>
                </p:oleObj>
              </mc:Choice>
              <mc:Fallback>
                <p:oleObj r:id="rId3" imgW="1176480" imgH="1304280" progId="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DFCBAA7-FB66-4E4F-9018-AD68ED5713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9022" y="2046356"/>
                        <a:ext cx="588240" cy="652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966D305-10B4-428F-9385-FA2360B0D2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2482" y="3659715"/>
          <a:ext cx="661320" cy="646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r:id="rId5" imgW="1322640" imgH="1292040" progId="">
                  <p:embed/>
                </p:oleObj>
              </mc:Choice>
              <mc:Fallback>
                <p:oleObj r:id="rId5" imgW="1322640" imgH="1292040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966D305-10B4-428F-9385-FA2360B0D2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2482" y="3659715"/>
                        <a:ext cx="661320" cy="646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A9B66D8-325F-48F9-BA7C-837DE1DA83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4402" y="5207572"/>
          <a:ext cx="897480" cy="627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r:id="rId7" imgW="1794960" imgH="1255680" progId="">
                  <p:embed/>
                </p:oleObj>
              </mc:Choice>
              <mc:Fallback>
                <p:oleObj r:id="rId7" imgW="1794960" imgH="1255680" progId="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A9B66D8-325F-48F9-BA7C-837DE1DA83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4402" y="5207572"/>
                        <a:ext cx="897480" cy="627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9FD29E69-2FED-47C9-A594-4BD29CBE50C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87" y="1731783"/>
            <a:ext cx="3477144" cy="2321339"/>
          </a:xfrm>
          <a:prstGeom prst="rect">
            <a:avLst/>
          </a:prstGeom>
        </p:spPr>
      </p:pic>
      <p:pic>
        <p:nvPicPr>
          <p:cNvPr id="3" name="Kép 2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DD22C9E4-FAB0-4D3E-BDC5-91C1A3E877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16596" y="4293485"/>
            <a:ext cx="6048811" cy="198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26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aláírás látható&#10;&#10;Automatikusan generált leírás">
            <a:extLst>
              <a:ext uri="{FF2B5EF4-FFF2-40B4-BE49-F238E27FC236}">
                <a16:creationId xmlns:a16="http://schemas.microsoft.com/office/drawing/2014/main" id="{4CC648D5-FAC4-4E64-8D8D-F8C714BD15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" r="1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2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2EFF12-12C0-C245-94A1-7A4AC5B23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EIT Digital for a strong digital Europe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03A6DE-837C-DA45-845E-504D85FEC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37348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EIT (HQ in Budapest)</a:t>
            </a:r>
          </a:p>
          <a:p>
            <a:r>
              <a:rPr lang="en-GB" dirty="0"/>
              <a:t>'become the leading European initiative that empowers innovators and entrepreneurs to develop world-class solutions to societal challenges and creates growth and skilled jobs.'</a:t>
            </a:r>
          </a:p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0177BF-9B86-1046-A08E-8E3208E4C8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EIT Digital </a:t>
            </a:r>
          </a:p>
          <a:p>
            <a:r>
              <a:rPr lang="en-GB" dirty="0"/>
              <a:t>Address strategic interests of a strong digital Europe</a:t>
            </a:r>
          </a:p>
          <a:p>
            <a:r>
              <a:rPr lang="en-GB" dirty="0"/>
              <a:t>Delivery on</a:t>
            </a:r>
          </a:p>
          <a:p>
            <a:pPr lvl="1"/>
            <a:r>
              <a:rPr lang="en-GB" dirty="0"/>
              <a:t>Innovative digital products and services</a:t>
            </a:r>
          </a:p>
          <a:p>
            <a:pPr lvl="1"/>
            <a:r>
              <a:rPr lang="en-GB" dirty="0"/>
              <a:t>Start and grow digital ventures</a:t>
            </a:r>
          </a:p>
          <a:p>
            <a:pPr lvl="1"/>
            <a:r>
              <a:rPr lang="en-GB" dirty="0"/>
              <a:t>Skilled digital entrepreneurs</a:t>
            </a:r>
          </a:p>
          <a:p>
            <a:r>
              <a:rPr lang="en-GB" dirty="0"/>
              <a:t>Impact and thought leadership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6807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A2DE6977-AFBC-4734-A5B5-B9EFF9935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793240"/>
            <a:ext cx="10905066" cy="327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21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EDFDE2AE-F691-4DE3-A85F-E89C5E264B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3431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4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322CD-369D-0944-9BD2-0FC7F862F1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2031" y="421994"/>
            <a:ext cx="9887938" cy="59222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3A7756-2B0A-2A42-AF00-7FF95F016CB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09985" y="1577340"/>
            <a:ext cx="10972030" cy="45262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660BEE-C768-A04D-B134-84615F043713}"/>
              </a:ext>
            </a:extLst>
          </p:cNvPr>
          <p:cNvSpPr txBox="1"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61945"/>
          </a:solidFill>
        </p:spPr>
        <p:txBody>
          <a:bodyPr wrap="square" rtlCol="0">
            <a:spAutoFit/>
          </a:bodyPr>
          <a:lstStyle/>
          <a:p>
            <a:pPr defTabSz="554492"/>
            <a:endParaRPr lang="en-US" sz="1092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DEE668-ADFA-304C-A9F0-38F7B21FD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79" y="5125440"/>
            <a:ext cx="2495218" cy="960185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F2213ACE-753B-4147-B383-53EE0694F11B}"/>
              </a:ext>
            </a:extLst>
          </p:cNvPr>
          <p:cNvSpPr txBox="1">
            <a:spLocks/>
          </p:cNvSpPr>
          <p:nvPr/>
        </p:nvSpPr>
        <p:spPr>
          <a:xfrm>
            <a:off x="1197979" y="1164365"/>
            <a:ext cx="8040148" cy="1242175"/>
          </a:xfrm>
          <a:prstGeom prst="rect">
            <a:avLst/>
          </a:prstGeom>
        </p:spPr>
        <p:txBody>
          <a:bodyPr vert="horz" wrap="square" lIns="0" tIns="8231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7482" defTabSz="554500">
              <a:lnSpc>
                <a:spcPts val="9169"/>
              </a:lnSpc>
              <a:spcBef>
                <a:spcPts val="65"/>
              </a:spcBef>
            </a:pPr>
            <a:r>
              <a:rPr lang="hu-HU" sz="10309" b="1" kern="0" spc="-94" dirty="0">
                <a:solidFill>
                  <a:prstClr val="white"/>
                </a:solidFill>
                <a:latin typeface="Titillium" pitchFamily="2" charset="77"/>
                <a:cs typeface="Titillium"/>
              </a:rPr>
              <a:t>Thank you</a:t>
            </a:r>
            <a:endParaRPr lang="en-GB" sz="10309" b="1" kern="0" spc="-94" dirty="0">
              <a:solidFill>
                <a:prstClr val="white"/>
              </a:solidFill>
              <a:latin typeface="Titillium" pitchFamily="2" charset="77"/>
              <a:cs typeface="Titillium"/>
            </a:endParaRPr>
          </a:p>
        </p:txBody>
      </p:sp>
      <p:pic>
        <p:nvPicPr>
          <p:cNvPr id="8" name="Afbeelding 4" descr="Afbeelding met bloem, vogel&#10;&#10;Automatisch gegenereerde beschrijving">
            <a:extLst>
              <a:ext uri="{FF2B5EF4-FFF2-40B4-BE49-F238E27FC236}">
                <a16:creationId xmlns:a16="http://schemas.microsoft.com/office/drawing/2014/main" id="{D6108423-D0E8-4F36-ABCA-EE7722F7CC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6" t="85656" r="63150" b="2262"/>
          <a:stretch/>
        </p:blipFill>
        <p:spPr>
          <a:xfrm>
            <a:off x="9630020" y="6152033"/>
            <a:ext cx="2561979" cy="56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28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42948D08-AE98-47A5-9969-AEBC1BD39A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CCFAC09-9891-B14F-8C60-CFC3102B2DAB}" type="slidenum">
              <a:rPr lang="en-US" smtClean="0"/>
              <a:t>23</a:t>
            </a:fld>
            <a:endParaRPr lang="en-US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92C49700-D395-47E0-83AC-BCB8EA6B8BBA}"/>
              </a:ext>
            </a:extLst>
          </p:cNvPr>
          <p:cNvSpPr txBox="1"/>
          <p:nvPr/>
        </p:nvSpPr>
        <p:spPr>
          <a:xfrm>
            <a:off x="4352544" y="3429000"/>
            <a:ext cx="266573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László Gulyás</a:t>
            </a:r>
            <a:endParaRPr lang="hu-HU" b="1" dirty="0"/>
          </a:p>
          <a:p>
            <a:r>
              <a:rPr lang="hu-HU" dirty="0"/>
              <a:t>Node </a:t>
            </a:r>
            <a:r>
              <a:rPr lang="hu-HU" dirty="0" err="1"/>
              <a:t>Director</a:t>
            </a:r>
            <a:r>
              <a:rPr lang="hu-HU" dirty="0"/>
              <a:t> Hungary</a:t>
            </a:r>
          </a:p>
          <a:p>
            <a:r>
              <a:rPr lang="hu-HU" dirty="0">
                <a:hlinkClick r:id="rId2"/>
              </a:rPr>
              <a:t>laszlo.gulyas@eitdigital.eu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69301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2EFF12-12C0-C245-94A1-7A4AC5B23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EIT Digital for a strong digital Europe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03A6DE-837C-DA45-845E-504D85FEC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37348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EIT (HQ in Budapest)</a:t>
            </a:r>
          </a:p>
          <a:p>
            <a:r>
              <a:rPr lang="en-GB" dirty="0"/>
              <a:t>'become the leading European initiative that empowers innovators and entrepreneurs to develop world-class solutions to societal challenges and creates growth and skilled jobs.'</a:t>
            </a:r>
          </a:p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0177BF-9B86-1046-A08E-8E3208E4C8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EIT Digital </a:t>
            </a:r>
          </a:p>
          <a:p>
            <a:r>
              <a:rPr lang="en-GB" dirty="0"/>
              <a:t>Address strategic interests of a strong digital Europe</a:t>
            </a:r>
          </a:p>
          <a:p>
            <a:r>
              <a:rPr lang="en-GB" dirty="0"/>
              <a:t>Delivery on</a:t>
            </a:r>
          </a:p>
          <a:p>
            <a:pPr lvl="1"/>
            <a:r>
              <a:rPr lang="en-GB" dirty="0"/>
              <a:t>Innovative digital products and services</a:t>
            </a:r>
          </a:p>
          <a:p>
            <a:pPr lvl="1"/>
            <a:r>
              <a:rPr lang="en-GB" dirty="0"/>
              <a:t>Start and grow digital ventures</a:t>
            </a:r>
          </a:p>
          <a:p>
            <a:pPr lvl="1"/>
            <a:r>
              <a:rPr lang="en-GB" dirty="0"/>
              <a:t>Skilled digital entrepreneurs</a:t>
            </a:r>
          </a:p>
          <a:p>
            <a:r>
              <a:rPr lang="en-GB" dirty="0"/>
              <a:t>Impact and thought leadership</a:t>
            </a:r>
          </a:p>
          <a:p>
            <a:endParaRPr lang="en-GB" dirty="0"/>
          </a:p>
        </p:txBody>
      </p:sp>
      <p:pic>
        <p:nvPicPr>
          <p:cNvPr id="4" name="Graphic 3" descr="Diploma roll">
            <a:extLst>
              <a:ext uri="{FF2B5EF4-FFF2-40B4-BE49-F238E27FC236}">
                <a16:creationId xmlns:a16="http://schemas.microsoft.com/office/drawing/2014/main" id="{EF7F9C2B-7614-004C-AF35-0B53F8620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7500" y="4686300"/>
            <a:ext cx="914400" cy="914400"/>
          </a:xfrm>
          <a:prstGeom prst="rect">
            <a:avLst/>
          </a:prstGeom>
        </p:spPr>
      </p:pic>
      <p:pic>
        <p:nvPicPr>
          <p:cNvPr id="9" name="Graphic 8" descr="Shopping cart">
            <a:extLst>
              <a:ext uri="{FF2B5EF4-FFF2-40B4-BE49-F238E27FC236}">
                <a16:creationId xmlns:a16="http://schemas.microsoft.com/office/drawing/2014/main" id="{C1EEF6C9-A73E-354E-9784-5062BB4AF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2300" y="3380582"/>
            <a:ext cx="638968" cy="638968"/>
          </a:xfrm>
          <a:prstGeom prst="rect">
            <a:avLst/>
          </a:prstGeom>
        </p:spPr>
      </p:pic>
      <p:pic>
        <p:nvPicPr>
          <p:cNvPr id="11" name="Graphic 10" descr="Business Growth">
            <a:extLst>
              <a:ext uri="{FF2B5EF4-FFF2-40B4-BE49-F238E27FC236}">
                <a16:creationId xmlns:a16="http://schemas.microsoft.com/office/drawing/2014/main" id="{F221C095-E21E-1C41-8A52-292CEC93D2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96600" y="401955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F65B28E-576A-7A44-82F1-0461E997E035}"/>
                  </a:ext>
                </a:extLst>
              </p14:cNvPr>
              <p14:cNvContentPartPr/>
              <p14:nvPr/>
            </p14:nvContentPartPr>
            <p14:xfrm>
              <a:off x="6938940" y="3712560"/>
              <a:ext cx="3260880" cy="149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F65B28E-576A-7A44-82F1-0461E997E0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48940" y="3532560"/>
                <a:ext cx="344052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9DDF4C2-1332-A843-8A55-7AF0834DB60B}"/>
                  </a:ext>
                </a:extLst>
              </p14:cNvPr>
              <p14:cNvContentPartPr/>
              <p14:nvPr/>
            </p14:nvContentPartPr>
            <p14:xfrm>
              <a:off x="7003020" y="4192800"/>
              <a:ext cx="974880" cy="11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9DDF4C2-1332-A843-8A55-7AF0834DB60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13380" y="4013160"/>
                <a:ext cx="115452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91C68D0-5130-9849-A737-0E677FEEEBEC}"/>
                  </a:ext>
                </a:extLst>
              </p14:cNvPr>
              <p14:cNvContentPartPr/>
              <p14:nvPr/>
            </p14:nvContentPartPr>
            <p14:xfrm>
              <a:off x="6999780" y="4473600"/>
              <a:ext cx="3706560" cy="1368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91C68D0-5130-9849-A737-0E677FEEEBE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10140" y="4293600"/>
                <a:ext cx="388620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BE3282C-0F71-0843-8756-E9488DA07A54}"/>
                  </a:ext>
                </a:extLst>
              </p14:cNvPr>
              <p14:cNvContentPartPr/>
              <p14:nvPr/>
            </p14:nvContentPartPr>
            <p14:xfrm>
              <a:off x="7001940" y="4872120"/>
              <a:ext cx="3464280" cy="1918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BE3282C-0F71-0843-8756-E9488DA07A5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12300" y="4692480"/>
                <a:ext cx="3643920" cy="5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8435944-77BD-DF44-8F68-A3204E32F007}"/>
                  </a:ext>
                </a:extLst>
              </p14:cNvPr>
              <p14:cNvContentPartPr/>
              <p14:nvPr/>
            </p14:nvContentPartPr>
            <p14:xfrm>
              <a:off x="10190100" y="5030160"/>
              <a:ext cx="14580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8435944-77BD-DF44-8F68-A3204E32F00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100460" y="4850520"/>
                <a:ext cx="325440" cy="36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17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51FC1D5-AB71-644F-9DCF-840129B553EC}"/>
              </a:ext>
            </a:extLst>
          </p:cNvPr>
          <p:cNvGrpSpPr/>
          <p:nvPr/>
        </p:nvGrpSpPr>
        <p:grpSpPr>
          <a:xfrm>
            <a:off x="4542196" y="2254015"/>
            <a:ext cx="1357184" cy="1357184"/>
            <a:chOff x="3853229" y="633352"/>
            <a:chExt cx="1357184" cy="135718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2A9633C-A822-EA4F-B321-6B1417AF05D4}"/>
                </a:ext>
              </a:extLst>
            </p:cNvPr>
            <p:cNvSpPr/>
            <p:nvPr/>
          </p:nvSpPr>
          <p:spPr>
            <a:xfrm>
              <a:off x="3853229" y="633352"/>
              <a:ext cx="1357184" cy="1357184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>
              <a:extLst>
                <a:ext uri="{FF2B5EF4-FFF2-40B4-BE49-F238E27FC236}">
                  <a16:creationId xmlns:a16="http://schemas.microsoft.com/office/drawing/2014/main" id="{6D6F632F-FBE2-B348-8B6C-D42B0ACADA5E}"/>
                </a:ext>
              </a:extLst>
            </p:cNvPr>
            <p:cNvSpPr txBox="1"/>
            <p:nvPr/>
          </p:nvSpPr>
          <p:spPr>
            <a:xfrm>
              <a:off x="4051984" y="832107"/>
              <a:ext cx="959674" cy="959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500" kern="1200" dirty="0" err="1"/>
                <a:t>Technology</a:t>
              </a:r>
              <a:r>
                <a:rPr lang="hu-HU" sz="1500" kern="1200" dirty="0"/>
                <a:t> </a:t>
              </a:r>
              <a:r>
                <a:rPr lang="hu-HU" sz="1500" kern="1200" dirty="0" err="1"/>
                <a:t>Provider</a:t>
              </a:r>
              <a:r>
                <a:rPr lang="hu-HU" sz="1500" kern="1200" dirty="0"/>
                <a:t>	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D7266D-6598-644F-913B-E2689E513837}"/>
              </a:ext>
            </a:extLst>
          </p:cNvPr>
          <p:cNvGrpSpPr/>
          <p:nvPr/>
        </p:nvGrpSpPr>
        <p:grpSpPr>
          <a:xfrm>
            <a:off x="5639479" y="3011668"/>
            <a:ext cx="1357184" cy="1357184"/>
            <a:chOff x="4813486" y="1651543"/>
            <a:chExt cx="1357184" cy="1357184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FF6E2FF-1C8C-364C-8FCA-DE3D95BB5DF9}"/>
                </a:ext>
              </a:extLst>
            </p:cNvPr>
            <p:cNvSpPr/>
            <p:nvPr/>
          </p:nvSpPr>
          <p:spPr>
            <a:xfrm>
              <a:off x="4813486" y="1651543"/>
              <a:ext cx="1357184" cy="135718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A9339347-8095-544A-9518-B8BD495B5C9F}"/>
                </a:ext>
              </a:extLst>
            </p:cNvPr>
            <p:cNvSpPr txBox="1"/>
            <p:nvPr/>
          </p:nvSpPr>
          <p:spPr>
            <a:xfrm>
              <a:off x="5012241" y="1850298"/>
              <a:ext cx="959674" cy="959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500" kern="1200" dirty="0"/>
                <a:t>EIT Digital Co-</a:t>
              </a:r>
              <a:r>
                <a:rPr lang="hu-HU" sz="1500" kern="1200" dirty="0" err="1"/>
                <a:t>Investment</a:t>
              </a:r>
              <a:endParaRPr lang="en-GB" sz="1500" kern="1200" dirty="0"/>
            </a:p>
          </p:txBody>
        </p:sp>
      </p:grpSp>
      <p:sp>
        <p:nvSpPr>
          <p:cNvPr id="10" name="Shape 9">
            <a:extLst>
              <a:ext uri="{FF2B5EF4-FFF2-40B4-BE49-F238E27FC236}">
                <a16:creationId xmlns:a16="http://schemas.microsoft.com/office/drawing/2014/main" id="{399DB53F-EEF9-4341-9222-18CE0B48BF26}"/>
              </a:ext>
            </a:extLst>
          </p:cNvPr>
          <p:cNvSpPr/>
          <p:nvPr/>
        </p:nvSpPr>
        <p:spPr>
          <a:xfrm>
            <a:off x="3984824" y="1740059"/>
            <a:ext cx="4222352" cy="3377882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E2EFF12-12C0-C245-94A1-7A4AC5B23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Just what is Innovation?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C837BF8-7D4B-644B-AF6F-10770752B844}"/>
              </a:ext>
            </a:extLst>
          </p:cNvPr>
          <p:cNvGrpSpPr/>
          <p:nvPr/>
        </p:nvGrpSpPr>
        <p:grpSpPr>
          <a:xfrm>
            <a:off x="6070552" y="1757630"/>
            <a:ext cx="1357184" cy="1357184"/>
            <a:chOff x="5229689" y="305215"/>
            <a:chExt cx="1357184" cy="135718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1D2D70B-1FF8-8A40-B1D8-9DCFCE5792FF}"/>
                </a:ext>
              </a:extLst>
            </p:cNvPr>
            <p:cNvSpPr/>
            <p:nvPr/>
          </p:nvSpPr>
          <p:spPr>
            <a:xfrm>
              <a:off x="5229689" y="305215"/>
              <a:ext cx="1357184" cy="1357184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873B82E6-CBEF-B847-95C3-0A60782FA14D}"/>
                </a:ext>
              </a:extLst>
            </p:cNvPr>
            <p:cNvSpPr txBox="1"/>
            <p:nvPr/>
          </p:nvSpPr>
          <p:spPr>
            <a:xfrm>
              <a:off x="5428444" y="503970"/>
              <a:ext cx="959674" cy="959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500" kern="1200" dirty="0"/>
                <a:t>Business Need </a:t>
              </a:r>
              <a:endParaRPr lang="en-GB" sz="1500" kern="1200" dirty="0"/>
            </a:p>
          </p:txBody>
        </p:sp>
      </p:grpSp>
      <p:sp>
        <p:nvSpPr>
          <p:cNvPr id="20" name="Down Arrow 19">
            <a:extLst>
              <a:ext uri="{FF2B5EF4-FFF2-40B4-BE49-F238E27FC236}">
                <a16:creationId xmlns:a16="http://schemas.microsoft.com/office/drawing/2014/main" id="{619BE9AD-B20E-6B45-B57B-0F6392E6981A}"/>
              </a:ext>
            </a:extLst>
          </p:cNvPr>
          <p:cNvSpPr/>
          <p:nvPr/>
        </p:nvSpPr>
        <p:spPr>
          <a:xfrm>
            <a:off x="5719004" y="5251657"/>
            <a:ext cx="753991" cy="482554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57D0769-491E-0442-A4FC-3D643767E0B8}"/>
              </a:ext>
            </a:extLst>
          </p:cNvPr>
          <p:cNvGrpSpPr/>
          <p:nvPr/>
        </p:nvGrpSpPr>
        <p:grpSpPr>
          <a:xfrm>
            <a:off x="4286420" y="5798189"/>
            <a:ext cx="3619159" cy="904789"/>
            <a:chOff x="3540748" y="3890596"/>
            <a:chExt cx="3619159" cy="90478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F46A8D7-17BB-4E42-AFC0-CEE3C9EE50CC}"/>
                </a:ext>
              </a:extLst>
            </p:cNvPr>
            <p:cNvSpPr/>
            <p:nvPr/>
          </p:nvSpPr>
          <p:spPr>
            <a:xfrm>
              <a:off x="3540748" y="3890596"/>
              <a:ext cx="3619159" cy="90478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6514E63-9586-9648-A7D8-83A42452C3D5}"/>
                </a:ext>
              </a:extLst>
            </p:cNvPr>
            <p:cNvSpPr txBox="1"/>
            <p:nvPr/>
          </p:nvSpPr>
          <p:spPr>
            <a:xfrm>
              <a:off x="3540748" y="3890596"/>
              <a:ext cx="3499043" cy="9047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49352" bIns="149352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100" b="1" kern="1200" dirty="0"/>
                <a:t>Startup</a:t>
              </a:r>
              <a:r>
                <a:rPr lang="hu-HU" sz="2100" kern="1200" dirty="0"/>
                <a:t> or </a:t>
              </a:r>
              <a:br>
                <a:rPr lang="hu-HU" sz="2100" kern="1200" dirty="0"/>
              </a:br>
              <a:r>
                <a:rPr lang="hu-HU" sz="2100" b="1" kern="1200" dirty="0"/>
                <a:t>New </a:t>
              </a:r>
              <a:r>
                <a:rPr lang="hu-HU" sz="2100" b="1" kern="1200" dirty="0" err="1"/>
                <a:t>Product</a:t>
              </a:r>
              <a:r>
                <a:rPr lang="hu-HU" sz="2100" kern="1200" dirty="0"/>
                <a:t> </a:t>
              </a:r>
              <a:r>
                <a:rPr lang="hu-HU" sz="2100" kern="1200" dirty="0" err="1"/>
                <a:t>Launched</a:t>
              </a:r>
              <a:r>
                <a:rPr lang="hu-HU" sz="2100" kern="1200" dirty="0"/>
                <a:t> – </a:t>
              </a:r>
              <a:r>
                <a:rPr lang="hu-HU" sz="2100" kern="1200" dirty="0" err="1"/>
                <a:t>within</a:t>
              </a:r>
              <a:r>
                <a:rPr lang="hu-HU" sz="2100" kern="1200" dirty="0"/>
                <a:t> 1 </a:t>
              </a:r>
              <a:r>
                <a:rPr lang="hu-HU" sz="2100" kern="1200" dirty="0" err="1"/>
                <a:t>year</a:t>
              </a:r>
              <a:endParaRPr lang="en-GB" sz="2100" kern="1200" dirty="0"/>
            </a:p>
          </p:txBody>
        </p:sp>
      </p:grpSp>
      <p:grpSp>
        <p:nvGrpSpPr>
          <p:cNvPr id="24" name="Csoportba foglalás 20">
            <a:extLst>
              <a:ext uri="{FF2B5EF4-FFF2-40B4-BE49-F238E27FC236}">
                <a16:creationId xmlns:a16="http://schemas.microsoft.com/office/drawing/2014/main" id="{AE7A7208-EDE9-CD4A-BC0D-94C5E81E37AE}"/>
              </a:ext>
            </a:extLst>
          </p:cNvPr>
          <p:cNvGrpSpPr>
            <a:grpSpLocks noChangeAspect="1"/>
          </p:cNvGrpSpPr>
          <p:nvPr/>
        </p:nvGrpSpPr>
        <p:grpSpPr>
          <a:xfrm>
            <a:off x="55085" y="2772248"/>
            <a:ext cx="3492077" cy="4038399"/>
            <a:chOff x="13142125" y="2446156"/>
            <a:chExt cx="6984651" cy="8077364"/>
          </a:xfrm>
        </p:grpSpPr>
        <p:sp>
          <p:nvSpPr>
            <p:cNvPr id="25" name="Triangle 11">
              <a:extLst>
                <a:ext uri="{FF2B5EF4-FFF2-40B4-BE49-F238E27FC236}">
                  <a16:creationId xmlns:a16="http://schemas.microsoft.com/office/drawing/2014/main" id="{B4638869-0B46-DA4B-BA5F-D51C8335AC02}"/>
                </a:ext>
              </a:extLst>
            </p:cNvPr>
            <p:cNvSpPr/>
            <p:nvPr/>
          </p:nvSpPr>
          <p:spPr>
            <a:xfrm>
              <a:off x="14424006" y="4033276"/>
              <a:ext cx="3880223" cy="3569065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7"/>
              <a:endParaRPr lang="en-US" sz="2968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ZoneTexte 15">
              <a:extLst>
                <a:ext uri="{FF2B5EF4-FFF2-40B4-BE49-F238E27FC236}">
                  <a16:creationId xmlns:a16="http://schemas.microsoft.com/office/drawing/2014/main" id="{B471956A-7BEA-744E-96AB-25036F7EA845}"/>
                </a:ext>
              </a:extLst>
            </p:cNvPr>
            <p:cNvSpPr txBox="1"/>
            <p:nvPr/>
          </p:nvSpPr>
          <p:spPr>
            <a:xfrm>
              <a:off x="14968265" y="2446156"/>
              <a:ext cx="2745865" cy="861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57"/>
              <a:r>
                <a:rPr lang="en-US" sz="2200" b="1" dirty="0">
                  <a:solidFill>
                    <a:srgbClr val="000066"/>
                  </a:solidFill>
                  <a:latin typeface="Calibri"/>
                </a:rPr>
                <a:t>education</a:t>
              </a:r>
            </a:p>
          </p:txBody>
        </p:sp>
        <p:sp>
          <p:nvSpPr>
            <p:cNvPr id="27" name="ZoneTexte 16">
              <a:extLst>
                <a:ext uri="{FF2B5EF4-FFF2-40B4-BE49-F238E27FC236}">
                  <a16:creationId xmlns:a16="http://schemas.microsoft.com/office/drawing/2014/main" id="{7E301A0A-ED63-E44D-96D8-0D178B124478}"/>
                </a:ext>
              </a:extLst>
            </p:cNvPr>
            <p:cNvSpPr txBox="1"/>
            <p:nvPr/>
          </p:nvSpPr>
          <p:spPr>
            <a:xfrm>
              <a:off x="16879535" y="7556996"/>
              <a:ext cx="2968201" cy="861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57"/>
              <a:r>
                <a:rPr lang="en-US" sz="2200" b="1" dirty="0">
                  <a:solidFill>
                    <a:srgbClr val="000066"/>
                  </a:solidFill>
                  <a:latin typeface="Calibri"/>
                </a:rPr>
                <a:t>research</a:t>
              </a:r>
            </a:p>
          </p:txBody>
        </p:sp>
        <p:sp>
          <p:nvSpPr>
            <p:cNvPr id="28" name="ZoneTexte 18">
              <a:extLst>
                <a:ext uri="{FF2B5EF4-FFF2-40B4-BE49-F238E27FC236}">
                  <a16:creationId xmlns:a16="http://schemas.microsoft.com/office/drawing/2014/main" id="{7E86E6D9-8683-9E4B-A4D8-87B50039037C}"/>
                </a:ext>
              </a:extLst>
            </p:cNvPr>
            <p:cNvSpPr txBox="1"/>
            <p:nvPr/>
          </p:nvSpPr>
          <p:spPr>
            <a:xfrm>
              <a:off x="13142125" y="7530692"/>
              <a:ext cx="2546129" cy="861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57"/>
              <a:r>
                <a:rPr lang="en-US" sz="2200" b="1" dirty="0">
                  <a:solidFill>
                    <a:srgbClr val="000066"/>
                  </a:solidFill>
                  <a:latin typeface="Calibri"/>
                </a:rPr>
                <a:t>business</a:t>
              </a:r>
            </a:p>
          </p:txBody>
        </p:sp>
        <p:sp>
          <p:nvSpPr>
            <p:cNvPr id="29" name="ZoneTexte 19">
              <a:extLst>
                <a:ext uri="{FF2B5EF4-FFF2-40B4-BE49-F238E27FC236}">
                  <a16:creationId xmlns:a16="http://schemas.microsoft.com/office/drawing/2014/main" id="{59F6708D-A44D-4F4D-B2F1-B9706811D821}"/>
                </a:ext>
              </a:extLst>
            </p:cNvPr>
            <p:cNvSpPr txBox="1"/>
            <p:nvPr/>
          </p:nvSpPr>
          <p:spPr>
            <a:xfrm>
              <a:off x="14460971" y="3064845"/>
              <a:ext cx="3806295" cy="1046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57"/>
              <a:r>
                <a:rPr lang="en-US" sz="1400" i="1" dirty="0">
                  <a:solidFill>
                    <a:srgbClr val="174194"/>
                  </a:solidFill>
                  <a:latin typeface="Calibri"/>
                </a:rPr>
                <a:t>creating a new breed of entrepreneurs</a:t>
              </a:r>
            </a:p>
          </p:txBody>
        </p:sp>
        <p:sp>
          <p:nvSpPr>
            <p:cNvPr id="30" name="ZoneTexte 21">
              <a:extLst>
                <a:ext uri="{FF2B5EF4-FFF2-40B4-BE49-F238E27FC236}">
                  <a16:creationId xmlns:a16="http://schemas.microsoft.com/office/drawing/2014/main" id="{B13239B0-28B6-4949-AC5D-14E2CCDC9A61}"/>
                </a:ext>
              </a:extLst>
            </p:cNvPr>
            <p:cNvSpPr txBox="1"/>
            <p:nvPr/>
          </p:nvSpPr>
          <p:spPr>
            <a:xfrm>
              <a:off x="13334497" y="8310341"/>
              <a:ext cx="2457403" cy="1908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 i="1">
                  <a:solidFill>
                    <a:srgbClr val="174194"/>
                  </a:solidFill>
                </a:defRPr>
              </a:lvl1pPr>
            </a:lstStyle>
            <a:p>
              <a:pPr defTabSz="914357"/>
              <a:r>
                <a:rPr lang="en-US" sz="1400" dirty="0">
                  <a:latin typeface="Calibri"/>
                </a:rPr>
                <a:t>supporting innovators all the way to the market</a:t>
              </a:r>
            </a:p>
          </p:txBody>
        </p:sp>
        <p:sp>
          <p:nvSpPr>
            <p:cNvPr id="31" name="ZoneTexte 22">
              <a:extLst>
                <a:ext uri="{FF2B5EF4-FFF2-40B4-BE49-F238E27FC236}">
                  <a16:creationId xmlns:a16="http://schemas.microsoft.com/office/drawing/2014/main" id="{007EA9E6-3706-674B-B6C2-05E004A765AB}"/>
                </a:ext>
              </a:extLst>
            </p:cNvPr>
            <p:cNvSpPr txBox="1"/>
            <p:nvPr/>
          </p:nvSpPr>
          <p:spPr>
            <a:xfrm>
              <a:off x="15261250" y="5842644"/>
              <a:ext cx="2205735" cy="1046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57"/>
              <a:r>
                <a:rPr lang="en-US" sz="1400" b="1" dirty="0">
                  <a:solidFill>
                    <a:srgbClr val="000066"/>
                  </a:solidFill>
                  <a:latin typeface="Calibri"/>
                </a:rPr>
                <a:t>Knowledge triangle</a:t>
              </a:r>
            </a:p>
          </p:txBody>
        </p:sp>
        <p:sp>
          <p:nvSpPr>
            <p:cNvPr id="32" name="ZoneTexte 20">
              <a:extLst>
                <a:ext uri="{FF2B5EF4-FFF2-40B4-BE49-F238E27FC236}">
                  <a16:creationId xmlns:a16="http://schemas.microsoft.com/office/drawing/2014/main" id="{20DBF326-BFFC-4744-8F1E-E73A8464B705}"/>
                </a:ext>
              </a:extLst>
            </p:cNvPr>
            <p:cNvSpPr txBox="1"/>
            <p:nvPr/>
          </p:nvSpPr>
          <p:spPr>
            <a:xfrm>
              <a:off x="16481683" y="8184254"/>
              <a:ext cx="3645093" cy="2339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57"/>
              <a:r>
                <a:rPr lang="en-US" sz="1400" i="1" dirty="0">
                  <a:solidFill>
                    <a:srgbClr val="174194"/>
                  </a:solidFill>
                  <a:latin typeface="Calibri"/>
                </a:rPr>
                <a:t>enabling excellent individuals and multidisciplinary teams to develop breakthrough ideas</a:t>
              </a:r>
            </a:p>
          </p:txBody>
        </p:sp>
      </p:grpSp>
      <p:graphicFrame>
        <p:nvGraphicFramePr>
          <p:cNvPr id="34" name="Diagram 33">
            <a:extLst>
              <a:ext uri="{FF2B5EF4-FFF2-40B4-BE49-F238E27FC236}">
                <a16:creationId xmlns:a16="http://schemas.microsoft.com/office/drawing/2014/main" id="{91B3A565-6A01-0C4A-99D2-3FC7B89994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9519192"/>
              </p:ext>
            </p:extLst>
          </p:nvPr>
        </p:nvGraphicFramePr>
        <p:xfrm>
          <a:off x="7089124" y="2369715"/>
          <a:ext cx="5564133" cy="4333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4935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870796C-6A64-B644-B6BC-0D323E985A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112" b="26466"/>
          <a:stretch/>
        </p:blipFill>
        <p:spPr>
          <a:xfrm>
            <a:off x="10149212" y="3710846"/>
            <a:ext cx="2092527" cy="3147154"/>
          </a:xfrm>
          <a:prstGeom prst="rect">
            <a:avLst/>
          </a:prstGeom>
        </p:spPr>
      </p:pic>
      <p:pic>
        <p:nvPicPr>
          <p:cNvPr id="26" name="Picture 25" descr="A picture containing table, man, air, plane&#10;&#10;Description automatically generated">
            <a:extLst>
              <a:ext uri="{FF2B5EF4-FFF2-40B4-BE49-F238E27FC236}">
                <a16:creationId xmlns:a16="http://schemas.microsoft.com/office/drawing/2014/main" id="{9AFA14E3-685C-754B-B9D8-4A683DBBF2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323" b="20000"/>
          <a:stretch/>
        </p:blipFill>
        <p:spPr>
          <a:xfrm>
            <a:off x="6623021" y="4038555"/>
            <a:ext cx="3914048" cy="225751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E2EFF12-12C0-C245-94A1-7A4AC5B23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Just what is Innovation?</a:t>
            </a:r>
          </a:p>
        </p:txBody>
      </p:sp>
      <p:pic>
        <p:nvPicPr>
          <p:cNvPr id="3" name="Picture 2" descr="A picture containing outdoor, person, photo, man&#10;&#10;Description automatically generated">
            <a:extLst>
              <a:ext uri="{FF2B5EF4-FFF2-40B4-BE49-F238E27FC236}">
                <a16:creationId xmlns:a16="http://schemas.microsoft.com/office/drawing/2014/main" id="{3C0C7FCF-9E91-4346-B026-B288B7516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" y="1530897"/>
            <a:ext cx="3852240" cy="3028040"/>
          </a:xfrm>
          <a:prstGeom prst="rect">
            <a:avLst/>
          </a:prstGeom>
        </p:spPr>
      </p:pic>
      <p:pic>
        <p:nvPicPr>
          <p:cNvPr id="24" name="Picture 23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F2A89119-EE40-8A4C-8EBB-CA9EE723A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275" y="1622698"/>
            <a:ext cx="4002739" cy="238759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51FC1D5-AB71-644F-9DCF-840129B553EC}"/>
              </a:ext>
            </a:extLst>
          </p:cNvPr>
          <p:cNvGrpSpPr/>
          <p:nvPr/>
        </p:nvGrpSpPr>
        <p:grpSpPr>
          <a:xfrm>
            <a:off x="4542196" y="2254015"/>
            <a:ext cx="1357184" cy="1357184"/>
            <a:chOff x="3853229" y="633352"/>
            <a:chExt cx="1357184" cy="135718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2A9633C-A822-EA4F-B321-6B1417AF05D4}"/>
                </a:ext>
              </a:extLst>
            </p:cNvPr>
            <p:cNvSpPr/>
            <p:nvPr/>
          </p:nvSpPr>
          <p:spPr>
            <a:xfrm>
              <a:off x="3853229" y="633352"/>
              <a:ext cx="1357184" cy="1357184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>
              <a:extLst>
                <a:ext uri="{FF2B5EF4-FFF2-40B4-BE49-F238E27FC236}">
                  <a16:creationId xmlns:a16="http://schemas.microsoft.com/office/drawing/2014/main" id="{6D6F632F-FBE2-B348-8B6C-D42B0ACADA5E}"/>
                </a:ext>
              </a:extLst>
            </p:cNvPr>
            <p:cNvSpPr txBox="1"/>
            <p:nvPr/>
          </p:nvSpPr>
          <p:spPr>
            <a:xfrm>
              <a:off x="4051984" y="832107"/>
              <a:ext cx="959674" cy="959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500" kern="1200" dirty="0" err="1"/>
                <a:t>Technology</a:t>
              </a:r>
              <a:r>
                <a:rPr lang="hu-HU" sz="1500" kern="1200" dirty="0"/>
                <a:t> </a:t>
              </a:r>
              <a:r>
                <a:rPr lang="hu-HU" sz="1500" kern="1200" dirty="0" err="1"/>
                <a:t>Provider</a:t>
              </a:r>
              <a:r>
                <a:rPr lang="hu-HU" sz="1500" kern="1200" dirty="0"/>
                <a:t>	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D7266D-6598-644F-913B-E2689E513837}"/>
              </a:ext>
            </a:extLst>
          </p:cNvPr>
          <p:cNvGrpSpPr/>
          <p:nvPr/>
        </p:nvGrpSpPr>
        <p:grpSpPr>
          <a:xfrm>
            <a:off x="5639479" y="3011668"/>
            <a:ext cx="1357184" cy="1357184"/>
            <a:chOff x="4813486" y="1651543"/>
            <a:chExt cx="1357184" cy="1357184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FF6E2FF-1C8C-364C-8FCA-DE3D95BB5DF9}"/>
                </a:ext>
              </a:extLst>
            </p:cNvPr>
            <p:cNvSpPr/>
            <p:nvPr/>
          </p:nvSpPr>
          <p:spPr>
            <a:xfrm>
              <a:off x="4813486" y="1651543"/>
              <a:ext cx="1357184" cy="135718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A9339347-8095-544A-9518-B8BD495B5C9F}"/>
                </a:ext>
              </a:extLst>
            </p:cNvPr>
            <p:cNvSpPr txBox="1"/>
            <p:nvPr/>
          </p:nvSpPr>
          <p:spPr>
            <a:xfrm>
              <a:off x="5012241" y="1850298"/>
              <a:ext cx="959674" cy="959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500" kern="1200" dirty="0"/>
                <a:t>EIT Digital Co-</a:t>
              </a:r>
              <a:r>
                <a:rPr lang="hu-HU" sz="1500" kern="1200" dirty="0" err="1"/>
                <a:t>Investment</a:t>
              </a:r>
              <a:endParaRPr lang="en-GB" sz="1500" kern="1200" dirty="0"/>
            </a:p>
          </p:txBody>
        </p:sp>
      </p:grpSp>
      <p:sp>
        <p:nvSpPr>
          <p:cNvPr id="10" name="Shape 9">
            <a:extLst>
              <a:ext uri="{FF2B5EF4-FFF2-40B4-BE49-F238E27FC236}">
                <a16:creationId xmlns:a16="http://schemas.microsoft.com/office/drawing/2014/main" id="{399DB53F-EEF9-4341-9222-18CE0B48BF26}"/>
              </a:ext>
            </a:extLst>
          </p:cNvPr>
          <p:cNvSpPr/>
          <p:nvPr/>
        </p:nvSpPr>
        <p:spPr>
          <a:xfrm>
            <a:off x="3984824" y="1740059"/>
            <a:ext cx="4222352" cy="3377882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C837BF8-7D4B-644B-AF6F-10770752B844}"/>
              </a:ext>
            </a:extLst>
          </p:cNvPr>
          <p:cNvGrpSpPr/>
          <p:nvPr/>
        </p:nvGrpSpPr>
        <p:grpSpPr>
          <a:xfrm>
            <a:off x="6070552" y="1757630"/>
            <a:ext cx="1357184" cy="1357184"/>
            <a:chOff x="5229689" y="305215"/>
            <a:chExt cx="1357184" cy="135718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1D2D70B-1FF8-8A40-B1D8-9DCFCE5792FF}"/>
                </a:ext>
              </a:extLst>
            </p:cNvPr>
            <p:cNvSpPr/>
            <p:nvPr/>
          </p:nvSpPr>
          <p:spPr>
            <a:xfrm>
              <a:off x="5229689" y="305215"/>
              <a:ext cx="1357184" cy="1357184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873B82E6-CBEF-B847-95C3-0A60782FA14D}"/>
                </a:ext>
              </a:extLst>
            </p:cNvPr>
            <p:cNvSpPr txBox="1"/>
            <p:nvPr/>
          </p:nvSpPr>
          <p:spPr>
            <a:xfrm>
              <a:off x="5428444" y="503970"/>
              <a:ext cx="959674" cy="959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500" kern="1200" dirty="0"/>
                <a:t>Business Need </a:t>
              </a:r>
              <a:endParaRPr lang="en-GB" sz="1500" kern="1200" dirty="0"/>
            </a:p>
          </p:txBody>
        </p:sp>
      </p:grpSp>
      <p:sp>
        <p:nvSpPr>
          <p:cNvPr id="20" name="Down Arrow 19">
            <a:extLst>
              <a:ext uri="{FF2B5EF4-FFF2-40B4-BE49-F238E27FC236}">
                <a16:creationId xmlns:a16="http://schemas.microsoft.com/office/drawing/2014/main" id="{619BE9AD-B20E-6B45-B57B-0F6392E6981A}"/>
              </a:ext>
            </a:extLst>
          </p:cNvPr>
          <p:cNvSpPr/>
          <p:nvPr/>
        </p:nvSpPr>
        <p:spPr>
          <a:xfrm>
            <a:off x="5719004" y="5251657"/>
            <a:ext cx="753991" cy="482554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57D0769-491E-0442-A4FC-3D643767E0B8}"/>
              </a:ext>
            </a:extLst>
          </p:cNvPr>
          <p:cNvGrpSpPr/>
          <p:nvPr/>
        </p:nvGrpSpPr>
        <p:grpSpPr>
          <a:xfrm>
            <a:off x="4286420" y="5798189"/>
            <a:ext cx="3619159" cy="904789"/>
            <a:chOff x="3540748" y="3890596"/>
            <a:chExt cx="3619159" cy="90478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F46A8D7-17BB-4E42-AFC0-CEE3C9EE50CC}"/>
                </a:ext>
              </a:extLst>
            </p:cNvPr>
            <p:cNvSpPr/>
            <p:nvPr/>
          </p:nvSpPr>
          <p:spPr>
            <a:xfrm>
              <a:off x="3540748" y="3890596"/>
              <a:ext cx="3619159" cy="90478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6514E63-9586-9648-A7D8-83A42452C3D5}"/>
                </a:ext>
              </a:extLst>
            </p:cNvPr>
            <p:cNvSpPr txBox="1"/>
            <p:nvPr/>
          </p:nvSpPr>
          <p:spPr>
            <a:xfrm>
              <a:off x="3540748" y="3890596"/>
              <a:ext cx="3499043" cy="9047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49352" bIns="149352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100" b="1" kern="1200" dirty="0"/>
                <a:t>Startup</a:t>
              </a:r>
              <a:r>
                <a:rPr lang="hu-HU" sz="2100" kern="1200" dirty="0"/>
                <a:t> or </a:t>
              </a:r>
              <a:br>
                <a:rPr lang="hu-HU" sz="2100" kern="1200" dirty="0"/>
              </a:br>
              <a:r>
                <a:rPr lang="hu-HU" sz="2100" b="1" kern="1200" dirty="0"/>
                <a:t>New </a:t>
              </a:r>
              <a:r>
                <a:rPr lang="hu-HU" sz="2100" b="1" kern="1200" dirty="0" err="1"/>
                <a:t>Product</a:t>
              </a:r>
              <a:r>
                <a:rPr lang="hu-HU" sz="2100" kern="1200" dirty="0"/>
                <a:t> </a:t>
              </a:r>
              <a:r>
                <a:rPr lang="hu-HU" sz="2100" kern="1200" dirty="0" err="1"/>
                <a:t>Launched</a:t>
              </a:r>
              <a:r>
                <a:rPr lang="hu-HU" sz="2100" kern="1200" dirty="0"/>
                <a:t> – </a:t>
              </a:r>
              <a:r>
                <a:rPr lang="hu-HU" sz="2100" kern="1200" dirty="0" err="1"/>
                <a:t>within</a:t>
              </a:r>
              <a:r>
                <a:rPr lang="hu-HU" sz="2100" kern="1200" dirty="0"/>
                <a:t> 1 </a:t>
              </a:r>
              <a:r>
                <a:rPr lang="hu-HU" sz="2100" kern="1200" dirty="0" err="1"/>
                <a:t>year</a:t>
              </a:r>
              <a:endParaRPr lang="en-GB" sz="2100" kern="1200" dirty="0"/>
            </a:p>
          </p:txBody>
        </p:sp>
      </p:grpSp>
      <p:pic>
        <p:nvPicPr>
          <p:cNvPr id="6" name="Picture 5" descr="A picture containing yellow, outdoor, school, sitting&#10;&#10;Description automatically generated">
            <a:extLst>
              <a:ext uri="{FF2B5EF4-FFF2-40B4-BE49-F238E27FC236}">
                <a16:creationId xmlns:a16="http://schemas.microsoft.com/office/drawing/2014/main" id="{42B5C6E9-388C-1042-8090-7392272DCB9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0972"/>
          <a:stretch/>
        </p:blipFill>
        <p:spPr>
          <a:xfrm>
            <a:off x="1" y="4556382"/>
            <a:ext cx="3864707" cy="2301618"/>
          </a:xfrm>
          <a:prstGeom prst="rect">
            <a:avLst/>
          </a:prstGeom>
        </p:spPr>
      </p:pic>
      <p:pic>
        <p:nvPicPr>
          <p:cNvPr id="27" name="Picture 26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ECB37364-6BC1-5044-8304-E7E6B0F63E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666"/>
          <a:stretch/>
        </p:blipFill>
        <p:spPr>
          <a:xfrm>
            <a:off x="8336003" y="1595657"/>
            <a:ext cx="3855997" cy="238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12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8AA11AF-0A01-BC47-954E-4F064DD7F41D}"/>
              </a:ext>
            </a:extLst>
          </p:cNvPr>
          <p:cNvGrpSpPr>
            <a:grpSpLocks noChangeAspect="1"/>
          </p:cNvGrpSpPr>
          <p:nvPr/>
        </p:nvGrpSpPr>
        <p:grpSpPr>
          <a:xfrm>
            <a:off x="2735208" y="1488306"/>
            <a:ext cx="6120000" cy="5137626"/>
            <a:chOff x="5059680" y="1464156"/>
            <a:chExt cx="6457891" cy="5421276"/>
          </a:xfrm>
        </p:grpSpPr>
        <p:pic>
          <p:nvPicPr>
            <p:cNvPr id="10" name="Picture 2" descr="Z:\Projekte\11. EIT Digital Accelerator\10. Presentations\Pitch deck\Teresa Pitchdeck\190218_Accelerator Pitchdeck_Map + Überschrift_AW.jpg">
              <a:extLst>
                <a:ext uri="{FF2B5EF4-FFF2-40B4-BE49-F238E27FC236}">
                  <a16:creationId xmlns:a16="http://schemas.microsoft.com/office/drawing/2014/main" id="{D5B6DD72-A3F4-E24F-9BD9-7D38FEE9AA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00431" y="1464156"/>
              <a:ext cx="6117140" cy="5421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600A5D3-260E-4A42-861E-4196448BB66F}"/>
                </a:ext>
              </a:extLst>
            </p:cNvPr>
            <p:cNvSpPr/>
            <p:nvPr/>
          </p:nvSpPr>
          <p:spPr>
            <a:xfrm>
              <a:off x="5059680" y="1609344"/>
              <a:ext cx="2157984" cy="1024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168296-0E93-334A-A21E-81232FDB6171}"/>
                </a:ext>
              </a:extLst>
            </p:cNvPr>
            <p:cNvSpPr/>
            <p:nvPr/>
          </p:nvSpPr>
          <p:spPr>
            <a:xfrm>
              <a:off x="5323767" y="2188569"/>
              <a:ext cx="391576" cy="1024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3" name="Title 3">
            <a:extLst>
              <a:ext uri="{FF2B5EF4-FFF2-40B4-BE49-F238E27FC236}">
                <a16:creationId xmlns:a16="http://schemas.microsoft.com/office/drawing/2014/main" id="{E80AED2C-3975-BE4C-BDDA-F41202B79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" sz="3200" dirty="0">
                <a:solidFill>
                  <a:srgbClr val="002060"/>
                </a:solidFill>
                <a:latin typeface="Titillium" pitchFamily="2" charset="77"/>
              </a:rPr>
              <a:t>EIT Digital Ecosystem</a:t>
            </a:r>
            <a:endParaRPr lang="it-IT" sz="3200" i="1" dirty="0">
              <a:solidFill>
                <a:srgbClr val="002060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36E6AEC-8C9A-0A41-831A-E241FA52632F}"/>
              </a:ext>
            </a:extLst>
          </p:cNvPr>
          <p:cNvSpPr>
            <a:spLocks/>
          </p:cNvSpPr>
          <p:nvPr/>
        </p:nvSpPr>
        <p:spPr>
          <a:xfrm>
            <a:off x="3212727" y="5907641"/>
            <a:ext cx="143838" cy="14760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FFD122-F3F8-774F-83A6-E250C268D39D}"/>
              </a:ext>
            </a:extLst>
          </p:cNvPr>
          <p:cNvSpPr txBox="1"/>
          <p:nvPr/>
        </p:nvSpPr>
        <p:spPr>
          <a:xfrm>
            <a:off x="2621478" y="5839166"/>
            <a:ext cx="914400" cy="325645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l"/>
            <a:r>
              <a:rPr lang="en-GB" sz="1200" dirty="0">
                <a:latin typeface="Titillium" pitchFamily="2" charset="77"/>
              </a:rPr>
              <a:t>BRAGA</a:t>
            </a:r>
            <a:endParaRPr lang="en-GB" sz="1400" dirty="0">
              <a:latin typeface="Titillium" pitchFamily="2" charset="77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C87EB02-EB9D-1248-87A8-9E1568535950}"/>
              </a:ext>
            </a:extLst>
          </p:cNvPr>
          <p:cNvSpPr>
            <a:spLocks/>
          </p:cNvSpPr>
          <p:nvPr/>
        </p:nvSpPr>
        <p:spPr>
          <a:xfrm>
            <a:off x="3845316" y="3304750"/>
            <a:ext cx="143838" cy="14760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6854C3-A7E2-3442-A966-1727B2DDBE5C}"/>
              </a:ext>
            </a:extLst>
          </p:cNvPr>
          <p:cNvSpPr txBox="1"/>
          <p:nvPr/>
        </p:nvSpPr>
        <p:spPr>
          <a:xfrm>
            <a:off x="3948058" y="3248165"/>
            <a:ext cx="914400" cy="325645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l"/>
            <a:r>
              <a:rPr lang="en-GB" sz="1200" dirty="0">
                <a:latin typeface="Titillium" pitchFamily="2" charset="77"/>
              </a:rPr>
              <a:t>EDINBURGH</a:t>
            </a:r>
            <a:endParaRPr lang="en-GB" sz="1400" dirty="0">
              <a:latin typeface="Titillium" pitchFamily="2" charset="77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D27083-C2D0-AB47-B56C-75D7207C95F3}"/>
              </a:ext>
            </a:extLst>
          </p:cNvPr>
          <p:cNvGrpSpPr/>
          <p:nvPr/>
        </p:nvGrpSpPr>
        <p:grpSpPr>
          <a:xfrm>
            <a:off x="9210675" y="5126816"/>
            <a:ext cx="2749176" cy="1490599"/>
            <a:chOff x="9178130" y="2311380"/>
            <a:chExt cx="2749176" cy="149059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FEDD8AB-8351-C64D-850A-705622156902}"/>
                </a:ext>
              </a:extLst>
            </p:cNvPr>
            <p:cNvSpPr txBox="1"/>
            <p:nvPr/>
          </p:nvSpPr>
          <p:spPr>
            <a:xfrm>
              <a:off x="9354594" y="2311380"/>
              <a:ext cx="2572712" cy="1490599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rmAutofit/>
            </a:bodyPr>
            <a:lstStyle/>
            <a:p>
              <a:pPr algn="l"/>
              <a:r>
                <a:rPr lang="en-GB" sz="2000" b="0" dirty="0">
                  <a:solidFill>
                    <a:srgbClr val="0A1E45"/>
                  </a:solidFill>
                  <a:latin typeface="Titillium" pitchFamily="2" charset="77"/>
                </a:rPr>
                <a:t>Co-Location</a:t>
              </a:r>
              <a:r>
                <a:rPr lang="en-GB" sz="2000" b="0" dirty="0">
                  <a:solidFill>
                    <a:schemeClr val="bg1"/>
                  </a:solidFill>
                  <a:latin typeface="Titillium" pitchFamily="2" charset="77"/>
                </a:rPr>
                <a:t> </a:t>
              </a:r>
              <a:r>
                <a:rPr lang="en-GB" sz="2000" b="0" dirty="0">
                  <a:solidFill>
                    <a:srgbClr val="091D44"/>
                  </a:solidFill>
                  <a:latin typeface="Titillium" pitchFamily="2" charset="77"/>
                </a:rPr>
                <a:t>Centre</a:t>
              </a:r>
            </a:p>
            <a:p>
              <a:pPr algn="l"/>
              <a:r>
                <a:rPr lang="en-GB" sz="2000" dirty="0">
                  <a:solidFill>
                    <a:srgbClr val="091D44"/>
                  </a:solidFill>
                  <a:latin typeface="Titillium" pitchFamily="2" charset="77"/>
                </a:rPr>
                <a:t>Satellite</a:t>
              </a:r>
            </a:p>
            <a:p>
              <a:pPr algn="l"/>
              <a:r>
                <a:rPr lang="en-GB" sz="2000" dirty="0">
                  <a:solidFill>
                    <a:srgbClr val="091D44"/>
                  </a:solidFill>
                  <a:latin typeface="Titillium" pitchFamily="2" charset="77"/>
                </a:rPr>
                <a:t>Hub</a:t>
              </a:r>
            </a:p>
            <a:p>
              <a:pPr algn="l"/>
              <a:r>
                <a:rPr lang="en-GB" sz="2000" b="0" dirty="0">
                  <a:solidFill>
                    <a:srgbClr val="091D44"/>
                  </a:solidFill>
                  <a:latin typeface="Titillium" pitchFamily="2" charset="77"/>
                </a:rPr>
                <a:t>Office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806048E-F6FF-F24D-B7F1-E5F340CBF31D}"/>
                </a:ext>
              </a:extLst>
            </p:cNvPr>
            <p:cNvSpPr/>
            <p:nvPr/>
          </p:nvSpPr>
          <p:spPr>
            <a:xfrm>
              <a:off x="9178130" y="2425173"/>
              <a:ext cx="180000" cy="180000"/>
            </a:xfrm>
            <a:prstGeom prst="ellipse">
              <a:avLst/>
            </a:prstGeom>
            <a:solidFill>
              <a:srgbClr val="0C1E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333D8E5-3492-7344-8291-CA9F1C1E6D28}"/>
                </a:ext>
              </a:extLst>
            </p:cNvPr>
            <p:cNvSpPr/>
            <p:nvPr/>
          </p:nvSpPr>
          <p:spPr>
            <a:xfrm>
              <a:off x="9178130" y="2742858"/>
              <a:ext cx="180000" cy="180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8AD4304-2403-C54A-9024-49B8F6330267}"/>
                </a:ext>
              </a:extLst>
            </p:cNvPr>
            <p:cNvSpPr/>
            <p:nvPr/>
          </p:nvSpPr>
          <p:spPr>
            <a:xfrm>
              <a:off x="9192375" y="3041201"/>
              <a:ext cx="180000" cy="18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DF21170-4C1A-BB41-92EA-94349CD0DAB8}"/>
                </a:ext>
              </a:extLst>
            </p:cNvPr>
            <p:cNvSpPr/>
            <p:nvPr/>
          </p:nvSpPr>
          <p:spPr>
            <a:xfrm>
              <a:off x="9194604" y="3339000"/>
              <a:ext cx="180000" cy="1800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8CB673FD-42D3-734A-88ED-F3AEA8FCA0B9}"/>
              </a:ext>
            </a:extLst>
          </p:cNvPr>
          <p:cNvSpPr/>
          <p:nvPr/>
        </p:nvSpPr>
        <p:spPr>
          <a:xfrm>
            <a:off x="7092657" y="2336867"/>
            <a:ext cx="180000" cy="180000"/>
          </a:xfrm>
          <a:prstGeom prst="ellipse">
            <a:avLst/>
          </a:prstGeom>
          <a:solidFill>
            <a:srgbClr val="0C1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59F1265-5231-F848-BD69-731EFE958D58}"/>
              </a:ext>
            </a:extLst>
          </p:cNvPr>
          <p:cNvSpPr/>
          <p:nvPr/>
        </p:nvSpPr>
        <p:spPr>
          <a:xfrm>
            <a:off x="5987587" y="2570089"/>
            <a:ext cx="180000" cy="180000"/>
          </a:xfrm>
          <a:prstGeom prst="ellipse">
            <a:avLst/>
          </a:prstGeom>
          <a:solidFill>
            <a:srgbClr val="0C1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08A7BB4-13D0-BA41-846A-AE9545BFF741}"/>
              </a:ext>
            </a:extLst>
          </p:cNvPr>
          <p:cNvSpPr/>
          <p:nvPr/>
        </p:nvSpPr>
        <p:spPr>
          <a:xfrm>
            <a:off x="5672930" y="3978310"/>
            <a:ext cx="180000" cy="180000"/>
          </a:xfrm>
          <a:prstGeom prst="ellipse">
            <a:avLst/>
          </a:prstGeom>
          <a:solidFill>
            <a:srgbClr val="0C1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36D4E1A-CD56-1248-B072-F0C32986A083}"/>
              </a:ext>
            </a:extLst>
          </p:cNvPr>
          <p:cNvSpPr/>
          <p:nvPr/>
        </p:nvSpPr>
        <p:spPr>
          <a:xfrm>
            <a:off x="4651933" y="3857995"/>
            <a:ext cx="180000" cy="180000"/>
          </a:xfrm>
          <a:prstGeom prst="ellipse">
            <a:avLst/>
          </a:prstGeom>
          <a:solidFill>
            <a:srgbClr val="0C1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04BB1A1-8A45-764F-91C7-11AF8CF7307B}"/>
              </a:ext>
            </a:extLst>
          </p:cNvPr>
          <p:cNvSpPr/>
          <p:nvPr/>
        </p:nvSpPr>
        <p:spPr>
          <a:xfrm>
            <a:off x="4148980" y="4086046"/>
            <a:ext cx="180000" cy="180000"/>
          </a:xfrm>
          <a:prstGeom prst="ellipse">
            <a:avLst/>
          </a:prstGeom>
          <a:solidFill>
            <a:srgbClr val="0C1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5631693-F144-9D42-B56B-709ED5CE4663}"/>
              </a:ext>
            </a:extLst>
          </p:cNvPr>
          <p:cNvSpPr/>
          <p:nvPr/>
        </p:nvSpPr>
        <p:spPr>
          <a:xfrm>
            <a:off x="4471933" y="4597778"/>
            <a:ext cx="180000" cy="180000"/>
          </a:xfrm>
          <a:prstGeom prst="ellipse">
            <a:avLst/>
          </a:prstGeom>
          <a:solidFill>
            <a:srgbClr val="0C1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F97AAB8-6321-7747-963F-A89428A04E3C}"/>
              </a:ext>
            </a:extLst>
          </p:cNvPr>
          <p:cNvSpPr/>
          <p:nvPr/>
        </p:nvSpPr>
        <p:spPr>
          <a:xfrm>
            <a:off x="5574880" y="4959826"/>
            <a:ext cx="180000" cy="180000"/>
          </a:xfrm>
          <a:prstGeom prst="ellipse">
            <a:avLst/>
          </a:prstGeom>
          <a:solidFill>
            <a:srgbClr val="0C1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7B2CDBE-412F-EC43-9D00-F793FCDA94C4}"/>
              </a:ext>
            </a:extLst>
          </p:cNvPr>
          <p:cNvSpPr/>
          <p:nvPr/>
        </p:nvSpPr>
        <p:spPr>
          <a:xfrm>
            <a:off x="6539204" y="4797562"/>
            <a:ext cx="180000" cy="180000"/>
          </a:xfrm>
          <a:prstGeom prst="ellipse">
            <a:avLst/>
          </a:prstGeom>
          <a:solidFill>
            <a:srgbClr val="0C1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AE6C920-B024-094D-B88F-60E15A8FAEB8}"/>
              </a:ext>
            </a:extLst>
          </p:cNvPr>
          <p:cNvSpPr/>
          <p:nvPr/>
        </p:nvSpPr>
        <p:spPr>
          <a:xfrm>
            <a:off x="3808134" y="5911988"/>
            <a:ext cx="180000" cy="180000"/>
          </a:xfrm>
          <a:prstGeom prst="ellipse">
            <a:avLst/>
          </a:prstGeom>
          <a:solidFill>
            <a:srgbClr val="0C1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65E546E-0492-5A46-9078-0E739FB0089F}"/>
              </a:ext>
            </a:extLst>
          </p:cNvPr>
          <p:cNvSpPr/>
          <p:nvPr/>
        </p:nvSpPr>
        <p:spPr>
          <a:xfrm>
            <a:off x="4820516" y="4012088"/>
            <a:ext cx="180000" cy="18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5AB1A02-7864-2A4C-B154-CBEE4A2D3EBC}"/>
              </a:ext>
            </a:extLst>
          </p:cNvPr>
          <p:cNvSpPr/>
          <p:nvPr/>
        </p:nvSpPr>
        <p:spPr>
          <a:xfrm>
            <a:off x="3827235" y="3288550"/>
            <a:ext cx="180000" cy="18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AA775DE-1CAD-5C47-8A8D-6A8FA52ACF48}"/>
              </a:ext>
            </a:extLst>
          </p:cNvPr>
          <p:cNvSpPr/>
          <p:nvPr/>
        </p:nvSpPr>
        <p:spPr>
          <a:xfrm>
            <a:off x="5424491" y="5096489"/>
            <a:ext cx="180000" cy="18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A6730A0-1AB5-FB4F-8564-7370A5A13BC9}"/>
              </a:ext>
            </a:extLst>
          </p:cNvPr>
          <p:cNvSpPr/>
          <p:nvPr/>
        </p:nvSpPr>
        <p:spPr>
          <a:xfrm>
            <a:off x="5522512" y="4571052"/>
            <a:ext cx="180000" cy="18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2790C6B-8AA2-654F-BBE9-6FC36D4EC81D}"/>
              </a:ext>
            </a:extLst>
          </p:cNvPr>
          <p:cNvSpPr/>
          <p:nvPr/>
        </p:nvSpPr>
        <p:spPr>
          <a:xfrm>
            <a:off x="4956175" y="5486058"/>
            <a:ext cx="180000" cy="18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E08B93C-2A4F-AE45-A384-ED3E815D9839}"/>
              </a:ext>
            </a:extLst>
          </p:cNvPr>
          <p:cNvSpPr/>
          <p:nvPr/>
        </p:nvSpPr>
        <p:spPr>
          <a:xfrm>
            <a:off x="3194646" y="5891441"/>
            <a:ext cx="180000" cy="18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1DBA632-9B43-9441-8F17-A0E62A136FE4}"/>
              </a:ext>
            </a:extLst>
          </p:cNvPr>
          <p:cNvSpPr/>
          <p:nvPr/>
        </p:nvSpPr>
        <p:spPr>
          <a:xfrm>
            <a:off x="4713633" y="4264202"/>
            <a:ext cx="180000" cy="180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7057C58-423D-6045-82F7-E8F38EC9DA54}"/>
              </a:ext>
            </a:extLst>
          </p:cNvPr>
          <p:cNvSpPr/>
          <p:nvPr/>
        </p:nvSpPr>
        <p:spPr>
          <a:xfrm>
            <a:off x="7982860" y="3978310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AD81A38-A231-3148-B56F-2A0C0945DBED}"/>
              </a:ext>
            </a:extLst>
          </p:cNvPr>
          <p:cNvSpPr/>
          <p:nvPr/>
        </p:nvSpPr>
        <p:spPr>
          <a:xfrm>
            <a:off x="4130472" y="4707562"/>
            <a:ext cx="180000" cy="18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80EDA13-8AD0-6842-B7FF-D8F9FD1CAE72}"/>
              </a:ext>
            </a:extLst>
          </p:cNvPr>
          <p:cNvSpPr txBox="1"/>
          <p:nvPr/>
        </p:nvSpPr>
        <p:spPr>
          <a:xfrm>
            <a:off x="4887008" y="4066429"/>
            <a:ext cx="914400" cy="325645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l"/>
            <a:r>
              <a:rPr lang="en-GB" sz="1200" dirty="0">
                <a:latin typeface="Titillium" pitchFamily="2" charset="77"/>
              </a:rPr>
              <a:t>AMSTERDAM</a:t>
            </a:r>
            <a:endParaRPr lang="en-GB" sz="1400" dirty="0"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87924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41434" y="1406770"/>
            <a:ext cx="677918" cy="39535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2809DD-7CFD-F74A-9562-3904B3A69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409" y="81207"/>
            <a:ext cx="8372475" cy="1325563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EIT Digital Ecosystem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6096000" y="1592630"/>
          <a:ext cx="5796156" cy="4817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3A819FB-407E-EA4D-B4D7-307EEE30C8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270" y="2300611"/>
            <a:ext cx="5946730" cy="349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5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CD33CE9F-2D5E-46DC-8C0D-4A9E17A0B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EIT Digital Achievements 2010-2018/2020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CA8E3CB-D0A9-6247-BB04-60C5835C14E5}"/>
              </a:ext>
            </a:extLst>
          </p:cNvPr>
          <p:cNvGrpSpPr/>
          <p:nvPr/>
        </p:nvGrpSpPr>
        <p:grpSpPr>
          <a:xfrm>
            <a:off x="3708116" y="1615302"/>
            <a:ext cx="3068769" cy="739910"/>
            <a:chOff x="5171088" y="1522767"/>
            <a:chExt cx="3068769" cy="73991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E3E9FCF-83CE-6942-8580-12A39380DBEA}"/>
                </a:ext>
              </a:extLst>
            </p:cNvPr>
            <p:cNvGrpSpPr/>
            <p:nvPr/>
          </p:nvGrpSpPr>
          <p:grpSpPr>
            <a:xfrm>
              <a:off x="5635919" y="1522767"/>
              <a:ext cx="2603938" cy="739910"/>
              <a:chOff x="7448955" y="1769201"/>
              <a:chExt cx="2603938" cy="739910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A01AE5-3C41-254D-AEA2-C29F8EADDF73}"/>
                  </a:ext>
                </a:extLst>
              </p:cNvPr>
              <p:cNvSpPr txBox="1"/>
              <p:nvPr/>
            </p:nvSpPr>
            <p:spPr>
              <a:xfrm>
                <a:off x="7448955" y="2047446"/>
                <a:ext cx="26039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B1E4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€ 420m/585m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467D9D4-722B-EB47-B624-92BFB7DF402B}"/>
                  </a:ext>
                </a:extLst>
              </p:cNvPr>
              <p:cNvSpPr txBox="1"/>
              <p:nvPr/>
            </p:nvSpPr>
            <p:spPr>
              <a:xfrm>
                <a:off x="7448955" y="1769201"/>
                <a:ext cx="14116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B1E4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EIT Support</a:t>
                </a:r>
              </a:p>
            </p:txBody>
          </p:sp>
        </p:grpSp>
        <p:sp>
          <p:nvSpPr>
            <p:cNvPr id="10" name="Down Arrow 9">
              <a:extLst>
                <a:ext uri="{FF2B5EF4-FFF2-40B4-BE49-F238E27FC236}">
                  <a16:creationId xmlns:a16="http://schemas.microsoft.com/office/drawing/2014/main" id="{910E0581-D5AF-8C41-9CF8-A88BAF57DE6C}"/>
                </a:ext>
              </a:extLst>
            </p:cNvPr>
            <p:cNvSpPr/>
            <p:nvPr/>
          </p:nvSpPr>
          <p:spPr>
            <a:xfrm>
              <a:off x="5171088" y="1564327"/>
              <a:ext cx="394138" cy="600672"/>
            </a:xfrm>
            <a:prstGeom prst="downArrow">
              <a:avLst/>
            </a:prstGeom>
            <a:solidFill>
              <a:srgbClr val="0B1E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4" name="Freeform 13">
            <a:extLst>
              <a:ext uri="{FF2B5EF4-FFF2-40B4-BE49-F238E27FC236}">
                <a16:creationId xmlns:a16="http://schemas.microsoft.com/office/drawing/2014/main" id="{DD2E7FA5-1A46-374F-B3F7-5065AD626ECB}"/>
              </a:ext>
            </a:extLst>
          </p:cNvPr>
          <p:cNvSpPr/>
          <p:nvPr/>
        </p:nvSpPr>
        <p:spPr>
          <a:xfrm>
            <a:off x="2089016" y="5627203"/>
            <a:ext cx="5376042" cy="788276"/>
          </a:xfrm>
          <a:custGeom>
            <a:avLst/>
            <a:gdLst>
              <a:gd name="connsiteX0" fmla="*/ 0 w 5376042"/>
              <a:gd name="connsiteY0" fmla="*/ 788276 h 788276"/>
              <a:gd name="connsiteX1" fmla="*/ 1655380 w 5376042"/>
              <a:gd name="connsiteY1" fmla="*/ 141890 h 788276"/>
              <a:gd name="connsiteX2" fmla="*/ 5376042 w 5376042"/>
              <a:gd name="connsiteY2" fmla="*/ 0 h 788276"/>
              <a:gd name="connsiteX3" fmla="*/ 5376042 w 5376042"/>
              <a:gd name="connsiteY3" fmla="*/ 0 h 78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6042" h="788276">
                <a:moveTo>
                  <a:pt x="0" y="788276"/>
                </a:moveTo>
                <a:cubicBezTo>
                  <a:pt x="379686" y="530772"/>
                  <a:pt x="759373" y="273269"/>
                  <a:pt x="1655380" y="141890"/>
                </a:cubicBezTo>
                <a:cubicBezTo>
                  <a:pt x="2551387" y="10511"/>
                  <a:pt x="5376042" y="0"/>
                  <a:pt x="5376042" y="0"/>
                </a:cubicBezTo>
                <a:lnTo>
                  <a:pt x="5376042" y="0"/>
                </a:lnTo>
              </a:path>
            </a:pathLst>
          </a:custGeom>
          <a:noFill/>
          <a:ln>
            <a:solidFill>
              <a:srgbClr val="0B1E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 Light" pitchFamily="2" charset="77"/>
              <a:ea typeface="+mn-ea"/>
              <a:cs typeface="+mn-cs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B73B2522-766B-D549-8BDC-E4E9F0631CE9}"/>
              </a:ext>
            </a:extLst>
          </p:cNvPr>
          <p:cNvSpPr>
            <a:spLocks noChangeAspect="1"/>
          </p:cNvSpPr>
          <p:nvPr/>
        </p:nvSpPr>
        <p:spPr>
          <a:xfrm flipV="1">
            <a:off x="2089016" y="1659727"/>
            <a:ext cx="5376042" cy="788276"/>
          </a:xfrm>
          <a:custGeom>
            <a:avLst/>
            <a:gdLst>
              <a:gd name="connsiteX0" fmla="*/ 0 w 5376042"/>
              <a:gd name="connsiteY0" fmla="*/ 788276 h 788276"/>
              <a:gd name="connsiteX1" fmla="*/ 1655380 w 5376042"/>
              <a:gd name="connsiteY1" fmla="*/ 141890 h 788276"/>
              <a:gd name="connsiteX2" fmla="*/ 5376042 w 5376042"/>
              <a:gd name="connsiteY2" fmla="*/ 0 h 788276"/>
              <a:gd name="connsiteX3" fmla="*/ 5376042 w 5376042"/>
              <a:gd name="connsiteY3" fmla="*/ 0 h 78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6042" h="788276">
                <a:moveTo>
                  <a:pt x="0" y="788276"/>
                </a:moveTo>
                <a:cubicBezTo>
                  <a:pt x="379686" y="530772"/>
                  <a:pt x="759373" y="273269"/>
                  <a:pt x="1655380" y="141890"/>
                </a:cubicBezTo>
                <a:cubicBezTo>
                  <a:pt x="2551387" y="10511"/>
                  <a:pt x="5376042" y="0"/>
                  <a:pt x="5376042" y="0"/>
                </a:cubicBezTo>
                <a:lnTo>
                  <a:pt x="5376042" y="0"/>
                </a:lnTo>
              </a:path>
            </a:pathLst>
          </a:custGeom>
          <a:noFill/>
          <a:ln>
            <a:solidFill>
              <a:srgbClr val="0B1E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 Light" pitchFamily="2" charset="77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6C0F91-62D3-F24B-B40E-7F4F87421A9A}"/>
              </a:ext>
            </a:extLst>
          </p:cNvPr>
          <p:cNvSpPr txBox="1"/>
          <p:nvPr/>
        </p:nvSpPr>
        <p:spPr>
          <a:xfrm>
            <a:off x="6043693" y="4929014"/>
            <a:ext cx="1441420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1500/2200</a:t>
            </a: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Graduates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020505-7C5B-6F4A-BBCF-8420B579935A}"/>
              </a:ext>
            </a:extLst>
          </p:cNvPr>
          <p:cNvSpPr txBox="1"/>
          <p:nvPr/>
        </p:nvSpPr>
        <p:spPr>
          <a:xfrm>
            <a:off x="5261426" y="4139463"/>
            <a:ext cx="2223687" cy="621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300/370</a:t>
            </a: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Scaleups supported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D70A62-0DD3-3A45-80E2-2E4BD75D1761}"/>
              </a:ext>
            </a:extLst>
          </p:cNvPr>
          <p:cNvSpPr txBox="1"/>
          <p:nvPr/>
        </p:nvSpPr>
        <p:spPr>
          <a:xfrm>
            <a:off x="5389668" y="3349911"/>
            <a:ext cx="2095445" cy="621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l-NL"/>
            </a:defPPr>
            <a:lvl1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Titillium Light" pitchFamily="2" charset="77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380/530</a:t>
            </a: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Products launched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874BB6-7F72-074D-9A6D-D6276E5CB9F7}"/>
              </a:ext>
            </a:extLst>
          </p:cNvPr>
          <p:cNvSpPr txBox="1"/>
          <p:nvPr/>
        </p:nvSpPr>
        <p:spPr>
          <a:xfrm>
            <a:off x="5607675" y="2621915"/>
            <a:ext cx="1877438" cy="560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120/160</a:t>
            </a: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Startups created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79C44AF-6C2F-CB43-B5AB-668A665D33DF}"/>
              </a:ext>
            </a:extLst>
          </p:cNvPr>
          <p:cNvSpPr/>
          <p:nvPr/>
        </p:nvSpPr>
        <p:spPr>
          <a:xfrm>
            <a:off x="10114327" y="1924357"/>
            <a:ext cx="1361381" cy="403132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Titillium Light" pitchFamily="2" charset="77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186C7A-2B12-A24F-9671-B690C6956322}"/>
              </a:ext>
            </a:extLst>
          </p:cNvPr>
          <p:cNvSpPr txBox="1"/>
          <p:nvPr/>
        </p:nvSpPr>
        <p:spPr>
          <a:xfrm>
            <a:off x="10275228" y="1977552"/>
            <a:ext cx="103958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IMPACT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F013B2B-B712-564D-B5CD-BC90ED56AF44}"/>
              </a:ext>
            </a:extLst>
          </p:cNvPr>
          <p:cNvGrpSpPr/>
          <p:nvPr/>
        </p:nvGrpSpPr>
        <p:grpSpPr>
          <a:xfrm>
            <a:off x="3708117" y="5783586"/>
            <a:ext cx="2997093" cy="771136"/>
            <a:chOff x="5171088" y="1157668"/>
            <a:chExt cx="2997093" cy="77113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60BDADA-2852-A444-8751-F8520E9C78C2}"/>
                </a:ext>
              </a:extLst>
            </p:cNvPr>
            <p:cNvGrpSpPr/>
            <p:nvPr/>
          </p:nvGrpSpPr>
          <p:grpSpPr>
            <a:xfrm>
              <a:off x="5564243" y="1157668"/>
              <a:ext cx="2603938" cy="771136"/>
              <a:chOff x="7377279" y="1404102"/>
              <a:chExt cx="2603938" cy="771136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8EDA0E1-8614-A545-8ABF-D40E69F5B186}"/>
                  </a:ext>
                </a:extLst>
              </p:cNvPr>
              <p:cNvSpPr txBox="1"/>
              <p:nvPr/>
            </p:nvSpPr>
            <p:spPr>
              <a:xfrm>
                <a:off x="7377279" y="1404102"/>
                <a:ext cx="26039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B1E4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€ 1,4B/2.1B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3364BF3-B7CD-2F40-9A5A-49661232A69A}"/>
                  </a:ext>
                </a:extLst>
              </p:cNvPr>
              <p:cNvSpPr txBox="1"/>
              <p:nvPr/>
            </p:nvSpPr>
            <p:spPr>
              <a:xfrm>
                <a:off x="7377279" y="1805906"/>
                <a:ext cx="2249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B1E4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Partner Investments</a:t>
                </a:r>
              </a:p>
            </p:txBody>
          </p:sp>
        </p:grpSp>
        <p:sp>
          <p:nvSpPr>
            <p:cNvPr id="33" name="Down Arrow 32">
              <a:extLst>
                <a:ext uri="{FF2B5EF4-FFF2-40B4-BE49-F238E27FC236}">
                  <a16:creationId xmlns:a16="http://schemas.microsoft.com/office/drawing/2014/main" id="{F3B7F741-EEE8-7A49-9E97-FE7FE660601A}"/>
                </a:ext>
              </a:extLst>
            </p:cNvPr>
            <p:cNvSpPr/>
            <p:nvPr/>
          </p:nvSpPr>
          <p:spPr>
            <a:xfrm rot="10800000">
              <a:off x="5171088" y="1246201"/>
              <a:ext cx="394138" cy="604800"/>
            </a:xfrm>
            <a:prstGeom prst="downArrow">
              <a:avLst/>
            </a:prstGeom>
            <a:solidFill>
              <a:srgbClr val="0B1E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tillium Light" pitchFamily="2" charset="77"/>
                <a:ea typeface="+mn-ea"/>
                <a:cs typeface="+mn-cs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293B273C-4538-354C-96A8-98E49DAE2A35}"/>
              </a:ext>
            </a:extLst>
          </p:cNvPr>
          <p:cNvSpPr/>
          <p:nvPr/>
        </p:nvSpPr>
        <p:spPr>
          <a:xfrm>
            <a:off x="7699450" y="1924357"/>
            <a:ext cx="2339101" cy="403132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itillium Light" pitchFamily="2" charset="77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5946CD1-2D1D-A243-ABDE-8E1209DC5144}"/>
              </a:ext>
            </a:extLst>
          </p:cNvPr>
          <p:cNvSpPr txBox="1"/>
          <p:nvPr/>
        </p:nvSpPr>
        <p:spPr>
          <a:xfrm>
            <a:off x="7719506" y="1977552"/>
            <a:ext cx="231904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VALUE CREATED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8053840-C2F9-7043-A04F-AAE6F7BD0501}"/>
              </a:ext>
            </a:extLst>
          </p:cNvPr>
          <p:cNvSpPr txBox="1"/>
          <p:nvPr/>
        </p:nvSpPr>
        <p:spPr>
          <a:xfrm>
            <a:off x="7724738" y="3383766"/>
            <a:ext cx="2313812" cy="532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€ 400m/€ 560m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Value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83F42B1-1C4E-154F-A3FC-15048390562D}"/>
              </a:ext>
            </a:extLst>
          </p:cNvPr>
          <p:cNvSpPr txBox="1"/>
          <p:nvPr/>
        </p:nvSpPr>
        <p:spPr>
          <a:xfrm>
            <a:off x="7724737" y="4163058"/>
            <a:ext cx="2313813" cy="532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€ 2B/€ 2.5B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Valuation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05FB28F-32BA-4F4E-8906-6DC8D66499BC}"/>
              </a:ext>
            </a:extLst>
          </p:cNvPr>
          <p:cNvSpPr txBox="1"/>
          <p:nvPr/>
        </p:nvSpPr>
        <p:spPr>
          <a:xfrm>
            <a:off x="7724738" y="4942351"/>
            <a:ext cx="2313812" cy="532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€ 150m/€ 220m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Yearly salaries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F746CBB-87B1-DE4F-B7C6-96BA9D5DAF91}"/>
              </a:ext>
            </a:extLst>
          </p:cNvPr>
          <p:cNvSpPr txBox="1"/>
          <p:nvPr/>
        </p:nvSpPr>
        <p:spPr>
          <a:xfrm>
            <a:off x="7724738" y="2604474"/>
            <a:ext cx="2313812" cy="532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€ 600m/€ 800m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Valuation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F80E7A9-C794-6341-96D7-951004EF9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9840" y="2977152"/>
            <a:ext cx="390355" cy="44511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788BBD2-2F01-584E-877A-89943E1D1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5639" y="3751711"/>
            <a:ext cx="698757" cy="67541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AC1FC90-2360-084F-8713-9B8585CCB1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0343" y="4794788"/>
            <a:ext cx="629349" cy="629349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064496C8-DD5B-B44D-85EA-6812426B0F60}"/>
              </a:ext>
            </a:extLst>
          </p:cNvPr>
          <p:cNvGrpSpPr/>
          <p:nvPr/>
        </p:nvGrpSpPr>
        <p:grpSpPr>
          <a:xfrm>
            <a:off x="803879" y="2087354"/>
            <a:ext cx="1669519" cy="3900499"/>
            <a:chOff x="410336" y="2276100"/>
            <a:chExt cx="1669519" cy="390049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3D30B78-D319-894C-91FC-5EEFA64AF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3840" y="5099545"/>
              <a:ext cx="1255266" cy="707221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7EF2CB5-A8BE-AE4F-8F5A-C3164FEB7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8003" y="2276100"/>
              <a:ext cx="988974" cy="941461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F609DFE-03A9-0342-8F36-EF51453CCFCC}"/>
                </a:ext>
              </a:extLst>
            </p:cNvPr>
            <p:cNvSpPr txBox="1"/>
            <p:nvPr/>
          </p:nvSpPr>
          <p:spPr>
            <a:xfrm>
              <a:off x="661774" y="3185627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Light" pitchFamily="2" charset="77"/>
                  <a:ea typeface="+mn-ea"/>
                  <a:cs typeface="+mn-cs"/>
                </a:rPr>
                <a:t>Partners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61A53EC-D661-1740-9AAF-6B244AECB1D9}"/>
                </a:ext>
              </a:extLst>
            </p:cNvPr>
            <p:cNvSpPr txBox="1"/>
            <p:nvPr/>
          </p:nvSpPr>
          <p:spPr>
            <a:xfrm>
              <a:off x="671520" y="5807267"/>
              <a:ext cx="1059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Light" pitchFamily="2" charset="77"/>
                  <a:ea typeface="+mn-ea"/>
                  <a:cs typeface="+mn-cs"/>
                </a:rPr>
                <a:t>Students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F87580F-5A72-2244-B7C8-94E49608B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23640" y="3968475"/>
              <a:ext cx="356215" cy="47750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A47A2CAF-1A52-C141-894E-4C386456C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0336" y="3918384"/>
              <a:ext cx="1374737" cy="577682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74218BA-5C42-0847-A0B5-271E3D562FFB}"/>
                </a:ext>
              </a:extLst>
            </p:cNvPr>
            <p:cNvSpPr txBox="1"/>
            <p:nvPr/>
          </p:nvSpPr>
          <p:spPr>
            <a:xfrm>
              <a:off x="576568" y="4411225"/>
              <a:ext cx="10422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Light" pitchFamily="2" charset="77"/>
                  <a:ea typeface="+mn-ea"/>
                  <a:cs typeface="+mn-cs"/>
                </a:rPr>
                <a:t>Scaleups</a:t>
              </a:r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27420848-7959-CD48-B01B-EA07519613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482" y="2662767"/>
            <a:ext cx="1854168" cy="2661074"/>
          </a:xfrm>
          <a:prstGeom prst="rect">
            <a:avLst/>
          </a:prstGeom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468C36A2-E8DC-4F98-A5D1-57F9121DB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964" y="6325771"/>
            <a:ext cx="296341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688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A8FC29-F772-8C47-8FFE-002D8B19C8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9" b="5920"/>
          <a:stretch/>
        </p:blipFill>
        <p:spPr bwMode="auto">
          <a:xfrm>
            <a:off x="741495" y="1623849"/>
            <a:ext cx="9322160" cy="47247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4BBBB5-742C-4D9F-BD5F-B94991CE9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964" y="6325771"/>
            <a:ext cx="296341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178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864071F1866549A415FC4E1015F39E" ma:contentTypeVersion="8" ma:contentTypeDescription="Create a new document." ma:contentTypeScope="" ma:versionID="860e505e0f0183e2a9dcf06251bbb392">
  <xsd:schema xmlns:xsd="http://www.w3.org/2001/XMLSchema" xmlns:xs="http://www.w3.org/2001/XMLSchema" xmlns:p="http://schemas.microsoft.com/office/2006/metadata/properties" xmlns:ns2="4338a3b3-9fa9-4486-adee-59cc652bdd08" xmlns:ns3="5b16cede-7ad8-4bac-ac1b-bcd1f9d83860" targetNamespace="http://schemas.microsoft.com/office/2006/metadata/properties" ma:root="true" ma:fieldsID="6d5d111f16e0f7350cfab21faf5d741f" ns2:_="" ns3:_="">
    <xsd:import namespace="4338a3b3-9fa9-4486-adee-59cc652bdd08"/>
    <xsd:import namespace="5b16cede-7ad8-4bac-ac1b-bcd1f9d838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38a3b3-9fa9-4486-adee-59cc652bdd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16cede-7ad8-4bac-ac1b-bcd1f9d8386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62261E-D158-40C7-AA5C-C54B0B173F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38a3b3-9fa9-4486-adee-59cc652bdd08"/>
    <ds:schemaRef ds:uri="5b16cede-7ad8-4bac-ac1b-bcd1f9d838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2C0C13-D91B-4279-B615-766A0553B4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72BFEC-62F1-410E-ACBB-6511B1F519D7}">
  <ds:schemaRefs>
    <ds:schemaRef ds:uri="4338a3b3-9fa9-4486-adee-59cc652bdd08"/>
    <ds:schemaRef ds:uri="http://schemas.microsoft.com/office/infopath/2007/PartnerControls"/>
    <ds:schemaRef ds:uri="http://purl.org/dc/terms/"/>
    <ds:schemaRef ds:uri="http://purl.org/dc/elements/1.1/"/>
    <ds:schemaRef ds:uri="5b16cede-7ad8-4bac-ac1b-bcd1f9d83860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556</Words>
  <Application>Microsoft Office PowerPoint</Application>
  <PresentationFormat>Szélesvásznú</PresentationFormat>
  <Paragraphs>138</Paragraphs>
  <Slides>23</Slides>
  <Notes>2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2</vt:i4>
      </vt:variant>
      <vt:variant>
        <vt:lpstr>Beágyazott OLE kiszolgálók</vt:lpstr>
      </vt:variant>
      <vt:variant>
        <vt:i4>0</vt:i4>
      </vt:variant>
      <vt:variant>
        <vt:lpstr>Diacímek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Minion Pro</vt:lpstr>
      <vt:lpstr>Titillium</vt:lpstr>
      <vt:lpstr>Titillium Light</vt:lpstr>
      <vt:lpstr>Titillium-Light</vt:lpstr>
      <vt:lpstr>Office-téma</vt:lpstr>
      <vt:lpstr>Office Theme</vt:lpstr>
      <vt:lpstr>PowerPoint-bemutató</vt:lpstr>
      <vt:lpstr>EIT Digital for a strong digital Europe</vt:lpstr>
      <vt:lpstr>EIT Digital for a strong digital Europe</vt:lpstr>
      <vt:lpstr>Just what is Innovation?</vt:lpstr>
      <vt:lpstr>Just what is Innovation?</vt:lpstr>
      <vt:lpstr>EIT Digital Ecosystem</vt:lpstr>
      <vt:lpstr>EIT Digital Ecosystem</vt:lpstr>
      <vt:lpstr>EIT Digital Achievements 2010-2018/2020</vt:lpstr>
      <vt:lpstr>PowerPoint-bemutató</vt:lpstr>
      <vt:lpstr>PowerPoint-bemutató</vt:lpstr>
      <vt:lpstr>No Innovation Without Education</vt:lpstr>
      <vt:lpstr>The Digital Entrepreneurs and Innovators of Tomorrow</vt:lpstr>
      <vt:lpstr>PowerPoint-bemutató</vt:lpstr>
      <vt:lpstr>PowerPoint-bemutató</vt:lpstr>
      <vt:lpstr>PowerPoint-bemutató</vt:lpstr>
      <vt:lpstr>Innovation / Business – Innovation Factory</vt:lpstr>
      <vt:lpstr>Innovation / Business – Innovation Factory</vt:lpstr>
      <vt:lpstr>DeepHack leverages the EIT Digital eco-system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László Gulyás</dc:creator>
  <cp:lastModifiedBy>Mária Tézsla</cp:lastModifiedBy>
  <cp:revision>12</cp:revision>
  <dcterms:created xsi:type="dcterms:W3CDTF">2019-11-22T07:45:53Z</dcterms:created>
  <dcterms:modified xsi:type="dcterms:W3CDTF">2019-12-04T08:15:24Z</dcterms:modified>
</cp:coreProperties>
</file>